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6213" r:id="rId5"/>
  </p:sldMasterIdLst>
  <p:notesMasterIdLst>
    <p:notesMasterId r:id="rId29"/>
  </p:notesMasterIdLst>
  <p:handoutMasterIdLst>
    <p:handoutMasterId r:id="rId30"/>
  </p:handoutMasterIdLst>
  <p:sldIdLst>
    <p:sldId id="256" r:id="rId6"/>
    <p:sldId id="261" r:id="rId7"/>
    <p:sldId id="318" r:id="rId8"/>
    <p:sldId id="285" r:id="rId9"/>
    <p:sldId id="339" r:id="rId10"/>
    <p:sldId id="319" r:id="rId11"/>
    <p:sldId id="290" r:id="rId12"/>
    <p:sldId id="316" r:id="rId13"/>
    <p:sldId id="320" r:id="rId14"/>
    <p:sldId id="321" r:id="rId15"/>
    <p:sldId id="323" r:id="rId16"/>
    <p:sldId id="324" r:id="rId17"/>
    <p:sldId id="331" r:id="rId18"/>
    <p:sldId id="333" r:id="rId19"/>
    <p:sldId id="334" r:id="rId20"/>
    <p:sldId id="335" r:id="rId21"/>
    <p:sldId id="336" r:id="rId22"/>
    <p:sldId id="337" r:id="rId23"/>
    <p:sldId id="338" r:id="rId24"/>
    <p:sldId id="275" r:id="rId25"/>
    <p:sldId id="317" r:id="rId26"/>
    <p:sldId id="277" r:id="rId27"/>
    <p:sldId id="298" r:id="rId28"/>
  </p:sldIdLst>
  <p:sldSz cx="9144000" cy="6858000" type="screen4x3"/>
  <p:notesSz cx="7019925" cy="9305925"/>
  <p:embeddedFontLst>
    <p:embeddedFont>
      <p:font typeface="Gotham-Book" panose="020B06040202020202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FD907-E8D3-4FEF-010B-B12E1FDB0339}" name="Gayle Oddy" initials="GO" userId="S::goddy@goodtogreatschools.org.au::61c9dd14-8266-4dbc-b27d-5a316dd0cb9a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A270C1D9-1FE4-4F29-1511-8C3D756B9DB4}" name="Shirley Serban" initials="SS" userId="S::sserban@goodtogreatschools.org.au::7f207fc8-03d1-48c7-9795-2440acc08cbb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DF5"/>
    <a:srgbClr val="07C3D7"/>
    <a:srgbClr val="F7E8E6"/>
    <a:srgbClr val="E9C1BE"/>
    <a:srgbClr val="EAC1BE"/>
    <a:srgbClr val="C1E7EA"/>
    <a:srgbClr val="FFEAAB"/>
    <a:srgbClr val="FFEBAB"/>
    <a:srgbClr val="FFF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4797F2-EDBC-9945-9371-01ED840E960B}" v="40" dt="2026-01-28T19:32:25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799"/>
        <p:guide orient="horz" pos="21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rley Serban" userId="7f207fc8-03d1-48c7-9795-2440acc08cbb" providerId="ADAL" clId="{17FCBABE-BB0F-5AEB-A8EA-4422061C88F3}"/>
    <pc:docChg chg="undo custSel addSld delSld modSld sldOrd">
      <pc:chgData name="Shirley Serban" userId="7f207fc8-03d1-48c7-9795-2440acc08cbb" providerId="ADAL" clId="{17FCBABE-BB0F-5AEB-A8EA-4422061C88F3}" dt="2026-01-28T19:32:25.441" v="11714" actId="1076"/>
      <pc:docMkLst>
        <pc:docMk/>
      </pc:docMkLst>
      <pc:sldChg chg="addSp delSp modSp mod modNotesTx">
        <pc:chgData name="Shirley Serban" userId="7f207fc8-03d1-48c7-9795-2440acc08cbb" providerId="ADAL" clId="{17FCBABE-BB0F-5AEB-A8EA-4422061C88F3}" dt="2026-01-26T01:04:09.605" v="11672" actId="20577"/>
        <pc:sldMkLst>
          <pc:docMk/>
          <pc:sldMk cId="2585116655" sldId="256"/>
        </pc:sldMkLst>
        <pc:spChg chg="mod">
          <ac:chgData name="Shirley Serban" userId="7f207fc8-03d1-48c7-9795-2440acc08cbb" providerId="ADAL" clId="{17FCBABE-BB0F-5AEB-A8EA-4422061C88F3}" dt="2026-01-20T20:39:34.244" v="10006" actId="20577"/>
          <ac:spMkLst>
            <pc:docMk/>
            <pc:sldMk cId="2585116655" sldId="256"/>
            <ac:spMk id="3" creationId="{176BE2D8-01D7-388E-1FE8-C8D44498FA86}"/>
          </ac:spMkLst>
        </pc:spChg>
        <pc:spChg chg="mod">
          <ac:chgData name="Shirley Serban" userId="7f207fc8-03d1-48c7-9795-2440acc08cbb" providerId="ADAL" clId="{17FCBABE-BB0F-5AEB-A8EA-4422061C88F3}" dt="2026-01-20T20:39:26.054" v="9987" actId="20577"/>
          <ac:spMkLst>
            <pc:docMk/>
            <pc:sldMk cId="2585116655" sldId="256"/>
            <ac:spMk id="4" creationId="{CDB0C13C-9BCD-7DF8-5BD2-292FE8A15367}"/>
          </ac:spMkLst>
        </pc:spChg>
        <pc:picChg chg="add mod modCrop">
          <ac:chgData name="Shirley Serban" userId="7f207fc8-03d1-48c7-9795-2440acc08cbb" providerId="ADAL" clId="{17FCBABE-BB0F-5AEB-A8EA-4422061C88F3}" dt="2026-01-20T21:13:50.174" v="11110"/>
          <ac:picMkLst>
            <pc:docMk/>
            <pc:sldMk cId="2585116655" sldId="256"/>
            <ac:picMk id="6" creationId="{A433D413-CF2A-7F2D-EF24-968D90326B1C}"/>
          </ac:picMkLst>
        </pc:picChg>
      </pc:sldChg>
      <pc:sldChg chg="addSp modSp mod modNotesTx">
        <pc:chgData name="Shirley Serban" userId="7f207fc8-03d1-48c7-9795-2440acc08cbb" providerId="ADAL" clId="{17FCBABE-BB0F-5AEB-A8EA-4422061C88F3}" dt="2026-01-26T01:04:12.016" v="11673" actId="20577"/>
        <pc:sldMkLst>
          <pc:docMk/>
          <pc:sldMk cId="4221246315" sldId="261"/>
        </pc:sldMkLst>
        <pc:spChg chg="mod">
          <ac:chgData name="Shirley Serban" userId="7f207fc8-03d1-48c7-9795-2440acc08cbb" providerId="ADAL" clId="{17FCBABE-BB0F-5AEB-A8EA-4422061C88F3}" dt="2026-01-20T20:46:04.709" v="10280" actId="20577"/>
          <ac:spMkLst>
            <pc:docMk/>
            <pc:sldMk cId="4221246315" sldId="261"/>
            <ac:spMk id="4" creationId="{36EA2AD7-6B81-0A6D-0D43-7E6C5A689800}"/>
          </ac:spMkLst>
        </pc:spChg>
        <pc:picChg chg="add mod">
          <ac:chgData name="Shirley Serban" userId="7f207fc8-03d1-48c7-9795-2440acc08cbb" providerId="ADAL" clId="{17FCBABE-BB0F-5AEB-A8EA-4422061C88F3}" dt="2026-01-20T21:21:34.453" v="11118" actId="1076"/>
          <ac:picMkLst>
            <pc:docMk/>
            <pc:sldMk cId="4221246315" sldId="261"/>
            <ac:picMk id="2" creationId="{A440EEED-99BE-A71C-B1A2-31FE9E247B4C}"/>
          </ac:picMkLst>
        </pc:picChg>
      </pc:sldChg>
      <pc:sldChg chg="addSp delSp modSp mod modAnim modNotesTx">
        <pc:chgData name="Shirley Serban" userId="7f207fc8-03d1-48c7-9795-2440acc08cbb" providerId="ADAL" clId="{17FCBABE-BB0F-5AEB-A8EA-4422061C88F3}" dt="2026-01-26T01:05:07.585" v="11691" actId="20577"/>
        <pc:sldMkLst>
          <pc:docMk/>
          <pc:sldMk cId="521185421" sldId="275"/>
        </pc:sldMkLst>
        <pc:spChg chg="mod">
          <ac:chgData name="Shirley Serban" userId="7f207fc8-03d1-48c7-9795-2440acc08cbb" providerId="ADAL" clId="{17FCBABE-BB0F-5AEB-A8EA-4422061C88F3}" dt="2026-01-20T21:04:45.587" v="10944" actId="20577"/>
          <ac:spMkLst>
            <pc:docMk/>
            <pc:sldMk cId="521185421" sldId="275"/>
            <ac:spMk id="4" creationId="{45A27C71-028B-C6A9-8E49-A03634841C5D}"/>
          </ac:spMkLst>
        </pc:spChg>
        <pc:picChg chg="add mod">
          <ac:chgData name="Shirley Serban" userId="7f207fc8-03d1-48c7-9795-2440acc08cbb" providerId="ADAL" clId="{17FCBABE-BB0F-5AEB-A8EA-4422061C88F3}" dt="2026-01-20T21:05:20.988" v="10953" actId="1076"/>
          <ac:picMkLst>
            <pc:docMk/>
            <pc:sldMk cId="521185421" sldId="275"/>
            <ac:picMk id="2" creationId="{FD7AAA0D-B2FF-80E9-E87B-16A16CCCDD91}"/>
          </ac:picMkLst>
        </pc:picChg>
        <pc:picChg chg="add mod">
          <ac:chgData name="Shirley Serban" userId="7f207fc8-03d1-48c7-9795-2440acc08cbb" providerId="ADAL" clId="{17FCBABE-BB0F-5AEB-A8EA-4422061C88F3}" dt="2026-01-20T21:05:20.988" v="10953" actId="1076"/>
          <ac:picMkLst>
            <pc:docMk/>
            <pc:sldMk cId="521185421" sldId="275"/>
            <ac:picMk id="3" creationId="{7FAB7AD9-96F4-7122-9AE1-EAF06D6FCF48}"/>
          </ac:picMkLst>
        </pc:picChg>
        <pc:picChg chg="add mod">
          <ac:chgData name="Shirley Serban" userId="7f207fc8-03d1-48c7-9795-2440acc08cbb" providerId="ADAL" clId="{17FCBABE-BB0F-5AEB-A8EA-4422061C88F3}" dt="2026-01-20T21:05:20.988" v="10953" actId="1076"/>
          <ac:picMkLst>
            <pc:docMk/>
            <pc:sldMk cId="521185421" sldId="275"/>
            <ac:picMk id="5" creationId="{104AA4CB-4644-D2C7-4699-502A945E3033}"/>
          </ac:picMkLst>
        </pc:picChg>
      </pc:sldChg>
      <pc:sldChg chg="addSp modSp mod modNotesTx">
        <pc:chgData name="Shirley Serban" userId="7f207fc8-03d1-48c7-9795-2440acc08cbb" providerId="ADAL" clId="{17FCBABE-BB0F-5AEB-A8EA-4422061C88F3}" dt="2026-01-26T01:05:14.903" v="11693" actId="20577"/>
        <pc:sldMkLst>
          <pc:docMk/>
          <pc:sldMk cId="809941416" sldId="277"/>
        </pc:sldMkLst>
        <pc:spChg chg="mod">
          <ac:chgData name="Shirley Serban" userId="7f207fc8-03d1-48c7-9795-2440acc08cbb" providerId="ADAL" clId="{17FCBABE-BB0F-5AEB-A8EA-4422061C88F3}" dt="2026-01-20T21:21:18.058" v="11116" actId="20577"/>
          <ac:spMkLst>
            <pc:docMk/>
            <pc:sldMk cId="809941416" sldId="277"/>
            <ac:spMk id="5" creationId="{AC3E3EB4-2F60-26FC-0A9D-386E0FE9CD50}"/>
          </ac:spMkLst>
        </pc:spChg>
        <pc:picChg chg="add mod modCrop">
          <ac:chgData name="Shirley Serban" userId="7f207fc8-03d1-48c7-9795-2440acc08cbb" providerId="ADAL" clId="{17FCBABE-BB0F-5AEB-A8EA-4422061C88F3}" dt="2026-01-20T21:16:36.885" v="11114" actId="18131"/>
          <ac:picMkLst>
            <pc:docMk/>
            <pc:sldMk cId="809941416" sldId="277"/>
            <ac:picMk id="2" creationId="{7355893A-C4F5-0396-7231-0DEFD58E97CD}"/>
          </ac:picMkLst>
        </pc:picChg>
      </pc:sldChg>
      <pc:sldChg chg="addSp modSp mod modAnim modNotesTx">
        <pc:chgData name="Shirley Serban" userId="7f207fc8-03d1-48c7-9795-2440acc08cbb" providerId="ADAL" clId="{17FCBABE-BB0F-5AEB-A8EA-4422061C88F3}" dt="2026-01-26T01:04:16.763" v="11675" actId="20577"/>
        <pc:sldMkLst>
          <pc:docMk/>
          <pc:sldMk cId="1224502873" sldId="285"/>
        </pc:sldMkLst>
        <pc:picChg chg="add mod">
          <ac:chgData name="Shirley Serban" userId="7f207fc8-03d1-48c7-9795-2440acc08cbb" providerId="ADAL" clId="{17FCBABE-BB0F-5AEB-A8EA-4422061C88F3}" dt="2026-01-19T21:39:53.334" v="2436" actId="1076"/>
          <ac:picMkLst>
            <pc:docMk/>
            <pc:sldMk cId="1224502873" sldId="285"/>
            <ac:picMk id="2" creationId="{2D458479-16B4-0C66-B997-E2875DAE9CFE}"/>
          </ac:picMkLst>
        </pc:picChg>
        <pc:picChg chg="mod">
          <ac:chgData name="Shirley Serban" userId="7f207fc8-03d1-48c7-9795-2440acc08cbb" providerId="ADAL" clId="{17FCBABE-BB0F-5AEB-A8EA-4422061C88F3}" dt="2026-01-19T21:37:16.244" v="2420" actId="14826"/>
          <ac:picMkLst>
            <pc:docMk/>
            <pc:sldMk cId="1224502873" sldId="285"/>
            <ac:picMk id="3" creationId="{8F648DB7-2FC9-59A9-4A7B-EDD8FDD36941}"/>
          </ac:picMkLst>
        </pc:picChg>
        <pc:picChg chg="add mod">
          <ac:chgData name="Shirley Serban" userId="7f207fc8-03d1-48c7-9795-2440acc08cbb" providerId="ADAL" clId="{17FCBABE-BB0F-5AEB-A8EA-4422061C88F3}" dt="2026-01-19T21:39:56.349" v="2437" actId="1076"/>
          <ac:picMkLst>
            <pc:docMk/>
            <pc:sldMk cId="1224502873" sldId="285"/>
            <ac:picMk id="4" creationId="{358DD5E8-A227-C835-92D1-52166CD9B1AF}"/>
          </ac:picMkLst>
        </pc:picChg>
        <pc:picChg chg="add mod">
          <ac:chgData name="Shirley Serban" userId="7f207fc8-03d1-48c7-9795-2440acc08cbb" providerId="ADAL" clId="{17FCBABE-BB0F-5AEB-A8EA-4422061C88F3}" dt="2026-01-19T21:47:49.259" v="2818" actId="1076"/>
          <ac:picMkLst>
            <pc:docMk/>
            <pc:sldMk cId="1224502873" sldId="285"/>
            <ac:picMk id="5" creationId="{3094EE77-5B17-A0B6-02DC-24A6D1DBE293}"/>
          </ac:picMkLst>
        </pc:picChg>
        <pc:picChg chg="add mod">
          <ac:chgData name="Shirley Serban" userId="7f207fc8-03d1-48c7-9795-2440acc08cbb" providerId="ADAL" clId="{17FCBABE-BB0F-5AEB-A8EA-4422061C88F3}" dt="2026-01-19T21:47:52.493" v="2819" actId="1076"/>
          <ac:picMkLst>
            <pc:docMk/>
            <pc:sldMk cId="1224502873" sldId="285"/>
            <ac:picMk id="6" creationId="{A6D124EF-D285-4651-7CF8-E42F165E7CF5}"/>
          </ac:picMkLst>
        </pc:picChg>
        <pc:picChg chg="add mod">
          <ac:chgData name="Shirley Serban" userId="7f207fc8-03d1-48c7-9795-2440acc08cbb" providerId="ADAL" clId="{17FCBABE-BB0F-5AEB-A8EA-4422061C88F3}" dt="2026-01-19T21:48:01.395" v="2821" actId="1038"/>
          <ac:picMkLst>
            <pc:docMk/>
            <pc:sldMk cId="1224502873" sldId="285"/>
            <ac:picMk id="7" creationId="{5F98B891-4982-8A55-1F05-7D7860D651E9}"/>
          </ac:picMkLst>
        </pc:picChg>
      </pc:sldChg>
      <pc:sldChg chg="addSp delSp modSp mod modAnim modNotesTx">
        <pc:chgData name="Shirley Serban" userId="7f207fc8-03d1-48c7-9795-2440acc08cbb" providerId="ADAL" clId="{17FCBABE-BB0F-5AEB-A8EA-4422061C88F3}" dt="2026-01-26T01:04:25.501" v="11678" actId="20577"/>
        <pc:sldMkLst>
          <pc:docMk/>
          <pc:sldMk cId="3633108255" sldId="290"/>
        </pc:sldMkLst>
        <pc:spChg chg="add del mod">
          <ac:chgData name="Shirley Serban" userId="7f207fc8-03d1-48c7-9795-2440acc08cbb" providerId="ADAL" clId="{17FCBABE-BB0F-5AEB-A8EA-4422061C88F3}" dt="2026-01-21T19:42:12.893" v="11266" actId="14861"/>
          <ac:spMkLst>
            <pc:docMk/>
            <pc:sldMk cId="3633108255" sldId="290"/>
            <ac:spMk id="2" creationId="{1286E7DE-2326-A7FE-0E93-687242289009}"/>
          </ac:spMkLst>
        </pc:spChg>
        <pc:spChg chg="mod">
          <ac:chgData name="Shirley Serban" userId="7f207fc8-03d1-48c7-9795-2440acc08cbb" providerId="ADAL" clId="{17FCBABE-BB0F-5AEB-A8EA-4422061C88F3}" dt="2026-01-19T21:24:07.230" v="1287" actId="20577"/>
          <ac:spMkLst>
            <pc:docMk/>
            <pc:sldMk cId="3633108255" sldId="290"/>
            <ac:spMk id="3" creationId="{3BC3DE32-C70F-9A75-CB1B-CDD20318A8AA}"/>
          </ac:spMkLst>
        </pc:spChg>
        <pc:spChg chg="add mod">
          <ac:chgData name="Shirley Serban" userId="7f207fc8-03d1-48c7-9795-2440acc08cbb" providerId="ADAL" clId="{17FCBABE-BB0F-5AEB-A8EA-4422061C88F3}" dt="2026-01-21T19:36:56.392" v="11231" actId="1076"/>
          <ac:spMkLst>
            <pc:docMk/>
            <pc:sldMk cId="3633108255" sldId="290"/>
            <ac:spMk id="4" creationId="{0778865A-E94F-D28B-37E2-094CBD1EEC4A}"/>
          </ac:spMkLst>
        </pc:spChg>
        <pc:spChg chg="add mod">
          <ac:chgData name="Shirley Serban" userId="7f207fc8-03d1-48c7-9795-2440acc08cbb" providerId="ADAL" clId="{17FCBABE-BB0F-5AEB-A8EA-4422061C88F3}" dt="2026-01-20T20:40:43.449" v="10045" actId="14100"/>
          <ac:spMkLst>
            <pc:docMk/>
            <pc:sldMk cId="3633108255" sldId="290"/>
            <ac:spMk id="5" creationId="{788D9816-5399-B9C6-1BA7-BA4D641D6917}"/>
          </ac:spMkLst>
        </pc:spChg>
        <pc:spChg chg="add mod">
          <ac:chgData name="Shirley Serban" userId="7f207fc8-03d1-48c7-9795-2440acc08cbb" providerId="ADAL" clId="{17FCBABE-BB0F-5AEB-A8EA-4422061C88F3}" dt="2026-01-20T20:40:56.664" v="10047" actId="1076"/>
          <ac:spMkLst>
            <pc:docMk/>
            <pc:sldMk cId="3633108255" sldId="290"/>
            <ac:spMk id="6" creationId="{8E8C871E-E0A0-D575-93B4-F8CE38EC12AD}"/>
          </ac:spMkLst>
        </pc:spChg>
        <pc:spChg chg="add mod">
          <ac:chgData name="Shirley Serban" userId="7f207fc8-03d1-48c7-9795-2440acc08cbb" providerId="ADAL" clId="{17FCBABE-BB0F-5AEB-A8EA-4422061C88F3}" dt="2026-01-20T01:21:07.750" v="2930" actId="207"/>
          <ac:spMkLst>
            <pc:docMk/>
            <pc:sldMk cId="3633108255" sldId="290"/>
            <ac:spMk id="7" creationId="{8D13897E-7EDA-ED09-AD4D-8715CAC3648C}"/>
          </ac:spMkLst>
        </pc:spChg>
        <pc:spChg chg="add mod">
          <ac:chgData name="Shirley Serban" userId="7f207fc8-03d1-48c7-9795-2440acc08cbb" providerId="ADAL" clId="{17FCBABE-BB0F-5AEB-A8EA-4422061C88F3}" dt="2026-01-20T01:18:54.369" v="2926"/>
          <ac:spMkLst>
            <pc:docMk/>
            <pc:sldMk cId="3633108255" sldId="290"/>
            <ac:spMk id="8" creationId="{8E949B77-7F96-6D8D-61AC-C636CD108C71}"/>
          </ac:spMkLst>
        </pc:spChg>
        <pc:spChg chg="add mod">
          <ac:chgData name="Shirley Serban" userId="7f207fc8-03d1-48c7-9795-2440acc08cbb" providerId="ADAL" clId="{17FCBABE-BB0F-5AEB-A8EA-4422061C88F3}" dt="2026-01-20T20:40:52.028" v="10046" actId="1076"/>
          <ac:spMkLst>
            <pc:docMk/>
            <pc:sldMk cId="3633108255" sldId="290"/>
            <ac:spMk id="9" creationId="{A8F4FD61-00C4-21E0-1483-E2180C20E04E}"/>
          </ac:spMkLst>
        </pc:spChg>
        <pc:spChg chg="add mod">
          <ac:chgData name="Shirley Serban" userId="7f207fc8-03d1-48c7-9795-2440acc08cbb" providerId="ADAL" clId="{17FCBABE-BB0F-5AEB-A8EA-4422061C88F3}" dt="2026-01-21T19:36:40.190" v="11227" actId="14100"/>
          <ac:spMkLst>
            <pc:docMk/>
            <pc:sldMk cId="3633108255" sldId="290"/>
            <ac:spMk id="11" creationId="{09BD2A75-EE99-7AE0-2F04-06AE697AFD4D}"/>
          </ac:spMkLst>
        </pc:spChg>
        <pc:spChg chg="add mod">
          <ac:chgData name="Shirley Serban" userId="7f207fc8-03d1-48c7-9795-2440acc08cbb" providerId="ADAL" clId="{17FCBABE-BB0F-5AEB-A8EA-4422061C88F3}" dt="2026-01-21T19:37:15.741" v="11233" actId="1076"/>
          <ac:spMkLst>
            <pc:docMk/>
            <pc:sldMk cId="3633108255" sldId="290"/>
            <ac:spMk id="15" creationId="{3B5E491E-ABFB-44F4-C57E-BF1386E0632A}"/>
          </ac:spMkLst>
        </pc:spChg>
        <pc:picChg chg="add mod">
          <ac:chgData name="Shirley Serban" userId="7f207fc8-03d1-48c7-9795-2440acc08cbb" providerId="ADAL" clId="{17FCBABE-BB0F-5AEB-A8EA-4422061C88F3}" dt="2026-01-20T01:18:54.369" v="2926"/>
          <ac:picMkLst>
            <pc:docMk/>
            <pc:sldMk cId="3633108255" sldId="290"/>
            <ac:picMk id="10" creationId="{08FA1CDA-2E3D-B5D4-A77E-F1F5CFDB314B}"/>
          </ac:picMkLst>
        </pc:picChg>
        <pc:picChg chg="add mod modCrop">
          <ac:chgData name="Shirley Serban" userId="7f207fc8-03d1-48c7-9795-2440acc08cbb" providerId="ADAL" clId="{17FCBABE-BB0F-5AEB-A8EA-4422061C88F3}" dt="2026-01-20T02:15:22.145" v="4205" actId="1076"/>
          <ac:picMkLst>
            <pc:docMk/>
            <pc:sldMk cId="3633108255" sldId="290"/>
            <ac:picMk id="12" creationId="{4E51E09D-A338-6D3C-E25D-C92ABB53DCB3}"/>
          </ac:picMkLst>
        </pc:picChg>
        <pc:picChg chg="add mod modCrop">
          <ac:chgData name="Shirley Serban" userId="7f207fc8-03d1-48c7-9795-2440acc08cbb" providerId="ADAL" clId="{17FCBABE-BB0F-5AEB-A8EA-4422061C88F3}" dt="2026-01-20T02:15:27.749" v="4207" actId="1076"/>
          <ac:picMkLst>
            <pc:docMk/>
            <pc:sldMk cId="3633108255" sldId="290"/>
            <ac:picMk id="13" creationId="{6FF01E80-166D-EF11-4152-A13C3B84AA20}"/>
          </ac:picMkLst>
        </pc:picChg>
        <pc:picChg chg="add mod modCrop">
          <ac:chgData name="Shirley Serban" userId="7f207fc8-03d1-48c7-9795-2440acc08cbb" providerId="ADAL" clId="{17FCBABE-BB0F-5AEB-A8EA-4422061C88F3}" dt="2026-01-20T20:41:00.886" v="10048" actId="1076"/>
          <ac:picMkLst>
            <pc:docMk/>
            <pc:sldMk cId="3633108255" sldId="290"/>
            <ac:picMk id="14" creationId="{E257A31D-467D-BA65-22D1-BAE3511AF6B9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1-28T19:32:25.441" v="11714" actId="1076"/>
        <pc:sldMkLst>
          <pc:docMk/>
          <pc:sldMk cId="4214988714" sldId="316"/>
        </pc:sldMkLst>
        <pc:spChg chg="mod">
          <ac:chgData name="Shirley Serban" userId="7f207fc8-03d1-48c7-9795-2440acc08cbb" providerId="ADAL" clId="{17FCBABE-BB0F-5AEB-A8EA-4422061C88F3}" dt="2026-01-21T02:06:50.785" v="11135" actId="20577"/>
          <ac:spMkLst>
            <pc:docMk/>
            <pc:sldMk cId="4214988714" sldId="316"/>
            <ac:spMk id="3" creationId="{AA2769B1-63C9-AE87-9F81-D46F8D77DBE5}"/>
          </ac:spMkLst>
        </pc:spChg>
        <pc:spChg chg="mod">
          <ac:chgData name="Shirley Serban" userId="7f207fc8-03d1-48c7-9795-2440acc08cbb" providerId="ADAL" clId="{17FCBABE-BB0F-5AEB-A8EA-4422061C88F3}" dt="2026-01-19T21:29:52.258" v="2361" actId="20577"/>
          <ac:spMkLst>
            <pc:docMk/>
            <pc:sldMk cId="4214988714" sldId="316"/>
            <ac:spMk id="4" creationId="{5AC1F0FB-A2C2-8519-FA40-98665E5D370E}"/>
          </ac:spMkLst>
        </pc:spChg>
        <pc:spChg chg="mod">
          <ac:chgData name="Shirley Serban" userId="7f207fc8-03d1-48c7-9795-2440acc08cbb" providerId="ADAL" clId="{17FCBABE-BB0F-5AEB-A8EA-4422061C88F3}" dt="2026-01-28T19:32:07.407" v="11711" actId="1037"/>
          <ac:spMkLst>
            <pc:docMk/>
            <pc:sldMk cId="4214988714" sldId="316"/>
            <ac:spMk id="6" creationId="{51255BB7-7E6B-29AB-5370-ED76AA2B0256}"/>
          </ac:spMkLst>
        </pc:spChg>
        <pc:spChg chg="mod">
          <ac:chgData name="Shirley Serban" userId="7f207fc8-03d1-48c7-9795-2440acc08cbb" providerId="ADAL" clId="{17FCBABE-BB0F-5AEB-A8EA-4422061C88F3}" dt="2026-01-20T01:32:32.539" v="3323" actId="20577"/>
          <ac:spMkLst>
            <pc:docMk/>
            <pc:sldMk cId="4214988714" sldId="316"/>
            <ac:spMk id="8" creationId="{440CC7EA-5788-C9E9-3CBF-5BC735542308}"/>
          </ac:spMkLst>
        </pc:spChg>
        <pc:spChg chg="mod">
          <ac:chgData name="Shirley Serban" userId="7f207fc8-03d1-48c7-9795-2440acc08cbb" providerId="ADAL" clId="{17FCBABE-BB0F-5AEB-A8EA-4422061C88F3}" dt="2026-01-28T19:32:25.441" v="11714" actId="1076"/>
          <ac:spMkLst>
            <pc:docMk/>
            <pc:sldMk cId="4214988714" sldId="316"/>
            <ac:spMk id="9" creationId="{16940DAC-F50E-A326-FD84-76E081EBFE5C}"/>
          </ac:spMkLst>
        </pc:spChg>
        <pc:spChg chg="mod">
          <ac:chgData name="Shirley Serban" userId="7f207fc8-03d1-48c7-9795-2440acc08cbb" providerId="ADAL" clId="{17FCBABE-BB0F-5AEB-A8EA-4422061C88F3}" dt="2026-01-28T19:32:07.407" v="11711" actId="1037"/>
          <ac:spMkLst>
            <pc:docMk/>
            <pc:sldMk cId="4214988714" sldId="316"/>
            <ac:spMk id="10" creationId="{0AA83B83-48C7-72CA-AC06-1E40109F78F5}"/>
          </ac:spMkLst>
        </pc:spChg>
        <pc:picChg chg="mod">
          <ac:chgData name="Shirley Serban" userId="7f207fc8-03d1-48c7-9795-2440acc08cbb" providerId="ADAL" clId="{17FCBABE-BB0F-5AEB-A8EA-4422061C88F3}" dt="2026-01-28T19:31:57.178" v="11695" actId="1076"/>
          <ac:picMkLst>
            <pc:docMk/>
            <pc:sldMk cId="4214988714" sldId="316"/>
            <ac:picMk id="11" creationId="{B65B25C0-FD78-67FC-5060-84EBD0975D83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1-26T01:05:11.499" v="11692" actId="20577"/>
        <pc:sldMkLst>
          <pc:docMk/>
          <pc:sldMk cId="1597009822" sldId="317"/>
        </pc:sldMkLst>
        <pc:spChg chg="mod">
          <ac:chgData name="Shirley Serban" userId="7f207fc8-03d1-48c7-9795-2440acc08cbb" providerId="ADAL" clId="{17FCBABE-BB0F-5AEB-A8EA-4422061C88F3}" dt="2026-01-20T20:44:32.719" v="10077" actId="207"/>
          <ac:spMkLst>
            <pc:docMk/>
            <pc:sldMk cId="1597009822" sldId="317"/>
            <ac:spMk id="14" creationId="{D2955D7E-D019-C99A-374D-C8AF4BF1140F}"/>
          </ac:spMkLst>
        </pc:spChg>
        <pc:spChg chg="mod">
          <ac:chgData name="Shirley Serban" userId="7f207fc8-03d1-48c7-9795-2440acc08cbb" providerId="ADAL" clId="{17FCBABE-BB0F-5AEB-A8EA-4422061C88F3}" dt="2026-01-20T20:43:45.572" v="10071" actId="207"/>
          <ac:spMkLst>
            <pc:docMk/>
            <pc:sldMk cId="1597009822" sldId="317"/>
            <ac:spMk id="15" creationId="{C7468F4F-00DA-2933-A477-312BB3248E06}"/>
          </ac:spMkLst>
        </pc:spChg>
        <pc:picChg chg="mod modCrop">
          <ac:chgData name="Shirley Serban" userId="7f207fc8-03d1-48c7-9795-2440acc08cbb" providerId="ADAL" clId="{17FCBABE-BB0F-5AEB-A8EA-4422061C88F3}" dt="2026-01-20T20:43:56.341" v="10072" actId="18131"/>
          <ac:picMkLst>
            <pc:docMk/>
            <pc:sldMk cId="1597009822" sldId="317"/>
            <ac:picMk id="8" creationId="{68637B76-C7A8-EC04-B055-7B1D005ECDB5}"/>
          </ac:picMkLst>
        </pc:picChg>
        <pc:picChg chg="mod modCrop">
          <ac:chgData name="Shirley Serban" userId="7f207fc8-03d1-48c7-9795-2440acc08cbb" providerId="ADAL" clId="{17FCBABE-BB0F-5AEB-A8EA-4422061C88F3}" dt="2026-01-20T20:44:06.191" v="10073" actId="18131"/>
          <ac:picMkLst>
            <pc:docMk/>
            <pc:sldMk cId="1597009822" sldId="317"/>
            <ac:picMk id="9" creationId="{0F587A5D-FEDB-3146-1A42-C20223716EE0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1-26T01:04:14.294" v="11674" actId="20577"/>
        <pc:sldMkLst>
          <pc:docMk/>
          <pc:sldMk cId="1799778792" sldId="318"/>
        </pc:sldMkLst>
        <pc:spChg chg="mod">
          <ac:chgData name="Shirley Serban" userId="7f207fc8-03d1-48c7-9795-2440acc08cbb" providerId="ADAL" clId="{17FCBABE-BB0F-5AEB-A8EA-4422061C88F3}" dt="2026-01-19T20:58:22.805" v="201" actId="20577"/>
          <ac:spMkLst>
            <pc:docMk/>
            <pc:sldMk cId="1799778792" sldId="318"/>
            <ac:spMk id="4" creationId="{9D9661AA-C553-D54F-3317-2986EFF09380}"/>
          </ac:spMkLst>
        </pc:spChg>
        <pc:spChg chg="mod">
          <ac:chgData name="Shirley Serban" userId="7f207fc8-03d1-48c7-9795-2440acc08cbb" providerId="ADAL" clId="{17FCBABE-BB0F-5AEB-A8EA-4422061C88F3}" dt="2026-01-19T20:58:45.585" v="275" actId="20577"/>
          <ac:spMkLst>
            <pc:docMk/>
            <pc:sldMk cId="1799778792" sldId="318"/>
            <ac:spMk id="7" creationId="{7F5A836B-A0FA-16C2-BF0D-D16AACE512C8}"/>
          </ac:spMkLst>
        </pc:spChg>
        <pc:picChg chg="mod modCrop">
          <ac:chgData name="Shirley Serban" userId="7f207fc8-03d1-48c7-9795-2440acc08cbb" providerId="ADAL" clId="{17FCBABE-BB0F-5AEB-A8EA-4422061C88F3}" dt="2026-01-19T20:59:26.178" v="283" actId="1038"/>
          <ac:picMkLst>
            <pc:docMk/>
            <pc:sldMk cId="1799778792" sldId="318"/>
            <ac:picMk id="5" creationId="{E4E5E42F-F7B9-23A5-94CA-DDD7B838ADFA}"/>
          </ac:picMkLst>
        </pc:picChg>
        <pc:picChg chg="mod modCrop">
          <ac:chgData name="Shirley Serban" userId="7f207fc8-03d1-48c7-9795-2440acc08cbb" providerId="ADAL" clId="{17FCBABE-BB0F-5AEB-A8EA-4422061C88F3}" dt="2026-01-19T20:59:34.016" v="284" actId="18131"/>
          <ac:picMkLst>
            <pc:docMk/>
            <pc:sldMk cId="1799778792" sldId="318"/>
            <ac:picMk id="6" creationId="{1474447C-DDDD-445F-34F9-8E3C07AE0730}"/>
          </ac:picMkLst>
        </pc:picChg>
      </pc:sldChg>
      <pc:sldChg chg="addSp delSp modSp new mod modAnim modNotesTx">
        <pc:chgData name="Shirley Serban" userId="7f207fc8-03d1-48c7-9795-2440acc08cbb" providerId="ADAL" clId="{17FCBABE-BB0F-5AEB-A8EA-4422061C88F3}" dt="2026-01-26T01:04:21.822" v="11677" actId="20577"/>
        <pc:sldMkLst>
          <pc:docMk/>
          <pc:sldMk cId="3750574868" sldId="319"/>
        </pc:sldMkLst>
        <pc:spChg chg="mod">
          <ac:chgData name="Shirley Serban" userId="7f207fc8-03d1-48c7-9795-2440acc08cbb" providerId="ADAL" clId="{17FCBABE-BB0F-5AEB-A8EA-4422061C88F3}" dt="2026-01-20T20:50:36.343" v="10284" actId="113"/>
          <ac:spMkLst>
            <pc:docMk/>
            <pc:sldMk cId="3750574868" sldId="319"/>
            <ac:spMk id="2" creationId="{CE54E06A-F88B-B25E-C741-F0990F7B9940}"/>
          </ac:spMkLst>
        </pc:spChg>
        <pc:spChg chg="add mod">
          <ac:chgData name="Shirley Serban" userId="7f207fc8-03d1-48c7-9795-2440acc08cbb" providerId="ADAL" clId="{17FCBABE-BB0F-5AEB-A8EA-4422061C88F3}" dt="2026-01-20T20:41:24.627" v="10050" actId="1076"/>
          <ac:spMkLst>
            <pc:docMk/>
            <pc:sldMk cId="3750574868" sldId="319"/>
            <ac:spMk id="7" creationId="{54F64011-E21B-626E-BD7E-46087BC903BD}"/>
          </ac:spMkLst>
        </pc:spChg>
        <pc:spChg chg="add mod">
          <ac:chgData name="Shirley Serban" userId="7f207fc8-03d1-48c7-9795-2440acc08cbb" providerId="ADAL" clId="{17FCBABE-BB0F-5AEB-A8EA-4422061C88F3}" dt="2026-01-20T01:21:25.333" v="2931" actId="207"/>
          <ac:spMkLst>
            <pc:docMk/>
            <pc:sldMk cId="3750574868" sldId="319"/>
            <ac:spMk id="8" creationId="{FFF8D955-0C99-9926-A574-B3142B38FA5F}"/>
          </ac:spMkLst>
        </pc:spChg>
        <pc:spChg chg="add mod">
          <ac:chgData name="Shirley Serban" userId="7f207fc8-03d1-48c7-9795-2440acc08cbb" providerId="ADAL" clId="{17FCBABE-BB0F-5AEB-A8EA-4422061C88F3}" dt="2026-01-20T01:16:40.324" v="2903" actId="1076"/>
          <ac:spMkLst>
            <pc:docMk/>
            <pc:sldMk cId="3750574868" sldId="319"/>
            <ac:spMk id="9" creationId="{E4F009DF-E80C-AEBF-C7D7-0EE7CD43B676}"/>
          </ac:spMkLst>
        </pc:spChg>
        <pc:spChg chg="add mod">
          <ac:chgData name="Shirley Serban" userId="7f207fc8-03d1-48c7-9795-2440acc08cbb" providerId="ADAL" clId="{17FCBABE-BB0F-5AEB-A8EA-4422061C88F3}" dt="2026-01-20T20:41:41.105" v="10052" actId="1076"/>
          <ac:spMkLst>
            <pc:docMk/>
            <pc:sldMk cId="3750574868" sldId="319"/>
            <ac:spMk id="10" creationId="{E65E4A16-DF92-97BE-AAFA-6C563A70FF82}"/>
          </ac:spMkLst>
        </pc:spChg>
        <pc:picChg chg="add mod modCrop">
          <ac:chgData name="Shirley Serban" userId="7f207fc8-03d1-48c7-9795-2440acc08cbb" providerId="ADAL" clId="{17FCBABE-BB0F-5AEB-A8EA-4422061C88F3}" dt="2026-01-20T01:16:48.646" v="2905" actId="166"/>
          <ac:picMkLst>
            <pc:docMk/>
            <pc:sldMk cId="3750574868" sldId="319"/>
            <ac:picMk id="6" creationId="{FB457E72-5197-268E-D9B8-E9D028979E92}"/>
          </ac:picMkLst>
        </pc:picChg>
      </pc:sldChg>
      <pc:sldChg chg="addSp delSp modSp new mod delAnim modAnim modNotesTx">
        <pc:chgData name="Shirley Serban" userId="7f207fc8-03d1-48c7-9795-2440acc08cbb" providerId="ADAL" clId="{17FCBABE-BB0F-5AEB-A8EA-4422061C88F3}" dt="2026-01-26T01:04:31.702" v="11680" actId="20577"/>
        <pc:sldMkLst>
          <pc:docMk/>
          <pc:sldMk cId="1558337817" sldId="320"/>
        </pc:sldMkLst>
        <pc:grpChg chg="add mod">
          <ac:chgData name="Shirley Serban" userId="7f207fc8-03d1-48c7-9795-2440acc08cbb" providerId="ADAL" clId="{17FCBABE-BB0F-5AEB-A8EA-4422061C88F3}" dt="2026-01-20T02:36:16.161" v="4797" actId="164"/>
          <ac:grpSpMkLst>
            <pc:docMk/>
            <pc:sldMk cId="1558337817" sldId="320"/>
            <ac:grpSpMk id="19" creationId="{24505723-FE9F-E229-C580-28A5E600F896}"/>
          </ac:grpSpMkLst>
        </pc:grpChg>
        <pc:picChg chg="add mod modCrop">
          <ac:chgData name="Shirley Serban" userId="7f207fc8-03d1-48c7-9795-2440acc08cbb" providerId="ADAL" clId="{17FCBABE-BB0F-5AEB-A8EA-4422061C88F3}" dt="2026-01-20T01:57:28.012" v="3615" actId="732"/>
          <ac:picMkLst>
            <pc:docMk/>
            <pc:sldMk cId="1558337817" sldId="320"/>
            <ac:picMk id="5" creationId="{ACDA357C-1696-72DC-11C5-54564FD64089}"/>
          </ac:picMkLst>
        </pc:picChg>
        <pc:picChg chg="add mod modCrop">
          <ac:chgData name="Shirley Serban" userId="7f207fc8-03d1-48c7-9795-2440acc08cbb" providerId="ADAL" clId="{17FCBABE-BB0F-5AEB-A8EA-4422061C88F3}" dt="2026-01-20T02:36:16.161" v="4797" actId="164"/>
          <ac:picMkLst>
            <pc:docMk/>
            <pc:sldMk cId="1558337817" sldId="320"/>
            <ac:picMk id="11" creationId="{20BB1339-4A69-706F-967B-922060622DF7}"/>
          </ac:picMkLst>
        </pc:picChg>
        <pc:picChg chg="add mod modCrop">
          <ac:chgData name="Shirley Serban" userId="7f207fc8-03d1-48c7-9795-2440acc08cbb" providerId="ADAL" clId="{17FCBABE-BB0F-5AEB-A8EA-4422061C88F3}" dt="2026-01-20T02:36:16.161" v="4797" actId="164"/>
          <ac:picMkLst>
            <pc:docMk/>
            <pc:sldMk cId="1558337817" sldId="320"/>
            <ac:picMk id="12" creationId="{9DA04B2F-1173-ACC3-570A-DBB5D8B4C968}"/>
          </ac:picMkLst>
        </pc:picChg>
        <pc:picChg chg="add mod modCrop">
          <ac:chgData name="Shirley Serban" userId="7f207fc8-03d1-48c7-9795-2440acc08cbb" providerId="ADAL" clId="{17FCBABE-BB0F-5AEB-A8EA-4422061C88F3}" dt="2026-01-20T02:36:16.161" v="4797" actId="164"/>
          <ac:picMkLst>
            <pc:docMk/>
            <pc:sldMk cId="1558337817" sldId="320"/>
            <ac:picMk id="13" creationId="{1FF64050-DB4F-9CB0-ABFA-554C1937EB36}"/>
          </ac:picMkLst>
        </pc:picChg>
        <pc:picChg chg="add mod">
          <ac:chgData name="Shirley Serban" userId="7f207fc8-03d1-48c7-9795-2440acc08cbb" providerId="ADAL" clId="{17FCBABE-BB0F-5AEB-A8EA-4422061C88F3}" dt="2026-01-20T02:38:00.955" v="4813" actId="1076"/>
          <ac:picMkLst>
            <pc:docMk/>
            <pc:sldMk cId="1558337817" sldId="320"/>
            <ac:picMk id="14" creationId="{54D5D4EB-332D-B10C-E294-E2A59BD49516}"/>
          </ac:picMkLst>
        </pc:picChg>
        <pc:picChg chg="add mod">
          <ac:chgData name="Shirley Serban" userId="7f207fc8-03d1-48c7-9795-2440acc08cbb" providerId="ADAL" clId="{17FCBABE-BB0F-5AEB-A8EA-4422061C88F3}" dt="2026-01-20T02:38:00.955" v="4813" actId="1076"/>
          <ac:picMkLst>
            <pc:docMk/>
            <pc:sldMk cId="1558337817" sldId="320"/>
            <ac:picMk id="15" creationId="{2D2A36DB-45DB-5747-BE65-FEFB565F2E99}"/>
          </ac:picMkLst>
        </pc:picChg>
        <pc:picChg chg="add mod">
          <ac:chgData name="Shirley Serban" userId="7f207fc8-03d1-48c7-9795-2440acc08cbb" providerId="ADAL" clId="{17FCBABE-BB0F-5AEB-A8EA-4422061C88F3}" dt="2026-01-20T02:38:00.955" v="4813" actId="1076"/>
          <ac:picMkLst>
            <pc:docMk/>
            <pc:sldMk cId="1558337817" sldId="320"/>
            <ac:picMk id="16" creationId="{77B6FADA-5B16-52E8-5D5C-9EF69FEF5C95}"/>
          </ac:picMkLst>
        </pc:picChg>
        <pc:picChg chg="add mod">
          <ac:chgData name="Shirley Serban" userId="7f207fc8-03d1-48c7-9795-2440acc08cbb" providerId="ADAL" clId="{17FCBABE-BB0F-5AEB-A8EA-4422061C88F3}" dt="2026-01-20T02:37:32.444" v="4810" actId="1076"/>
          <ac:picMkLst>
            <pc:docMk/>
            <pc:sldMk cId="1558337817" sldId="320"/>
            <ac:picMk id="18" creationId="{8462DFFC-5A3B-3B02-2D2D-E51E2F6B2AF6}"/>
          </ac:picMkLst>
        </pc:picChg>
        <pc:picChg chg="add mod modCrop">
          <ac:chgData name="Shirley Serban" userId="7f207fc8-03d1-48c7-9795-2440acc08cbb" providerId="ADAL" clId="{17FCBABE-BB0F-5AEB-A8EA-4422061C88F3}" dt="2026-01-20T02:45:54.653" v="5301" actId="1076"/>
          <ac:picMkLst>
            <pc:docMk/>
            <pc:sldMk cId="1558337817" sldId="320"/>
            <ac:picMk id="21" creationId="{E5D28B94-1B13-B8AE-1BE9-6F9431623819}"/>
          </ac:picMkLst>
        </pc:picChg>
        <pc:picChg chg="add mod modCrop">
          <ac:chgData name="Shirley Serban" userId="7f207fc8-03d1-48c7-9795-2440acc08cbb" providerId="ADAL" clId="{17FCBABE-BB0F-5AEB-A8EA-4422061C88F3}" dt="2026-01-20T02:45:52.164" v="5300" actId="1076"/>
          <ac:picMkLst>
            <pc:docMk/>
            <pc:sldMk cId="1558337817" sldId="320"/>
            <ac:picMk id="22" creationId="{A4DAA966-FC6C-39C6-BAB3-85FFAA129AA1}"/>
          </ac:picMkLst>
        </pc:picChg>
        <pc:picChg chg="add mod modCrop">
          <ac:chgData name="Shirley Serban" userId="7f207fc8-03d1-48c7-9795-2440acc08cbb" providerId="ADAL" clId="{17FCBABE-BB0F-5AEB-A8EA-4422061C88F3}" dt="2026-01-20T20:42:40.992" v="10062" actId="732"/>
          <ac:picMkLst>
            <pc:docMk/>
            <pc:sldMk cId="1558337817" sldId="320"/>
            <ac:picMk id="28" creationId="{51865822-56E2-5EE0-8C47-BA10B134B3B2}"/>
          </ac:picMkLst>
        </pc:picChg>
      </pc:sldChg>
      <pc:sldChg chg="addSp delSp modSp add mod modTransition modAnim modNotesTx">
        <pc:chgData name="Shirley Serban" userId="7f207fc8-03d1-48c7-9795-2440acc08cbb" providerId="ADAL" clId="{17FCBABE-BB0F-5AEB-A8EA-4422061C88F3}" dt="2026-01-26T01:04:35.118" v="11681" actId="20577"/>
        <pc:sldMkLst>
          <pc:docMk/>
          <pc:sldMk cId="3520225091" sldId="321"/>
        </pc:sldMkLst>
        <pc:picChg chg="add mod">
          <ac:chgData name="Shirley Serban" userId="7f207fc8-03d1-48c7-9795-2440acc08cbb" providerId="ADAL" clId="{17FCBABE-BB0F-5AEB-A8EA-4422061C88F3}" dt="2026-01-20T02:54:50.741" v="5653" actId="27614"/>
          <ac:picMkLst>
            <pc:docMk/>
            <pc:sldMk cId="3520225091" sldId="321"/>
            <ac:picMk id="3" creationId="{571D203B-9A87-723E-0125-8DC7862282AA}"/>
          </ac:picMkLst>
        </pc:picChg>
        <pc:picChg chg="mod">
          <ac:chgData name="Shirley Serban" userId="7f207fc8-03d1-48c7-9795-2440acc08cbb" providerId="ADAL" clId="{17FCBABE-BB0F-5AEB-A8EA-4422061C88F3}" dt="2026-01-20T02:55:43.511" v="5659" actId="166"/>
          <ac:picMkLst>
            <pc:docMk/>
            <pc:sldMk cId="3520225091" sldId="321"/>
            <ac:picMk id="18" creationId="{00BB6743-A071-4FC2-8F6B-DA14C5FB7374}"/>
          </ac:picMkLst>
        </pc:picChg>
      </pc:sldChg>
      <pc:sldChg chg="addSp modSp add del mod modAnim modNotesTx">
        <pc:chgData name="Shirley Serban" userId="7f207fc8-03d1-48c7-9795-2440acc08cbb" providerId="ADAL" clId="{17FCBABE-BB0F-5AEB-A8EA-4422061C88F3}" dt="2026-01-26T01:04:38.230" v="11682" actId="20577"/>
        <pc:sldMkLst>
          <pc:docMk/>
          <pc:sldMk cId="446842440" sldId="323"/>
        </pc:sldMkLst>
        <pc:picChg chg="add mod">
          <ac:chgData name="Shirley Serban" userId="7f207fc8-03d1-48c7-9795-2440acc08cbb" providerId="ADAL" clId="{17FCBABE-BB0F-5AEB-A8EA-4422061C88F3}" dt="2026-01-20T03:09:45.359" v="5819" actId="1076"/>
          <ac:picMkLst>
            <pc:docMk/>
            <pc:sldMk cId="446842440" sldId="323"/>
            <ac:picMk id="3" creationId="{339C988F-B578-BB19-AAAB-EA1C76BA1DE7}"/>
          </ac:picMkLst>
        </pc:picChg>
        <pc:picChg chg="mod">
          <ac:chgData name="Shirley Serban" userId="7f207fc8-03d1-48c7-9795-2440acc08cbb" providerId="ADAL" clId="{17FCBABE-BB0F-5AEB-A8EA-4422061C88F3}" dt="2026-01-20T03:07:31.200" v="5795" actId="166"/>
          <ac:picMkLst>
            <pc:docMk/>
            <pc:sldMk cId="446842440" sldId="323"/>
            <ac:picMk id="18" creationId="{44182EB8-89CA-0D80-8954-BBAAAE5774F7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1-26T01:04:41.486" v="11683" actId="20577"/>
        <pc:sldMkLst>
          <pc:docMk/>
          <pc:sldMk cId="1682074580" sldId="324"/>
        </pc:sldMkLst>
        <pc:grpChg chg="mod">
          <ac:chgData name="Shirley Serban" userId="7f207fc8-03d1-48c7-9795-2440acc08cbb" providerId="ADAL" clId="{17FCBABE-BB0F-5AEB-A8EA-4422061C88F3}" dt="2026-01-25T19:37:46.081" v="11622" actId="1076"/>
          <ac:grpSpMkLst>
            <pc:docMk/>
            <pc:sldMk cId="1682074580" sldId="324"/>
            <ac:grpSpMk id="2" creationId="{E7AF1B98-BD66-1D94-CD59-4BB7518AE387}"/>
          </ac:grpSpMkLst>
        </pc:grpChg>
        <pc:picChg chg="mod">
          <ac:chgData name="Shirley Serban" userId="7f207fc8-03d1-48c7-9795-2440acc08cbb" providerId="ADAL" clId="{17FCBABE-BB0F-5AEB-A8EA-4422061C88F3}" dt="2026-01-25T19:37:27.192" v="11617"/>
          <ac:picMkLst>
            <pc:docMk/>
            <pc:sldMk cId="1682074580" sldId="324"/>
            <ac:picMk id="4" creationId="{5DF70322-DDD8-33F2-CC00-05D23C787913}"/>
          </ac:picMkLst>
        </pc:picChg>
        <pc:picChg chg="add mod">
          <ac:chgData name="Shirley Serban" userId="7f207fc8-03d1-48c7-9795-2440acc08cbb" providerId="ADAL" clId="{17FCBABE-BB0F-5AEB-A8EA-4422061C88F3}" dt="2026-01-20T19:55:45.169" v="7360" actId="1076"/>
          <ac:picMkLst>
            <pc:docMk/>
            <pc:sldMk cId="1682074580" sldId="324"/>
            <ac:picMk id="5" creationId="{6DA147B7-B5CD-82F5-9EB6-00046708A7D5}"/>
          </ac:picMkLst>
        </pc:picChg>
        <pc:picChg chg="add mod">
          <ac:chgData name="Shirley Serban" userId="7f207fc8-03d1-48c7-9795-2440acc08cbb" providerId="ADAL" clId="{17FCBABE-BB0F-5AEB-A8EA-4422061C88F3}" dt="2026-01-20T19:55:47.788" v="7361" actId="1076"/>
          <ac:picMkLst>
            <pc:docMk/>
            <pc:sldMk cId="1682074580" sldId="324"/>
            <ac:picMk id="6" creationId="{1A53C825-6927-046E-27A1-4255E9770609}"/>
          </ac:picMkLst>
        </pc:picChg>
        <pc:picChg chg="mod">
          <ac:chgData name="Shirley Serban" userId="7f207fc8-03d1-48c7-9795-2440acc08cbb" providerId="ADAL" clId="{17FCBABE-BB0F-5AEB-A8EA-4422061C88F3}" dt="2026-01-25T19:37:27.192" v="11617"/>
          <ac:picMkLst>
            <pc:docMk/>
            <pc:sldMk cId="1682074580" sldId="324"/>
            <ac:picMk id="7" creationId="{F63CD35E-DAF5-875E-3540-B7FE5063558F}"/>
          </ac:picMkLst>
        </pc:picChg>
        <pc:picChg chg="mod">
          <ac:chgData name="Shirley Serban" userId="7f207fc8-03d1-48c7-9795-2440acc08cbb" providerId="ADAL" clId="{17FCBABE-BB0F-5AEB-A8EA-4422061C88F3}" dt="2026-01-25T19:37:27.192" v="11617"/>
          <ac:picMkLst>
            <pc:docMk/>
            <pc:sldMk cId="1682074580" sldId="324"/>
            <ac:picMk id="10" creationId="{2D838FB4-02B5-95FC-3D4C-D8AD29A3B7A1}"/>
          </ac:picMkLst>
        </pc:picChg>
        <pc:picChg chg="add mod">
          <ac:chgData name="Shirley Serban" userId="7f207fc8-03d1-48c7-9795-2440acc08cbb" providerId="ADAL" clId="{17FCBABE-BB0F-5AEB-A8EA-4422061C88F3}" dt="2026-01-20T19:56:01.174" v="7364" actId="1076"/>
          <ac:picMkLst>
            <pc:docMk/>
            <pc:sldMk cId="1682074580" sldId="324"/>
            <ac:picMk id="11" creationId="{9029F542-1AE0-D053-BE14-6A5A94F2C87B}"/>
          </ac:picMkLst>
        </pc:picChg>
        <pc:picChg chg="mod">
          <ac:chgData name="Shirley Serban" userId="7f207fc8-03d1-48c7-9795-2440acc08cbb" providerId="ADAL" clId="{17FCBABE-BB0F-5AEB-A8EA-4422061C88F3}" dt="2026-01-25T19:37:27.192" v="11617"/>
          <ac:picMkLst>
            <pc:docMk/>
            <pc:sldMk cId="1682074580" sldId="324"/>
            <ac:picMk id="14" creationId="{366BA2A6-AD3B-BC46-934F-F215C2F1C088}"/>
          </ac:picMkLst>
        </pc:picChg>
        <pc:picChg chg="mod">
          <ac:chgData name="Shirley Serban" userId="7f207fc8-03d1-48c7-9795-2440acc08cbb" providerId="ADAL" clId="{17FCBABE-BB0F-5AEB-A8EA-4422061C88F3}" dt="2026-01-25T19:37:27.192" v="11617"/>
          <ac:picMkLst>
            <pc:docMk/>
            <pc:sldMk cId="1682074580" sldId="324"/>
            <ac:picMk id="21" creationId="{BB35D95D-3494-BBBA-B170-02EF59D25925}"/>
          </ac:picMkLst>
        </pc:picChg>
        <pc:picChg chg="mod">
          <ac:chgData name="Shirley Serban" userId="7f207fc8-03d1-48c7-9795-2440acc08cbb" providerId="ADAL" clId="{17FCBABE-BB0F-5AEB-A8EA-4422061C88F3}" dt="2026-01-25T19:37:27.192" v="11617"/>
          <ac:picMkLst>
            <pc:docMk/>
            <pc:sldMk cId="1682074580" sldId="324"/>
            <ac:picMk id="24" creationId="{758119F1-F9A0-98BC-7F4F-72C83C2EC4A3}"/>
          </ac:picMkLst>
        </pc:picChg>
        <pc:picChg chg="mod">
          <ac:chgData name="Shirley Serban" userId="7f207fc8-03d1-48c7-9795-2440acc08cbb" providerId="ADAL" clId="{17FCBABE-BB0F-5AEB-A8EA-4422061C88F3}" dt="2026-01-25T19:37:27.192" v="11617"/>
          <ac:picMkLst>
            <pc:docMk/>
            <pc:sldMk cId="1682074580" sldId="324"/>
            <ac:picMk id="25" creationId="{A23117EC-F3BE-053D-1767-D21CBB513E5D}"/>
          </ac:picMkLst>
        </pc:picChg>
        <pc:picChg chg="mod">
          <ac:chgData name="Shirley Serban" userId="7f207fc8-03d1-48c7-9795-2440acc08cbb" providerId="ADAL" clId="{17FCBABE-BB0F-5AEB-A8EA-4422061C88F3}" dt="2026-01-25T19:37:27.192" v="11617"/>
          <ac:picMkLst>
            <pc:docMk/>
            <pc:sldMk cId="1682074580" sldId="324"/>
            <ac:picMk id="26" creationId="{F51DCCDE-D8A9-AE12-C4E4-FF6A07C79407}"/>
          </ac:picMkLst>
        </pc:picChg>
        <pc:picChg chg="mod">
          <ac:chgData name="Shirley Serban" userId="7f207fc8-03d1-48c7-9795-2440acc08cbb" providerId="ADAL" clId="{17FCBABE-BB0F-5AEB-A8EA-4422061C88F3}" dt="2026-01-25T19:37:27.192" v="11617"/>
          <ac:picMkLst>
            <pc:docMk/>
            <pc:sldMk cId="1682074580" sldId="324"/>
            <ac:picMk id="27" creationId="{FCF7D7C2-29A8-4398-E803-F4C9EB6F9581}"/>
          </ac:picMkLst>
        </pc:picChg>
        <pc:picChg chg="mod">
          <ac:chgData name="Shirley Serban" userId="7f207fc8-03d1-48c7-9795-2440acc08cbb" providerId="ADAL" clId="{17FCBABE-BB0F-5AEB-A8EA-4422061C88F3}" dt="2026-01-25T19:37:27.192" v="11617"/>
          <ac:picMkLst>
            <pc:docMk/>
            <pc:sldMk cId="1682074580" sldId="324"/>
            <ac:picMk id="28" creationId="{49374B66-1AA0-D8AF-3E0F-606B131548AD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1-26T01:04:45.296" v="11684" actId="20577"/>
        <pc:sldMkLst>
          <pc:docMk/>
          <pc:sldMk cId="2329625382" sldId="331"/>
        </pc:sldMkLst>
        <pc:grpChg chg="mod">
          <ac:chgData name="Shirley Serban" userId="7f207fc8-03d1-48c7-9795-2440acc08cbb" providerId="ADAL" clId="{17FCBABE-BB0F-5AEB-A8EA-4422061C88F3}" dt="2026-01-25T19:38:07.232" v="11630" actId="1076"/>
          <ac:grpSpMkLst>
            <pc:docMk/>
            <pc:sldMk cId="2329625382" sldId="331"/>
            <ac:grpSpMk id="7" creationId="{168C8C20-9926-648A-4B06-F483618CAFB8}"/>
          </ac:grpSpMkLst>
        </pc:grpChg>
        <pc:picChg chg="mod">
          <ac:chgData name="Shirley Serban" userId="7f207fc8-03d1-48c7-9795-2440acc08cbb" providerId="ADAL" clId="{17FCBABE-BB0F-5AEB-A8EA-4422061C88F3}" dt="2026-01-25T19:37:51.565" v="11624"/>
          <ac:picMkLst>
            <pc:docMk/>
            <pc:sldMk cId="2329625382" sldId="331"/>
            <ac:picMk id="14" creationId="{43A84A1A-73A3-CBF8-FB81-6A21ADE53132}"/>
          </ac:picMkLst>
        </pc:picChg>
        <pc:picChg chg="mod">
          <ac:chgData name="Shirley Serban" userId="7f207fc8-03d1-48c7-9795-2440acc08cbb" providerId="ADAL" clId="{17FCBABE-BB0F-5AEB-A8EA-4422061C88F3}" dt="2026-01-25T19:37:51.565" v="11624"/>
          <ac:picMkLst>
            <pc:docMk/>
            <pc:sldMk cId="2329625382" sldId="331"/>
            <ac:picMk id="21" creationId="{03CDC84C-3C01-BABA-C49C-668FA104991F}"/>
          </ac:picMkLst>
        </pc:picChg>
        <pc:picChg chg="mod">
          <ac:chgData name="Shirley Serban" userId="7f207fc8-03d1-48c7-9795-2440acc08cbb" providerId="ADAL" clId="{17FCBABE-BB0F-5AEB-A8EA-4422061C88F3}" dt="2026-01-25T19:37:51.565" v="11624"/>
          <ac:picMkLst>
            <pc:docMk/>
            <pc:sldMk cId="2329625382" sldId="331"/>
            <ac:picMk id="24" creationId="{4D5736AB-66D4-B394-8559-0D314DF75017}"/>
          </ac:picMkLst>
        </pc:picChg>
        <pc:picChg chg="mod">
          <ac:chgData name="Shirley Serban" userId="7f207fc8-03d1-48c7-9795-2440acc08cbb" providerId="ADAL" clId="{17FCBABE-BB0F-5AEB-A8EA-4422061C88F3}" dt="2026-01-25T19:37:51.565" v="11624"/>
          <ac:picMkLst>
            <pc:docMk/>
            <pc:sldMk cId="2329625382" sldId="331"/>
            <ac:picMk id="25" creationId="{58EA9478-F375-D196-46E5-DF41737A1F06}"/>
          </ac:picMkLst>
        </pc:picChg>
        <pc:picChg chg="mod">
          <ac:chgData name="Shirley Serban" userId="7f207fc8-03d1-48c7-9795-2440acc08cbb" providerId="ADAL" clId="{17FCBABE-BB0F-5AEB-A8EA-4422061C88F3}" dt="2026-01-25T19:37:51.565" v="11624"/>
          <ac:picMkLst>
            <pc:docMk/>
            <pc:sldMk cId="2329625382" sldId="331"/>
            <ac:picMk id="26" creationId="{BD88DC0B-5AC9-405C-BE7B-AC2149C00E7B}"/>
          </ac:picMkLst>
        </pc:picChg>
        <pc:picChg chg="mod">
          <ac:chgData name="Shirley Serban" userId="7f207fc8-03d1-48c7-9795-2440acc08cbb" providerId="ADAL" clId="{17FCBABE-BB0F-5AEB-A8EA-4422061C88F3}" dt="2026-01-25T19:37:51.565" v="11624"/>
          <ac:picMkLst>
            <pc:docMk/>
            <pc:sldMk cId="2329625382" sldId="331"/>
            <ac:picMk id="27" creationId="{3D4A7995-C7BE-C14D-303A-C9A3F4FF5120}"/>
          </ac:picMkLst>
        </pc:picChg>
        <pc:picChg chg="mod">
          <ac:chgData name="Shirley Serban" userId="7f207fc8-03d1-48c7-9795-2440acc08cbb" providerId="ADAL" clId="{17FCBABE-BB0F-5AEB-A8EA-4422061C88F3}" dt="2026-01-25T19:37:51.565" v="11624"/>
          <ac:picMkLst>
            <pc:docMk/>
            <pc:sldMk cId="2329625382" sldId="331"/>
            <ac:picMk id="28" creationId="{51C3BF81-2FD1-4C55-7CEE-02CFD91860D0}"/>
          </ac:picMkLst>
        </pc:picChg>
        <pc:picChg chg="mod">
          <ac:chgData name="Shirley Serban" userId="7f207fc8-03d1-48c7-9795-2440acc08cbb" providerId="ADAL" clId="{17FCBABE-BB0F-5AEB-A8EA-4422061C88F3}" dt="2026-01-25T19:37:51.565" v="11624"/>
          <ac:picMkLst>
            <pc:docMk/>
            <pc:sldMk cId="2329625382" sldId="331"/>
            <ac:picMk id="29" creationId="{23C61D42-710A-E141-D5DF-BD5B5887E8CE}"/>
          </ac:picMkLst>
        </pc:picChg>
        <pc:picChg chg="mod">
          <ac:chgData name="Shirley Serban" userId="7f207fc8-03d1-48c7-9795-2440acc08cbb" providerId="ADAL" clId="{17FCBABE-BB0F-5AEB-A8EA-4422061C88F3}" dt="2026-01-25T19:37:51.565" v="11624"/>
          <ac:picMkLst>
            <pc:docMk/>
            <pc:sldMk cId="2329625382" sldId="331"/>
            <ac:picMk id="30" creationId="{814B3861-BD5F-592B-08E6-578AD8EF0E06}"/>
          </ac:picMkLst>
        </pc:picChg>
        <pc:picChg chg="mod">
          <ac:chgData name="Shirley Serban" userId="7f207fc8-03d1-48c7-9795-2440acc08cbb" providerId="ADAL" clId="{17FCBABE-BB0F-5AEB-A8EA-4422061C88F3}" dt="2026-01-25T19:37:51.565" v="11624"/>
          <ac:picMkLst>
            <pc:docMk/>
            <pc:sldMk cId="2329625382" sldId="331"/>
            <ac:picMk id="31" creationId="{F7C983AC-05CE-F88A-89CC-5687EBE0F595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1-26T01:04:49.545" v="11685" actId="20577"/>
        <pc:sldMkLst>
          <pc:docMk/>
          <pc:sldMk cId="3555669093" sldId="333"/>
        </pc:sldMkLst>
        <pc:grpChg chg="mod">
          <ac:chgData name="Shirley Serban" userId="7f207fc8-03d1-48c7-9795-2440acc08cbb" providerId="ADAL" clId="{17FCBABE-BB0F-5AEB-A8EA-4422061C88F3}" dt="2026-01-25T19:37:08.914" v="11615" actId="1076"/>
          <ac:grpSpMkLst>
            <pc:docMk/>
            <pc:sldMk cId="3555669093" sldId="333"/>
            <ac:grpSpMk id="2" creationId="{60E90AFD-B8E6-861B-C8EE-E2535BAF5C0C}"/>
          </ac:grpSpMkLst>
        </pc:grpChg>
        <pc:picChg chg="mod">
          <ac:chgData name="Shirley Serban" userId="7f207fc8-03d1-48c7-9795-2440acc08cbb" providerId="ADAL" clId="{17FCBABE-BB0F-5AEB-A8EA-4422061C88F3}" dt="2026-01-25T19:36:45.709" v="11611"/>
          <ac:picMkLst>
            <pc:docMk/>
            <pc:sldMk cId="3555669093" sldId="333"/>
            <ac:picMk id="4" creationId="{B1D0BD14-A852-FE16-A37B-AD3E6743DB56}"/>
          </ac:picMkLst>
        </pc:picChg>
        <pc:picChg chg="mod">
          <ac:chgData name="Shirley Serban" userId="7f207fc8-03d1-48c7-9795-2440acc08cbb" providerId="ADAL" clId="{17FCBABE-BB0F-5AEB-A8EA-4422061C88F3}" dt="2026-01-25T19:36:45.709" v="11611"/>
          <ac:picMkLst>
            <pc:docMk/>
            <pc:sldMk cId="3555669093" sldId="333"/>
            <ac:picMk id="7" creationId="{3047C920-9173-89F8-A633-5B5796C14495}"/>
          </ac:picMkLst>
        </pc:picChg>
        <pc:picChg chg="mod">
          <ac:chgData name="Shirley Serban" userId="7f207fc8-03d1-48c7-9795-2440acc08cbb" providerId="ADAL" clId="{17FCBABE-BB0F-5AEB-A8EA-4422061C88F3}" dt="2026-01-25T19:36:45.709" v="11611"/>
          <ac:picMkLst>
            <pc:docMk/>
            <pc:sldMk cId="3555669093" sldId="333"/>
            <ac:picMk id="10" creationId="{29F3AD39-A72A-504F-EFD5-89D4B2EC4685}"/>
          </ac:picMkLst>
        </pc:picChg>
        <pc:picChg chg="mod">
          <ac:chgData name="Shirley Serban" userId="7f207fc8-03d1-48c7-9795-2440acc08cbb" providerId="ADAL" clId="{17FCBABE-BB0F-5AEB-A8EA-4422061C88F3}" dt="2026-01-25T19:36:45.709" v="11611"/>
          <ac:picMkLst>
            <pc:docMk/>
            <pc:sldMk cId="3555669093" sldId="333"/>
            <ac:picMk id="14" creationId="{70A8F533-519E-2B30-1113-0EBD99A291A0}"/>
          </ac:picMkLst>
        </pc:picChg>
        <pc:picChg chg="mod">
          <ac:chgData name="Shirley Serban" userId="7f207fc8-03d1-48c7-9795-2440acc08cbb" providerId="ADAL" clId="{17FCBABE-BB0F-5AEB-A8EA-4422061C88F3}" dt="2026-01-25T19:36:45.709" v="11611"/>
          <ac:picMkLst>
            <pc:docMk/>
            <pc:sldMk cId="3555669093" sldId="333"/>
            <ac:picMk id="21" creationId="{88D558C7-1561-C6FD-947C-964372895F4E}"/>
          </ac:picMkLst>
        </pc:picChg>
        <pc:picChg chg="mod">
          <ac:chgData name="Shirley Serban" userId="7f207fc8-03d1-48c7-9795-2440acc08cbb" providerId="ADAL" clId="{17FCBABE-BB0F-5AEB-A8EA-4422061C88F3}" dt="2026-01-25T19:36:45.709" v="11611"/>
          <ac:picMkLst>
            <pc:docMk/>
            <pc:sldMk cId="3555669093" sldId="333"/>
            <ac:picMk id="24" creationId="{7E68EA13-AFDD-68D0-FCE7-F2D1E8599940}"/>
          </ac:picMkLst>
        </pc:picChg>
        <pc:picChg chg="mod">
          <ac:chgData name="Shirley Serban" userId="7f207fc8-03d1-48c7-9795-2440acc08cbb" providerId="ADAL" clId="{17FCBABE-BB0F-5AEB-A8EA-4422061C88F3}" dt="2026-01-25T19:36:45.709" v="11611"/>
          <ac:picMkLst>
            <pc:docMk/>
            <pc:sldMk cId="3555669093" sldId="333"/>
            <ac:picMk id="25" creationId="{868868AE-30BB-FAF2-4E74-39AF4F9A72C0}"/>
          </ac:picMkLst>
        </pc:picChg>
        <pc:picChg chg="mod">
          <ac:chgData name="Shirley Serban" userId="7f207fc8-03d1-48c7-9795-2440acc08cbb" providerId="ADAL" clId="{17FCBABE-BB0F-5AEB-A8EA-4422061C88F3}" dt="2026-01-25T19:36:45.709" v="11611"/>
          <ac:picMkLst>
            <pc:docMk/>
            <pc:sldMk cId="3555669093" sldId="333"/>
            <ac:picMk id="26" creationId="{B00C96CD-D4AE-A60F-181A-829C09710D88}"/>
          </ac:picMkLst>
        </pc:picChg>
        <pc:picChg chg="mod">
          <ac:chgData name="Shirley Serban" userId="7f207fc8-03d1-48c7-9795-2440acc08cbb" providerId="ADAL" clId="{17FCBABE-BB0F-5AEB-A8EA-4422061C88F3}" dt="2026-01-25T19:36:45.709" v="11611"/>
          <ac:picMkLst>
            <pc:docMk/>
            <pc:sldMk cId="3555669093" sldId="333"/>
            <ac:picMk id="27" creationId="{CAB534ED-C5C4-63E4-7445-03E654D11453}"/>
          </ac:picMkLst>
        </pc:picChg>
        <pc:picChg chg="mod">
          <ac:chgData name="Shirley Serban" userId="7f207fc8-03d1-48c7-9795-2440acc08cbb" providerId="ADAL" clId="{17FCBABE-BB0F-5AEB-A8EA-4422061C88F3}" dt="2026-01-25T19:36:45.709" v="11611"/>
          <ac:picMkLst>
            <pc:docMk/>
            <pc:sldMk cId="3555669093" sldId="333"/>
            <ac:picMk id="28" creationId="{9198A086-0651-D540-7C80-31E44C17A488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1-26T01:04:51.765" v="11686" actId="20577"/>
        <pc:sldMkLst>
          <pc:docMk/>
          <pc:sldMk cId="2560547487" sldId="334"/>
        </pc:sldMkLst>
        <pc:grpChg chg="mod">
          <ac:chgData name="Shirley Serban" userId="7f207fc8-03d1-48c7-9795-2440acc08cbb" providerId="ADAL" clId="{17FCBABE-BB0F-5AEB-A8EA-4422061C88F3}" dt="2026-01-25T19:46:39.671" v="11671" actId="1076"/>
          <ac:grpSpMkLst>
            <pc:docMk/>
            <pc:sldMk cId="2560547487" sldId="334"/>
            <ac:grpSpMk id="2" creationId="{F762B0D9-E1E7-E76A-63C1-99567110F6C3}"/>
          </ac:grpSpMkLst>
        </pc:grpChg>
        <pc:picChg chg="mod">
          <ac:chgData name="Shirley Serban" userId="7f207fc8-03d1-48c7-9795-2440acc08cbb" providerId="ADAL" clId="{17FCBABE-BB0F-5AEB-A8EA-4422061C88F3}" dt="2026-01-25T19:36:32.325" v="11606"/>
          <ac:picMkLst>
            <pc:docMk/>
            <pc:sldMk cId="2560547487" sldId="334"/>
            <ac:picMk id="4" creationId="{4BBF6D2E-2D20-E0F9-9F96-F4EC51C3AE5E}"/>
          </ac:picMkLst>
        </pc:picChg>
        <pc:picChg chg="mod">
          <ac:chgData name="Shirley Serban" userId="7f207fc8-03d1-48c7-9795-2440acc08cbb" providerId="ADAL" clId="{17FCBABE-BB0F-5AEB-A8EA-4422061C88F3}" dt="2026-01-25T19:36:32.325" v="11606"/>
          <ac:picMkLst>
            <pc:docMk/>
            <pc:sldMk cId="2560547487" sldId="334"/>
            <ac:picMk id="7" creationId="{185483C9-8B06-B4DC-2BDD-8DF59EBC54F4}"/>
          </ac:picMkLst>
        </pc:picChg>
        <pc:picChg chg="mod">
          <ac:chgData name="Shirley Serban" userId="7f207fc8-03d1-48c7-9795-2440acc08cbb" providerId="ADAL" clId="{17FCBABE-BB0F-5AEB-A8EA-4422061C88F3}" dt="2026-01-25T19:36:32.325" v="11606"/>
          <ac:picMkLst>
            <pc:docMk/>
            <pc:sldMk cId="2560547487" sldId="334"/>
            <ac:picMk id="10" creationId="{16EBDC05-2E36-EE04-761C-ABF0D29CF030}"/>
          </ac:picMkLst>
        </pc:picChg>
        <pc:picChg chg="mod">
          <ac:chgData name="Shirley Serban" userId="7f207fc8-03d1-48c7-9795-2440acc08cbb" providerId="ADAL" clId="{17FCBABE-BB0F-5AEB-A8EA-4422061C88F3}" dt="2026-01-25T19:36:32.325" v="11606"/>
          <ac:picMkLst>
            <pc:docMk/>
            <pc:sldMk cId="2560547487" sldId="334"/>
            <ac:picMk id="14" creationId="{6DF41AFE-7214-DA5C-04A2-1157DEC11D81}"/>
          </ac:picMkLst>
        </pc:picChg>
        <pc:picChg chg="mod">
          <ac:chgData name="Shirley Serban" userId="7f207fc8-03d1-48c7-9795-2440acc08cbb" providerId="ADAL" clId="{17FCBABE-BB0F-5AEB-A8EA-4422061C88F3}" dt="2026-01-25T19:36:32.325" v="11606"/>
          <ac:picMkLst>
            <pc:docMk/>
            <pc:sldMk cId="2560547487" sldId="334"/>
            <ac:picMk id="21" creationId="{3769EA31-8FA9-DB5F-8221-C4BEAE2AF9AF}"/>
          </ac:picMkLst>
        </pc:picChg>
        <pc:picChg chg="mod">
          <ac:chgData name="Shirley Serban" userId="7f207fc8-03d1-48c7-9795-2440acc08cbb" providerId="ADAL" clId="{17FCBABE-BB0F-5AEB-A8EA-4422061C88F3}" dt="2026-01-25T19:36:32.325" v="11606"/>
          <ac:picMkLst>
            <pc:docMk/>
            <pc:sldMk cId="2560547487" sldId="334"/>
            <ac:picMk id="24" creationId="{FF3FDF56-07DE-0011-3F83-1855F4F7AC49}"/>
          </ac:picMkLst>
        </pc:picChg>
        <pc:picChg chg="mod">
          <ac:chgData name="Shirley Serban" userId="7f207fc8-03d1-48c7-9795-2440acc08cbb" providerId="ADAL" clId="{17FCBABE-BB0F-5AEB-A8EA-4422061C88F3}" dt="2026-01-25T19:36:32.325" v="11606"/>
          <ac:picMkLst>
            <pc:docMk/>
            <pc:sldMk cId="2560547487" sldId="334"/>
            <ac:picMk id="25" creationId="{3F99BB75-433C-A9A0-2D83-4A6DFE6A1C0C}"/>
          </ac:picMkLst>
        </pc:picChg>
        <pc:picChg chg="mod">
          <ac:chgData name="Shirley Serban" userId="7f207fc8-03d1-48c7-9795-2440acc08cbb" providerId="ADAL" clId="{17FCBABE-BB0F-5AEB-A8EA-4422061C88F3}" dt="2026-01-25T19:36:32.325" v="11606"/>
          <ac:picMkLst>
            <pc:docMk/>
            <pc:sldMk cId="2560547487" sldId="334"/>
            <ac:picMk id="26" creationId="{BA9128E8-1B7C-89CE-376F-8CF109242C27}"/>
          </ac:picMkLst>
        </pc:picChg>
        <pc:picChg chg="mod">
          <ac:chgData name="Shirley Serban" userId="7f207fc8-03d1-48c7-9795-2440acc08cbb" providerId="ADAL" clId="{17FCBABE-BB0F-5AEB-A8EA-4422061C88F3}" dt="2026-01-25T19:36:32.325" v="11606"/>
          <ac:picMkLst>
            <pc:docMk/>
            <pc:sldMk cId="2560547487" sldId="334"/>
            <ac:picMk id="27" creationId="{0667FF07-8A3B-0A9F-6D4A-DC2ED3BF1782}"/>
          </ac:picMkLst>
        </pc:picChg>
        <pc:picChg chg="mod">
          <ac:chgData name="Shirley Serban" userId="7f207fc8-03d1-48c7-9795-2440acc08cbb" providerId="ADAL" clId="{17FCBABE-BB0F-5AEB-A8EA-4422061C88F3}" dt="2026-01-25T19:36:32.325" v="11606"/>
          <ac:picMkLst>
            <pc:docMk/>
            <pc:sldMk cId="2560547487" sldId="334"/>
            <ac:picMk id="28" creationId="{1B019754-A4B3-C4AC-C732-466AE3BCA72E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1-26T01:04:54.830" v="11687" actId="20577"/>
        <pc:sldMkLst>
          <pc:docMk/>
          <pc:sldMk cId="573353865" sldId="335"/>
        </pc:sldMkLst>
        <pc:grpChg chg="mod">
          <ac:chgData name="Shirley Serban" userId="7f207fc8-03d1-48c7-9795-2440acc08cbb" providerId="ADAL" clId="{17FCBABE-BB0F-5AEB-A8EA-4422061C88F3}" dt="2026-01-20T20:28:21.987" v="9283" actId="1076"/>
          <ac:grpSpMkLst>
            <pc:docMk/>
            <pc:sldMk cId="573353865" sldId="335"/>
            <ac:grpSpMk id="23" creationId="{5A3A5624-9104-893B-5DB2-E297C641E9FB}"/>
          </ac:grpSpMkLst>
        </pc:grpChg>
        <pc:picChg chg="mod">
          <ac:chgData name="Shirley Serban" userId="7f207fc8-03d1-48c7-9795-2440acc08cbb" providerId="ADAL" clId="{17FCBABE-BB0F-5AEB-A8EA-4422061C88F3}" dt="2026-01-25T19:35:57.035" v="11602" actId="14826"/>
          <ac:picMkLst>
            <pc:docMk/>
            <pc:sldMk cId="573353865" sldId="335"/>
            <ac:picMk id="8" creationId="{68A3E0AB-088A-9A99-B4B8-37A296452791}"/>
          </ac:picMkLst>
        </pc:picChg>
        <pc:picChg chg="mod">
          <ac:chgData name="Shirley Serban" userId="7f207fc8-03d1-48c7-9795-2440acc08cbb" providerId="ADAL" clId="{17FCBABE-BB0F-5AEB-A8EA-4422061C88F3}" dt="2026-01-25T19:35:57.035" v="11602" actId="14826"/>
          <ac:picMkLst>
            <pc:docMk/>
            <pc:sldMk cId="573353865" sldId="335"/>
            <ac:picMk id="9" creationId="{C5BBC122-7793-032F-9FBD-2802B34C6313}"/>
          </ac:picMkLst>
        </pc:picChg>
        <pc:picChg chg="mod">
          <ac:chgData name="Shirley Serban" userId="7f207fc8-03d1-48c7-9795-2440acc08cbb" providerId="ADAL" clId="{17FCBABE-BB0F-5AEB-A8EA-4422061C88F3}" dt="2026-01-25T19:35:57.035" v="11602" actId="14826"/>
          <ac:picMkLst>
            <pc:docMk/>
            <pc:sldMk cId="573353865" sldId="335"/>
            <ac:picMk id="12" creationId="{EC96FB7F-15C3-ED2B-DC84-B840634B267F}"/>
          </ac:picMkLst>
        </pc:picChg>
        <pc:picChg chg="mod">
          <ac:chgData name="Shirley Serban" userId="7f207fc8-03d1-48c7-9795-2440acc08cbb" providerId="ADAL" clId="{17FCBABE-BB0F-5AEB-A8EA-4422061C88F3}" dt="2026-01-25T19:35:57.035" v="11602" actId="14826"/>
          <ac:picMkLst>
            <pc:docMk/>
            <pc:sldMk cId="573353865" sldId="335"/>
            <ac:picMk id="13" creationId="{C374ECDD-5EBC-797B-F7C4-7C8C4012EC8A}"/>
          </ac:picMkLst>
        </pc:picChg>
        <pc:picChg chg="mod">
          <ac:chgData name="Shirley Serban" userId="7f207fc8-03d1-48c7-9795-2440acc08cbb" providerId="ADAL" clId="{17FCBABE-BB0F-5AEB-A8EA-4422061C88F3}" dt="2026-01-25T19:35:57.035" v="11602" actId="14826"/>
          <ac:picMkLst>
            <pc:docMk/>
            <pc:sldMk cId="573353865" sldId="335"/>
            <ac:picMk id="15" creationId="{266C31F6-A5C5-20D1-AF21-E2E54A722348}"/>
          </ac:picMkLst>
        </pc:picChg>
        <pc:picChg chg="add del mod">
          <ac:chgData name="Shirley Serban" userId="7f207fc8-03d1-48c7-9795-2440acc08cbb" providerId="ADAL" clId="{17FCBABE-BB0F-5AEB-A8EA-4422061C88F3}" dt="2026-01-25T19:35:59.878" v="11603" actId="1076"/>
          <ac:picMkLst>
            <pc:docMk/>
            <pc:sldMk cId="573353865" sldId="335"/>
            <ac:picMk id="16" creationId="{FACFA6BB-E00B-A6AC-ABB1-98473E1B044B}"/>
          </ac:picMkLst>
        </pc:picChg>
        <pc:picChg chg="mod">
          <ac:chgData name="Shirley Serban" userId="7f207fc8-03d1-48c7-9795-2440acc08cbb" providerId="ADAL" clId="{17FCBABE-BB0F-5AEB-A8EA-4422061C88F3}" dt="2026-01-25T19:35:57.035" v="11602" actId="14826"/>
          <ac:picMkLst>
            <pc:docMk/>
            <pc:sldMk cId="573353865" sldId="335"/>
            <ac:picMk id="17" creationId="{99E735A6-E1C1-4435-F249-9B5813CAF450}"/>
          </ac:picMkLst>
        </pc:picChg>
        <pc:picChg chg="mod">
          <ac:chgData name="Shirley Serban" userId="7f207fc8-03d1-48c7-9795-2440acc08cbb" providerId="ADAL" clId="{17FCBABE-BB0F-5AEB-A8EA-4422061C88F3}" dt="2026-01-25T19:35:57.035" v="11602" actId="14826"/>
          <ac:picMkLst>
            <pc:docMk/>
            <pc:sldMk cId="573353865" sldId="335"/>
            <ac:picMk id="18" creationId="{8E1FAF29-8C92-6325-DF68-29449F53D810}"/>
          </ac:picMkLst>
        </pc:picChg>
        <pc:picChg chg="mod">
          <ac:chgData name="Shirley Serban" userId="7f207fc8-03d1-48c7-9795-2440acc08cbb" providerId="ADAL" clId="{17FCBABE-BB0F-5AEB-A8EA-4422061C88F3}" dt="2026-01-25T19:35:57.035" v="11602" actId="14826"/>
          <ac:picMkLst>
            <pc:docMk/>
            <pc:sldMk cId="573353865" sldId="335"/>
            <ac:picMk id="19" creationId="{DB6D348A-5EF8-7263-42BC-4977934E8839}"/>
          </ac:picMkLst>
        </pc:picChg>
        <pc:picChg chg="mod">
          <ac:chgData name="Shirley Serban" userId="7f207fc8-03d1-48c7-9795-2440acc08cbb" providerId="ADAL" clId="{17FCBABE-BB0F-5AEB-A8EA-4422061C88F3}" dt="2026-01-25T19:35:57.035" v="11602" actId="14826"/>
          <ac:picMkLst>
            <pc:docMk/>
            <pc:sldMk cId="573353865" sldId="335"/>
            <ac:picMk id="22" creationId="{EBD8B7D2-7A0D-3681-3360-B1978244E80F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1-26T01:04:57.475" v="11688" actId="20577"/>
        <pc:sldMkLst>
          <pc:docMk/>
          <pc:sldMk cId="316991922" sldId="336"/>
        </pc:sldMkLst>
        <pc:grpChg chg="mod">
          <ac:chgData name="Shirley Serban" userId="7f207fc8-03d1-48c7-9795-2440acc08cbb" providerId="ADAL" clId="{17FCBABE-BB0F-5AEB-A8EA-4422061C88F3}" dt="2026-01-25T19:44:09.278" v="11660" actId="1076"/>
          <ac:grpSpMkLst>
            <pc:docMk/>
            <pc:sldMk cId="316991922" sldId="336"/>
            <ac:grpSpMk id="2" creationId="{09145D22-EE72-7650-08C2-1640B8C3AED6}"/>
          </ac:grpSpMkLst>
        </pc:grpChg>
        <pc:picChg chg="mod">
          <ac:chgData name="Shirley Serban" userId="7f207fc8-03d1-48c7-9795-2440acc08cbb" providerId="ADAL" clId="{17FCBABE-BB0F-5AEB-A8EA-4422061C88F3}" dt="2026-01-25T19:38:45.870" v="11632"/>
          <ac:picMkLst>
            <pc:docMk/>
            <pc:sldMk cId="316991922" sldId="336"/>
            <ac:picMk id="4" creationId="{0B0FB2ED-B947-07DD-5B85-B0B01F6346A9}"/>
          </ac:picMkLst>
        </pc:picChg>
        <pc:picChg chg="mod">
          <ac:chgData name="Shirley Serban" userId="7f207fc8-03d1-48c7-9795-2440acc08cbb" providerId="ADAL" clId="{17FCBABE-BB0F-5AEB-A8EA-4422061C88F3}" dt="2026-01-25T19:38:45.870" v="11632"/>
          <ac:picMkLst>
            <pc:docMk/>
            <pc:sldMk cId="316991922" sldId="336"/>
            <ac:picMk id="7" creationId="{A8CAD653-8AEC-85EE-073B-9F43842ACF1E}"/>
          </ac:picMkLst>
        </pc:picChg>
        <pc:picChg chg="mod">
          <ac:chgData name="Shirley Serban" userId="7f207fc8-03d1-48c7-9795-2440acc08cbb" providerId="ADAL" clId="{17FCBABE-BB0F-5AEB-A8EA-4422061C88F3}" dt="2026-01-25T19:38:45.870" v="11632"/>
          <ac:picMkLst>
            <pc:docMk/>
            <pc:sldMk cId="316991922" sldId="336"/>
            <ac:picMk id="10" creationId="{F21A8B54-1EA2-A06D-6017-A37ABD34D1BE}"/>
          </ac:picMkLst>
        </pc:picChg>
        <pc:picChg chg="mod">
          <ac:chgData name="Shirley Serban" userId="7f207fc8-03d1-48c7-9795-2440acc08cbb" providerId="ADAL" clId="{17FCBABE-BB0F-5AEB-A8EA-4422061C88F3}" dt="2026-01-25T19:38:45.870" v="11632"/>
          <ac:picMkLst>
            <pc:docMk/>
            <pc:sldMk cId="316991922" sldId="336"/>
            <ac:picMk id="14" creationId="{BC129E7C-3322-2962-7398-90829C60ADAE}"/>
          </ac:picMkLst>
        </pc:picChg>
        <pc:picChg chg="mod">
          <ac:chgData name="Shirley Serban" userId="7f207fc8-03d1-48c7-9795-2440acc08cbb" providerId="ADAL" clId="{17FCBABE-BB0F-5AEB-A8EA-4422061C88F3}" dt="2026-01-25T19:38:45.870" v="11632"/>
          <ac:picMkLst>
            <pc:docMk/>
            <pc:sldMk cId="316991922" sldId="336"/>
            <ac:picMk id="21" creationId="{3CF90F5E-2AAB-808E-1599-CBEEBAD21D26}"/>
          </ac:picMkLst>
        </pc:picChg>
        <pc:picChg chg="mod">
          <ac:chgData name="Shirley Serban" userId="7f207fc8-03d1-48c7-9795-2440acc08cbb" providerId="ADAL" clId="{17FCBABE-BB0F-5AEB-A8EA-4422061C88F3}" dt="2026-01-25T19:38:45.870" v="11632"/>
          <ac:picMkLst>
            <pc:docMk/>
            <pc:sldMk cId="316991922" sldId="336"/>
            <ac:picMk id="24" creationId="{4C8C675B-9C6D-0DC9-4C06-B3C37B5AABC8}"/>
          </ac:picMkLst>
        </pc:picChg>
        <pc:picChg chg="mod">
          <ac:chgData name="Shirley Serban" userId="7f207fc8-03d1-48c7-9795-2440acc08cbb" providerId="ADAL" clId="{17FCBABE-BB0F-5AEB-A8EA-4422061C88F3}" dt="2026-01-25T19:38:45.870" v="11632"/>
          <ac:picMkLst>
            <pc:docMk/>
            <pc:sldMk cId="316991922" sldId="336"/>
            <ac:picMk id="25" creationId="{5800DB05-2270-3F6B-37F6-AAF2E465D8D6}"/>
          </ac:picMkLst>
        </pc:picChg>
        <pc:picChg chg="mod">
          <ac:chgData name="Shirley Serban" userId="7f207fc8-03d1-48c7-9795-2440acc08cbb" providerId="ADAL" clId="{17FCBABE-BB0F-5AEB-A8EA-4422061C88F3}" dt="2026-01-25T19:38:45.870" v="11632"/>
          <ac:picMkLst>
            <pc:docMk/>
            <pc:sldMk cId="316991922" sldId="336"/>
            <ac:picMk id="26" creationId="{0A584656-FA67-F7C8-43A6-C8F66CA3F9CA}"/>
          </ac:picMkLst>
        </pc:picChg>
        <pc:picChg chg="mod">
          <ac:chgData name="Shirley Serban" userId="7f207fc8-03d1-48c7-9795-2440acc08cbb" providerId="ADAL" clId="{17FCBABE-BB0F-5AEB-A8EA-4422061C88F3}" dt="2026-01-25T19:38:45.870" v="11632"/>
          <ac:picMkLst>
            <pc:docMk/>
            <pc:sldMk cId="316991922" sldId="336"/>
            <ac:picMk id="27" creationId="{F7E95820-95B3-5C53-3E34-63DBFC2F90C8}"/>
          </ac:picMkLst>
        </pc:picChg>
        <pc:picChg chg="mod">
          <ac:chgData name="Shirley Serban" userId="7f207fc8-03d1-48c7-9795-2440acc08cbb" providerId="ADAL" clId="{17FCBABE-BB0F-5AEB-A8EA-4422061C88F3}" dt="2026-01-25T19:38:45.870" v="11632"/>
          <ac:picMkLst>
            <pc:docMk/>
            <pc:sldMk cId="316991922" sldId="336"/>
            <ac:picMk id="28" creationId="{4238060A-42F6-50C3-6444-4292FE5CA912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1-26T01:05:02.082" v="11689" actId="20577"/>
        <pc:sldMkLst>
          <pc:docMk/>
          <pc:sldMk cId="2549864067" sldId="337"/>
        </pc:sldMkLst>
        <pc:grpChg chg="mod">
          <ac:chgData name="Shirley Serban" userId="7f207fc8-03d1-48c7-9795-2440acc08cbb" providerId="ADAL" clId="{17FCBABE-BB0F-5AEB-A8EA-4422061C88F3}" dt="2026-01-25T19:44:23.161" v="11661"/>
          <ac:grpSpMkLst>
            <pc:docMk/>
            <pc:sldMk cId="2549864067" sldId="337"/>
            <ac:grpSpMk id="2" creationId="{86E1D040-240A-DC8F-FABC-BB539756A004}"/>
          </ac:grpSpMkLst>
        </pc:grpChg>
        <pc:picChg chg="mod">
          <ac:chgData name="Shirley Serban" userId="7f207fc8-03d1-48c7-9795-2440acc08cbb" providerId="ADAL" clId="{17FCBABE-BB0F-5AEB-A8EA-4422061C88F3}" dt="2026-01-25T19:39:13.062" v="11640"/>
          <ac:picMkLst>
            <pc:docMk/>
            <pc:sldMk cId="2549864067" sldId="337"/>
            <ac:picMk id="4" creationId="{285647B7-09C8-B12F-CB18-71FA270286F6}"/>
          </ac:picMkLst>
        </pc:picChg>
        <pc:picChg chg="mod">
          <ac:chgData name="Shirley Serban" userId="7f207fc8-03d1-48c7-9795-2440acc08cbb" providerId="ADAL" clId="{17FCBABE-BB0F-5AEB-A8EA-4422061C88F3}" dt="2026-01-25T19:39:13.062" v="11640"/>
          <ac:picMkLst>
            <pc:docMk/>
            <pc:sldMk cId="2549864067" sldId="337"/>
            <ac:picMk id="7" creationId="{0FA93111-8607-E7BD-FBC2-18E7169C183B}"/>
          </ac:picMkLst>
        </pc:picChg>
        <pc:picChg chg="mod">
          <ac:chgData name="Shirley Serban" userId="7f207fc8-03d1-48c7-9795-2440acc08cbb" providerId="ADAL" clId="{17FCBABE-BB0F-5AEB-A8EA-4422061C88F3}" dt="2026-01-25T19:39:13.062" v="11640"/>
          <ac:picMkLst>
            <pc:docMk/>
            <pc:sldMk cId="2549864067" sldId="337"/>
            <ac:picMk id="10" creationId="{9779CCF3-E42A-6638-48E2-779DF79423F0}"/>
          </ac:picMkLst>
        </pc:picChg>
        <pc:picChg chg="mod">
          <ac:chgData name="Shirley Serban" userId="7f207fc8-03d1-48c7-9795-2440acc08cbb" providerId="ADAL" clId="{17FCBABE-BB0F-5AEB-A8EA-4422061C88F3}" dt="2026-01-25T19:39:13.062" v="11640"/>
          <ac:picMkLst>
            <pc:docMk/>
            <pc:sldMk cId="2549864067" sldId="337"/>
            <ac:picMk id="14" creationId="{EAB8F521-EDE0-A5DD-D84B-B900DCE4CF17}"/>
          </ac:picMkLst>
        </pc:picChg>
        <pc:picChg chg="mod">
          <ac:chgData name="Shirley Serban" userId="7f207fc8-03d1-48c7-9795-2440acc08cbb" providerId="ADAL" clId="{17FCBABE-BB0F-5AEB-A8EA-4422061C88F3}" dt="2026-01-25T19:39:13.062" v="11640"/>
          <ac:picMkLst>
            <pc:docMk/>
            <pc:sldMk cId="2549864067" sldId="337"/>
            <ac:picMk id="21" creationId="{6900A882-495B-E797-FA92-50EEE89BA1EC}"/>
          </ac:picMkLst>
        </pc:picChg>
        <pc:picChg chg="mod">
          <ac:chgData name="Shirley Serban" userId="7f207fc8-03d1-48c7-9795-2440acc08cbb" providerId="ADAL" clId="{17FCBABE-BB0F-5AEB-A8EA-4422061C88F3}" dt="2026-01-25T19:39:13.062" v="11640"/>
          <ac:picMkLst>
            <pc:docMk/>
            <pc:sldMk cId="2549864067" sldId="337"/>
            <ac:picMk id="24" creationId="{EBF44909-095B-8BB6-3669-4BEDF76CE3DD}"/>
          </ac:picMkLst>
        </pc:picChg>
        <pc:picChg chg="mod">
          <ac:chgData name="Shirley Serban" userId="7f207fc8-03d1-48c7-9795-2440acc08cbb" providerId="ADAL" clId="{17FCBABE-BB0F-5AEB-A8EA-4422061C88F3}" dt="2026-01-25T19:39:13.062" v="11640"/>
          <ac:picMkLst>
            <pc:docMk/>
            <pc:sldMk cId="2549864067" sldId="337"/>
            <ac:picMk id="25" creationId="{A3E484DC-3E95-E231-3702-826129C340E3}"/>
          </ac:picMkLst>
        </pc:picChg>
        <pc:picChg chg="mod">
          <ac:chgData name="Shirley Serban" userId="7f207fc8-03d1-48c7-9795-2440acc08cbb" providerId="ADAL" clId="{17FCBABE-BB0F-5AEB-A8EA-4422061C88F3}" dt="2026-01-25T19:39:13.062" v="11640"/>
          <ac:picMkLst>
            <pc:docMk/>
            <pc:sldMk cId="2549864067" sldId="337"/>
            <ac:picMk id="26" creationId="{3AD11C67-8F66-C6F5-36FF-DE1402F9F071}"/>
          </ac:picMkLst>
        </pc:picChg>
        <pc:picChg chg="mod">
          <ac:chgData name="Shirley Serban" userId="7f207fc8-03d1-48c7-9795-2440acc08cbb" providerId="ADAL" clId="{17FCBABE-BB0F-5AEB-A8EA-4422061C88F3}" dt="2026-01-25T19:39:13.062" v="11640"/>
          <ac:picMkLst>
            <pc:docMk/>
            <pc:sldMk cId="2549864067" sldId="337"/>
            <ac:picMk id="27" creationId="{793B25D5-3B87-9754-2615-9BAF39C5CDFD}"/>
          </ac:picMkLst>
        </pc:picChg>
        <pc:picChg chg="mod">
          <ac:chgData name="Shirley Serban" userId="7f207fc8-03d1-48c7-9795-2440acc08cbb" providerId="ADAL" clId="{17FCBABE-BB0F-5AEB-A8EA-4422061C88F3}" dt="2026-01-25T19:39:13.062" v="11640"/>
          <ac:picMkLst>
            <pc:docMk/>
            <pc:sldMk cId="2549864067" sldId="337"/>
            <ac:picMk id="28" creationId="{1071B3C5-E344-2F05-BD96-F38844448848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1-26T01:05:04.582" v="11690" actId="20577"/>
        <pc:sldMkLst>
          <pc:docMk/>
          <pc:sldMk cId="2435554202" sldId="338"/>
        </pc:sldMkLst>
        <pc:grpChg chg="mod">
          <ac:chgData name="Shirley Serban" userId="7f207fc8-03d1-48c7-9795-2440acc08cbb" providerId="ADAL" clId="{17FCBABE-BB0F-5AEB-A8EA-4422061C88F3}" dt="2026-01-25T19:40:30.739" v="11658" actId="1076"/>
          <ac:grpSpMkLst>
            <pc:docMk/>
            <pc:sldMk cId="2435554202" sldId="338"/>
            <ac:grpSpMk id="2" creationId="{FBE82949-EECB-0AE7-E5A6-0D55C0E58FE4}"/>
          </ac:grpSpMkLst>
        </pc:grpChg>
        <pc:picChg chg="mod">
          <ac:chgData name="Shirley Serban" userId="7f207fc8-03d1-48c7-9795-2440acc08cbb" providerId="ADAL" clId="{17FCBABE-BB0F-5AEB-A8EA-4422061C88F3}" dt="2026-01-25T19:39:30.296" v="11646"/>
          <ac:picMkLst>
            <pc:docMk/>
            <pc:sldMk cId="2435554202" sldId="338"/>
            <ac:picMk id="4" creationId="{0D0DAF19-5BC0-2C10-3E1A-993E689B4C2C}"/>
          </ac:picMkLst>
        </pc:picChg>
        <pc:picChg chg="mod">
          <ac:chgData name="Shirley Serban" userId="7f207fc8-03d1-48c7-9795-2440acc08cbb" providerId="ADAL" clId="{17FCBABE-BB0F-5AEB-A8EA-4422061C88F3}" dt="2026-01-25T19:39:30.296" v="11646"/>
          <ac:picMkLst>
            <pc:docMk/>
            <pc:sldMk cId="2435554202" sldId="338"/>
            <ac:picMk id="7" creationId="{4617BCB2-DA24-BA51-F267-9B25701EDEF8}"/>
          </ac:picMkLst>
        </pc:picChg>
        <pc:picChg chg="mod">
          <ac:chgData name="Shirley Serban" userId="7f207fc8-03d1-48c7-9795-2440acc08cbb" providerId="ADAL" clId="{17FCBABE-BB0F-5AEB-A8EA-4422061C88F3}" dt="2026-01-25T19:39:30.296" v="11646"/>
          <ac:picMkLst>
            <pc:docMk/>
            <pc:sldMk cId="2435554202" sldId="338"/>
            <ac:picMk id="10" creationId="{45B60BA3-7C81-017F-3DD4-4A85103B2774}"/>
          </ac:picMkLst>
        </pc:picChg>
        <pc:picChg chg="mod">
          <ac:chgData name="Shirley Serban" userId="7f207fc8-03d1-48c7-9795-2440acc08cbb" providerId="ADAL" clId="{17FCBABE-BB0F-5AEB-A8EA-4422061C88F3}" dt="2026-01-25T19:39:30.296" v="11646"/>
          <ac:picMkLst>
            <pc:docMk/>
            <pc:sldMk cId="2435554202" sldId="338"/>
            <ac:picMk id="14" creationId="{288E6910-FB75-5D1B-019F-244EDA5827CB}"/>
          </ac:picMkLst>
        </pc:picChg>
        <pc:picChg chg="mod">
          <ac:chgData name="Shirley Serban" userId="7f207fc8-03d1-48c7-9795-2440acc08cbb" providerId="ADAL" clId="{17FCBABE-BB0F-5AEB-A8EA-4422061C88F3}" dt="2026-01-25T19:39:30.296" v="11646"/>
          <ac:picMkLst>
            <pc:docMk/>
            <pc:sldMk cId="2435554202" sldId="338"/>
            <ac:picMk id="21" creationId="{13BBE2C4-1537-D6AE-50DA-E9F82E25AD72}"/>
          </ac:picMkLst>
        </pc:picChg>
        <pc:picChg chg="mod">
          <ac:chgData name="Shirley Serban" userId="7f207fc8-03d1-48c7-9795-2440acc08cbb" providerId="ADAL" clId="{17FCBABE-BB0F-5AEB-A8EA-4422061C88F3}" dt="2026-01-25T19:39:30.296" v="11646"/>
          <ac:picMkLst>
            <pc:docMk/>
            <pc:sldMk cId="2435554202" sldId="338"/>
            <ac:picMk id="24" creationId="{2DD5422A-EAF3-789D-EAE6-EAC00518AC3F}"/>
          </ac:picMkLst>
        </pc:picChg>
        <pc:picChg chg="mod">
          <ac:chgData name="Shirley Serban" userId="7f207fc8-03d1-48c7-9795-2440acc08cbb" providerId="ADAL" clId="{17FCBABE-BB0F-5AEB-A8EA-4422061C88F3}" dt="2026-01-25T19:39:30.296" v="11646"/>
          <ac:picMkLst>
            <pc:docMk/>
            <pc:sldMk cId="2435554202" sldId="338"/>
            <ac:picMk id="25" creationId="{04EA3373-7FC6-2D52-16BF-F4A2AF3CD435}"/>
          </ac:picMkLst>
        </pc:picChg>
        <pc:picChg chg="mod">
          <ac:chgData name="Shirley Serban" userId="7f207fc8-03d1-48c7-9795-2440acc08cbb" providerId="ADAL" clId="{17FCBABE-BB0F-5AEB-A8EA-4422061C88F3}" dt="2026-01-25T19:39:30.296" v="11646"/>
          <ac:picMkLst>
            <pc:docMk/>
            <pc:sldMk cId="2435554202" sldId="338"/>
            <ac:picMk id="26" creationId="{EBD60008-2B9A-313E-37B6-F4E2124453F6}"/>
          </ac:picMkLst>
        </pc:picChg>
        <pc:picChg chg="mod">
          <ac:chgData name="Shirley Serban" userId="7f207fc8-03d1-48c7-9795-2440acc08cbb" providerId="ADAL" clId="{17FCBABE-BB0F-5AEB-A8EA-4422061C88F3}" dt="2026-01-25T19:39:30.296" v="11646"/>
          <ac:picMkLst>
            <pc:docMk/>
            <pc:sldMk cId="2435554202" sldId="338"/>
            <ac:picMk id="27" creationId="{C4FEE1CB-C0CF-F37A-790E-B4D814DF276F}"/>
          </ac:picMkLst>
        </pc:picChg>
        <pc:picChg chg="mod">
          <ac:chgData name="Shirley Serban" userId="7f207fc8-03d1-48c7-9795-2440acc08cbb" providerId="ADAL" clId="{17FCBABE-BB0F-5AEB-A8EA-4422061C88F3}" dt="2026-01-25T19:39:30.296" v="11646"/>
          <ac:picMkLst>
            <pc:docMk/>
            <pc:sldMk cId="2435554202" sldId="338"/>
            <ac:picMk id="28" creationId="{FA2618CB-C079-F87F-1A96-24FCF97CA974}"/>
          </ac:picMkLst>
        </pc:picChg>
      </pc:sldChg>
      <pc:sldChg chg="addSp modSp new mod ord modAnim modNotesTx">
        <pc:chgData name="Shirley Serban" userId="7f207fc8-03d1-48c7-9795-2440acc08cbb" providerId="ADAL" clId="{17FCBABE-BB0F-5AEB-A8EA-4422061C88F3}" dt="2026-01-26T01:04:19.365" v="11676" actId="20577"/>
        <pc:sldMkLst>
          <pc:docMk/>
          <pc:sldMk cId="2493552390" sldId="339"/>
        </pc:sldMkLst>
        <pc:spChg chg="mod">
          <ac:chgData name="Shirley Serban" userId="7f207fc8-03d1-48c7-9795-2440acc08cbb" providerId="ADAL" clId="{17FCBABE-BB0F-5AEB-A8EA-4422061C88F3}" dt="2026-01-20T20:51:12.277" v="10288" actId="113"/>
          <ac:spMkLst>
            <pc:docMk/>
            <pc:sldMk cId="2493552390" sldId="339"/>
            <ac:spMk id="2" creationId="{7946A33E-5079-2C3A-FC03-DA9015CFC869}"/>
          </ac:spMkLst>
        </pc:spChg>
        <pc:picChg chg="add mod">
          <ac:chgData name="Shirley Serban" userId="7f207fc8-03d1-48c7-9795-2440acc08cbb" providerId="ADAL" clId="{17FCBABE-BB0F-5AEB-A8EA-4422061C88F3}" dt="2026-01-20T21:00:04.997" v="10795" actId="14826"/>
          <ac:picMkLst>
            <pc:docMk/>
            <pc:sldMk cId="2493552390" sldId="339"/>
            <ac:picMk id="3" creationId="{566ECCCA-67A7-4ABB-8A13-3E05D5745CFE}"/>
          </ac:picMkLst>
        </pc:picChg>
        <pc:picChg chg="add mod">
          <ac:chgData name="Shirley Serban" userId="7f207fc8-03d1-48c7-9795-2440acc08cbb" providerId="ADAL" clId="{17FCBABE-BB0F-5AEB-A8EA-4422061C88F3}" dt="2026-01-20T21:00:31.321" v="10796" actId="14826"/>
          <ac:picMkLst>
            <pc:docMk/>
            <pc:sldMk cId="2493552390" sldId="339"/>
            <ac:picMk id="4" creationId="{B9051728-C20B-BC9B-FA59-5345CD51A45F}"/>
          </ac:picMkLst>
        </pc:picChg>
        <pc:picChg chg="add mod modCrop">
          <ac:chgData name="Shirley Serban" userId="7f207fc8-03d1-48c7-9795-2440acc08cbb" providerId="ADAL" clId="{17FCBABE-BB0F-5AEB-A8EA-4422061C88F3}" dt="2026-01-20T21:02:01.861" v="10799" actId="18131"/>
          <ac:picMkLst>
            <pc:docMk/>
            <pc:sldMk cId="2493552390" sldId="339"/>
            <ac:picMk id="5" creationId="{1695F162-F7D7-75B6-557C-7E2566A2D792}"/>
          </ac:picMkLst>
        </pc:picChg>
      </pc:sldChg>
    </pc:docChg>
  </pc:docChgLst>
  <pc:docChgLst>
    <pc:chgData name="Ricky  Orcine" userId="765419cf-2e63-4d31-9644-d0910ddf7b1a" providerId="ADAL" clId="{4791D214-A362-4F15-95F8-DF30FF306355}"/>
    <pc:docChg chg="modMainMaster">
      <pc:chgData name="Ricky  Orcine" userId="765419cf-2e63-4d31-9644-d0910ddf7b1a" providerId="ADAL" clId="{4791D214-A362-4F15-95F8-DF30FF306355}" dt="2026-01-26T12:14:57.005" v="4" actId="1037"/>
      <pc:docMkLst>
        <pc:docMk/>
      </pc:docMkLst>
      <pc:sldMasterChg chg="modSldLayout">
        <pc:chgData name="Ricky  Orcine" userId="765419cf-2e63-4d31-9644-d0910ddf7b1a" providerId="ADAL" clId="{4791D214-A362-4F15-95F8-DF30FF306355}" dt="2026-01-26T12:14:57.005" v="4" actId="1037"/>
        <pc:sldMasterMkLst>
          <pc:docMk/>
          <pc:sldMasterMk cId="2142349000" sldId="2147486213"/>
        </pc:sldMasterMkLst>
        <pc:sldLayoutChg chg="modSp mod">
          <pc:chgData name="Ricky  Orcine" userId="765419cf-2e63-4d31-9644-d0910ddf7b1a" providerId="ADAL" clId="{4791D214-A362-4F15-95F8-DF30FF306355}" dt="2026-01-26T12:14:57.005" v="4" actId="1037"/>
          <pc:sldLayoutMkLst>
            <pc:docMk/>
            <pc:sldMasterMk cId="2142349000" sldId="2147486213"/>
            <pc:sldLayoutMk cId="280357843" sldId="2147486331"/>
          </pc:sldLayoutMkLst>
          <pc:picChg chg="mod">
            <ac:chgData name="Ricky  Orcine" userId="765419cf-2e63-4d31-9644-d0910ddf7b1a" providerId="ADAL" clId="{4791D214-A362-4F15-95F8-DF30FF306355}" dt="2026-01-26T12:14:57.005" v="4" actId="1037"/>
            <ac:picMkLst>
              <pc:docMk/>
              <pc:sldMasterMk cId="2142349000" sldId="2147486213"/>
              <pc:sldLayoutMk cId="280357843" sldId="2147486331"/>
              <ac:picMk id="17" creationId="{7658545D-04C5-AB23-E0F3-BE6E0CA7313D}"/>
            </ac:picMkLst>
          </pc:picChg>
        </pc:sldLayoutChg>
      </pc:sldMasterChg>
    </pc:docChg>
  </pc:docChgLst>
  <pc:docChgLst>
    <pc:chgData name="Gayle Oddy" userId="61c9dd14-8266-4dbc-b27d-5a316dd0cb9a" providerId="ADAL" clId="{C5BADC1B-66B3-45B4-AFC1-D10FA843833F}"/>
    <pc:docChg chg="undo custSel modSld modMainMaster">
      <pc:chgData name="Gayle Oddy" userId="61c9dd14-8266-4dbc-b27d-5a316dd0cb9a" providerId="ADAL" clId="{C5BADC1B-66B3-45B4-AFC1-D10FA843833F}" dt="2026-01-23T10:20:22.653" v="118" actId="1035"/>
      <pc:docMkLst>
        <pc:docMk/>
      </pc:docMkLst>
      <pc:sldChg chg="modSp mod">
        <pc:chgData name="Gayle Oddy" userId="61c9dd14-8266-4dbc-b27d-5a316dd0cb9a" providerId="ADAL" clId="{C5BADC1B-66B3-45B4-AFC1-D10FA843833F}" dt="2026-01-23T09:48:24.871" v="58" actId="20577"/>
        <pc:sldMkLst>
          <pc:docMk/>
          <pc:sldMk cId="521185421" sldId="275"/>
        </pc:sldMkLst>
        <pc:spChg chg="mod">
          <ac:chgData name="Gayle Oddy" userId="61c9dd14-8266-4dbc-b27d-5a316dd0cb9a" providerId="ADAL" clId="{C5BADC1B-66B3-45B4-AFC1-D10FA843833F}" dt="2026-01-23T09:48:24.871" v="58" actId="20577"/>
          <ac:spMkLst>
            <pc:docMk/>
            <pc:sldMk cId="521185421" sldId="275"/>
            <ac:spMk id="4" creationId="{45A27C71-028B-C6A9-8E49-A03634841C5D}"/>
          </ac:spMkLst>
        </pc:spChg>
      </pc:sldChg>
      <pc:sldChg chg="modSp mod">
        <pc:chgData name="Gayle Oddy" userId="61c9dd14-8266-4dbc-b27d-5a316dd0cb9a" providerId="ADAL" clId="{C5BADC1B-66B3-45B4-AFC1-D10FA843833F}" dt="2026-01-23T09:48:43.552" v="59" actId="20577"/>
        <pc:sldMkLst>
          <pc:docMk/>
          <pc:sldMk cId="809941416" sldId="277"/>
        </pc:sldMkLst>
        <pc:spChg chg="mod">
          <ac:chgData name="Gayle Oddy" userId="61c9dd14-8266-4dbc-b27d-5a316dd0cb9a" providerId="ADAL" clId="{C5BADC1B-66B3-45B4-AFC1-D10FA843833F}" dt="2026-01-23T09:48:43.552" v="59" actId="20577"/>
          <ac:spMkLst>
            <pc:docMk/>
            <pc:sldMk cId="809941416" sldId="277"/>
            <ac:spMk id="5" creationId="{AC3E3EB4-2F60-26FC-0A9D-386E0FE9CD50}"/>
          </ac:spMkLst>
        </pc:spChg>
      </pc:sldChg>
      <pc:sldChg chg="modSp mod">
        <pc:chgData name="Gayle Oddy" userId="61c9dd14-8266-4dbc-b27d-5a316dd0cb9a" providerId="ADAL" clId="{C5BADC1B-66B3-45B4-AFC1-D10FA843833F}" dt="2026-01-23T09:51:55.575" v="83" actId="1036"/>
        <pc:sldMkLst>
          <pc:docMk/>
          <pc:sldMk cId="3633108255" sldId="290"/>
        </pc:sldMkLst>
        <pc:spChg chg="mod">
          <ac:chgData name="Gayle Oddy" userId="61c9dd14-8266-4dbc-b27d-5a316dd0cb9a" providerId="ADAL" clId="{C5BADC1B-66B3-45B4-AFC1-D10FA843833F}" dt="2026-01-23T09:51:55.575" v="83" actId="1036"/>
          <ac:spMkLst>
            <pc:docMk/>
            <pc:sldMk cId="3633108255" sldId="290"/>
            <ac:spMk id="3" creationId="{3BC3DE32-C70F-9A75-CB1B-CDD20318A8AA}"/>
          </ac:spMkLst>
        </pc:spChg>
      </pc:sldChg>
      <pc:sldChg chg="modSp mod">
        <pc:chgData name="Gayle Oddy" userId="61c9dd14-8266-4dbc-b27d-5a316dd0cb9a" providerId="ADAL" clId="{C5BADC1B-66B3-45B4-AFC1-D10FA843833F}" dt="2026-01-23T09:52:10.166" v="85" actId="1036"/>
        <pc:sldMkLst>
          <pc:docMk/>
          <pc:sldMk cId="4214988714" sldId="316"/>
        </pc:sldMkLst>
        <pc:spChg chg="mod">
          <ac:chgData name="Gayle Oddy" userId="61c9dd14-8266-4dbc-b27d-5a316dd0cb9a" providerId="ADAL" clId="{C5BADC1B-66B3-45B4-AFC1-D10FA843833F}" dt="2026-01-23T09:52:10.166" v="85" actId="1036"/>
          <ac:spMkLst>
            <pc:docMk/>
            <pc:sldMk cId="4214988714" sldId="316"/>
            <ac:spMk id="3" creationId="{AA2769B1-63C9-AE87-9F81-D46F8D77DBE5}"/>
          </ac:spMkLst>
        </pc:spChg>
        <pc:spChg chg="mod">
          <ac:chgData name="Gayle Oddy" userId="61c9dd14-8266-4dbc-b27d-5a316dd0cb9a" providerId="ADAL" clId="{C5BADC1B-66B3-45B4-AFC1-D10FA843833F}" dt="2026-01-23T09:47:58.853" v="57" actId="20577"/>
          <ac:spMkLst>
            <pc:docMk/>
            <pc:sldMk cId="4214988714" sldId="316"/>
            <ac:spMk id="9" creationId="{16940DAC-F50E-A326-FD84-76E081EBFE5C}"/>
          </ac:spMkLst>
        </pc:spChg>
      </pc:sldChg>
      <pc:sldChg chg="modSp mod">
        <pc:chgData name="Gayle Oddy" userId="61c9dd14-8266-4dbc-b27d-5a316dd0cb9a" providerId="ADAL" clId="{C5BADC1B-66B3-45B4-AFC1-D10FA843833F}" dt="2026-01-23T10:19:32.834" v="99" actId="21"/>
        <pc:sldMkLst>
          <pc:docMk/>
          <pc:sldMk cId="1799778792" sldId="318"/>
        </pc:sldMkLst>
        <pc:spChg chg="mod">
          <ac:chgData name="Gayle Oddy" userId="61c9dd14-8266-4dbc-b27d-5a316dd0cb9a" providerId="ADAL" clId="{C5BADC1B-66B3-45B4-AFC1-D10FA843833F}" dt="2026-01-23T10:19:32.834" v="99" actId="21"/>
          <ac:spMkLst>
            <pc:docMk/>
            <pc:sldMk cId="1799778792" sldId="318"/>
            <ac:spMk id="4" creationId="{9D9661AA-C553-D54F-3317-2986EFF09380}"/>
          </ac:spMkLst>
        </pc:spChg>
      </pc:sldChg>
      <pc:sldChg chg="modSp mod">
        <pc:chgData name="Gayle Oddy" userId="61c9dd14-8266-4dbc-b27d-5a316dd0cb9a" providerId="ADAL" clId="{C5BADC1B-66B3-45B4-AFC1-D10FA843833F}" dt="2026-01-23T09:47:35.461" v="56" actId="20577"/>
        <pc:sldMkLst>
          <pc:docMk/>
          <pc:sldMk cId="2493552390" sldId="339"/>
        </pc:sldMkLst>
        <pc:spChg chg="mod">
          <ac:chgData name="Gayle Oddy" userId="61c9dd14-8266-4dbc-b27d-5a316dd0cb9a" providerId="ADAL" clId="{C5BADC1B-66B3-45B4-AFC1-D10FA843833F}" dt="2026-01-23T09:47:35.461" v="56" actId="20577"/>
          <ac:spMkLst>
            <pc:docMk/>
            <pc:sldMk cId="2493552390" sldId="339"/>
            <ac:spMk id="2" creationId="{7946A33E-5079-2C3A-FC03-DA9015CFC869}"/>
          </ac:spMkLst>
        </pc:spChg>
      </pc:sldChg>
      <pc:sldMasterChg chg="modSldLayout">
        <pc:chgData name="Gayle Oddy" userId="61c9dd14-8266-4dbc-b27d-5a316dd0cb9a" providerId="ADAL" clId="{C5BADC1B-66B3-45B4-AFC1-D10FA843833F}" dt="2026-01-23T10:20:22.653" v="118" actId="1035"/>
        <pc:sldMasterMkLst>
          <pc:docMk/>
          <pc:sldMasterMk cId="2142349000" sldId="2147486213"/>
        </pc:sldMasterMkLst>
        <pc:sldLayoutChg chg="modSp mod">
          <pc:chgData name="Gayle Oddy" userId="61c9dd14-8266-4dbc-b27d-5a316dd0cb9a" providerId="ADAL" clId="{C5BADC1B-66B3-45B4-AFC1-D10FA843833F}" dt="2026-01-23T10:20:22.653" v="118" actId="1035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Gayle Oddy" userId="61c9dd14-8266-4dbc-b27d-5a316dd0cb9a" providerId="ADAL" clId="{C5BADC1B-66B3-45B4-AFC1-D10FA843833F}" dt="2026-01-23T09:51:34.862" v="79" actId="1036"/>
            <ac:spMkLst>
              <pc:docMk/>
              <pc:sldMasterMk cId="2142349000" sldId="2147486213"/>
              <pc:sldLayoutMk cId="1573683159" sldId="2147486252"/>
              <ac:spMk id="2" creationId="{32BC44C5-F806-F203-8639-347682770455}"/>
            </ac:spMkLst>
          </pc:spChg>
          <pc:spChg chg="mod">
            <ac:chgData name="Gayle Oddy" userId="61c9dd14-8266-4dbc-b27d-5a316dd0cb9a" providerId="ADAL" clId="{C5BADC1B-66B3-45B4-AFC1-D10FA843833F}" dt="2026-01-23T10:20:22.653" v="118" actId="1035"/>
            <ac:spMkLst>
              <pc:docMk/>
              <pc:sldMasterMk cId="2142349000" sldId="2147486213"/>
              <pc:sldLayoutMk cId="1573683159" sldId="2147486252"/>
              <ac:spMk id="15" creationId="{844DC64F-5389-EA4E-95EE-A08FF97304CA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5EAB2-E4D7-1FD0-F4FC-2581AC890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4CDAB1-73C8-D493-D2EC-FDFA420A8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0F151F-CDF8-9C40-4AEA-5A4CFC9E2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3196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D2B3F-3E80-2A82-0DE7-711191BC3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46A27B-E425-1FBE-1F10-2EEF6A71A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1F7EFA-7C30-5A81-A86A-B2BD3509C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9553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2B05F-C3BD-648A-9D36-31CE3134E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838436-2119-D4FB-480E-D5BFB81CE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3D5FCA-469D-ED46-4D8F-BF95DAD47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178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E5C0C-DF00-574E-D4EC-9258322D3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8304B6-8DC1-F585-8FA6-D65119F80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9FE8B5-F954-6BF7-186D-2C6619F3B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4115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1640A-4F20-5C0F-C831-1875A587D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26F7F-C000-1914-7426-90FAFD4139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136332-526C-37C5-ADA1-38354F189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655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833BC-B40C-F1E2-FCC6-DAECB1F31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912D4F-7445-1EA2-8985-ED116B84EB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39771-87CE-CA55-699F-B13F76CB4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145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09B93-A86E-6A8A-4AE2-D8B67AB5C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3C3F0C-D501-A59D-F295-328D11FAE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7C07DD-415A-BA3A-FB77-49E6A25A3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705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8559A-1FE8-A542-F805-2531EE4F1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89BD9-8B51-0DD4-1F65-5EE1C0B84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AD4473-69A9-C51C-EB2A-CA094F9AE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63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2E57B-4390-C03F-DA8E-24716B264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31A6C4-F48B-B437-E7FA-866421087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0C519D-B0BE-A4B0-E981-B2C7AE4BB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999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1EECA-2FB5-0BA8-45BE-6F55D4910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24090-9411-18B8-06C3-2125899A7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F886B2-76E2-8193-FFDC-21C5332DE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468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8704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0650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6227-2AD8-C61D-8A31-9237AA25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EE951-362B-CE6E-11D5-67AD1455F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AEFBE-3DDC-ACD0-B7A4-3746C3AEF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3309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9695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0459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6635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2569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9121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3253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102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b="0"/>
          </a:p>
        </p:txBody>
      </p:sp>
    </p:spTree>
    <p:extLst>
      <p:ext uri="{BB962C8B-B14F-4D97-AF65-F5344CB8AC3E}">
        <p14:creationId xmlns:p14="http://schemas.microsoft.com/office/powerpoint/2010/main" val="23016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2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7E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9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395258" y="144682"/>
            <a:ext cx="2414127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r>
              <a:rPr lang="en-US" sz="5400" i="0">
                <a:solidFill>
                  <a:srgbClr val="000000"/>
                </a:solidFill>
              </a:rPr>
              <a:t>–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9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514041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3290242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02BE01-5BDE-15D8-079C-77E062A3529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052C5E-150E-239F-FCF8-91C9EDE6B42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35E8482-BEFE-6400-1F09-DABD0084F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4AF8A2-9126-58D8-E068-498BE2E33075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DF55E0-511C-96DD-72E2-7F7B0D0FBF9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1C5AD1B-B07C-54F1-D1D0-DEB148B13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C6BB23-D21E-7E6B-5033-21A2BA92890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2EF80A-062A-0F0A-33D2-6DBA700ACD0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5AED859-6470-DEAB-673F-7BDBF223E9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5E6C38-BB59-38C3-CE56-3F533871E3D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0E5CEB-2929-0A4C-E854-24B7D37C206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CBD421D-80A8-C0D9-8A24-85BF375AE5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310924-1CC0-43C1-3D6C-E2CC00F7BAB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C52C0-C94B-64C2-72BC-F51F97FD382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B656505-10B1-D920-31E3-87659C2F11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58093F-94B7-C592-C439-2614F55C8CC0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8A7FE3-BF4B-1BF3-21F5-C1E10D41529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F930D1F-0290-996C-D4E2-14CD5ABED3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4B1215-5496-55A0-9A23-590DB79947CC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C1532F-1AB3-F51C-9531-E5AD8DDF610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A7DFF6-BDB7-59F0-CA27-B380B31BCE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9CF503-0979-2922-A492-6CEA51379D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BBF644-D5D4-58E7-883F-82BE3BAE7E0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5310EDB-D431-C461-41FD-A1A19E6BA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47DF7-DCBE-D7BF-0200-D2B97E9BE0B5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892C58-6A35-EA29-2053-FCB68ABE5B8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813AB60-4340-E1E3-7F41-78751A9E8E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5C44D2-D613-82B8-B9DB-E8A857609F9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670F97-F331-3AD3-2EE2-4B621A72908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6F3EEB5-28D2-386C-704B-C84567E09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AE2DC-3F08-FA66-EBE5-522B80F91C7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9FA9A6-B640-1DDF-74FE-9900E6BF3E58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3533E99-A29A-2329-EDB1-8F3114E82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CF6EB3-96DD-E0A1-E78E-053BD37375E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174E0A-4A54-0420-53A7-86ED1A2C381A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B3A7548-0DD8-27FD-9CA0-667A52FB7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114CF9-89AD-BDC5-AE55-4A07B01CBC87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45A0E4-54BD-7F91-8355-47BA78B7E4D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BAA437-A89A-D617-9AB3-D6A6696B9F00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F4232A8-2AF6-DB98-8F6A-BC1242C0A3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BCE597-A589-7383-2289-17717FA5B29C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225106-7F9E-9F79-4272-2CD2E40C8F4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97AACD1-B21A-FF5C-CCF6-D8B5B93BCF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DC3D17-EEE3-4EB6-892A-25FC8F93C80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1A3C04-A9E3-5EB3-7221-1F9740A44124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6C54BDB-B512-419E-B03B-45B0A61B85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544FF7-5321-B12F-7B75-BCB40614BE2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86FBBE-4B36-FAAD-10F0-3F70A23E815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6C840B8-FAC4-1447-D7CC-C7504AF4E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7BF691-878D-5232-0524-E9CB9819D60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79B154-94D3-E484-0081-E016CE7BAB07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2D9805A-FCA6-27F5-8C9F-029FA88B8A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AC90D8-FD2F-CCE2-F57E-00B8F8553F7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18F81D-64E0-CB15-C18B-400168FD414A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A8C50B6-AEFC-CDB9-5133-90A8DAFAA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699" y="-258243"/>
            <a:ext cx="905387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4DC5EB-C42F-DE76-D8CE-70CEEC93909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E870-CE24-4ADD-59E7-E3C2AFF7D291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8931562-9ED9-FC5F-861F-34B427C1AA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5" r:id="rId14"/>
    <p:sldLayoutId id="2147486347" r:id="rId15"/>
    <p:sldLayoutId id="2147486348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49" r:id="rId24"/>
    <p:sldLayoutId id="2147486351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433D413-CF2A-7F2D-EF24-968D90326B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31" r="14131"/>
          <a:stretch/>
        </p:blipFill>
        <p:spPr>
          <a:xfrm>
            <a:off x="-25400" y="1301750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74996" cy="1415742"/>
          </a:xfrm>
        </p:spPr>
        <p:txBody>
          <a:bodyPr/>
          <a:lstStyle/>
          <a:p>
            <a:pPr marL="1270"/>
            <a:r>
              <a:rPr lang="en-US">
                <a:latin typeface="Calibri"/>
                <a:ea typeface="Calibri"/>
                <a:cs typeface="Calibri"/>
              </a:rPr>
              <a:t>Notice, Ask, Choose</a:t>
            </a:r>
            <a:endParaRPr lang="en-US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7"/>
            <a:ext cx="3974996" cy="1329045"/>
          </a:xfrm>
        </p:spPr>
        <p:txBody>
          <a:bodyPr/>
          <a:lstStyle/>
          <a:p>
            <a:r>
              <a:rPr lang="en-US"/>
              <a:t>Unit 2: Making Lives Better</a:t>
            </a:r>
          </a:p>
          <a:p>
            <a:r>
              <a:rPr lang="en-US"/>
              <a:t>Lesson 1 </a:t>
            </a: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BAC81-5DA6-C9AC-0BB3-C77803ADD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aper on a wood surface&#10;&#10;AI-generated content may be incorrect.">
            <a:extLst>
              <a:ext uri="{FF2B5EF4-FFF2-40B4-BE49-F238E27FC236}">
                <a16:creationId xmlns:a16="http://schemas.microsoft.com/office/drawing/2014/main" id="{FC0CAA73-1F32-AE3E-1D91-76F454AC3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4715"/>
          <a:stretch>
            <a:fillRect/>
          </a:stretch>
        </p:blipFill>
        <p:spPr>
          <a:xfrm>
            <a:off x="-1" y="0"/>
            <a:ext cx="9230497" cy="6858000"/>
          </a:xfrm>
          <a:prstGeom prst="rect">
            <a:avLst/>
          </a:prstGeom>
        </p:spPr>
      </p:pic>
      <p:pic>
        <p:nvPicPr>
          <p:cNvPr id="14" name="Picture 13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03D088C2-E5CB-EB14-6E1A-2E79883D4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64388" b="40688"/>
          <a:stretch>
            <a:fillRect/>
          </a:stretch>
        </p:blipFill>
        <p:spPr>
          <a:xfrm>
            <a:off x="-1" y="1050019"/>
            <a:ext cx="2092415" cy="1347554"/>
          </a:xfrm>
          <a:prstGeom prst="rect">
            <a:avLst/>
          </a:prstGeom>
        </p:spPr>
      </p:pic>
      <p:pic>
        <p:nvPicPr>
          <p:cNvPr id="15" name="Picture 14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47C754D5-3DDA-9BB9-985E-9C88C7766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401942" y="2416253"/>
            <a:ext cx="1639574" cy="1804036"/>
          </a:xfrm>
          <a:prstGeom prst="rect">
            <a:avLst/>
          </a:prstGeom>
        </p:spPr>
      </p:pic>
      <p:pic>
        <p:nvPicPr>
          <p:cNvPr id="16" name="Picture 15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D8417D3B-F143-BA34-82F3-3FCA12FA0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195361" y="4462241"/>
            <a:ext cx="1792823" cy="1539161"/>
          </a:xfrm>
          <a:prstGeom prst="rect">
            <a:avLst/>
          </a:prstGeom>
        </p:spPr>
      </p:pic>
      <p:pic>
        <p:nvPicPr>
          <p:cNvPr id="3" name="Picture 2" descr="A drawing of a bench&#10;&#10;AI-generated content may be incorrect.">
            <a:extLst>
              <a:ext uri="{FF2B5EF4-FFF2-40B4-BE49-F238E27FC236}">
                <a16:creationId xmlns:a16="http://schemas.microsoft.com/office/drawing/2014/main" id="{571D203B-9A87-723E-0125-8DC786228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29" y="172102"/>
            <a:ext cx="7772400" cy="5829300"/>
          </a:xfrm>
          <a:prstGeom prst="rect">
            <a:avLst/>
          </a:prstGeom>
        </p:spPr>
      </p:pic>
      <p:pic>
        <p:nvPicPr>
          <p:cNvPr id="18" name="Picture 17" descr="A hand holding a pen&#10;&#10;AI-generated content may be incorrect.">
            <a:extLst>
              <a:ext uri="{FF2B5EF4-FFF2-40B4-BE49-F238E27FC236}">
                <a16:creationId xmlns:a16="http://schemas.microsoft.com/office/drawing/2014/main" id="{00BB6743-A071-4FC2-8F6B-DA14C5FB7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04" y="-2688970"/>
            <a:ext cx="9401553" cy="70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25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896 0.06296 C -0.27379 0.07037 -0.27153 0.07176 -0.24184 0.07546 C -0.2283 0.07732 -0.21476 0.07778 -0.20139 0.0787 C -0.1908 0.08056 -0.17101 0.0838 -0.16077 0.08519 C -0.14983 0.08634 -0.13854 0.08704 -0.12743 0.0882 C -0.12031 0.08912 -0.1132 0.09051 -0.10608 0.09144 C -0.09653 0.09259 -0.08698 0.09329 -0.07761 0.09468 C -0.0533 0.09792 -0.06267 0.09815 -0.03698 0.10093 C -0.01702 0.10324 0.02274 0.10602 0.04149 0.10741 C 0.04462 0.10833 0.04792 0.10972 0.05104 0.11042 C 0.05573 0.11181 0.06059 0.11204 0.06528 0.11366 C 0.07014 0.11528 0.07552 0.1162 0.07969 0.11991 C 0.08194 0.12222 0.0842 0.12454 0.0868 0.12639 C 0.0901 0.1287 0.10035 0.13171 0.10347 0.13264 C 0.06337 0.15417 0.09201 0.1412 -0.00139 0.13588 C -0.00764 0.13542 -0.01406 0.1338 -0.02031 0.13264 C -0.06892 0.12384 -0.03733 0.12847 -0.07761 0.12315 L -0.12274 0.11042 C -0.12986 0.10833 -0.13698 0.10579 -0.1441 0.10417 C -0.17639 0.09699 -0.15504 0.10602 -0.18698 0.09468 C -0.19184 0.09282 -0.19653 0.08982 -0.20139 0.0882 C -0.21233 0.08449 -0.22379 0.08287 -0.23472 0.0787 C -0.25521 0.07083 -0.24566 0.07384 -0.2632 0.06921 C -0.27118 0.07037 -0.27917 0.07083 -0.28698 0.07245 C -0.28958 0.07292 -0.29184 0.07454 -0.2941 0.07546 C -0.2974 0.07685 -0.30052 0.07778 -0.30365 0.0787 C -0.30295 0.08195 -0.30278 0.08542 -0.30139 0.0882 C -0.29809 0.09421 -0.28733 0.10671 -0.28229 0.11042 C -0.28004 0.11204 -0.27743 0.11227 -0.27517 0.11366 C -0.26788 0.11759 -0.26094 0.12269 -0.25365 0.12639 C -0.23889 0.1338 -0.21597 0.14398 -0.19896 0.14861 C -0.1816 0.15324 -0.16406 0.15695 -0.14653 0.16134 C -0.11962 0.16806 -0.12153 0.16898 -0.09184 0.17407 C -0.08316 0.17546 -0.07431 0.17616 -0.06563 0.17708 C -0.04392 0.18287 -0.01945 0.18958 0.00104 0.19306 L 0.03906 0.19931 C 0.04462 0.20139 0.05017 0.20394 0.05573 0.20579 C 0.06371 0.2081 0.0717 0.20949 0.07969 0.21204 C 0.08281 0.2132 0.08611 0.21366 0.08906 0.21528 C 0.09253 0.2169 0.09531 0.21991 0.09861 0.22153 C 0.10173 0.22315 0.10503 0.22361 0.10816 0.22477 C 0.11059 0.2257 0.11302 0.22685 0.11528 0.22801 C 0.11684 0.23102 0.12187 0.23449 0.12014 0.2375 C 0.11771 0.2419 0.11215 0.24074 0.10816 0.24074 C 0.09861 0.24074 0.08906 0.23843 0.07969 0.2375 C 0.07083 0.23542 0.06215 0.2338 0.05347 0.23102 C 0.04462 0.22847 0.03611 0.22407 0.02726 0.22153 C 0.02014 0.21968 0.01285 0.22014 0.00573 0.21852 C -0.01493 0.21366 -0.03542 0.20787 -0.05608 0.20255 C -0.05608 0.20278 -0.10365 0.18982 -0.10365 0.19005 C -0.11077 0.18773 -0.11788 0.18519 -0.12517 0.18357 C -0.13142 0.18195 -0.13785 0.18148 -0.1441 0.18032 L -0.16077 0.17708 C -0.16563 0.17616 -0.17031 0.17477 -0.17517 0.17407 C -0.18455 0.17245 -0.1941 0.17176 -0.20365 0.17083 C -0.20538 0.17153 -0.21806 0.17616 -0.21806 0.18032 C -0.21806 0.18565 -0.21406 0.19005 -0.21077 0.19306 C -0.20816 0.1956 -0.20434 0.19468 -0.20139 0.1963 C -0.19566 0.19884 -0.19028 0.20278 -0.18472 0.20579 C -0.16267 0.21713 -0.17847 0.2081 -0.15851 0.21528 C -0.15052 0.21806 -0.14254 0.22107 -0.13472 0.22477 C -0.12899 0.22755 -0.12379 0.23218 -0.11806 0.23426 C -0.10712 0.23843 -0.09566 0.24005 -0.08472 0.24375 C -0.07743 0.2463 -0.07049 0.2507 -0.0632 0.25324 C -0.05538 0.25602 -0.04722 0.25718 -0.03941 0.25972 C -0.02396 0.26482 0.01163 0.28079 0.02239 0.28796 C 0.04045 0.30023 0.04566 0.30185 0.05816 0.31343 C 0.06146 0.31667 0.06493 0.31945 0.06771 0.32292 C 0.06979 0.32593 0.07083 0.32963 0.07239 0.33264 C 0.06927 0.33449 0.06632 0.3375 0.06302 0.33912 C 0.03941 0.34931 -0.01424 0.33611 -0.02031 0.33588 C -0.02587 0.33449 -0.0316 0.33426 -0.03698 0.33264 C -0.05139 0.32894 -0.06563 0.32454 -0.07986 0.31968 C -0.08316 0.31898 -0.08629 0.31806 -0.08941 0.31667 C -0.0974 0.31389 -0.10521 0.30972 -0.1132 0.30718 C -0.12101 0.30463 -0.12934 0.30417 -0.13698 0.30093 C -0.14531 0.29769 -0.15278 0.29213 -0.16077 0.28796 C -0.16389 0.28681 -0.16719 0.28634 -0.17031 0.28519 C -0.1783 0.28171 -0.18629 0.27847 -0.1941 0.27546 C -0.1974 0.27431 -0.2007 0.27407 -0.20365 0.27245 C -0.21094 0.26875 -0.21788 0.26366 -0.22517 0.25972 C -0.2342 0.25463 -0.24445 0.2537 -0.25365 0.25023 C -0.30017 0.23241 -0.26597 0.2412 -0.29653 0.23426 C -0.30851 0.23542 -0.32049 0.23588 -0.33229 0.2375 C -0.33559 0.23796 -0.33889 0.23866 -0.34184 0.24074 C -0.34531 0.24306 -0.34809 0.24699 -0.35139 0.25023 C -0.35208 0.25324 -0.35399 0.25648 -0.35365 0.25972 C -0.35313 0.26435 -0.35017 0.26806 -0.34896 0.27245 C -0.34774 0.27639 -0.34722 0.28079 -0.34653 0.28519 C -0.3408 0.32662 -0.34722 0.29097 -0.34184 0.31968 C -0.34254 0.33148 -0.34288 0.34306 -0.3441 0.35486 C -0.34445 0.35833 -0.34601 0.36111 -0.34653 0.36458 C -0.34809 0.37431 -0.34774 0.38657 -0.35139 0.3963 C -0.35261 0.39954 -0.35452 0.40255 -0.35608 0.40579 C -0.36129 0.4338 -0.36024 0.43148 -0.35608 0.36458 C -0.35556 0.35695 -0.35538 0.34931 -0.35365 0.34213 C -0.35295 0.33843 -0.35035 0.33611 -0.34896 0.33264 C -0.34636 0.32662 -0.34479 0.31968 -0.34184 0.31343 C -0.33993 0.30972 -0.33681 0.30741 -0.33472 0.30417 C -0.31493 0.27361 -0.34149 0.30972 -0.31806 0.27847 C -0.31476 0.27986 -0.31094 0.27917 -0.30851 0.28171 C -0.30642 0.28403 -0.29948 0.3088 -0.29896 0.31042 C -0.29392 0.34352 -0.3 0.31042 -0.29184 0.33912 C -0.28906 0.34838 -0.2875 0.35833 -0.28472 0.36759 C -0.28299 0.37292 -0.28142 0.37824 -0.27986 0.38357 C -0.27813 0.38982 -0.27674 0.3963 -0.27517 0.40255 C -0.27431 0.40579 -0.27413 0.40926 -0.27274 0.41204 C -0.27118 0.41528 -0.26511 0.42153 -0.26806 0.42153 C -0.27396 0.42153 -0.28195 0.4037 -0.28472 0.39931 C -0.28767 0.39491 -0.29115 0.3912 -0.2941 0.38681 C -0.30486 0.37037 -0.29636 0.37616 -0.30851 0.37083 C -0.31163 0.37292 -0.31806 0.37245 -0.31806 0.37708 C -0.31806 0.38403 -0.30625 0.39607 -0.30139 0.39931 C -0.28229 0.41204 -0.2849 0.40301 -0.25608 0.41204 L -0.20608 0.42801 C -0.19896 0.43009 -0.19184 0.43241 -0.18472 0.43426 C -0.17188 0.4375 -0.1592 0.43982 -0.14653 0.44375 C -0.13924 0.4463 -0.13247 0.4507 -0.12517 0.45347 C -0.11806 0.45602 -0.11077 0.45695 -0.10365 0.45949 C -0.08976 0.46528 -0.05903 0.47894 -0.04184 0.4882 C -0.0184 0.5007 -0.03299 0.49491 -0.01563 0.5007 C -0.01163 0.50417 -0.00764 0.50718 -0.00365 0.51042 C -0.00122 0.5125 0.00121 0.51921 0.00347 0.51667 C 0.0066 0.51366 0.00503 0.50602 0.00573 0.5007 C 0.00503 0.4757 0.00469 0.45023 0.00347 0.42477 C 0.00312 0.41945 0.00208 0.41412 0.00104 0.40903 C -0.00035 0.40255 -0.00365 0.38982 -0.00365 0.39005 C -0.00538 0.39838 -0.00642 0.40695 -0.00851 0.41528 C -0.01007 0.42153 -0.01198 0.42778 -0.0132 0.43426 C -0.01528 0.44468 -0.01649 0.45556 -0.01806 0.46597 C -0.01875 0.4713 -0.0191 0.47662 -0.02031 0.48195 C -0.02118 0.48519 -0.025 0.48982 -0.02274 0.49144 C -0.02014 0.49329 -0.01806 0.48727 -0.01563 0.48519 C 0.01076 0.42639 -0.02205 0.49884 -0.00365 0.45949 C 0.00104 0.44977 0.00764 0.43357 0.01302 0.42477 C 0.01649 0.41898 0.02135 0.41482 0.02483 0.40903 C 0.02708 0.40509 0.0276 0.4 0.02969 0.3963 C 0.03698 0.38287 0.04288 0.37523 0.05104 0.36458 C 0.05191 0.36134 0.05087 0.35532 0.05347 0.35486 C 0.05833 0.35394 0.06285 0.35972 0.06771 0.36134 L 0.07726 0.36458 C 0.08038 0.36759 0.08333 0.3713 0.0868 0.37407 C 0.08889 0.3757 0.09184 0.37523 0.09392 0.37708 C 0.10139 0.3838 0.10781 0.39259 0.11528 0.39931 C 0.12014 0.4037 0.12552 0.40671 0.12969 0.41204 C 0.14201 0.42847 0.13646 0.41991 0.14635 0.4375 L 0.15104 0.45648 L 0.15347 0.46597 C 0.15278 0.46945 0.15069 0.48657 0.14635 0.4882 C 0.14236 0.48982 0.13837 0.48634 0.13437 0.48519 C 0.12535 0.48241 0.12569 0.48241 0.11771 0.4787 C 0.12326 0.48611 0.12864 0.49352 0.13437 0.5007 C 0.14288 0.51181 0.15226 0.5213 0.16059 0.53241 C 0.16458 0.53773 0.1684 0.54352 0.17239 0.54861 C 0.18576 0.56482 0.22031 0.59838 0.22708 0.60556 C 0.2533 0.63264 0.23785 0.62269 0.27969 0.65949 C 0.28437 0.66366 0.28923 0.66806 0.29392 0.67222 C 0.29809 0.67616 0.30139 0.68148 0.30573 0.68519 C 0.31337 0.6912 0.32205 0.69468 0.32969 0.70093 C 0.33351 0.70394 0.33767 0.70695 0.34149 0.71042 C 0.34392 0.71227 0.34618 0.71505 0.34861 0.7169 C 0.35087 0.71829 0.35364 0.71829 0.35573 0.72014 C 0.36805 0.73009 0.37795 0.74583 0.39149 0.75185 C 0.40694 0.75857 0.39305 0.75139 0.41771 0.77083 C 0.42083 0.77292 0.42413 0.775 0.42726 0.77708 C 0.43437 0.78218 0.44132 0.7882 0.44861 0.79282 C 0.45087 0.79468 0.45347 0.79468 0.45573 0.79607 C 0.50608 0.82986 0.4533 0.79583 0.47969 0.81505 C 0.4842 0.81852 0.48923 0.82107 0.49392 0.82454 C 0.49878 0.8287 0.50312 0.8338 0.50816 0.8375 C 0.51528 0.84282 0.52274 0.84745 0.52969 0.85347 C 0.53246 0.85602 0.53403 0.86019 0.5368 0.86296 C 0.53958 0.86574 0.54323 0.8669 0.54635 0.86921 C 0.55364 0.87523 0.56059 0.88171 0.56771 0.88843 C 0.57552 0.8956 0.58298 0.90486 0.59149 0.91065 C 0.59635 0.91366 0.60087 0.9169 0.60573 0.92014 C 0.60816 0.92153 0.61302 0.92338 0.61302 0.92361 " pathEditMode="relative" rAng="0" ptsTypes="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52" y="430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AA392-8B06-67F9-D645-37B549397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aper on a wood surface&#10;&#10;AI-generated content may be incorrect.">
            <a:extLst>
              <a:ext uri="{FF2B5EF4-FFF2-40B4-BE49-F238E27FC236}">
                <a16:creationId xmlns:a16="http://schemas.microsoft.com/office/drawing/2014/main" id="{BB80FFEE-B243-A1A5-B26E-D89A555A6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4715"/>
          <a:stretch>
            <a:fillRect/>
          </a:stretch>
        </p:blipFill>
        <p:spPr>
          <a:xfrm>
            <a:off x="-1" y="0"/>
            <a:ext cx="9230497" cy="6858000"/>
          </a:xfrm>
          <a:prstGeom prst="rect">
            <a:avLst/>
          </a:prstGeom>
        </p:spPr>
      </p:pic>
      <p:pic>
        <p:nvPicPr>
          <p:cNvPr id="14" name="Picture 13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DBD40E71-2AA3-A2B5-6D08-DCF90629C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64388" b="40688"/>
          <a:stretch>
            <a:fillRect/>
          </a:stretch>
        </p:blipFill>
        <p:spPr>
          <a:xfrm>
            <a:off x="-1" y="1050019"/>
            <a:ext cx="2092415" cy="1347554"/>
          </a:xfrm>
          <a:prstGeom prst="rect">
            <a:avLst/>
          </a:prstGeom>
        </p:spPr>
      </p:pic>
      <p:pic>
        <p:nvPicPr>
          <p:cNvPr id="15" name="Picture 14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7BADFF3C-B9AC-CBC9-68C4-F1CE771EB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401942" y="2416253"/>
            <a:ext cx="1639574" cy="1804036"/>
          </a:xfrm>
          <a:prstGeom prst="rect">
            <a:avLst/>
          </a:prstGeom>
        </p:spPr>
      </p:pic>
      <p:pic>
        <p:nvPicPr>
          <p:cNvPr id="16" name="Picture 15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E6214469-9C92-D710-51B6-9563CB02E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195361" y="4462241"/>
            <a:ext cx="1792823" cy="1539161"/>
          </a:xfrm>
          <a:prstGeom prst="rect">
            <a:avLst/>
          </a:prstGeom>
        </p:spPr>
      </p:pic>
      <p:pic>
        <p:nvPicPr>
          <p:cNvPr id="4" name="Picture 3" descr="A drawing of a child and a bench&#10;&#10;AI-generated content may be incorrect.">
            <a:extLst>
              <a:ext uri="{FF2B5EF4-FFF2-40B4-BE49-F238E27FC236}">
                <a16:creationId xmlns:a16="http://schemas.microsoft.com/office/drawing/2014/main" id="{6DDAB7AC-F02C-0E0F-6F9F-B0E7FC111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 r="72841" b="12831"/>
          <a:stretch>
            <a:fillRect/>
          </a:stretch>
        </p:blipFill>
        <p:spPr>
          <a:xfrm>
            <a:off x="1619025" y="1468277"/>
            <a:ext cx="2110945" cy="4441748"/>
          </a:xfrm>
          <a:prstGeom prst="rect">
            <a:avLst/>
          </a:prstGeom>
        </p:spPr>
      </p:pic>
      <p:pic>
        <p:nvPicPr>
          <p:cNvPr id="7" name="Picture 6" descr="A child sitting on a bench&#10;&#10;AI-generated content may be incorrect.">
            <a:extLst>
              <a:ext uri="{FF2B5EF4-FFF2-40B4-BE49-F238E27FC236}">
                <a16:creationId xmlns:a16="http://schemas.microsoft.com/office/drawing/2014/main" id="{AA8E9057-25DF-EE62-864F-6FE4F700A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11" y="1776672"/>
            <a:ext cx="6363910" cy="4772933"/>
          </a:xfrm>
          <a:prstGeom prst="rect">
            <a:avLst/>
          </a:prstGeom>
        </p:spPr>
      </p:pic>
      <p:pic>
        <p:nvPicPr>
          <p:cNvPr id="8" name="Picture 7" descr="A drawing of a child and a bench&#10;&#10;AI-generated content may be incorrect.">
            <a:extLst>
              <a:ext uri="{FF2B5EF4-FFF2-40B4-BE49-F238E27FC236}">
                <a16:creationId xmlns:a16="http://schemas.microsoft.com/office/drawing/2014/main" id="{B8D6DD0A-4A9D-4CBD-2195-F5598DE20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0972" b="12831"/>
          <a:stretch>
            <a:fillRect/>
          </a:stretch>
        </p:blipFill>
        <p:spPr>
          <a:xfrm>
            <a:off x="3834200" y="1268413"/>
            <a:ext cx="5545684" cy="4732989"/>
          </a:xfrm>
          <a:prstGeom prst="rect">
            <a:avLst/>
          </a:prstGeom>
        </p:spPr>
      </p:pic>
      <p:pic>
        <p:nvPicPr>
          <p:cNvPr id="17" name="Picture 16" descr="A drawing of two boys on a bench&#10;&#10;AI-generated content may be incorrect.">
            <a:extLst>
              <a:ext uri="{FF2B5EF4-FFF2-40B4-BE49-F238E27FC236}">
                <a16:creationId xmlns:a16="http://schemas.microsoft.com/office/drawing/2014/main" id="{CC29D54A-216C-6F47-F7F2-70640D4B0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71" y="783263"/>
            <a:ext cx="8099649" cy="6074737"/>
          </a:xfrm>
          <a:prstGeom prst="rect">
            <a:avLst/>
          </a:prstGeom>
        </p:spPr>
      </p:pic>
      <p:pic>
        <p:nvPicPr>
          <p:cNvPr id="18" name="Picture 17" descr="A hand holding a pen&#10;&#10;AI-generated content may be incorrect.">
            <a:extLst>
              <a:ext uri="{FF2B5EF4-FFF2-40B4-BE49-F238E27FC236}">
                <a16:creationId xmlns:a16="http://schemas.microsoft.com/office/drawing/2014/main" id="{44182EB8-89CA-0D80-8954-BBAAAE5774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04" y="-2688970"/>
            <a:ext cx="9401553" cy="7051165"/>
          </a:xfrm>
          <a:prstGeom prst="rect">
            <a:avLst/>
          </a:prstGeom>
        </p:spPr>
      </p:pic>
      <p:pic>
        <p:nvPicPr>
          <p:cNvPr id="3" name="Picture 2" descr="A drawing of boys playing football&#10;&#10;AI-generated content may be incorrect.">
            <a:extLst>
              <a:ext uri="{FF2B5EF4-FFF2-40B4-BE49-F238E27FC236}">
                <a16:creationId xmlns:a16="http://schemas.microsoft.com/office/drawing/2014/main" id="{339C988F-B578-BB19-AAAB-EA1C76BA1D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8" y="725969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42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55 0.19583 C 0.06423 0.19676 0.0691 0.19792 0.07378 0.19884 C 0.08021 0.2 0.08663 0.2007 0.09288 0.20208 C 0.09618 0.20278 0.0993 0.20417 0.10243 0.20532 C 0.1059 0.2088 0.1158 0.21644 0.11667 0.22431 C 0.11719 0.22755 0.11545 0.23079 0.11441 0.2338 C 0.11042 0.24445 0.10955 0.24329 0.10243 0.24977 C 0.09687 0.24838 0.0868 0.24722 0.0809 0.24329 C 0.07847 0.24167 0.07639 0.23866 0.07378 0.23704 C 0.06927 0.23426 0.06423 0.23287 0.05955 0.23056 L 0.05243 0.22755 C 0.04844 0.23287 0.04479 0.23866 0.04045 0.24329 C 0.03611 0.24815 0.02621 0.25602 0.02621 0.25625 C 0.02222 0.25394 0.01823 0.25162 0.01423 0.24977 C 0.01198 0.24861 0.00955 0.24769 0.00712 0.24653 C -0.01077 0.2375 0.00173 0.24236 -0.01424 0.23704 C -0.0158 0.24028 -0.0191 0.24259 -0.0191 0.24653 C -0.0191 0.25023 -0.01615 0.25324 -0.01424 0.25602 C -0.00452 0.27083 -0.00226 0.275 0.00955 0.28148 C 0.01423 0.28403 0.01875 0.2875 0.02378 0.28773 L 0.10243 0.29097 C 0.10885 0.29213 0.1151 0.29329 0.12153 0.29421 L 0.17378 0.30046 C 0.19375 0.30926 0.16215 0.29583 0.19774 0.30695 C 0.2026 0.30833 0.21198 0.3132 0.21198 0.31343 C 0.21441 0.31644 0.21719 0.31898 0.2191 0.32269 C 0.22048 0.32546 0.22239 0.32917 0.22153 0.33218 C 0.21927 0.33935 0.20538 0.34097 0.20243 0.34167 C 0.18663 0.34074 0.17066 0.34051 0.15486 0.33866 C 0.14514 0.3375 0.13576 0.33426 0.12621 0.33218 C 0.12066 0.33102 0.1151 0.33009 0.10955 0.32917 C 0.0842 0.31782 0.09757 0.32245 0.05712 0.31644 C 0.02552 0.31157 0.04288 0.31389 0.00486 0.30995 C -0.00868 0.31111 -0.02222 0.31134 -0.03577 0.3132 C -0.0382 0.31343 -0.04115 0.31412 -0.04288 0.31644 C -0.04688 0.32176 -0.05243 0.33542 -0.05243 0.33565 C -0.05087 0.34398 -0.05122 0.35347 -0.04757 0.36088 C -0.04445 0.36713 -0.0382 0.36968 -0.03333 0.37361 C -0.0191 0.38449 -0.02031 0.3831 -0.00469 0.38634 C 0.00642 0.38843 0.01736 0.39167 0.02864 0.39259 C 0.05798 0.39468 0.08733 0.3956 0.11667 0.39884 C 0.13333 0.4007 0.14618 0.40139 0.16198 0.40532 C 0.17448 0.40833 0.16996 0.4088 0.18333 0.41482 C 0.18646 0.4162 0.18976 0.4169 0.19288 0.41806 C 0.19375 0.42222 0.1967 0.42685 0.19531 0.43079 C 0.19375 0.43495 0.18889 0.43472 0.18576 0.43704 C 0.18333 0.43889 0.18125 0.44213 0.17864 0.44329 C 0.16354 0.4507 0.15417 0.45023 0.13819 0.45301 C 0.13264 0.45394 0.12708 0.45509 0.12153 0.45602 C 0.04705 0.4537 0.04444 0.45509 -0.01181 0.44977 C -0.02136 0.44884 -0.0309 0.44815 -0.04045 0.44653 C -0.05 0.44491 -0.05955 0.44236 -0.0691 0.44028 C -0.0724 0.43935 -0.09115 0.43542 -0.09531 0.4338 C -0.09931 0.43218 -0.10313 0.4294 -0.10712 0.42755 C -0.11024 0.42616 -0.11354 0.4257 -0.11667 0.42431 C -0.12153 0.42245 -0.1309 0.41806 -0.1309 0.41829 C -0.13177 0.42107 -0.13368 0.42431 -0.13333 0.42755 C -0.13229 0.43519 -0.12552 0.44005 -0.12136 0.44329 C -0.11181 0.45139 -0.10903 0.45556 -0.09757 0.45602 C -0.06111 0.4581 -0.02465 0.4581 0.01198 0.45926 C 0.02378 0.46042 0.03576 0.46111 0.04757 0.4625 C 0.06007 0.46389 0.06892 0.4662 0.0809 0.46875 C 0.08333 0.46991 0.08576 0.4706 0.08819 0.47199 C 0.09462 0.47593 0.10712 0.48472 0.10712 0.48495 C 0.10955 0.48773 0.1118 0.4912 0.11441 0.49421 C 0.12344 0.50463 0.12361 0.50139 0.13108 0.5132 C 0.13524 0.51991 0.13767 0.52778 0.14045 0.53542 C 0.14722 0.5713 0.14462 0.55208 0.14774 0.59259 C 0.15278 0.57662 0.16042 0.55023 0.1691 0.53866 C 0.17153 0.53542 0.17413 0.53264 0.17621 0.52917 C 0.18212 0.51991 0.18646 0.50903 0.19288 0.50046 C 0.19531 0.49745 0.19722 0.49352 0.2 0.49097 C 0.20208 0.48912 0.20486 0.48889 0.20712 0.48773 C 0.21111 0.49097 0.21562 0.49329 0.2191 0.49745 C 0.22205 0.50093 0.22361 0.50602 0.22621 0.50995 C 0.22917 0.51458 0.23264 0.51852 0.23576 0.52269 C 0.24323 0.55232 0.23038 0.50324 0.24531 0.54815 C 0.2467 0.55208 0.2467 0.55671 0.24774 0.56088 C 0.24844 0.56412 0.2493 0.56713 0.25 0.57037 C 0.24687 0.57153 0.24375 0.57361 0.24062 0.57361 C 0.23333 0.57361 0.2243 0.56597 0.2191 0.56088 C 0.21649 0.5581 0.21458 0.55417 0.21198 0.55139 C 0.20903 0.54792 0.20538 0.54537 0.20243 0.5419 C 0.19983 0.53889 0.19792 0.53519 0.19531 0.53241 C 0.19305 0.52986 0.19028 0.52847 0.18819 0.52593 C 0.18385 0.52107 0.17986 0.51574 0.17621 0.50995 C 0.1743 0.50718 0.17344 0.50324 0.17153 0.50046 C 0.16944 0.49792 0.16649 0.49676 0.16441 0.49421 C 0.14514 0.47176 0.16042 0.4838 0.14288 0.47199 C 0.12535 0.4838 0.1408 0.47176 0.12621 0.48773 C 0.11927 0.4956 0.11198 0.50255 0.10486 0.50995 C 0.10087 0.51435 0.09653 0.51806 0.09288 0.52269 C 0.08889 0.52801 0.08472 0.5331 0.0809 0.53866 C 0.06788 0.5581 0.0743 0.55162 0.06198 0.57361 C 0.05955 0.57778 0.05764 0.58264 0.05486 0.58634 C 0.05278 0.58889 0.05 0.59051 0.04757 0.59259 C 0.04375 0.58519 0.04028 0.57732 0.03576 0.57037 C 0.03385 0.56759 0.03055 0.56667 0.02864 0.56412 C 0.02587 0.56042 0.02413 0.55532 0.02153 0.55139 C 0.01858 0.54676 0.0151 0.54282 0.01198 0.53866 C 0.01111 0.53125 0.01042 0.52384 0.00955 0.51644 C 0.00885 0.50995 0.00712 0.5037 0.00712 0.49745 C 0.00712 0.48982 0.00816 0.48241 0.00955 0.47523 C 0.01146 0.46551 0.01423 0.45602 0.01667 0.44653 C 0.01753 0.44329 0.02066 0.43449 0.0191 0.43704 C 0.00955 0.45301 0.00312 0.47338 -0.00955 0.48472 L -0.0309 0.5037 L -0.03802 0.50995 C -0.0507 0.5044 -0.04115 0.51019 -0.05469 0.49421 C -0.05851 0.48958 -0.06302 0.48634 -0.06667 0.48148 C -0.06875 0.4787 -0.06962 0.47477 -0.07136 0.47199 C -0.07431 0.46736 -0.07795 0.46389 -0.0809 0.45926 C -0.09149 0.44282 -0.07917 0.45556 -0.09288 0.44329 C -0.09913 0.4456 -0.10556 0.44745 -0.11198 0.44977 C -0.13906 0.46019 -0.11389 0.45162 -0.13802 0.4625 C -0.14358 0.46482 -0.14931 0.4662 -0.15469 0.46875 C -0.16458 0.47361 -0.16302 0.47523 -0.17136 0.48148 C -0.17448 0.4838 -0.17778 0.48565 -0.1809 0.48773 C -0.18663 0.49931 -0.18802 0.49931 -0.18802 0.51644 C -0.18802 0.51968 -0.18733 0.52338 -0.18577 0.52593 C -0.18386 0.52894 -0.1809 0.53009 -0.17865 0.53241 C -0.1691 0.53009 -0.15955 0.52847 -0.15 0.52593 C -0.14757 0.52523 -0.14514 0.52431 -0.14288 0.52269 C -0.13785 0.51898 -0.12865 0.50995 -0.12865 0.51019 C -0.11684 0.48657 -0.12014 0.48357 -0.11667 0.50695 C -0.1158 0.525 -0.11563 0.54282 -0.11424 0.56088 C -0.11389 0.56528 -0.11511 0.57315 -0.11198 0.57361 C -0.10434 0.57454 -0.09774 0.56644 -0.09045 0.56412 C -0.08507 0.56227 -0.07934 0.56181 -0.07379 0.56088 C -0.05608 0.55787 -0.0309 0.55347 -0.01181 0.55139 C 1.38889E-6 0.55 0.01198 0.54931 0.02378 0.54815 C 0.03264 0.54931 0.04167 0.54792 0.05 0.55139 C 0.05677 0.55417 0.06597 0.5713 0.07153 0.57685 C 0.0743 0.57963 0.07795 0.58056 0.0809 0.5831 C 0.08108 0.5831 0.09878 0.59907 0.10243 0.60208 L 0.10955 0.60857 L 0.12378 0.60208 L 0.13108 0.59907 C 0.14045 0.6 0.15017 0.59977 0.15955 0.60208 C 0.16302 0.60301 0.1658 0.60695 0.1691 0.60857 C 0.17222 0.60995 0.17552 0.61065 0.17864 0.61157 C 0.18108 0.61065 0.18385 0.61065 0.18576 0.60857 C 0.18802 0.60602 0.18767 0.59977 0.19045 0.59907 C 0.19687 0.59722 0.2033 0.60116 0.20955 0.60208 C 0.21267 0.60532 0.2158 0.60857 0.2191 0.61157 C 0.24983 0.64074 0.24809 0.61875 0.3191 0.6213 C 0.3434 0.62755 0.32101 0.62107 0.33819 0.62755 C 0.34305 0.6294 0.35 0.63102 0.35486 0.6338 C 0.36128 0.63773 0.36736 0.64306 0.37396 0.64653 C 0.37778 0.64861 0.38212 0.65 0.38576 0.65301 C 0.3901 0.65648 0.39358 0.66181 0.39774 0.66574 C 0.40156 0.66921 0.4059 0.67153 0.40955 0.67523 C 0.42014 0.68542 0.43055 0.69583 0.44062 0.70695 C 0.44531 0.71227 0.45 0.71782 0.45486 0.72292 C 0.45712 0.72523 0.45989 0.72662 0.46198 0.72917 C 0.48125 0.75208 0.46875 0.74491 0.48351 0.75139 C 0.49305 0.76065 0.51389 0.78125 0.52396 0.78634 C 0.53021 0.78958 0.53663 0.79236 0.54305 0.79583 C 0.54618 0.79769 0.54913 0.80046 0.55243 0.80208 C 0.58507 0.81898 0.56319 0.80671 0.58351 0.81482 C 0.61753 0.82847 0.575 0.81366 0.61684 0.82755 C 0.6191 0.82963 0.62135 0.83241 0.62396 0.83403 C 0.62691 0.83565 0.63038 0.83588 0.63351 0.83704 C 0.63594 0.83796 0.63819 0.83935 0.64062 0.84028 C 0.64618 0.84259 0.65173 0.84445 0.65729 0.84676 C 0.66614 0.84282 0.66215 0.84491 0.66927 0.84028 " pathEditMode="relative" rAng="0" ptsTypes="AAAAAAAAAAAAAAAAAAAAAAAAAAAAAAAAAAAAAAAAAAAAAAAAAAAAAAAAAAAAAAAAAAAAAA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325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354 0.05208 C -0.36823 0.05417 -0.37309 0.05579 -0.37778 0.05833 C -0.40712 0.07407 -0.37136 0.05764 -0.39445 0.06782 C -0.39497 0.06875 -0.40504 0.0838 -0.39688 0.08681 C -0.39219 0.08866 -0.38733 0.08472 -0.38247 0.0838 C -0.37465 0.08472 -0.3658 0.08218 -0.35868 0.08681 C -0.35365 0.09028 -0.34913 0.10602 -0.34913 0.10625 C -0.34844 0.10903 -0.34583 0.1125 -0.34688 0.11551 C -0.35139 0.12963 -0.37309 0.13843 -0.38021 0.14097 L -0.39913 0.14722 C -0.40156 0.14398 -0.40417 0.1412 -0.40625 0.13773 C -0.4099 0.13195 -0.41424 0.12593 -0.40868 0.11875 C -0.40625 0.11528 -0.40243 0.11435 -0.39913 0.11227 C -0.39445 0.11343 -0.38924 0.1125 -0.3849 0.11551 C -0.38142 0.11782 -0.3757 0.13935 -0.37535 0.14097 C -0.37344 0.14931 -0.37066 0.1662 -0.37066 0.16644 C -0.37292 0.1831 -0.37361 0.2007 -0.37778 0.21713 C -0.37865 0.2206 -0.38229 0.22176 -0.3849 0.22338 C -0.39392 0.2294 -0.39722 0.22986 -0.40625 0.23287 C -0.40868 0.23495 -0.41163 0.23634 -0.41354 0.23935 C -0.41493 0.24167 -0.41788 0.26019 -0.41823 0.26157 C -0.41945 0.26505 -0.42136 0.26782 -0.42292 0.27107 C -0.42448 0.28102 -0.42691 0.29607 -0.42778 0.30602 C -0.42882 0.31759 -0.42899 0.32917 -0.43021 0.34097 C -0.43056 0.3463 -0.43177 0.35139 -0.43247 0.35671 C -0.43333 0.3632 -0.43403 0.36945 -0.4349 0.3757 C -0.43577 0.36945 -0.43629 0.36296 -0.43733 0.35671 C -0.43785 0.35255 -0.43976 0.34838 -0.43958 0.34398 C -0.43889 0.31991 -0.43733 0.29699 -0.43247 0.27431 C -0.43177 0.27107 -0.4309 0.26782 -0.43021 0.26458 C -0.42778 0.2537 -0.42691 0.24144 -0.42066 0.23287 C -0.41597 0.22685 -0.41215 0.22593 -0.40625 0.22338 C -0.40313 0.22662 -0.39983 0.2294 -0.39688 0.23287 C -0.39115 0.23958 -0.38108 0.25532 -0.37778 0.26157 C -0.37101 0.27384 -0.36511 0.28681 -0.35868 0.29954 C -0.35556 0.30602 -0.3533 0.3132 -0.34913 0.31875 C -0.33472 0.33796 -0.34965 0.3169 -0.33247 0.34722 C -0.32361 0.36296 -0.32761 0.35556 -0.32066 0.36945 C -0.31979 0.37269 -0.31649 0.38125 -0.31823 0.37894 C -0.32309 0.37245 -0.33056 0.35232 -0.3349 0.34398 C -0.33785 0.33843 -0.34149 0.33357 -0.34445 0.32824 C -0.35434 0.30995 -0.35261 0.30926 -0.36354 0.29329 C -0.36806 0.28657 -0.37361 0.28125 -0.37778 0.27431 C -0.38004 0.2706 -0.38021 0.26505 -0.38247 0.26157 C -0.38438 0.25857 -0.3875 0.25764 -0.38958 0.25509 C -0.39219 0.25232 -0.39445 0.24884 -0.39688 0.2456 C -0.39601 0.25509 -0.39549 0.26482 -0.39445 0.27431 C -0.39392 0.27847 -0.39254 0.28264 -0.39202 0.28681 C -0.39097 0.2963 -0.3908 0.30602 -0.38958 0.31551 C -0.38837 0.32616 -0.3875 0.33704 -0.3849 0.34722 C -0.38403 0.35046 -0.38316 0.35347 -0.38247 0.35671 C -0.37761 0.38287 -0.38264 0.3625 -0.37778 0.38542 C -0.37153 0.41482 -0.38073 0.36713 -0.37066 0.41065 C -0.36875 0.41898 -0.36771 0.42778 -0.3658 0.43611 C -0.35799 0.47245 -0.36441 0.43889 -0.35625 0.47107 C -0.35452 0.47847 -0.35313 0.48588 -0.35156 0.49329 C -0.35243 0.49861 -0.3507 0.50602 -0.35399 0.50926 C -0.35625 0.51134 -0.35903 0.50556 -0.36111 0.50278 C -0.3632 0.5 -0.36406 0.4963 -0.3658 0.49329 C -0.36806 0.48982 -0.37066 0.48704 -0.37292 0.4838 C -0.37465 0.47732 -0.37622 0.47107 -0.37778 0.46458 C -0.37952 0.45741 -0.38073 0.44977 -0.38247 0.44236 C -0.38386 0.43704 -0.38594 0.43195 -0.38733 0.42662 C -0.38837 0.42245 -0.38854 0.41806 -0.38958 0.41389 C -0.39097 0.40857 -0.39306 0.40347 -0.39445 0.39792 C -0.39549 0.39398 -0.39583 0.38958 -0.39688 0.38542 C -0.39827 0.37894 -0.40261 0.35972 -0.40156 0.3662 L -0.39913 0.38218 C -0.4 0.39907 -0.39913 0.4162 -0.40156 0.43287 C -0.40243 0.4382 -0.40677 0.44097 -0.40868 0.4456 C -0.4099 0.44861 -0.4099 0.45208 -0.41111 0.45509 C -0.41441 0.46412 -0.41771 0.46713 -0.42292 0.47431 C -0.43177 0.49745 -0.42465 0.4757 -0.43021 0.50278 C -0.43142 0.50926 -0.4349 0.52176 -0.4349 0.52199 C -0.43403 0.52616 -0.43386 0.53056 -0.43247 0.53449 C -0.42917 0.54491 -0.425 0.54676 -0.41823 0.5537 C -0.41354 0.57269 -0.41945 0.5537 -0.40868 0.57269 C -0.4059 0.57755 -0.40417 0.58333 -0.40156 0.58843 C -0.39149 0.6088 -0.38004 0.62801 -0.37066 0.64884 C -0.36823 0.65417 -0.36597 0.65949 -0.36354 0.66482 C -0.33889 0.71528 -0.3441 0.7037 -0.32066 0.74722 C -0.31667 0.75463 -0.3132 0.7625 -0.30868 0.76945 C -0.29913 0.78426 -0.28993 0.79954 -0.28021 0.81389 C -0.27483 0.82176 -0.26858 0.82824 -0.26354 0.83611 C -0.25833 0.84421 -0.25486 0.85417 -0.24913 0.86157 C -0.24358 0.86898 -0.23629 0.87384 -0.23021 0.88056 C -0.22761 0.88333 -0.2257 0.8875 -0.22292 0.89005 C -0.21059 0.90139 -0.19757 0.91111 -0.1849 0.92199 C -0.18247 0.92384 -0.18056 0.92708 -0.17778 0.92824 C -0.15712 0.9375 -0.12396 0.95255 -0.10625 0.95671 C -0.08403 0.96204 -0.06215 0.97037 -0.03958 0.97269 L -0.00868 0.97593 C 1.38889E-6 0.97685 0.00868 0.97847 0.01753 0.97894 C 0.03976 0.98056 0.06198 0.98079 0.0842 0.98218 C 0.09601 0.98287 0.10798 0.98426 0.11979 0.98542 L 0.28889 0.97894 C 0.3276 0.97732 0.32135 0.97778 0.34844 0.97269 C 0.35642 0.97384 0.36441 0.97338 0.37222 0.97593 C 0.375 0.97662 0.37673 0.98056 0.37934 0.98218 C 0.38333 0.98495 0.39219 0.98704 0.39601 0.98866 C 0.41962 0.99792 0.40087 0.99282 0.42465 0.99815 C 0.42934 1.00023 0.4342 1.00208 0.43889 1.0044 C 0.44462 1.00741 0.45 1.01111 0.45555 1.01389 C 0.46215 1.01736 0.47205 1.02153 0.47934 1.02338 C 0.49653 1.02801 0.50764 1.02847 0.52708 1.02986 C 0.53246 1.03009 0.53819 1.02986 0.54375 1.02986 " pathEditMode="relative" rAng="0" ptsTypes="AAAAAAAAAAAAAAAAAAAAAAAAAAAAAAAAAAAAAAAAA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4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0DE6D-B907-BC93-2123-14D0CB854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AF1B98-BD66-1D94-CD59-4BB7518AE387}"/>
              </a:ext>
            </a:extLst>
          </p:cNvPr>
          <p:cNvGrpSpPr>
            <a:grpSpLocks noChangeAspect="1"/>
          </p:cNvGrpSpPr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236A7E7-D24F-E779-A7E8-7B07B32FD04A}"/>
                </a:ext>
              </a:extLst>
            </p:cNvPr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pic>
            <p:nvPicPr>
              <p:cNvPr id="7" name="Picture 6" descr="A playground in a park&#10;&#10;AI-generated content may be incorrect.">
                <a:extLst>
                  <a:ext uri="{FF2B5EF4-FFF2-40B4-BE49-F238E27FC236}">
                    <a16:creationId xmlns:a16="http://schemas.microsoft.com/office/drawing/2014/main" id="{F63CD35E-DAF5-875E-3540-B7FE50635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4" r="1938" b="305"/>
              <a:stretch>
                <a:fillRect/>
              </a:stretch>
            </p:blipFill>
            <p:spPr>
              <a:xfrm>
                <a:off x="0" y="0"/>
                <a:ext cx="9144001" cy="6858000"/>
              </a:xfrm>
              <a:prstGeom prst="rect">
                <a:avLst/>
              </a:prstGeom>
            </p:spPr>
          </p:pic>
          <p:pic>
            <p:nvPicPr>
              <p:cNvPr id="10" name="Picture 9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2D838FB4-02B5-95FC-3D4C-D8AD29A3B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68"/>
              <a:stretch>
                <a:fillRect/>
              </a:stretch>
            </p:blipFill>
            <p:spPr>
              <a:xfrm>
                <a:off x="614255" y="3080216"/>
                <a:ext cx="2248738" cy="3460836"/>
              </a:xfrm>
              <a:prstGeom prst="rect">
                <a:avLst/>
              </a:prstGeom>
            </p:spPr>
          </p:pic>
          <p:pic>
            <p:nvPicPr>
              <p:cNvPr id="14" name="Picture 13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366BA2A6-AD3B-BC46-934F-F215C2F1C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7534" r="1268" b="16157"/>
              <a:stretch>
                <a:fillRect/>
              </a:stretch>
            </p:blipFill>
            <p:spPr>
              <a:xfrm>
                <a:off x="5138836" y="2067518"/>
                <a:ext cx="2040114" cy="2395937"/>
              </a:xfrm>
              <a:prstGeom prst="rect">
                <a:avLst/>
              </a:prstGeom>
            </p:spPr>
          </p:pic>
          <p:pic>
            <p:nvPicPr>
              <p:cNvPr id="21" name="Picture 20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BB35D95D-3494-BBBA-B170-02EF59D259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6" r="54228" b="6862"/>
              <a:stretch>
                <a:fillRect/>
              </a:stretch>
            </p:blipFill>
            <p:spPr>
              <a:xfrm>
                <a:off x="2746399" y="2499911"/>
                <a:ext cx="954953" cy="1531149"/>
              </a:xfrm>
              <a:prstGeom prst="rect">
                <a:avLst/>
              </a:prstGeom>
            </p:spPr>
          </p:pic>
          <p:pic>
            <p:nvPicPr>
              <p:cNvPr id="24" name="Picture 23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758119F1-F9A0-98BC-7F4F-72C83C2EC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65" t="-2080" r="7569" b="8942"/>
              <a:stretch>
                <a:fillRect/>
              </a:stretch>
            </p:blipFill>
            <p:spPr>
              <a:xfrm>
                <a:off x="6123432" y="3112708"/>
                <a:ext cx="2038043" cy="3267745"/>
              </a:xfrm>
              <a:prstGeom prst="rect">
                <a:avLst/>
              </a:prstGeom>
            </p:spPr>
          </p:pic>
          <p:pic>
            <p:nvPicPr>
              <p:cNvPr id="25" name="Picture 24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A23117EC-F3BE-053D-1767-D21CBB513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074"/>
              <a:stretch>
                <a:fillRect/>
              </a:stretch>
            </p:blipFill>
            <p:spPr>
              <a:xfrm flipH="1">
                <a:off x="654193" y="2417536"/>
                <a:ext cx="324019" cy="97495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51DCCDE-D8A9-AE12-C4E4-FF6A07C79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7" r="23007"/>
              <a:stretch/>
            </p:blipFill>
            <p:spPr>
              <a:xfrm>
                <a:off x="3943617" y="4362269"/>
                <a:ext cx="954953" cy="1326664"/>
              </a:xfrm>
              <a:prstGeom prst="rect">
                <a:avLst/>
              </a:prstGeom>
            </p:spPr>
          </p:pic>
          <p:pic>
            <p:nvPicPr>
              <p:cNvPr id="27" name="Picture 26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FCF7D7C2-29A8-4398-E803-F4C9EB6F9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760" t="2499" r="1771" b="4468"/>
              <a:stretch>
                <a:fillRect/>
              </a:stretch>
            </p:blipFill>
            <p:spPr>
              <a:xfrm flipH="1">
                <a:off x="7750970" y="2314574"/>
                <a:ext cx="414818" cy="864783"/>
              </a:xfrm>
              <a:prstGeom prst="rect">
                <a:avLst/>
              </a:prstGeom>
            </p:spPr>
          </p:pic>
          <p:pic>
            <p:nvPicPr>
              <p:cNvPr id="28" name="Picture 27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49374B66-1AA0-D8AF-3E0F-606B13154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04" t="-7021" r="36603" b="75768"/>
              <a:stretch>
                <a:fillRect/>
              </a:stretch>
            </p:blipFill>
            <p:spPr>
              <a:xfrm rot="18604722" flipH="1">
                <a:off x="7985091" y="1922261"/>
                <a:ext cx="280018" cy="290514"/>
              </a:xfrm>
              <a:prstGeom prst="rect">
                <a:avLst/>
              </a:prstGeom>
            </p:spPr>
          </p:pic>
        </p:grpSp>
        <p:pic>
          <p:nvPicPr>
            <p:cNvPr id="4" name="Picture 3" descr="A cat sitting on a black background&#10;&#10;AI-generated content may be incorrect.">
              <a:extLst>
                <a:ext uri="{FF2B5EF4-FFF2-40B4-BE49-F238E27FC236}">
                  <a16:creationId xmlns:a16="http://schemas.microsoft.com/office/drawing/2014/main" id="{5DF70322-DDD8-33F2-CC00-05D23C787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9" t="3361" r="16345" b="17344"/>
            <a:stretch>
              <a:fillRect/>
            </a:stretch>
          </p:blipFill>
          <p:spPr>
            <a:xfrm>
              <a:off x="66902" y="1965811"/>
              <a:ext cx="110898" cy="101707"/>
            </a:xfrm>
            <a:prstGeom prst="rect">
              <a:avLst/>
            </a:prstGeom>
          </p:spPr>
        </p:pic>
      </p:grpSp>
      <p:pic>
        <p:nvPicPr>
          <p:cNvPr id="11" name="Picture 10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9029F542-1AE0-D053-BE14-6A5A94F2C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64388" b="40688"/>
          <a:stretch>
            <a:fillRect/>
          </a:stretch>
        </p:blipFill>
        <p:spPr>
          <a:xfrm>
            <a:off x="2061755" y="173281"/>
            <a:ext cx="2059978" cy="1326664"/>
          </a:xfrm>
          <a:prstGeom prst="rect">
            <a:avLst/>
          </a:prstGeom>
        </p:spPr>
      </p:pic>
      <p:pic>
        <p:nvPicPr>
          <p:cNvPr id="5" name="Picture 4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6DA147B7-B5CD-82F5-9EB6-00046708A7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3902380" y="0"/>
            <a:ext cx="1639574" cy="1804036"/>
          </a:xfrm>
          <a:prstGeom prst="rect">
            <a:avLst/>
          </a:prstGeom>
        </p:spPr>
      </p:pic>
      <p:pic>
        <p:nvPicPr>
          <p:cNvPr id="6" name="Picture 5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1A53C825-6927-046E-27A1-4255E97706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5138836" y="0"/>
            <a:ext cx="1792823" cy="15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E02F3-D2DA-7945-CAA4-EBB11C9E1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68C8C20-9926-648A-4B06-F483618CAFB8}"/>
              </a:ext>
            </a:extLst>
          </p:cNvPr>
          <p:cNvGrpSpPr>
            <a:grpSpLocks noChangeAspect="1"/>
          </p:cNvGrpSpPr>
          <p:nvPr/>
        </p:nvGrpSpPr>
        <p:grpSpPr>
          <a:xfrm>
            <a:off x="-1015499" y="-6892926"/>
            <a:ext cx="35204404" cy="26403301"/>
            <a:chOff x="0" y="0"/>
            <a:chExt cx="9144001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97563CA-A74C-569C-8722-899B929BFA3C}"/>
                </a:ext>
              </a:extLst>
            </p:cNvPr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pic>
            <p:nvPicPr>
              <p:cNvPr id="21" name="Picture 20" descr="A playground in a park&#10;&#10;AI-generated content may be incorrect.">
                <a:extLst>
                  <a:ext uri="{FF2B5EF4-FFF2-40B4-BE49-F238E27FC236}">
                    <a16:creationId xmlns:a16="http://schemas.microsoft.com/office/drawing/2014/main" id="{03CDC84C-3C01-BABA-C49C-668FA10499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4" r="1938" b="305"/>
              <a:stretch>
                <a:fillRect/>
              </a:stretch>
            </p:blipFill>
            <p:spPr>
              <a:xfrm>
                <a:off x="0" y="0"/>
                <a:ext cx="9144001" cy="6858000"/>
              </a:xfrm>
              <a:prstGeom prst="rect">
                <a:avLst/>
              </a:prstGeom>
            </p:spPr>
          </p:pic>
          <p:pic>
            <p:nvPicPr>
              <p:cNvPr id="24" name="Picture 23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4D5736AB-66D4-B394-8559-0D314DF75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68"/>
              <a:stretch>
                <a:fillRect/>
              </a:stretch>
            </p:blipFill>
            <p:spPr>
              <a:xfrm>
                <a:off x="614255" y="3080216"/>
                <a:ext cx="2248738" cy="3460836"/>
              </a:xfrm>
              <a:prstGeom prst="rect">
                <a:avLst/>
              </a:prstGeom>
            </p:spPr>
          </p:pic>
          <p:pic>
            <p:nvPicPr>
              <p:cNvPr id="25" name="Picture 24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58EA9478-F375-D196-46E5-DF41737A1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7534" r="1268" b="16157"/>
              <a:stretch>
                <a:fillRect/>
              </a:stretch>
            </p:blipFill>
            <p:spPr>
              <a:xfrm>
                <a:off x="5138836" y="2067518"/>
                <a:ext cx="2040114" cy="2395937"/>
              </a:xfrm>
              <a:prstGeom prst="rect">
                <a:avLst/>
              </a:prstGeom>
            </p:spPr>
          </p:pic>
          <p:pic>
            <p:nvPicPr>
              <p:cNvPr id="26" name="Picture 25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BD88DC0B-5AC9-405C-BE7B-AC2149C00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6" r="54228" b="6862"/>
              <a:stretch>
                <a:fillRect/>
              </a:stretch>
            </p:blipFill>
            <p:spPr>
              <a:xfrm>
                <a:off x="2746399" y="2499911"/>
                <a:ext cx="954953" cy="1531149"/>
              </a:xfrm>
              <a:prstGeom prst="rect">
                <a:avLst/>
              </a:prstGeom>
            </p:spPr>
          </p:pic>
          <p:pic>
            <p:nvPicPr>
              <p:cNvPr id="27" name="Picture 26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3D4A7995-C7BE-C14D-303A-C9A3F4FF5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65" t="-2080" r="7569" b="8942"/>
              <a:stretch>
                <a:fillRect/>
              </a:stretch>
            </p:blipFill>
            <p:spPr>
              <a:xfrm>
                <a:off x="6123432" y="3112708"/>
                <a:ext cx="2038043" cy="3267745"/>
              </a:xfrm>
              <a:prstGeom prst="rect">
                <a:avLst/>
              </a:prstGeom>
            </p:spPr>
          </p:pic>
          <p:pic>
            <p:nvPicPr>
              <p:cNvPr id="28" name="Picture 27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51C3BF81-2FD1-4C55-7CEE-02CFD9186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074"/>
              <a:stretch>
                <a:fillRect/>
              </a:stretch>
            </p:blipFill>
            <p:spPr>
              <a:xfrm flipH="1">
                <a:off x="654193" y="2417536"/>
                <a:ext cx="324019" cy="97495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3C61D42-710A-E141-D5DF-BD5B5887E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7" r="23007"/>
              <a:stretch/>
            </p:blipFill>
            <p:spPr>
              <a:xfrm>
                <a:off x="3943617" y="4362269"/>
                <a:ext cx="954953" cy="1326664"/>
              </a:xfrm>
              <a:prstGeom prst="rect">
                <a:avLst/>
              </a:prstGeom>
            </p:spPr>
          </p:pic>
          <p:pic>
            <p:nvPicPr>
              <p:cNvPr id="30" name="Picture 29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814B3861-BD5F-592B-08E6-578AD8EF0E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760" t="2499" r="1771" b="4468"/>
              <a:stretch>
                <a:fillRect/>
              </a:stretch>
            </p:blipFill>
            <p:spPr>
              <a:xfrm flipH="1">
                <a:off x="7750970" y="2314574"/>
                <a:ext cx="414818" cy="864783"/>
              </a:xfrm>
              <a:prstGeom prst="rect">
                <a:avLst/>
              </a:prstGeom>
            </p:spPr>
          </p:pic>
          <p:pic>
            <p:nvPicPr>
              <p:cNvPr id="31" name="Picture 30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F7C983AC-05CE-F88A-89CC-5687EBE0F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04" t="-7021" r="36603" b="75768"/>
              <a:stretch>
                <a:fillRect/>
              </a:stretch>
            </p:blipFill>
            <p:spPr>
              <a:xfrm rot="18604722" flipH="1">
                <a:off x="7985091" y="1922261"/>
                <a:ext cx="280018" cy="290514"/>
              </a:xfrm>
              <a:prstGeom prst="rect">
                <a:avLst/>
              </a:prstGeom>
            </p:spPr>
          </p:pic>
        </p:grpSp>
        <p:pic>
          <p:nvPicPr>
            <p:cNvPr id="14" name="Picture 13" descr="A cat sitting on a black background&#10;&#10;AI-generated content may be incorrect.">
              <a:extLst>
                <a:ext uri="{FF2B5EF4-FFF2-40B4-BE49-F238E27FC236}">
                  <a16:creationId xmlns:a16="http://schemas.microsoft.com/office/drawing/2014/main" id="{43A84A1A-73A3-CBF8-FB81-6A21ADE53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9" t="3361" r="16345" b="17344"/>
            <a:stretch>
              <a:fillRect/>
            </a:stretch>
          </p:blipFill>
          <p:spPr>
            <a:xfrm>
              <a:off x="66902" y="1965811"/>
              <a:ext cx="110898" cy="101707"/>
            </a:xfrm>
            <a:prstGeom prst="rect">
              <a:avLst/>
            </a:prstGeom>
          </p:spPr>
        </p:pic>
      </p:grpSp>
      <p:pic>
        <p:nvPicPr>
          <p:cNvPr id="11" name="Picture 10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E93C3BA9-5382-36B0-1EB4-2DFC1A66E4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64388" b="40688"/>
          <a:stretch>
            <a:fillRect/>
          </a:stretch>
        </p:blipFill>
        <p:spPr>
          <a:xfrm>
            <a:off x="2061755" y="173281"/>
            <a:ext cx="2059978" cy="1326664"/>
          </a:xfrm>
          <a:prstGeom prst="rect">
            <a:avLst/>
          </a:prstGeom>
        </p:spPr>
      </p:pic>
      <p:pic>
        <p:nvPicPr>
          <p:cNvPr id="5" name="Picture 4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D4961471-D0F3-F878-624C-8A4E3E5E0B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3902380" y="0"/>
            <a:ext cx="1639574" cy="1804036"/>
          </a:xfrm>
          <a:prstGeom prst="rect">
            <a:avLst/>
          </a:prstGeom>
        </p:spPr>
      </p:pic>
      <p:pic>
        <p:nvPicPr>
          <p:cNvPr id="6" name="Picture 5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A9448242-7E2C-B557-549B-72D3B7297B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5138836" y="0"/>
            <a:ext cx="1792823" cy="15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25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64543-E342-9535-7995-36F8D8B4F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E90AFD-B8E6-861B-C8EE-E2535BAF5C0C}"/>
              </a:ext>
            </a:extLst>
          </p:cNvPr>
          <p:cNvGrpSpPr>
            <a:grpSpLocks noChangeAspect="1"/>
          </p:cNvGrpSpPr>
          <p:nvPr/>
        </p:nvGrpSpPr>
        <p:grpSpPr>
          <a:xfrm>
            <a:off x="-54694" y="0"/>
            <a:ext cx="9198694" cy="6899020"/>
            <a:chOff x="0" y="0"/>
            <a:chExt cx="9144001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126666-0541-FF01-CCB6-775BCBDF1FED}"/>
                </a:ext>
              </a:extLst>
            </p:cNvPr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pic>
            <p:nvPicPr>
              <p:cNvPr id="7" name="Picture 6" descr="A playground in a park&#10;&#10;AI-generated content may be incorrect.">
                <a:extLst>
                  <a:ext uri="{FF2B5EF4-FFF2-40B4-BE49-F238E27FC236}">
                    <a16:creationId xmlns:a16="http://schemas.microsoft.com/office/drawing/2014/main" id="{3047C920-9173-89F8-A633-5B5796C14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4" r="1938" b="305"/>
              <a:stretch>
                <a:fillRect/>
              </a:stretch>
            </p:blipFill>
            <p:spPr>
              <a:xfrm>
                <a:off x="0" y="0"/>
                <a:ext cx="9144001" cy="6858000"/>
              </a:xfrm>
              <a:prstGeom prst="rect">
                <a:avLst/>
              </a:prstGeom>
            </p:spPr>
          </p:pic>
          <p:pic>
            <p:nvPicPr>
              <p:cNvPr id="10" name="Picture 9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29F3AD39-A72A-504F-EFD5-89D4B2EC4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68"/>
              <a:stretch>
                <a:fillRect/>
              </a:stretch>
            </p:blipFill>
            <p:spPr>
              <a:xfrm>
                <a:off x="614255" y="3080216"/>
                <a:ext cx="2248738" cy="3460836"/>
              </a:xfrm>
              <a:prstGeom prst="rect">
                <a:avLst/>
              </a:prstGeom>
            </p:spPr>
          </p:pic>
          <p:pic>
            <p:nvPicPr>
              <p:cNvPr id="14" name="Picture 13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70A8F533-519E-2B30-1113-0EBD99A29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7534" r="1268" b="16157"/>
              <a:stretch>
                <a:fillRect/>
              </a:stretch>
            </p:blipFill>
            <p:spPr>
              <a:xfrm>
                <a:off x="5138836" y="2067518"/>
                <a:ext cx="2040114" cy="2395937"/>
              </a:xfrm>
              <a:prstGeom prst="rect">
                <a:avLst/>
              </a:prstGeom>
            </p:spPr>
          </p:pic>
          <p:pic>
            <p:nvPicPr>
              <p:cNvPr id="21" name="Picture 20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88D558C7-1561-C6FD-947C-964372895F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6" r="54228" b="6862"/>
              <a:stretch>
                <a:fillRect/>
              </a:stretch>
            </p:blipFill>
            <p:spPr>
              <a:xfrm>
                <a:off x="2746399" y="2499911"/>
                <a:ext cx="954953" cy="1531149"/>
              </a:xfrm>
              <a:prstGeom prst="rect">
                <a:avLst/>
              </a:prstGeom>
            </p:spPr>
          </p:pic>
          <p:pic>
            <p:nvPicPr>
              <p:cNvPr id="24" name="Picture 23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7E68EA13-AFDD-68D0-FCE7-F2D1E8599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65" t="-2080" r="7569" b="8942"/>
              <a:stretch>
                <a:fillRect/>
              </a:stretch>
            </p:blipFill>
            <p:spPr>
              <a:xfrm>
                <a:off x="6123432" y="3112708"/>
                <a:ext cx="2038043" cy="3267745"/>
              </a:xfrm>
              <a:prstGeom prst="rect">
                <a:avLst/>
              </a:prstGeom>
            </p:spPr>
          </p:pic>
          <p:pic>
            <p:nvPicPr>
              <p:cNvPr id="25" name="Picture 24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868868AE-30BB-FAF2-4E74-39AF4F9A7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074"/>
              <a:stretch>
                <a:fillRect/>
              </a:stretch>
            </p:blipFill>
            <p:spPr>
              <a:xfrm flipH="1">
                <a:off x="654193" y="2417536"/>
                <a:ext cx="324019" cy="97495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00C96CD-D4AE-A60F-181A-829C09710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7" r="23007"/>
              <a:stretch/>
            </p:blipFill>
            <p:spPr>
              <a:xfrm>
                <a:off x="3943617" y="4362269"/>
                <a:ext cx="954953" cy="1326664"/>
              </a:xfrm>
              <a:prstGeom prst="rect">
                <a:avLst/>
              </a:prstGeom>
            </p:spPr>
          </p:pic>
          <p:pic>
            <p:nvPicPr>
              <p:cNvPr id="27" name="Picture 26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CAB534ED-C5C4-63E4-7445-03E654D11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760" t="2499" r="1771" b="4468"/>
              <a:stretch>
                <a:fillRect/>
              </a:stretch>
            </p:blipFill>
            <p:spPr>
              <a:xfrm flipH="1">
                <a:off x="7750970" y="2314574"/>
                <a:ext cx="414818" cy="864783"/>
              </a:xfrm>
              <a:prstGeom prst="rect">
                <a:avLst/>
              </a:prstGeom>
            </p:spPr>
          </p:pic>
          <p:pic>
            <p:nvPicPr>
              <p:cNvPr id="28" name="Picture 27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9198A086-0651-D540-7C80-31E44C17A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04" t="-7021" r="36603" b="75768"/>
              <a:stretch>
                <a:fillRect/>
              </a:stretch>
            </p:blipFill>
            <p:spPr>
              <a:xfrm rot="18604722" flipH="1">
                <a:off x="7985091" y="1922261"/>
                <a:ext cx="280018" cy="290514"/>
              </a:xfrm>
              <a:prstGeom prst="rect">
                <a:avLst/>
              </a:prstGeom>
            </p:spPr>
          </p:pic>
        </p:grpSp>
        <p:pic>
          <p:nvPicPr>
            <p:cNvPr id="4" name="Picture 3" descr="A cat sitting on a black background&#10;&#10;AI-generated content may be incorrect.">
              <a:extLst>
                <a:ext uri="{FF2B5EF4-FFF2-40B4-BE49-F238E27FC236}">
                  <a16:creationId xmlns:a16="http://schemas.microsoft.com/office/drawing/2014/main" id="{B1D0BD14-A852-FE16-A37B-AD3E6743D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9" t="3361" r="16345" b="17344"/>
            <a:stretch>
              <a:fillRect/>
            </a:stretch>
          </p:blipFill>
          <p:spPr>
            <a:xfrm>
              <a:off x="66902" y="1965811"/>
              <a:ext cx="110898" cy="101707"/>
            </a:xfrm>
            <a:prstGeom prst="rect">
              <a:avLst/>
            </a:prstGeom>
          </p:spPr>
        </p:pic>
      </p:grpSp>
      <p:pic>
        <p:nvPicPr>
          <p:cNvPr id="11" name="Picture 10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C90A1645-FAB6-5743-B316-D5DDCBE411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64388" b="40688"/>
          <a:stretch>
            <a:fillRect/>
          </a:stretch>
        </p:blipFill>
        <p:spPr>
          <a:xfrm>
            <a:off x="2061755" y="173281"/>
            <a:ext cx="2059978" cy="1326664"/>
          </a:xfrm>
          <a:prstGeom prst="rect">
            <a:avLst/>
          </a:prstGeom>
        </p:spPr>
      </p:pic>
      <p:pic>
        <p:nvPicPr>
          <p:cNvPr id="5" name="Picture 4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A08579F5-B69C-FF94-3158-95A44B55F4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3902380" y="0"/>
            <a:ext cx="1639574" cy="1804036"/>
          </a:xfrm>
          <a:prstGeom prst="rect">
            <a:avLst/>
          </a:prstGeom>
        </p:spPr>
      </p:pic>
      <p:pic>
        <p:nvPicPr>
          <p:cNvPr id="6" name="Picture 5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03464226-F51C-5A9F-B246-E7F2AB2C3F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5138836" y="0"/>
            <a:ext cx="1792823" cy="15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69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87517-A3EC-4FA9-38B4-CA3047189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62B0D9-E1E7-E76A-63C1-99567110F6C3}"/>
              </a:ext>
            </a:extLst>
          </p:cNvPr>
          <p:cNvGrpSpPr>
            <a:grpSpLocks noChangeAspect="1"/>
          </p:cNvGrpSpPr>
          <p:nvPr/>
        </p:nvGrpSpPr>
        <p:grpSpPr>
          <a:xfrm>
            <a:off x="-7535830" y="-8745251"/>
            <a:ext cx="35204404" cy="26403301"/>
            <a:chOff x="0" y="0"/>
            <a:chExt cx="9144001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21306D8-58FB-A187-1019-23C5A1646CF0}"/>
                </a:ext>
              </a:extLst>
            </p:cNvPr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pic>
            <p:nvPicPr>
              <p:cNvPr id="7" name="Picture 6" descr="A playground in a park&#10;&#10;AI-generated content may be incorrect.">
                <a:extLst>
                  <a:ext uri="{FF2B5EF4-FFF2-40B4-BE49-F238E27FC236}">
                    <a16:creationId xmlns:a16="http://schemas.microsoft.com/office/drawing/2014/main" id="{185483C9-8B06-B4DC-2BDD-8DF59EBC5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4" r="1938" b="305"/>
              <a:stretch>
                <a:fillRect/>
              </a:stretch>
            </p:blipFill>
            <p:spPr>
              <a:xfrm>
                <a:off x="0" y="0"/>
                <a:ext cx="9144001" cy="6858000"/>
              </a:xfrm>
              <a:prstGeom prst="rect">
                <a:avLst/>
              </a:prstGeom>
            </p:spPr>
          </p:pic>
          <p:pic>
            <p:nvPicPr>
              <p:cNvPr id="10" name="Picture 9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16EBDC05-2E36-EE04-761C-ABF0D29CF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68"/>
              <a:stretch>
                <a:fillRect/>
              </a:stretch>
            </p:blipFill>
            <p:spPr>
              <a:xfrm>
                <a:off x="614255" y="3080216"/>
                <a:ext cx="2248738" cy="3460836"/>
              </a:xfrm>
              <a:prstGeom prst="rect">
                <a:avLst/>
              </a:prstGeom>
            </p:spPr>
          </p:pic>
          <p:pic>
            <p:nvPicPr>
              <p:cNvPr id="14" name="Picture 13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6DF41AFE-7214-DA5C-04A2-1157DEC11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7534" r="1268" b="16157"/>
              <a:stretch>
                <a:fillRect/>
              </a:stretch>
            </p:blipFill>
            <p:spPr>
              <a:xfrm>
                <a:off x="5138836" y="2067518"/>
                <a:ext cx="2040114" cy="2395937"/>
              </a:xfrm>
              <a:prstGeom prst="rect">
                <a:avLst/>
              </a:prstGeom>
            </p:spPr>
          </p:pic>
          <p:pic>
            <p:nvPicPr>
              <p:cNvPr id="21" name="Picture 20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3769EA31-8FA9-DB5F-8221-C4BEAE2AF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6" r="54228" b="6862"/>
              <a:stretch>
                <a:fillRect/>
              </a:stretch>
            </p:blipFill>
            <p:spPr>
              <a:xfrm>
                <a:off x="2746399" y="2499911"/>
                <a:ext cx="954953" cy="1531149"/>
              </a:xfrm>
              <a:prstGeom prst="rect">
                <a:avLst/>
              </a:prstGeom>
            </p:spPr>
          </p:pic>
          <p:pic>
            <p:nvPicPr>
              <p:cNvPr id="24" name="Picture 23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FF3FDF56-07DE-0011-3F83-1855F4F7AC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65" t="-2080" r="7569" b="8942"/>
              <a:stretch>
                <a:fillRect/>
              </a:stretch>
            </p:blipFill>
            <p:spPr>
              <a:xfrm>
                <a:off x="6123432" y="3112708"/>
                <a:ext cx="2038043" cy="3267745"/>
              </a:xfrm>
              <a:prstGeom prst="rect">
                <a:avLst/>
              </a:prstGeom>
            </p:spPr>
          </p:pic>
          <p:pic>
            <p:nvPicPr>
              <p:cNvPr id="25" name="Picture 24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3F99BB75-433C-A9A0-2D83-4A6DFE6A1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074"/>
              <a:stretch>
                <a:fillRect/>
              </a:stretch>
            </p:blipFill>
            <p:spPr>
              <a:xfrm flipH="1">
                <a:off x="654193" y="2417536"/>
                <a:ext cx="324019" cy="97495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A9128E8-1B7C-89CE-376F-8CF109242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7" r="23007"/>
              <a:stretch/>
            </p:blipFill>
            <p:spPr>
              <a:xfrm>
                <a:off x="3943617" y="4362269"/>
                <a:ext cx="954953" cy="1326664"/>
              </a:xfrm>
              <a:prstGeom prst="rect">
                <a:avLst/>
              </a:prstGeom>
            </p:spPr>
          </p:pic>
          <p:pic>
            <p:nvPicPr>
              <p:cNvPr id="27" name="Picture 26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0667FF07-8A3B-0A9F-6D4A-DC2ED3BF1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760" t="2499" r="1771" b="4468"/>
              <a:stretch>
                <a:fillRect/>
              </a:stretch>
            </p:blipFill>
            <p:spPr>
              <a:xfrm flipH="1">
                <a:off x="7750970" y="2314574"/>
                <a:ext cx="414818" cy="864783"/>
              </a:xfrm>
              <a:prstGeom prst="rect">
                <a:avLst/>
              </a:prstGeom>
            </p:spPr>
          </p:pic>
          <p:pic>
            <p:nvPicPr>
              <p:cNvPr id="28" name="Picture 27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1B019754-A4B3-C4AC-C732-466AE3BCA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04" t="-7021" r="36603" b="75768"/>
              <a:stretch>
                <a:fillRect/>
              </a:stretch>
            </p:blipFill>
            <p:spPr>
              <a:xfrm rot="18604722" flipH="1">
                <a:off x="7985091" y="1922261"/>
                <a:ext cx="280018" cy="290514"/>
              </a:xfrm>
              <a:prstGeom prst="rect">
                <a:avLst/>
              </a:prstGeom>
            </p:spPr>
          </p:pic>
        </p:grpSp>
        <p:pic>
          <p:nvPicPr>
            <p:cNvPr id="4" name="Picture 3" descr="A cat sitting on a black background&#10;&#10;AI-generated content may be incorrect.">
              <a:extLst>
                <a:ext uri="{FF2B5EF4-FFF2-40B4-BE49-F238E27FC236}">
                  <a16:creationId xmlns:a16="http://schemas.microsoft.com/office/drawing/2014/main" id="{4BBF6D2E-2D20-E0F9-9F96-F4EC51C3A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9" t="3361" r="16345" b="17344"/>
            <a:stretch>
              <a:fillRect/>
            </a:stretch>
          </p:blipFill>
          <p:spPr>
            <a:xfrm>
              <a:off x="66902" y="1965811"/>
              <a:ext cx="110898" cy="101707"/>
            </a:xfrm>
            <a:prstGeom prst="rect">
              <a:avLst/>
            </a:prstGeom>
          </p:spPr>
        </p:pic>
      </p:grpSp>
      <p:pic>
        <p:nvPicPr>
          <p:cNvPr id="11" name="Picture 10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8C85447F-D9EE-9F46-F2A9-0FBB9F2435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64388" b="40688"/>
          <a:stretch>
            <a:fillRect/>
          </a:stretch>
        </p:blipFill>
        <p:spPr>
          <a:xfrm>
            <a:off x="2061755" y="173281"/>
            <a:ext cx="2059978" cy="1326664"/>
          </a:xfrm>
          <a:prstGeom prst="rect">
            <a:avLst/>
          </a:prstGeom>
        </p:spPr>
      </p:pic>
      <p:pic>
        <p:nvPicPr>
          <p:cNvPr id="5" name="Picture 4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B8816D8C-0C59-5AC4-A4A2-BC82FD6F29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3902380" y="0"/>
            <a:ext cx="1639574" cy="1804036"/>
          </a:xfrm>
          <a:prstGeom prst="rect">
            <a:avLst/>
          </a:prstGeom>
        </p:spPr>
      </p:pic>
      <p:pic>
        <p:nvPicPr>
          <p:cNvPr id="6" name="Picture 5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D595E3D2-2FE2-EFBC-6C9E-423A4750EB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5138836" y="0"/>
            <a:ext cx="1792823" cy="15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474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44C9D-B06F-5007-C7EA-E89FF41DD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A3A5624-9104-893B-5DB2-E297C641E9FB}"/>
              </a:ext>
            </a:extLst>
          </p:cNvPr>
          <p:cNvGrpSpPr>
            <a:grpSpLocks noChangeAspect="1"/>
          </p:cNvGrpSpPr>
          <p:nvPr/>
        </p:nvGrpSpPr>
        <p:grpSpPr>
          <a:xfrm>
            <a:off x="-12060248" y="-15212291"/>
            <a:ext cx="35204404" cy="26403301"/>
            <a:chOff x="0" y="0"/>
            <a:chExt cx="9144001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0B8D753-16AE-53B3-D435-39EAB46FAE92}"/>
                </a:ext>
              </a:extLst>
            </p:cNvPr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pic>
            <p:nvPicPr>
              <p:cNvPr id="18" name="Picture 17" descr="A playground in a park&#10;&#10;AI-generated content may be incorrect.">
                <a:extLst>
                  <a:ext uri="{FF2B5EF4-FFF2-40B4-BE49-F238E27FC236}">
                    <a16:creationId xmlns:a16="http://schemas.microsoft.com/office/drawing/2014/main" id="{8E1FAF29-8C92-6325-DF68-29449F53D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4" r="1938" b="305"/>
              <a:stretch>
                <a:fillRect/>
              </a:stretch>
            </p:blipFill>
            <p:spPr>
              <a:xfrm>
                <a:off x="0" y="0"/>
                <a:ext cx="9144001" cy="6858000"/>
              </a:xfrm>
              <a:prstGeom prst="rect">
                <a:avLst/>
              </a:prstGeom>
            </p:spPr>
          </p:pic>
          <p:pic>
            <p:nvPicPr>
              <p:cNvPr id="8" name="Picture 7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68A3E0AB-088A-9A99-B4B8-37A296452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68"/>
              <a:stretch>
                <a:fillRect/>
              </a:stretch>
            </p:blipFill>
            <p:spPr>
              <a:xfrm>
                <a:off x="614255" y="3080216"/>
                <a:ext cx="2248738" cy="3460836"/>
              </a:xfrm>
              <a:prstGeom prst="rect">
                <a:avLst/>
              </a:prstGeom>
            </p:spPr>
          </p:pic>
          <p:pic>
            <p:nvPicPr>
              <p:cNvPr id="9" name="Picture 8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C5BBC122-7793-032F-9FBD-2802B34C6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7534" r="1268" b="16157"/>
              <a:stretch>
                <a:fillRect/>
              </a:stretch>
            </p:blipFill>
            <p:spPr>
              <a:xfrm>
                <a:off x="5138836" y="2067518"/>
                <a:ext cx="2040114" cy="2395937"/>
              </a:xfrm>
              <a:prstGeom prst="rect">
                <a:avLst/>
              </a:prstGeom>
            </p:spPr>
          </p:pic>
          <p:pic>
            <p:nvPicPr>
              <p:cNvPr id="12" name="Picture 11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EC96FB7F-15C3-ED2B-DC84-B840634B2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6" r="54228" b="6862"/>
              <a:stretch>
                <a:fillRect/>
              </a:stretch>
            </p:blipFill>
            <p:spPr>
              <a:xfrm>
                <a:off x="2746399" y="2499911"/>
                <a:ext cx="954953" cy="1531149"/>
              </a:xfrm>
              <a:prstGeom prst="rect">
                <a:avLst/>
              </a:prstGeom>
            </p:spPr>
          </p:pic>
          <p:pic>
            <p:nvPicPr>
              <p:cNvPr id="13" name="Picture 12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C374ECDD-5EBC-797B-F7C4-7C8C4012E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65" t="-2080" r="7569" b="8942"/>
              <a:stretch>
                <a:fillRect/>
              </a:stretch>
            </p:blipFill>
            <p:spPr>
              <a:xfrm>
                <a:off x="6123432" y="3112708"/>
                <a:ext cx="2038043" cy="3267745"/>
              </a:xfrm>
              <a:prstGeom prst="rect">
                <a:avLst/>
              </a:prstGeom>
            </p:spPr>
          </p:pic>
          <p:pic>
            <p:nvPicPr>
              <p:cNvPr id="15" name="Picture 14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266C31F6-A5C5-20D1-AF21-E2E54A722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074"/>
              <a:stretch>
                <a:fillRect/>
              </a:stretch>
            </p:blipFill>
            <p:spPr>
              <a:xfrm flipH="1">
                <a:off x="654193" y="2417536"/>
                <a:ext cx="324019" cy="974952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ACFA6BB-E00B-A6AC-ABB1-98473E1B0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7" r="23007"/>
              <a:stretch/>
            </p:blipFill>
            <p:spPr>
              <a:xfrm>
                <a:off x="3943617" y="4362269"/>
                <a:ext cx="954953" cy="1326664"/>
              </a:xfrm>
              <a:prstGeom prst="rect">
                <a:avLst/>
              </a:prstGeom>
            </p:spPr>
          </p:pic>
          <p:pic>
            <p:nvPicPr>
              <p:cNvPr id="17" name="Picture 16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99E735A6-E1C1-4435-F249-9B5813CAF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760" t="2499" r="1771" b="4468"/>
              <a:stretch>
                <a:fillRect/>
              </a:stretch>
            </p:blipFill>
            <p:spPr>
              <a:xfrm flipH="1">
                <a:off x="7750970" y="2314574"/>
                <a:ext cx="414818" cy="864783"/>
              </a:xfrm>
              <a:prstGeom prst="rect">
                <a:avLst/>
              </a:prstGeom>
            </p:spPr>
          </p:pic>
          <p:pic>
            <p:nvPicPr>
              <p:cNvPr id="19" name="Picture 18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DB6D348A-5EF8-7263-42BC-4977934E88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04" t="-7021" r="36603" b="75768"/>
              <a:stretch>
                <a:fillRect/>
              </a:stretch>
            </p:blipFill>
            <p:spPr>
              <a:xfrm rot="18604722" flipH="1">
                <a:off x="7985091" y="1922261"/>
                <a:ext cx="280018" cy="290514"/>
              </a:xfrm>
              <a:prstGeom prst="rect">
                <a:avLst/>
              </a:prstGeom>
            </p:spPr>
          </p:pic>
        </p:grpSp>
        <p:pic>
          <p:nvPicPr>
            <p:cNvPr id="22" name="Picture 21" descr="A cat sitting on a black background&#10;&#10;AI-generated content may be incorrect.">
              <a:extLst>
                <a:ext uri="{FF2B5EF4-FFF2-40B4-BE49-F238E27FC236}">
                  <a16:creationId xmlns:a16="http://schemas.microsoft.com/office/drawing/2014/main" id="{EBD8B7D2-7A0D-3681-3360-B1978244E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9" t="3361" r="16345" b="17344"/>
            <a:stretch>
              <a:fillRect/>
            </a:stretch>
          </p:blipFill>
          <p:spPr>
            <a:xfrm>
              <a:off x="66902" y="1965811"/>
              <a:ext cx="110898" cy="101707"/>
            </a:xfrm>
            <a:prstGeom prst="rect">
              <a:avLst/>
            </a:prstGeom>
          </p:spPr>
        </p:pic>
      </p:grpSp>
      <p:pic>
        <p:nvPicPr>
          <p:cNvPr id="11" name="Picture 10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F440D7C3-2248-38FD-B4D6-E1D3444895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64388" b="40688"/>
          <a:stretch>
            <a:fillRect/>
          </a:stretch>
        </p:blipFill>
        <p:spPr>
          <a:xfrm>
            <a:off x="2061755" y="173281"/>
            <a:ext cx="2059978" cy="1326664"/>
          </a:xfrm>
          <a:prstGeom prst="rect">
            <a:avLst/>
          </a:prstGeom>
        </p:spPr>
      </p:pic>
      <p:pic>
        <p:nvPicPr>
          <p:cNvPr id="5" name="Picture 4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75A7B412-801F-4BC2-B019-7933A1A382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3902380" y="0"/>
            <a:ext cx="1639574" cy="1804036"/>
          </a:xfrm>
          <a:prstGeom prst="rect">
            <a:avLst/>
          </a:prstGeom>
        </p:spPr>
      </p:pic>
      <p:pic>
        <p:nvPicPr>
          <p:cNvPr id="6" name="Picture 5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B813422E-7C7C-6621-C48A-11B3059282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5138836" y="0"/>
            <a:ext cx="1792823" cy="15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53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44D7D-CB36-85D3-1ECC-143EC638A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145D22-EE72-7650-08C2-1640B8C3AED6}"/>
              </a:ext>
            </a:extLst>
          </p:cNvPr>
          <p:cNvGrpSpPr>
            <a:grpSpLocks noChangeAspect="1"/>
          </p:cNvGrpSpPr>
          <p:nvPr/>
        </p:nvGrpSpPr>
        <p:grpSpPr>
          <a:xfrm>
            <a:off x="-7033846" y="-5218076"/>
            <a:ext cx="17297305" cy="12972978"/>
            <a:chOff x="0" y="0"/>
            <a:chExt cx="9144001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5A27D95-1BFD-157A-91EC-31502FD253F7}"/>
                </a:ext>
              </a:extLst>
            </p:cNvPr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pic>
            <p:nvPicPr>
              <p:cNvPr id="7" name="Picture 6" descr="A playground in a park&#10;&#10;AI-generated content may be incorrect.">
                <a:extLst>
                  <a:ext uri="{FF2B5EF4-FFF2-40B4-BE49-F238E27FC236}">
                    <a16:creationId xmlns:a16="http://schemas.microsoft.com/office/drawing/2014/main" id="{A8CAD653-8AEC-85EE-073B-9F43842AC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4" r="1938" b="305"/>
              <a:stretch>
                <a:fillRect/>
              </a:stretch>
            </p:blipFill>
            <p:spPr>
              <a:xfrm>
                <a:off x="0" y="0"/>
                <a:ext cx="9144001" cy="6858000"/>
              </a:xfrm>
              <a:prstGeom prst="rect">
                <a:avLst/>
              </a:prstGeom>
            </p:spPr>
          </p:pic>
          <p:pic>
            <p:nvPicPr>
              <p:cNvPr id="10" name="Picture 9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F21A8B54-1EA2-A06D-6017-A37ABD34D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68"/>
              <a:stretch>
                <a:fillRect/>
              </a:stretch>
            </p:blipFill>
            <p:spPr>
              <a:xfrm>
                <a:off x="614255" y="3080216"/>
                <a:ext cx="2248738" cy="3460836"/>
              </a:xfrm>
              <a:prstGeom prst="rect">
                <a:avLst/>
              </a:prstGeom>
            </p:spPr>
          </p:pic>
          <p:pic>
            <p:nvPicPr>
              <p:cNvPr id="14" name="Picture 13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BC129E7C-3322-2962-7398-90829C60A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7534" r="1268" b="16157"/>
              <a:stretch>
                <a:fillRect/>
              </a:stretch>
            </p:blipFill>
            <p:spPr>
              <a:xfrm>
                <a:off x="5138836" y="2067518"/>
                <a:ext cx="2040114" cy="2395937"/>
              </a:xfrm>
              <a:prstGeom prst="rect">
                <a:avLst/>
              </a:prstGeom>
            </p:spPr>
          </p:pic>
          <p:pic>
            <p:nvPicPr>
              <p:cNvPr id="21" name="Picture 20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3CF90F5E-2AAB-808E-1599-CBEEBAD21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6" r="54228" b="6862"/>
              <a:stretch>
                <a:fillRect/>
              </a:stretch>
            </p:blipFill>
            <p:spPr>
              <a:xfrm>
                <a:off x="2746399" y="2499911"/>
                <a:ext cx="954953" cy="1531149"/>
              </a:xfrm>
              <a:prstGeom prst="rect">
                <a:avLst/>
              </a:prstGeom>
            </p:spPr>
          </p:pic>
          <p:pic>
            <p:nvPicPr>
              <p:cNvPr id="24" name="Picture 23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4C8C675B-9C6D-0DC9-4C06-B3C37B5AAB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65" t="-2080" r="7569" b="8942"/>
              <a:stretch>
                <a:fillRect/>
              </a:stretch>
            </p:blipFill>
            <p:spPr>
              <a:xfrm>
                <a:off x="6123432" y="3112708"/>
                <a:ext cx="2038043" cy="3267745"/>
              </a:xfrm>
              <a:prstGeom prst="rect">
                <a:avLst/>
              </a:prstGeom>
            </p:spPr>
          </p:pic>
          <p:pic>
            <p:nvPicPr>
              <p:cNvPr id="25" name="Picture 24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5800DB05-2270-3F6B-37F6-AAF2E465D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074"/>
              <a:stretch>
                <a:fillRect/>
              </a:stretch>
            </p:blipFill>
            <p:spPr>
              <a:xfrm flipH="1">
                <a:off x="654193" y="2417536"/>
                <a:ext cx="324019" cy="97495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A584656-FA67-F7C8-43A6-C8F66CA3F9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7" r="23007"/>
              <a:stretch/>
            </p:blipFill>
            <p:spPr>
              <a:xfrm>
                <a:off x="3943617" y="4362269"/>
                <a:ext cx="954953" cy="1326664"/>
              </a:xfrm>
              <a:prstGeom prst="rect">
                <a:avLst/>
              </a:prstGeom>
            </p:spPr>
          </p:pic>
          <p:pic>
            <p:nvPicPr>
              <p:cNvPr id="27" name="Picture 26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F7E95820-95B3-5C53-3E34-63DBFC2F9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760" t="2499" r="1771" b="4468"/>
              <a:stretch>
                <a:fillRect/>
              </a:stretch>
            </p:blipFill>
            <p:spPr>
              <a:xfrm flipH="1">
                <a:off x="7750970" y="2314574"/>
                <a:ext cx="414818" cy="864783"/>
              </a:xfrm>
              <a:prstGeom prst="rect">
                <a:avLst/>
              </a:prstGeom>
            </p:spPr>
          </p:pic>
          <p:pic>
            <p:nvPicPr>
              <p:cNvPr id="28" name="Picture 27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4238060A-42F6-50C3-6444-4292FE5CA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04" t="-7021" r="36603" b="75768"/>
              <a:stretch>
                <a:fillRect/>
              </a:stretch>
            </p:blipFill>
            <p:spPr>
              <a:xfrm rot="18604722" flipH="1">
                <a:off x="7985091" y="1922261"/>
                <a:ext cx="280018" cy="290514"/>
              </a:xfrm>
              <a:prstGeom prst="rect">
                <a:avLst/>
              </a:prstGeom>
            </p:spPr>
          </p:pic>
        </p:grpSp>
        <p:pic>
          <p:nvPicPr>
            <p:cNvPr id="4" name="Picture 3" descr="A cat sitting on a black background&#10;&#10;AI-generated content may be incorrect.">
              <a:extLst>
                <a:ext uri="{FF2B5EF4-FFF2-40B4-BE49-F238E27FC236}">
                  <a16:creationId xmlns:a16="http://schemas.microsoft.com/office/drawing/2014/main" id="{0B0FB2ED-B947-07DD-5B85-B0B01F634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9" t="3361" r="16345" b="17344"/>
            <a:stretch>
              <a:fillRect/>
            </a:stretch>
          </p:blipFill>
          <p:spPr>
            <a:xfrm>
              <a:off x="66902" y="1965811"/>
              <a:ext cx="110898" cy="101707"/>
            </a:xfrm>
            <a:prstGeom prst="rect">
              <a:avLst/>
            </a:prstGeom>
          </p:spPr>
        </p:pic>
      </p:grpSp>
      <p:pic>
        <p:nvPicPr>
          <p:cNvPr id="11" name="Picture 10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7A8A7376-DFF7-7AD5-6D93-2EA0F17E58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64388" b="40688"/>
          <a:stretch>
            <a:fillRect/>
          </a:stretch>
        </p:blipFill>
        <p:spPr>
          <a:xfrm>
            <a:off x="2061755" y="173281"/>
            <a:ext cx="2059978" cy="1326664"/>
          </a:xfrm>
          <a:prstGeom prst="rect">
            <a:avLst/>
          </a:prstGeom>
        </p:spPr>
      </p:pic>
      <p:pic>
        <p:nvPicPr>
          <p:cNvPr id="5" name="Picture 4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510E1B01-B5BB-1D96-8D97-77223295AA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3902380" y="0"/>
            <a:ext cx="1639574" cy="1804036"/>
          </a:xfrm>
          <a:prstGeom prst="rect">
            <a:avLst/>
          </a:prstGeom>
        </p:spPr>
      </p:pic>
      <p:pic>
        <p:nvPicPr>
          <p:cNvPr id="6" name="Picture 5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69A4C389-3474-B5C6-4571-6A35DEAD1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5138836" y="0"/>
            <a:ext cx="1792823" cy="15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1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ADEC3-BAB5-F0C5-62DA-3C1F6D6DB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E1D040-240A-DC8F-FABC-BB539756A004}"/>
              </a:ext>
            </a:extLst>
          </p:cNvPr>
          <p:cNvGrpSpPr>
            <a:grpSpLocks noChangeAspect="1"/>
          </p:cNvGrpSpPr>
          <p:nvPr/>
        </p:nvGrpSpPr>
        <p:grpSpPr>
          <a:xfrm>
            <a:off x="-21472220" y="-4623082"/>
            <a:ext cx="30616220" cy="22962163"/>
            <a:chOff x="0" y="0"/>
            <a:chExt cx="9144001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C9DBD8B-D4D6-EDBE-FDE4-0751E6E9C722}"/>
                </a:ext>
              </a:extLst>
            </p:cNvPr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pic>
            <p:nvPicPr>
              <p:cNvPr id="7" name="Picture 6" descr="A playground in a park&#10;&#10;AI-generated content may be incorrect.">
                <a:extLst>
                  <a:ext uri="{FF2B5EF4-FFF2-40B4-BE49-F238E27FC236}">
                    <a16:creationId xmlns:a16="http://schemas.microsoft.com/office/drawing/2014/main" id="{0FA93111-8607-E7BD-FBC2-18E7169C1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4" r="1938" b="305"/>
              <a:stretch>
                <a:fillRect/>
              </a:stretch>
            </p:blipFill>
            <p:spPr>
              <a:xfrm>
                <a:off x="0" y="0"/>
                <a:ext cx="9144001" cy="6858000"/>
              </a:xfrm>
              <a:prstGeom prst="rect">
                <a:avLst/>
              </a:prstGeom>
            </p:spPr>
          </p:pic>
          <p:pic>
            <p:nvPicPr>
              <p:cNvPr id="10" name="Picture 9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9779CCF3-E42A-6638-48E2-779DF7942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68"/>
              <a:stretch>
                <a:fillRect/>
              </a:stretch>
            </p:blipFill>
            <p:spPr>
              <a:xfrm>
                <a:off x="614255" y="3080216"/>
                <a:ext cx="2248738" cy="3460836"/>
              </a:xfrm>
              <a:prstGeom prst="rect">
                <a:avLst/>
              </a:prstGeom>
            </p:spPr>
          </p:pic>
          <p:pic>
            <p:nvPicPr>
              <p:cNvPr id="14" name="Picture 13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EAB8F521-EDE0-A5DD-D84B-B900DCE4C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7534" r="1268" b="16157"/>
              <a:stretch>
                <a:fillRect/>
              </a:stretch>
            </p:blipFill>
            <p:spPr>
              <a:xfrm>
                <a:off x="5138836" y="2067518"/>
                <a:ext cx="2040114" cy="2395937"/>
              </a:xfrm>
              <a:prstGeom prst="rect">
                <a:avLst/>
              </a:prstGeom>
            </p:spPr>
          </p:pic>
          <p:pic>
            <p:nvPicPr>
              <p:cNvPr id="21" name="Picture 20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6900A882-495B-E797-FA92-50EEE89BA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6" r="54228" b="6862"/>
              <a:stretch>
                <a:fillRect/>
              </a:stretch>
            </p:blipFill>
            <p:spPr>
              <a:xfrm>
                <a:off x="2746399" y="2499911"/>
                <a:ext cx="954953" cy="1531149"/>
              </a:xfrm>
              <a:prstGeom prst="rect">
                <a:avLst/>
              </a:prstGeom>
            </p:spPr>
          </p:pic>
          <p:pic>
            <p:nvPicPr>
              <p:cNvPr id="24" name="Picture 23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EBF44909-095B-8BB6-3669-4BEDF76CE3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65" t="-2080" r="7569" b="8942"/>
              <a:stretch>
                <a:fillRect/>
              </a:stretch>
            </p:blipFill>
            <p:spPr>
              <a:xfrm>
                <a:off x="6123432" y="3112708"/>
                <a:ext cx="2038043" cy="3267745"/>
              </a:xfrm>
              <a:prstGeom prst="rect">
                <a:avLst/>
              </a:prstGeom>
            </p:spPr>
          </p:pic>
          <p:pic>
            <p:nvPicPr>
              <p:cNvPr id="25" name="Picture 24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A3E484DC-3E95-E231-3702-826129C34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074"/>
              <a:stretch>
                <a:fillRect/>
              </a:stretch>
            </p:blipFill>
            <p:spPr>
              <a:xfrm flipH="1">
                <a:off x="654193" y="2417536"/>
                <a:ext cx="324019" cy="97495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AD11C67-8F66-C6F5-36FF-DE1402F9F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7" r="23007"/>
              <a:stretch/>
            </p:blipFill>
            <p:spPr>
              <a:xfrm>
                <a:off x="3943617" y="4362269"/>
                <a:ext cx="954953" cy="1326664"/>
              </a:xfrm>
              <a:prstGeom prst="rect">
                <a:avLst/>
              </a:prstGeom>
            </p:spPr>
          </p:pic>
          <p:pic>
            <p:nvPicPr>
              <p:cNvPr id="27" name="Picture 26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793B25D5-3B87-9754-2615-9BAF39C5C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760" t="2499" r="1771" b="4468"/>
              <a:stretch>
                <a:fillRect/>
              </a:stretch>
            </p:blipFill>
            <p:spPr>
              <a:xfrm flipH="1">
                <a:off x="7750970" y="2314574"/>
                <a:ext cx="414818" cy="864783"/>
              </a:xfrm>
              <a:prstGeom prst="rect">
                <a:avLst/>
              </a:prstGeom>
            </p:spPr>
          </p:pic>
          <p:pic>
            <p:nvPicPr>
              <p:cNvPr id="28" name="Picture 27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1071B3C5-E344-2F05-BD96-F388444488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04" t="-7021" r="36603" b="75768"/>
              <a:stretch>
                <a:fillRect/>
              </a:stretch>
            </p:blipFill>
            <p:spPr>
              <a:xfrm rot="18604722" flipH="1">
                <a:off x="7985091" y="1922261"/>
                <a:ext cx="280018" cy="290514"/>
              </a:xfrm>
              <a:prstGeom prst="rect">
                <a:avLst/>
              </a:prstGeom>
            </p:spPr>
          </p:pic>
        </p:grpSp>
        <p:pic>
          <p:nvPicPr>
            <p:cNvPr id="4" name="Picture 3" descr="A cat sitting on a black background&#10;&#10;AI-generated content may be incorrect.">
              <a:extLst>
                <a:ext uri="{FF2B5EF4-FFF2-40B4-BE49-F238E27FC236}">
                  <a16:creationId xmlns:a16="http://schemas.microsoft.com/office/drawing/2014/main" id="{285647B7-09C8-B12F-CB18-71FA27028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9" t="3361" r="16345" b="17344"/>
            <a:stretch>
              <a:fillRect/>
            </a:stretch>
          </p:blipFill>
          <p:spPr>
            <a:xfrm>
              <a:off x="66902" y="1965811"/>
              <a:ext cx="110898" cy="101707"/>
            </a:xfrm>
            <a:prstGeom prst="rect">
              <a:avLst/>
            </a:prstGeom>
          </p:spPr>
        </p:pic>
      </p:grpSp>
      <p:pic>
        <p:nvPicPr>
          <p:cNvPr id="11" name="Picture 10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4312045D-7EF6-903D-A962-BB9118B1A8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64388" b="40688"/>
          <a:stretch>
            <a:fillRect/>
          </a:stretch>
        </p:blipFill>
        <p:spPr>
          <a:xfrm>
            <a:off x="2061755" y="173281"/>
            <a:ext cx="2059978" cy="1326664"/>
          </a:xfrm>
          <a:prstGeom prst="rect">
            <a:avLst/>
          </a:prstGeom>
        </p:spPr>
      </p:pic>
      <p:pic>
        <p:nvPicPr>
          <p:cNvPr id="5" name="Picture 4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75EC5FD7-5C58-9E8B-872A-AB598D1EA9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3902380" y="0"/>
            <a:ext cx="1639574" cy="1804036"/>
          </a:xfrm>
          <a:prstGeom prst="rect">
            <a:avLst/>
          </a:prstGeom>
        </p:spPr>
      </p:pic>
      <p:pic>
        <p:nvPicPr>
          <p:cNvPr id="6" name="Picture 5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E2A1D8F9-A16B-A468-253B-F5871B9A5E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5138836" y="0"/>
            <a:ext cx="1792823" cy="15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64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ECE32-2473-6356-6360-D20FC238C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E82949-EECB-0AE7-E5A6-0D55C0E58FE4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3259381"/>
            <a:ext cx="26517600" cy="19888199"/>
            <a:chOff x="0" y="0"/>
            <a:chExt cx="9144001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3DEDE6E-05F1-C3E3-5892-EE8B882BA387}"/>
                </a:ext>
              </a:extLst>
            </p:cNvPr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pic>
            <p:nvPicPr>
              <p:cNvPr id="7" name="Picture 6" descr="A playground in a park&#10;&#10;AI-generated content may be incorrect.">
                <a:extLst>
                  <a:ext uri="{FF2B5EF4-FFF2-40B4-BE49-F238E27FC236}">
                    <a16:creationId xmlns:a16="http://schemas.microsoft.com/office/drawing/2014/main" id="{4617BCB2-DA24-BA51-F267-9B25701EDE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4" r="1938" b="305"/>
              <a:stretch>
                <a:fillRect/>
              </a:stretch>
            </p:blipFill>
            <p:spPr>
              <a:xfrm>
                <a:off x="0" y="0"/>
                <a:ext cx="9144001" cy="6858000"/>
              </a:xfrm>
              <a:prstGeom prst="rect">
                <a:avLst/>
              </a:prstGeom>
            </p:spPr>
          </p:pic>
          <p:pic>
            <p:nvPicPr>
              <p:cNvPr id="10" name="Picture 9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45B60BA3-7C81-017F-3DD4-4A85103B2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68"/>
              <a:stretch>
                <a:fillRect/>
              </a:stretch>
            </p:blipFill>
            <p:spPr>
              <a:xfrm>
                <a:off x="614255" y="3080216"/>
                <a:ext cx="2248738" cy="3460836"/>
              </a:xfrm>
              <a:prstGeom prst="rect">
                <a:avLst/>
              </a:prstGeom>
            </p:spPr>
          </p:pic>
          <p:pic>
            <p:nvPicPr>
              <p:cNvPr id="14" name="Picture 13" descr="A group of children running&#10;&#10;AI-generated content may be incorrect.">
                <a:extLst>
                  <a:ext uri="{FF2B5EF4-FFF2-40B4-BE49-F238E27FC236}">
                    <a16:creationId xmlns:a16="http://schemas.microsoft.com/office/drawing/2014/main" id="{288E6910-FB75-5D1B-019F-244EDA5827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7534" r="1268" b="16157"/>
              <a:stretch>
                <a:fillRect/>
              </a:stretch>
            </p:blipFill>
            <p:spPr>
              <a:xfrm>
                <a:off x="5138836" y="2067518"/>
                <a:ext cx="2040114" cy="2395937"/>
              </a:xfrm>
              <a:prstGeom prst="rect">
                <a:avLst/>
              </a:prstGeom>
            </p:spPr>
          </p:pic>
          <p:pic>
            <p:nvPicPr>
              <p:cNvPr id="21" name="Picture 20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13BBE2C4-1537-D6AE-50DA-E9F82E25A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6" r="54228" b="6862"/>
              <a:stretch>
                <a:fillRect/>
              </a:stretch>
            </p:blipFill>
            <p:spPr>
              <a:xfrm>
                <a:off x="2746399" y="2499911"/>
                <a:ext cx="954953" cy="1531149"/>
              </a:xfrm>
              <a:prstGeom prst="rect">
                <a:avLst/>
              </a:prstGeom>
            </p:spPr>
          </p:pic>
          <p:pic>
            <p:nvPicPr>
              <p:cNvPr id="24" name="Picture 23" descr="A child and child in yellow shirts and shorts with a bag of balls&#10;&#10;AI-generated content may be incorrect.">
                <a:extLst>
                  <a:ext uri="{FF2B5EF4-FFF2-40B4-BE49-F238E27FC236}">
                    <a16:creationId xmlns:a16="http://schemas.microsoft.com/office/drawing/2014/main" id="{2DD5422A-EAF3-789D-EAE6-EAC00518A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65" t="-2080" r="7569" b="8942"/>
              <a:stretch>
                <a:fillRect/>
              </a:stretch>
            </p:blipFill>
            <p:spPr>
              <a:xfrm>
                <a:off x="6123432" y="3112708"/>
                <a:ext cx="2038043" cy="3267745"/>
              </a:xfrm>
              <a:prstGeom prst="rect">
                <a:avLst/>
              </a:prstGeom>
            </p:spPr>
          </p:pic>
          <p:pic>
            <p:nvPicPr>
              <p:cNvPr id="25" name="Picture 24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04EA3373-7FC6-2D52-16BF-F4A2AF3CD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074"/>
              <a:stretch>
                <a:fillRect/>
              </a:stretch>
            </p:blipFill>
            <p:spPr>
              <a:xfrm flipH="1">
                <a:off x="654193" y="2417536"/>
                <a:ext cx="324019" cy="97495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BD60008-2B9A-313E-37B6-F4E212445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7" r="23007"/>
              <a:stretch/>
            </p:blipFill>
            <p:spPr>
              <a:xfrm>
                <a:off x="3943617" y="4362269"/>
                <a:ext cx="954953" cy="1326664"/>
              </a:xfrm>
              <a:prstGeom prst="rect">
                <a:avLst/>
              </a:prstGeom>
            </p:spPr>
          </p:pic>
          <p:pic>
            <p:nvPicPr>
              <p:cNvPr id="27" name="Picture 26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C4FEE1CB-C0CF-F37A-790E-B4D814DF2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760" t="2499" r="1771" b="4468"/>
              <a:stretch>
                <a:fillRect/>
              </a:stretch>
            </p:blipFill>
            <p:spPr>
              <a:xfrm flipH="1">
                <a:off x="7750970" y="2314574"/>
                <a:ext cx="414818" cy="864783"/>
              </a:xfrm>
              <a:prstGeom prst="rect">
                <a:avLst/>
              </a:prstGeom>
            </p:spPr>
          </p:pic>
          <p:pic>
            <p:nvPicPr>
              <p:cNvPr id="28" name="Picture 27" descr="A group of children playing with hats&#10;&#10;AI-generated content may be incorrect.">
                <a:extLst>
                  <a:ext uri="{FF2B5EF4-FFF2-40B4-BE49-F238E27FC236}">
                    <a16:creationId xmlns:a16="http://schemas.microsoft.com/office/drawing/2014/main" id="{FA2618CB-C079-F87F-1A96-24FCF97CA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04" t="-7021" r="36603" b="75768"/>
              <a:stretch>
                <a:fillRect/>
              </a:stretch>
            </p:blipFill>
            <p:spPr>
              <a:xfrm rot="18604722" flipH="1">
                <a:off x="7985091" y="1922261"/>
                <a:ext cx="280018" cy="290514"/>
              </a:xfrm>
              <a:prstGeom prst="rect">
                <a:avLst/>
              </a:prstGeom>
            </p:spPr>
          </p:pic>
        </p:grpSp>
        <p:pic>
          <p:nvPicPr>
            <p:cNvPr id="4" name="Picture 3" descr="A cat sitting on a black background&#10;&#10;AI-generated content may be incorrect.">
              <a:extLst>
                <a:ext uri="{FF2B5EF4-FFF2-40B4-BE49-F238E27FC236}">
                  <a16:creationId xmlns:a16="http://schemas.microsoft.com/office/drawing/2014/main" id="{0D0DAF19-5BC0-2C10-3E1A-993E689B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9" t="3361" r="16345" b="17344"/>
            <a:stretch>
              <a:fillRect/>
            </a:stretch>
          </p:blipFill>
          <p:spPr>
            <a:xfrm>
              <a:off x="66902" y="1965811"/>
              <a:ext cx="110898" cy="101707"/>
            </a:xfrm>
            <a:prstGeom prst="rect">
              <a:avLst/>
            </a:prstGeom>
          </p:spPr>
        </p:pic>
      </p:grpSp>
      <p:pic>
        <p:nvPicPr>
          <p:cNvPr id="11" name="Picture 10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0D6B0D2F-0459-C739-8E9C-67505E3393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64388" b="40688"/>
          <a:stretch>
            <a:fillRect/>
          </a:stretch>
        </p:blipFill>
        <p:spPr>
          <a:xfrm>
            <a:off x="2061755" y="173281"/>
            <a:ext cx="2059978" cy="1326664"/>
          </a:xfrm>
          <a:prstGeom prst="rect">
            <a:avLst/>
          </a:prstGeom>
        </p:spPr>
      </p:pic>
      <p:pic>
        <p:nvPicPr>
          <p:cNvPr id="5" name="Picture 4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AE6624CD-61AD-D17A-5024-EFCFF433F1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3902380" y="0"/>
            <a:ext cx="1639574" cy="1804036"/>
          </a:xfrm>
          <a:prstGeom prst="rect">
            <a:avLst/>
          </a:prstGeom>
        </p:spPr>
      </p:pic>
      <p:pic>
        <p:nvPicPr>
          <p:cNvPr id="6" name="Picture 5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C89FF64E-3E94-3553-486C-5AFCAE0E3C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5138836" y="0"/>
            <a:ext cx="1792823" cy="15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54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1200329"/>
          </a:xfrm>
        </p:spPr>
        <p:txBody>
          <a:bodyPr/>
          <a:lstStyle/>
          <a:p>
            <a:r>
              <a:rPr lang="en-US"/>
              <a:t>In this lesson, you will learn how kindness helps people notice when others need help and choose actions that support them.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440EEED-99BE-A71C-B1A2-31FE9E247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841446" y="2260550"/>
            <a:ext cx="5461107" cy="404817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0950" y="1268413"/>
            <a:ext cx="7624762" cy="4967514"/>
          </a:xfrm>
        </p:spPr>
        <p:txBody>
          <a:bodyPr/>
          <a:lstStyle/>
          <a:p>
            <a:r>
              <a:rPr lang="en-AU" b="1"/>
              <a:t>Support</a:t>
            </a:r>
            <a:r>
              <a:rPr lang="en-AU"/>
              <a:t> is </a:t>
            </a:r>
            <a:r>
              <a:rPr lang="en-AU" b="1"/>
              <a:t>helping</a:t>
            </a:r>
            <a:r>
              <a:rPr lang="en-AU"/>
              <a:t> someone in a way that makes things easier for them or helps them feel safe, included or able to keep going. </a:t>
            </a:r>
          </a:p>
          <a:p>
            <a:endParaRPr lang="en-AU"/>
          </a:p>
          <a:p>
            <a:r>
              <a:rPr lang="en-AU"/>
              <a:t>Kindness is choosing to do something to </a:t>
            </a:r>
            <a:r>
              <a:rPr lang="en-AU" b="1"/>
              <a:t>help others</a:t>
            </a:r>
            <a:r>
              <a:rPr lang="en-AU"/>
              <a:t>, even when you don’t have to. </a:t>
            </a:r>
          </a:p>
          <a:p>
            <a:endParaRPr lang="en-AU"/>
          </a:p>
          <a:p>
            <a:r>
              <a:rPr lang="en-AU"/>
              <a:t>Kindness happens when we </a:t>
            </a:r>
            <a:r>
              <a:rPr lang="en-AU" b="1"/>
              <a:t>notice</a:t>
            </a:r>
            <a:r>
              <a:rPr lang="en-AU"/>
              <a:t> someone needs help, </a:t>
            </a:r>
            <a:r>
              <a:rPr lang="en-AU" b="1"/>
              <a:t>ask</a:t>
            </a:r>
            <a:r>
              <a:rPr lang="en-AU"/>
              <a:t> ourselves what we can do and </a:t>
            </a:r>
            <a:r>
              <a:rPr lang="en-AU" b="1"/>
              <a:t>choose</a:t>
            </a:r>
            <a:r>
              <a:rPr lang="en-AU"/>
              <a:t> to act, even if it’s not the easiest choice.</a:t>
            </a:r>
          </a:p>
          <a:p>
            <a:endParaRPr lang="en-AU" b="1"/>
          </a:p>
          <a:p>
            <a:endParaRPr lang="en-US"/>
          </a:p>
        </p:txBody>
      </p:sp>
      <p:pic>
        <p:nvPicPr>
          <p:cNvPr id="2" name="Picture 1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FD7AAA0D-B2FF-80E9-E87B-16A16CCCD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64388" b="40688"/>
          <a:stretch>
            <a:fillRect/>
          </a:stretch>
        </p:blipFill>
        <p:spPr>
          <a:xfrm>
            <a:off x="2602066" y="5468386"/>
            <a:ext cx="1419557" cy="914221"/>
          </a:xfrm>
          <a:prstGeom prst="rect">
            <a:avLst/>
          </a:prstGeom>
        </p:spPr>
      </p:pic>
      <p:pic>
        <p:nvPicPr>
          <p:cNvPr id="3" name="Picture 2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7FAB7AD9-96F4-7122-9AE1-EAF06D6FC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4131089" y="5264512"/>
            <a:ext cx="971607" cy="1069067"/>
          </a:xfrm>
          <a:prstGeom prst="rect">
            <a:avLst/>
          </a:prstGeom>
        </p:spPr>
      </p:pic>
      <p:pic>
        <p:nvPicPr>
          <p:cNvPr id="5" name="Picture 4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104AA4CB-4644-D2C7-4699-502A945E3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5210446" y="5264512"/>
            <a:ext cx="1216305" cy="104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88D-721B-2C52-E745-221B7061A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9A279A-73C4-0CA9-19F9-E38F98C66A72}"/>
              </a:ext>
            </a:extLst>
          </p:cNvPr>
          <p:cNvSpPr/>
          <p:nvPr/>
        </p:nvSpPr>
        <p:spPr>
          <a:xfrm rot="5400000">
            <a:off x="521847" y="2002131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8002EF-5975-5DFA-01CF-6B503A83B02F}"/>
              </a:ext>
            </a:extLst>
          </p:cNvPr>
          <p:cNvSpPr/>
          <p:nvPr/>
        </p:nvSpPr>
        <p:spPr>
          <a:xfrm rot="5400000">
            <a:off x="506914" y="4219982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14EDC7-0928-88EE-51E6-B1B96C52A42B}"/>
              </a:ext>
            </a:extLst>
          </p:cNvPr>
          <p:cNvSpPr/>
          <p:nvPr/>
        </p:nvSpPr>
        <p:spPr>
          <a:xfrm rot="5400000">
            <a:off x="6007519" y="2472837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C0816-CE6D-92AD-CF9D-458636B710E5}"/>
              </a:ext>
            </a:extLst>
          </p:cNvPr>
          <p:cNvSpPr/>
          <p:nvPr/>
        </p:nvSpPr>
        <p:spPr>
          <a:xfrm rot="5400000">
            <a:off x="6007520" y="3348243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7" name="Picture 6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F3445B26-DBE4-18EF-8D43-D3C870BA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r="16205"/>
          <a:stretch>
            <a:fillRect/>
          </a:stretch>
        </p:blipFill>
        <p:spPr>
          <a:xfrm>
            <a:off x="5481635" y="2791446"/>
            <a:ext cx="1985210" cy="2101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637B76-C7A8-EC04-B055-7B1D005EC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 t="36381" r="74837" b="29381"/>
          <a:stretch>
            <a:fillRect/>
          </a:stretch>
        </p:blipFill>
        <p:spPr>
          <a:xfrm>
            <a:off x="444718" y="2083172"/>
            <a:ext cx="2101689" cy="2157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87A5D-FEDB-3146-1A42-C20223716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34619" r="75573" b="31007"/>
          <a:stretch>
            <a:fillRect/>
          </a:stretch>
        </p:blipFill>
        <p:spPr>
          <a:xfrm>
            <a:off x="438801" y="4170752"/>
            <a:ext cx="2021427" cy="2128855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BED48D6A-4EFD-8235-DF95-0EC20EAE2A6A}"/>
              </a:ext>
            </a:extLst>
          </p:cNvPr>
          <p:cNvSpPr>
            <a:spLocks noChangeAspect="1"/>
          </p:cNvSpPr>
          <p:nvPr/>
        </p:nvSpPr>
        <p:spPr>
          <a:xfrm>
            <a:off x="405598" y="1732882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32BB8FB-3FDD-21C6-0A96-50FB29E02CEF}"/>
              </a:ext>
            </a:extLst>
          </p:cNvPr>
          <p:cNvSpPr>
            <a:spLocks noChangeAspect="1"/>
          </p:cNvSpPr>
          <p:nvPr/>
        </p:nvSpPr>
        <p:spPr>
          <a:xfrm>
            <a:off x="5401692" y="260828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E977548-9A29-6990-1ADF-77E4ACD1B0CF}"/>
              </a:ext>
            </a:extLst>
          </p:cNvPr>
          <p:cNvSpPr>
            <a:spLocks noChangeAspect="1"/>
          </p:cNvSpPr>
          <p:nvPr/>
        </p:nvSpPr>
        <p:spPr>
          <a:xfrm>
            <a:off x="401311" y="391644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8C1799-AF9F-3BD6-465A-339A00E3E5E3}"/>
              </a:ext>
            </a:extLst>
          </p:cNvPr>
          <p:cNvSpPr txBox="1">
            <a:spLocks/>
          </p:cNvSpPr>
          <p:nvPr/>
        </p:nvSpPr>
        <p:spPr>
          <a:xfrm>
            <a:off x="441324" y="1291442"/>
            <a:ext cx="4568622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How well did you: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2955D7E-D019-C99A-374D-C8AF4BF1140F}"/>
              </a:ext>
            </a:extLst>
          </p:cNvPr>
          <p:cNvSpPr txBox="1">
            <a:spLocks/>
          </p:cNvSpPr>
          <p:nvPr/>
        </p:nvSpPr>
        <p:spPr>
          <a:xfrm>
            <a:off x="2725635" y="4892659"/>
            <a:ext cx="557615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rgbClr val="000000"/>
                </a:solidFill>
              </a:rPr>
              <a:t>explain</a:t>
            </a:r>
            <a:r>
              <a:rPr lang="en-US" i="0"/>
              <a:t> </a:t>
            </a:r>
            <a:r>
              <a:rPr lang="en-US" i="0">
                <a:solidFill>
                  <a:srgbClr val="000000"/>
                </a:solidFill>
              </a:rPr>
              <a:t>how a kind action can help someone feel supported?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468F4F-00DA-2933-A477-312BB3248E06}"/>
              </a:ext>
            </a:extLst>
          </p:cNvPr>
          <p:cNvSpPr txBox="1">
            <a:spLocks/>
          </p:cNvSpPr>
          <p:nvPr/>
        </p:nvSpPr>
        <p:spPr>
          <a:xfrm>
            <a:off x="2725636" y="2470120"/>
            <a:ext cx="302545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rgbClr val="000000"/>
                </a:solidFill>
              </a:rPr>
              <a:t>describe</a:t>
            </a:r>
            <a:r>
              <a:rPr lang="en-US" i="0"/>
              <a:t> </a:t>
            </a:r>
            <a:r>
              <a:rPr lang="en-US" i="0">
                <a:solidFill>
                  <a:srgbClr val="000000"/>
                </a:solidFill>
              </a:rPr>
              <a:t>what kindness looks like in different situations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6C728E-FB4E-35E0-398E-A2396018B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891724" y="1123439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046 L 0.00695 -0.00023 C 0.00226 0.00093 -0.00243 0.00255 -0.00694 0.0037 C -0.00902 0.00417 0.00105 0.00301 -0.00086 0.00162 C -0.00451 -0.00093 -0.00902 0.00023 -0.01319 -0.00046 L 0.0007 -0.00648 L 0.00539 -0.00856 L 0.0099 -0.01065 C -0.00434 -0.01134 -0.01875 -0.01088 -0.03316 -0.01273 C -0.0368 -0.01319 -0.02586 -0.01389 -0.02239 -0.01481 C -0.02031 -0.01528 -0.01823 -0.0162 -0.01614 -0.0169 C -0.01371 -0.01759 -0.01111 -0.01782 -0.0085 -0.01875 C -0.0059 -0.01991 -0.00347 -0.02176 -0.00086 -0.02292 C 0.00122 -0.02384 0.0033 -0.02431 0.00539 -0.025 C 0.02084 -0.03079 -0.00312 -0.02268 0.01615 -0.02917 C 0.01042 -0.02986 0.00486 -0.03009 -0.00086 -0.03125 C -0.00295 -0.03148 -0.00798 -0.03079 -0.00694 -0.0331 C -0.00573 -0.03634 -0.00191 -0.03449 0.0007 -0.03518 C -0.00468 -0.03773 -0.01059 -0.04051 -0.01614 -0.04143 C -0.03107 -0.04398 -0.02448 -0.04236 -0.03628 -0.0456 C -0.02309 -0.05139 -0.03489 -0.04676 -0.00538 -0.04954 C -0.00034 -0.05023 0.00486 -0.05093 0.0099 -0.05162 L -0.00382 -0.0537 C -0.01423 -0.05509 -0.02187 -0.05486 -0.03159 -0.05787 C -0.03316 -0.05833 -0.03472 -0.05926 -0.03628 -0.05995 C -0.03159 -0.06134 -0.02691 -0.0625 -0.02239 -0.06389 C -0.01875 -0.06528 -0.01527 -0.06736 -0.01163 -0.06806 C -0.00555 -0.06944 0.01302 -0.07014 0.00695 -0.07014 C -0.01562 -0.07014 -0.03819 -0.06806 -0.06076 -0.06806 C -0.07413 -0.06806 -0.0342 -0.06944 -0.02083 -0.07014 L 0.02223 -0.07616 C 0.02587 -0.07685 0.03664 -0.07824 0.03299 -0.07824 C 0.0191 -0.07824 0.02414 -0.07569 0.01302 -0.07431 C 0.00591 -0.07315 -0.00139 -0.07292 -0.0085 -0.07222 L -0.02691 -0.07014 C -0.02951 -0.06944 -0.04201 -0.06597 -0.04392 -0.06597 C -0.046 -0.06597 -0.03975 -0.06759 -0.03767 -0.06806 C -0.03368 -0.06898 -0.02951 -0.06921 -0.02552 -0.07014 C -0.02031 -0.0713 -0.0151 -0.07268 -0.01007 -0.07431 C -0.00086 -0.07685 0.00834 -0.08032 0.01771 -0.08241 C 0.02066 -0.0831 0.03004 -0.08449 0.02691 -0.08449 C 0.01667 -0.08449 0.00643 -0.0831 -0.00382 -0.08241 L -0.02847 -0.08032 L -0.05937 -0.07824 C -0.05225 -0.08148 -0.05538 -0.08056 -0.04548 -0.08241 L -0.02395 -0.08657 C -0.01979 -0.08727 -0.01562 -0.08773 -0.01163 -0.08866 C -0.00902 -0.08912 -0.00121 -0.09051 -0.00382 -0.09051 C -0.00798 -0.09051 -0.01215 -0.08935 -0.01614 -0.08866 C -0.0658 -0.09167 -0.05243 -0.08935 -0.02239 -0.09259 C -0.01788 -0.09329 -0.00347 -0.09676 0.0007 -0.09676 C 0.00278 -0.09676 -0.0033 -0.09514 -0.00538 -0.09468 C -0.01215 -0.09375 -0.01875 -0.09306 -0.02552 -0.09259 C -0.03871 -0.09167 -0.07882 -0.09051 -0.06545 -0.09051 C -0.03576 -0.09051 -0.0059 -0.0919 0.02379 -0.09259 C 0.00556 -0.09167 -0.05312 -0.08796 -0.06545 -0.08866 C -0.06927 -0.08866 -0.05833 -0.09213 -0.05468 -0.09259 C -0.03784 -0.09537 -0.02083 -0.09653 -0.00382 -0.09884 L 0.01146 -0.10093 C 0.03299 -0.10903 0.0198 -0.10301 -0.00243 -0.10301 C -0.00902 -0.10301 -0.01562 -0.1044 -0.02239 -0.10486 C 0.0349 -0.11875 -0.04809 -0.09954 0.01302 -0.11111 C 0.01771 -0.11204 0.02223 -0.11412 0.02691 -0.11528 C 0.03091 -0.1162 0.04341 -0.11736 0.03924 -0.11736 C 0.03351 -0.11736 0.02795 -0.11597 0.02223 -0.11528 C 0.00782 -0.11597 -0.00642 -0.1162 -0.02083 -0.11736 C -0.02448 -0.11759 -0.02795 -0.11921 -0.03159 -0.11921 C -0.03316 -0.11921 -0.02864 -0.11782 -0.02691 -0.11736 C -0.02448 -0.11643 -0.02187 -0.11551 -0.01927 -0.11528 C -0.00191 -0.11412 0.03299 -0.11319 0.03299 -0.11296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3299 -0.1125 C 0.0283 -0.11204 0.02379 -0.11042 0.0191 -0.11042 C 0.0165 -0.11042 0.01407 -0.1125 0.01146 -0.11297 C 0.00434 -0.11412 -0.00295 -0.11436 -0.01007 -0.11482 C -0.02448 -0.11574 -0.03889 -0.11644 -0.05312 -0.1169 C -0.05121 -0.11783 -0.04913 -0.11829 -0.04705 -0.11899 C -0.04444 -0.11991 -0.04184 -0.12014 -0.03941 -0.1213 C -0.03576 -0.12246 -0.03229 -0.12431 -0.02864 -0.12547 C -0.025 -0.12616 -0.02135 -0.12662 -0.01788 -0.12732 C -0.01475 -0.12801 -0.01163 -0.12848 -0.0085 -0.1294 C -0.00607 -0.1301 -0.00347 -0.13079 -0.00086 -0.13149 C 0.0033 -0.13241 0.0073 -0.13287 0.01146 -0.13357 C 0.0165 -0.13287 0.02188 -0.13311 0.02691 -0.13149 C 0.02848 -0.13079 0.02379 -0.12963 0.02223 -0.1294 C 0.01667 -0.12848 0.01094 -0.12801 0.00521 -0.12732 C -0.01788 -0.12801 -0.0408 -0.1294 -0.06389 -0.1294 C -0.06666 -0.1294 -0.07048 -0.13056 -0.0717 -0.12732 C -0.07257 -0.125 -0.06753 -0.12593 -0.06545 -0.12547 C -0.06302 -0.12454 -0.06041 -0.12385 -0.05781 -0.12338 C -0.05573 -0.12246 -0.05364 -0.12153 -0.05173 -0.1213 C -0.04652 -0.11991 -0.04149 -0.11806 -0.03628 -0.1169 C -0.03159 -0.11598 -0.02708 -0.11551 -0.02239 -0.11482 L -0.01007 -0.11297 C 0.00521 -0.11343 0.02118 -0.10996 0.03611 -0.11482 C 0.0415 -0.11667 0.02535 -0.11899 0.02066 -0.12338 C 0.0191 -0.12477 0.01771 -0.12616 0.01615 -0.12732 C 0.01355 -0.12917 0.00764 -0.13056 0.00521 -0.13149 C -0.01007 -0.13727 0.01945 -0.1301 -0.02083 -0.13797 L -0.03159 -0.13982 C -0.01475 -0.14051 0.00226 -0.14051 0.0191 -0.1419 C 0.0217 -0.1419 0.02431 -0.14329 0.02691 -0.14399 C 0.03091 -0.14491 0.03507 -0.14514 0.03924 -0.14607 C 0.03039 -0.14653 0.0217 -0.14723 0.01302 -0.14792 C 0.00938 -0.14862 0.00591 -0.14977 0.00226 -0.15 C -0.00399 -0.15116 -0.01007 -0.15162 -0.01632 -0.15232 C -0.03628 -0.15764 -0.02639 -0.15556 -0.04548 -0.15857 C -0.04757 -0.15903 -0.04965 -0.15996 -0.05173 -0.16042 C -0.05416 -0.16135 -0.05677 -0.16158 -0.05937 -0.1625 C -0.06093 -0.1632 -0.0625 -0.16412 -0.06389 -0.16459 C -0.05 -0.16667 -0.02986 -0.16991 -0.01788 -0.17107 L 0.00677 -0.17292 C -0.03437 -0.1757 -0.01145 -0.17269 -0.03472 -0.17709 C -0.05017 -0.17963 -0.04253 -0.17778 -0.05312 -0.18125 C -0.04566 -0.1838 -0.03975 -0.18588 -0.03159 -0.1875 C -0.02274 -0.18936 0.00313 -0.19098 0.0099 -0.19167 C -0.00955 -0.19676 -0.00034 -0.19491 -0.01788 -0.19769 C -0.02708 -0.20093 -0.02187 -0.19885 -0.03316 -0.20417 L -0.03784 -0.20625 C -0.02864 -0.20695 -0.01927 -0.20695 -0.01007 -0.20811 C -0.00694 -0.20857 -0.00399 -0.20973 -0.00086 -0.21019 C 0.01094 -0.21227 0.01441 -0.21158 0.02535 -0.21436 C 0.02743 -0.21482 0.02934 -0.21574 0.03143 -0.21667 L -0.0085 -0.21875 C -0.01875 -0.21922 -0.02777 -0.22107 -0.03784 -0.22269 L -0.02239 -0.22477 C -0.01527 -0.2257 -0.00798 -0.225 -0.00086 -0.22686 C 0.0007 -0.22732 -0.00399 -0.22848 -0.00555 -0.22894 C -0.00798 -0.22963 -0.01059 -0.23033 -0.01319 -0.23079 C -0.01163 -0.23172 -0.01007 -0.23241 -0.0085 -0.23311 C -0.00659 -0.2338 -0.0033 -0.23264 -0.00243 -0.23519 C -0.00173 -0.23704 -0.00538 -0.23658 -0.00694 -0.23727 C -0.00902 -0.23774 -0.01111 -0.23889 -0.01319 -0.23889 C -0.01475 -0.23889 -0.0085 -0.23727 -0.0085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9" grpId="0" animBg="1"/>
      <p:bldP spid="19" grpId="1" animBg="1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1268413"/>
            <a:ext cx="8208963" cy="1200329"/>
          </a:xfrm>
        </p:spPr>
        <p:txBody>
          <a:bodyPr/>
          <a:lstStyle/>
          <a:p>
            <a:r>
              <a:rPr lang="en-AU" noProof="0"/>
              <a:t>In the next lesson, we </a:t>
            </a:r>
            <a:r>
              <a:rPr lang="en-NZ"/>
              <a:t>will learn how gratitude helps people notice and appreciate the good things in their lives, including everyday experiences and help from others.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7355893A-C4F5-0396-7231-0DEFD58E9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9568" b="530"/>
          <a:stretch>
            <a:fillRect/>
          </a:stretch>
        </p:blipFill>
        <p:spPr>
          <a:xfrm>
            <a:off x="2003382" y="2500628"/>
            <a:ext cx="5137235" cy="380809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2065F-E297-0516-B93F-5CC8FF990279}"/>
              </a:ext>
            </a:extLst>
          </p:cNvPr>
          <p:cNvSpPr txBox="1">
            <a:spLocks/>
          </p:cNvSpPr>
          <p:nvPr/>
        </p:nvSpPr>
        <p:spPr>
          <a:xfrm>
            <a:off x="431800" y="1268413"/>
            <a:ext cx="8243888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You will be successful when you can: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D9661AA-C553-D54F-3317-2986EFF09380}"/>
              </a:ext>
            </a:extLst>
          </p:cNvPr>
          <p:cNvSpPr txBox="1">
            <a:spLocks/>
          </p:cNvSpPr>
          <p:nvPr/>
        </p:nvSpPr>
        <p:spPr>
          <a:xfrm>
            <a:off x="2716111" y="2541781"/>
            <a:ext cx="547763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chemeClr val="accent1"/>
                </a:solidFill>
              </a:rPr>
              <a:t>describe</a:t>
            </a:r>
            <a:r>
              <a:rPr lang="en-US" i="0"/>
              <a:t> </a:t>
            </a:r>
            <a:r>
              <a:rPr lang="en-US" i="0">
                <a:solidFill>
                  <a:srgbClr val="000000"/>
                </a:solidFill>
              </a:rPr>
              <a:t>what kindness looks like in different situations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5E42F-F7B9-23A5-94CA-DDD7B838A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3" r="75745" b="27689"/>
          <a:stretch>
            <a:fillRect/>
          </a:stretch>
        </p:blipFill>
        <p:spPr>
          <a:xfrm>
            <a:off x="431801" y="1792177"/>
            <a:ext cx="2157496" cy="2237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4447C-DDDD-445F-34F9-8E3C07AE0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3" r="76722" b="30732"/>
          <a:stretch>
            <a:fillRect/>
          </a:stretch>
        </p:blipFill>
        <p:spPr>
          <a:xfrm>
            <a:off x="431801" y="4030050"/>
            <a:ext cx="2157496" cy="223787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5A836B-A0FA-16C2-BF0D-D16AACE512C8}"/>
              </a:ext>
            </a:extLst>
          </p:cNvPr>
          <p:cNvSpPr txBox="1">
            <a:spLocks/>
          </p:cNvSpPr>
          <p:nvPr/>
        </p:nvSpPr>
        <p:spPr>
          <a:xfrm>
            <a:off x="2716111" y="4964320"/>
            <a:ext cx="4568622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chemeClr val="accent1"/>
                </a:solidFill>
              </a:rPr>
              <a:t>explain</a:t>
            </a:r>
            <a:r>
              <a:rPr lang="en-US" i="0"/>
              <a:t> </a:t>
            </a:r>
            <a:r>
              <a:rPr lang="en-US" i="0">
                <a:solidFill>
                  <a:srgbClr val="000000"/>
                </a:solidFill>
              </a:rPr>
              <a:t>how a kind action can help someone feel supported.</a:t>
            </a:r>
          </a:p>
        </p:txBody>
      </p:sp>
    </p:spTree>
    <p:extLst>
      <p:ext uri="{BB962C8B-B14F-4D97-AF65-F5344CB8AC3E}">
        <p14:creationId xmlns:p14="http://schemas.microsoft.com/office/powerpoint/2010/main" val="17997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F648DB7-2FC9-59A9-4A7B-EDD8FDD36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D458479-16B4-0C66-B997-E2875DAE9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12936"/>
          <a:stretch/>
        </p:blipFill>
        <p:spPr>
          <a:xfrm>
            <a:off x="1214479" y="1191152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358DD5E8-A227-C835-92D1-52166CD9B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214479" y="1191151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3094EE77-5B17-A0B6-02DC-24A6D1DBE2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214479" y="1191150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A6D124EF-D285-4651-7CF8-E42F165E7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9" r="8819"/>
          <a:stretch/>
        </p:blipFill>
        <p:spPr>
          <a:xfrm>
            <a:off x="1214479" y="1191149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F98B891-4982-8A55-1F05-7D7860D65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3653"/>
          <a:stretch/>
        </p:blipFill>
        <p:spPr>
          <a:xfrm>
            <a:off x="1216900" y="1191149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46A33E-5079-2C3A-FC03-DA9015CFC8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2" y="1225087"/>
            <a:ext cx="8349976" cy="830997"/>
          </a:xfrm>
        </p:spPr>
        <p:txBody>
          <a:bodyPr/>
          <a:lstStyle/>
          <a:p>
            <a:r>
              <a:rPr lang="en-AU" b="1"/>
              <a:t>Support</a:t>
            </a:r>
            <a:r>
              <a:rPr lang="en-AU"/>
              <a:t> is </a:t>
            </a:r>
            <a:r>
              <a:rPr lang="en-AU" b="1"/>
              <a:t>helping</a:t>
            </a:r>
            <a:r>
              <a:rPr lang="en-AU"/>
              <a:t> someone in a way that makes things easier for them or helps them feel safe, included or able to keep going. </a:t>
            </a:r>
          </a:p>
        </p:txBody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566ECCCA-67A7-4ABB-8A13-3E05D5745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r="8494"/>
          <a:stretch/>
        </p:blipFill>
        <p:spPr>
          <a:xfrm>
            <a:off x="431800" y="2399536"/>
            <a:ext cx="2433788" cy="2341429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B9051728-C20B-BC9B-FA59-5345CD51A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r="8494"/>
          <a:stretch/>
        </p:blipFill>
        <p:spPr>
          <a:xfrm>
            <a:off x="3319387" y="2399536"/>
            <a:ext cx="2433788" cy="2341429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695F162-F7D7-75B6-557C-7E2566A2D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5" t="15528" r="19971" b="2802"/>
          <a:stretch>
            <a:fillRect/>
          </a:stretch>
        </p:blipFill>
        <p:spPr>
          <a:xfrm>
            <a:off x="6206975" y="2319212"/>
            <a:ext cx="2433788" cy="2341429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35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4E06A-F88B-B25E-C741-F0990F7B9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632" y="1225087"/>
            <a:ext cx="8342056" cy="1717393"/>
          </a:xfrm>
        </p:spPr>
        <p:txBody>
          <a:bodyPr/>
          <a:lstStyle/>
          <a:p>
            <a:r>
              <a:rPr lang="en-AU" b="1"/>
              <a:t>Kindness</a:t>
            </a:r>
            <a:r>
              <a:rPr lang="en-AU"/>
              <a:t> is </a:t>
            </a:r>
            <a:r>
              <a:rPr lang="en-AU" b="1"/>
              <a:t>choosing</a:t>
            </a:r>
            <a:r>
              <a:rPr lang="en-AU"/>
              <a:t> to do something to </a:t>
            </a:r>
            <a:r>
              <a:rPr lang="en-AU" b="1"/>
              <a:t>help others</a:t>
            </a:r>
            <a:r>
              <a:rPr lang="en-AU"/>
              <a:t>, even when you don’t have to. 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54F64011-E21B-626E-BD7E-46087BC903BD}"/>
              </a:ext>
            </a:extLst>
          </p:cNvPr>
          <p:cNvSpPr/>
          <p:nvPr/>
        </p:nvSpPr>
        <p:spPr>
          <a:xfrm rot="20697709">
            <a:off x="961200" y="2426400"/>
            <a:ext cx="2644359" cy="2302681"/>
          </a:xfrm>
          <a:prstGeom prst="hear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FFF8D955-0C99-9926-A574-B3142B38FA5F}"/>
              </a:ext>
            </a:extLst>
          </p:cNvPr>
          <p:cNvSpPr/>
          <p:nvPr/>
        </p:nvSpPr>
        <p:spPr>
          <a:xfrm rot="1205215">
            <a:off x="5858472" y="4212010"/>
            <a:ext cx="2516220" cy="2178249"/>
          </a:xfrm>
          <a:prstGeom prst="hear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E4F009DF-E80C-AEBF-C7D7-0EE7CD43B676}"/>
              </a:ext>
            </a:extLst>
          </p:cNvPr>
          <p:cNvSpPr/>
          <p:nvPr/>
        </p:nvSpPr>
        <p:spPr>
          <a:xfrm rot="647718">
            <a:off x="1064847" y="4489551"/>
            <a:ext cx="2152753" cy="1895018"/>
          </a:xfrm>
          <a:prstGeom prst="hear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E65E4A16-DF92-97BE-AAFA-6C563A70FF82}"/>
              </a:ext>
            </a:extLst>
          </p:cNvPr>
          <p:cNvSpPr/>
          <p:nvPr/>
        </p:nvSpPr>
        <p:spPr>
          <a:xfrm rot="21173583">
            <a:off x="5947200" y="2253600"/>
            <a:ext cx="2232775" cy="1926605"/>
          </a:xfrm>
          <a:prstGeom prst="hear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6" name="Picture 5" descr="A young child with pigtails smiling&#10;&#10;AI-generated content may be incorrect.">
            <a:extLst>
              <a:ext uri="{FF2B5EF4-FFF2-40B4-BE49-F238E27FC236}">
                <a16:creationId xmlns:a16="http://schemas.microsoft.com/office/drawing/2014/main" id="{FB457E72-5197-268E-D9B8-E9D028979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r="21470"/>
          <a:stretch>
            <a:fillRect/>
          </a:stretch>
        </p:blipFill>
        <p:spPr>
          <a:xfrm>
            <a:off x="2843887" y="1947205"/>
            <a:ext cx="3643410" cy="49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7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76617"/>
            <a:ext cx="7278260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Kindness Is Not Always Easy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88D9816-5399-B9C6-1BA7-BA4D641D69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632" y="1225087"/>
            <a:ext cx="8342056" cy="1268608"/>
          </a:xfrm>
        </p:spPr>
        <p:txBody>
          <a:bodyPr/>
          <a:lstStyle/>
          <a:p>
            <a:r>
              <a:rPr lang="en-AU"/>
              <a:t>Kindness happens when we notice someone needs help, ask ourselves what we can do and choose to act, even if it’s not the easiest choice.</a:t>
            </a:r>
          </a:p>
          <a:p>
            <a:endParaRPr lang="en-AU"/>
          </a:p>
          <a:p>
            <a:endParaRPr lang="en-AU"/>
          </a:p>
          <a:p>
            <a:endParaRPr lang="en-AU"/>
          </a:p>
          <a:p>
            <a:endParaRPr lang="en-AU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E8C871E-E0A0-D575-93B4-F8CE38EC12AD}"/>
              </a:ext>
            </a:extLst>
          </p:cNvPr>
          <p:cNvSpPr/>
          <p:nvPr/>
        </p:nvSpPr>
        <p:spPr>
          <a:xfrm rot="20697709">
            <a:off x="959622" y="2425416"/>
            <a:ext cx="2644359" cy="2302681"/>
          </a:xfrm>
          <a:prstGeom prst="hear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D13897E-7EDA-ED09-AD4D-8715CAC3648C}"/>
              </a:ext>
            </a:extLst>
          </p:cNvPr>
          <p:cNvSpPr/>
          <p:nvPr/>
        </p:nvSpPr>
        <p:spPr>
          <a:xfrm rot="1205215">
            <a:off x="5858472" y="4212010"/>
            <a:ext cx="2516220" cy="2178249"/>
          </a:xfrm>
          <a:prstGeom prst="hear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8E949B77-7F96-6D8D-61AC-C636CD108C71}"/>
              </a:ext>
            </a:extLst>
          </p:cNvPr>
          <p:cNvSpPr/>
          <p:nvPr/>
        </p:nvSpPr>
        <p:spPr>
          <a:xfrm rot="647718">
            <a:off x="1064847" y="4489551"/>
            <a:ext cx="2152753" cy="1895018"/>
          </a:xfrm>
          <a:prstGeom prst="hear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A8F4FD61-00C4-21E0-1483-E2180C20E04E}"/>
              </a:ext>
            </a:extLst>
          </p:cNvPr>
          <p:cNvSpPr/>
          <p:nvPr/>
        </p:nvSpPr>
        <p:spPr>
          <a:xfrm rot="21173583">
            <a:off x="5945759" y="2252510"/>
            <a:ext cx="2232775" cy="1926605"/>
          </a:xfrm>
          <a:prstGeom prst="hear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0" name="Picture 9" descr="A young child with pigtails smiling&#10;&#10;AI-generated content may be incorrect.">
            <a:extLst>
              <a:ext uri="{FF2B5EF4-FFF2-40B4-BE49-F238E27FC236}">
                <a16:creationId xmlns:a16="http://schemas.microsoft.com/office/drawing/2014/main" id="{08FA1CDA-2E3D-B5D4-A77E-F1F5CFDB31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r="21470"/>
          <a:stretch>
            <a:fillRect/>
          </a:stretch>
        </p:blipFill>
        <p:spPr>
          <a:xfrm>
            <a:off x="2843887" y="1947205"/>
            <a:ext cx="3643410" cy="4910796"/>
          </a:xfrm>
          <a:prstGeom prst="rect">
            <a:avLst/>
          </a:prstGeom>
        </p:spPr>
      </p:pic>
      <p:pic>
        <p:nvPicPr>
          <p:cNvPr id="12" name="Picture 11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4E51E09D-A338-6D3C-E25D-C92ABB53DC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64388" b="40688"/>
          <a:stretch>
            <a:fillRect/>
          </a:stretch>
        </p:blipFill>
        <p:spPr>
          <a:xfrm>
            <a:off x="1207672" y="3011834"/>
            <a:ext cx="2092415" cy="1347554"/>
          </a:xfrm>
          <a:prstGeom prst="rect">
            <a:avLst/>
          </a:prstGeom>
        </p:spPr>
      </p:pic>
      <p:pic>
        <p:nvPicPr>
          <p:cNvPr id="13" name="Picture 12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6FF01E80-166D-EF11-4152-A13C3B84A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3772427" y="4668111"/>
            <a:ext cx="1639574" cy="1804036"/>
          </a:xfrm>
          <a:prstGeom prst="rect">
            <a:avLst/>
          </a:prstGeom>
        </p:spPr>
      </p:pic>
      <p:pic>
        <p:nvPicPr>
          <p:cNvPr id="14" name="Picture 13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E257A31D-467D-BA65-22D1-BAE3511AF6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6274014" y="3254736"/>
            <a:ext cx="1792823" cy="1539161"/>
          </a:xfrm>
          <a:prstGeom prst="rect">
            <a:avLst/>
          </a:prstGeom>
        </p:spPr>
      </p:pic>
      <p:sp>
        <p:nvSpPr>
          <p:cNvPr id="2" name="Lightning Bolt 1">
            <a:extLst>
              <a:ext uri="{FF2B5EF4-FFF2-40B4-BE49-F238E27FC236}">
                <a16:creationId xmlns:a16="http://schemas.microsoft.com/office/drawing/2014/main" id="{1286E7DE-2326-A7FE-0E93-687242289009}"/>
              </a:ext>
            </a:extLst>
          </p:cNvPr>
          <p:cNvSpPr/>
          <p:nvPr/>
        </p:nvSpPr>
        <p:spPr>
          <a:xfrm rot="365903">
            <a:off x="1686589" y="2340819"/>
            <a:ext cx="1046356" cy="2040698"/>
          </a:xfrm>
          <a:prstGeom prst="lightningBolt">
            <a:avLst/>
          </a:prstGeom>
          <a:solidFill>
            <a:srgbClr val="FFF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Lightning Bolt 1">
            <a:extLst>
              <a:ext uri="{FF2B5EF4-FFF2-40B4-BE49-F238E27FC236}">
                <a16:creationId xmlns:a16="http://schemas.microsoft.com/office/drawing/2014/main" id="{0778865A-E94F-D28B-37E2-094CBD1EEC4A}"/>
              </a:ext>
            </a:extLst>
          </p:cNvPr>
          <p:cNvSpPr/>
          <p:nvPr/>
        </p:nvSpPr>
        <p:spPr>
          <a:xfrm rot="2264865">
            <a:off x="6766231" y="4232866"/>
            <a:ext cx="805012" cy="1597715"/>
          </a:xfrm>
          <a:prstGeom prst="lightningBolt">
            <a:avLst/>
          </a:prstGeom>
          <a:solidFill>
            <a:srgbClr val="FFF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Lightning Bolt 1">
            <a:extLst>
              <a:ext uri="{FF2B5EF4-FFF2-40B4-BE49-F238E27FC236}">
                <a16:creationId xmlns:a16="http://schemas.microsoft.com/office/drawing/2014/main" id="{09BD2A75-EE99-7AE0-2F04-06AE697AFD4D}"/>
              </a:ext>
            </a:extLst>
          </p:cNvPr>
          <p:cNvSpPr>
            <a:spLocks noChangeAspect="1"/>
          </p:cNvSpPr>
          <p:nvPr/>
        </p:nvSpPr>
        <p:spPr>
          <a:xfrm rot="886415">
            <a:off x="1845929" y="4630528"/>
            <a:ext cx="611815" cy="1364340"/>
          </a:xfrm>
          <a:prstGeom prst="lightningBolt">
            <a:avLst/>
          </a:prstGeom>
          <a:solidFill>
            <a:srgbClr val="FFF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5" name="Lightning Bolt 1">
            <a:extLst>
              <a:ext uri="{FF2B5EF4-FFF2-40B4-BE49-F238E27FC236}">
                <a16:creationId xmlns:a16="http://schemas.microsoft.com/office/drawing/2014/main" id="{3B5E491E-ABFB-44F4-C57E-BF1386E0632A}"/>
              </a:ext>
            </a:extLst>
          </p:cNvPr>
          <p:cNvSpPr/>
          <p:nvPr/>
        </p:nvSpPr>
        <p:spPr>
          <a:xfrm rot="735960">
            <a:off x="6554819" y="2101575"/>
            <a:ext cx="742675" cy="1545282"/>
          </a:xfrm>
          <a:prstGeom prst="lightningBolt">
            <a:avLst/>
          </a:prstGeom>
          <a:solidFill>
            <a:srgbClr val="FFF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" grpId="0" animBg="1"/>
      <p:bldP spid="2" grpId="1" animBg="1"/>
      <p:bldP spid="4" grpId="0" animBg="1"/>
      <p:bldP spid="4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769B1-63C9-AE87-9F81-D46F8D77DB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71195"/>
            <a:ext cx="7343513" cy="536575"/>
          </a:xfrm>
        </p:spPr>
        <p:txBody>
          <a:bodyPr>
            <a:noAutofit/>
          </a:bodyPr>
          <a:lstStyle/>
          <a:p>
            <a:r>
              <a:rPr lang="en-AU">
                <a:solidFill>
                  <a:srgbClr val="000000"/>
                </a:solidFill>
              </a:rPr>
              <a:t>Kindness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C1F0FB-A2C2-8519-FA40-98665E5D370E}"/>
              </a:ext>
            </a:extLst>
          </p:cNvPr>
          <p:cNvSpPr txBox="1">
            <a:spLocks/>
          </p:cNvSpPr>
          <p:nvPr/>
        </p:nvSpPr>
        <p:spPr>
          <a:xfrm>
            <a:off x="438863" y="1277438"/>
            <a:ext cx="8239999" cy="90537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/>
              </a:rPr>
              <a:t>Being kind: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0224A1-B72E-3718-1222-88CBF6CAD455}"/>
              </a:ext>
            </a:extLst>
          </p:cNvPr>
          <p:cNvSpPr/>
          <p:nvPr/>
        </p:nvSpPr>
        <p:spPr>
          <a:xfrm>
            <a:off x="815008" y="2512419"/>
            <a:ext cx="2629173" cy="2162768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255BB7-7E6B-29AB-5370-ED76AA2B0256}"/>
              </a:ext>
            </a:extLst>
          </p:cNvPr>
          <p:cNvSpPr/>
          <p:nvPr/>
        </p:nvSpPr>
        <p:spPr>
          <a:xfrm>
            <a:off x="3266368" y="1445287"/>
            <a:ext cx="2629173" cy="1979150"/>
          </a:xfrm>
          <a:prstGeom prst="ellipse">
            <a:avLst/>
          </a:pr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938B16-A47E-7049-1837-4F5DF04C00E4}"/>
              </a:ext>
            </a:extLst>
          </p:cNvPr>
          <p:cNvSpPr/>
          <p:nvPr/>
        </p:nvSpPr>
        <p:spPr>
          <a:xfrm>
            <a:off x="5889188" y="2512419"/>
            <a:ext cx="2629173" cy="216276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0CC7EA-5788-C9E9-3CBF-5BC735542308}"/>
              </a:ext>
            </a:extLst>
          </p:cNvPr>
          <p:cNvSpPr txBox="1"/>
          <p:nvPr/>
        </p:nvSpPr>
        <p:spPr>
          <a:xfrm>
            <a:off x="815008" y="2967335"/>
            <a:ext cx="247275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is something I have to do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40DAC-F50E-A326-FD84-76E081EBFE5C}"/>
              </a:ext>
            </a:extLst>
          </p:cNvPr>
          <p:cNvSpPr txBox="1"/>
          <p:nvPr/>
        </p:nvSpPr>
        <p:spPr>
          <a:xfrm>
            <a:off x="6223418" y="2976989"/>
            <a:ext cx="229494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is not always easy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83B83-48C7-72CA-AC06-1E40109F78F5}"/>
              </a:ext>
            </a:extLst>
          </p:cNvPr>
          <p:cNvSpPr txBox="1"/>
          <p:nvPr/>
        </p:nvSpPr>
        <p:spPr>
          <a:xfrm>
            <a:off x="3358450" y="1809101"/>
            <a:ext cx="244500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always easy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5B25C0-FD78-67FC-5060-84EBD097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r="14985"/>
          <a:stretch/>
        </p:blipFill>
        <p:spPr>
          <a:xfrm>
            <a:off x="2371749" y="2102006"/>
            <a:ext cx="4374226" cy="468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aper on a wood surface&#10;&#10;AI-generated content may be incorrect.">
            <a:extLst>
              <a:ext uri="{FF2B5EF4-FFF2-40B4-BE49-F238E27FC236}">
                <a16:creationId xmlns:a16="http://schemas.microsoft.com/office/drawing/2014/main" id="{ACDA357C-1696-72DC-11C5-54564FD64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4715"/>
          <a:stretch>
            <a:fillRect/>
          </a:stretch>
        </p:blipFill>
        <p:spPr>
          <a:xfrm>
            <a:off x="-1" y="0"/>
            <a:ext cx="9230497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4505723-FE9F-E229-C580-28A5E600F896}"/>
              </a:ext>
            </a:extLst>
          </p:cNvPr>
          <p:cNvGrpSpPr/>
          <p:nvPr/>
        </p:nvGrpSpPr>
        <p:grpSpPr>
          <a:xfrm>
            <a:off x="1593941" y="836613"/>
            <a:ext cx="7287820" cy="5434082"/>
            <a:chOff x="1593941" y="836613"/>
            <a:chExt cx="7287820" cy="5434082"/>
          </a:xfrm>
        </p:grpSpPr>
        <p:pic>
          <p:nvPicPr>
            <p:cNvPr id="11" name="Picture 10" descr="A group of drawings of kids&#10;&#10;AI-generated content may be incorrect.">
              <a:extLst>
                <a:ext uri="{FF2B5EF4-FFF2-40B4-BE49-F238E27FC236}">
                  <a16:creationId xmlns:a16="http://schemas.microsoft.com/office/drawing/2014/main" id="{20BB1339-4A69-706F-967B-92206062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289" b="52570"/>
            <a:stretch>
              <a:fillRect/>
            </a:stretch>
          </p:blipFill>
          <p:spPr>
            <a:xfrm>
              <a:off x="1593941" y="1651792"/>
              <a:ext cx="3156121" cy="2568497"/>
            </a:xfrm>
            <a:prstGeom prst="rect">
              <a:avLst/>
            </a:prstGeom>
          </p:spPr>
        </p:pic>
        <p:pic>
          <p:nvPicPr>
            <p:cNvPr id="12" name="Picture 11" descr="A group of drawings of kids&#10;&#10;AI-generated content may be incorrect.">
              <a:extLst>
                <a:ext uri="{FF2B5EF4-FFF2-40B4-BE49-F238E27FC236}">
                  <a16:creationId xmlns:a16="http://schemas.microsoft.com/office/drawing/2014/main" id="{9DA04B2F-1173-ACC3-570A-DBB5D8B4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1" t="51661" r="53368" b="909"/>
            <a:stretch>
              <a:fillRect/>
            </a:stretch>
          </p:blipFill>
          <p:spPr>
            <a:xfrm>
              <a:off x="4169035" y="836613"/>
              <a:ext cx="2774092" cy="2257596"/>
            </a:xfrm>
            <a:prstGeom prst="rect">
              <a:avLst/>
            </a:prstGeom>
          </p:spPr>
        </p:pic>
        <p:pic>
          <p:nvPicPr>
            <p:cNvPr id="13" name="Picture 12" descr="A group of drawings of kids&#10;&#10;AI-generated content may be incorrect.">
              <a:extLst>
                <a:ext uri="{FF2B5EF4-FFF2-40B4-BE49-F238E27FC236}">
                  <a16:creationId xmlns:a16="http://schemas.microsoft.com/office/drawing/2014/main" id="{1FF64050-DB4F-9CB0-ABFA-554C1937E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18" t="6436" r="3271" b="7410"/>
            <a:stretch>
              <a:fillRect/>
            </a:stretch>
          </p:blipFill>
          <p:spPr>
            <a:xfrm>
              <a:off x="6107669" y="2169883"/>
              <a:ext cx="2774092" cy="4100812"/>
            </a:xfrm>
            <a:prstGeom prst="rect">
              <a:avLst/>
            </a:prstGeom>
          </p:spPr>
        </p:pic>
      </p:grpSp>
      <p:pic>
        <p:nvPicPr>
          <p:cNvPr id="14" name="Picture 13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54D5D4EB-332D-B10C-E294-E2A59BD4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64388" b="40688"/>
          <a:stretch>
            <a:fillRect/>
          </a:stretch>
        </p:blipFill>
        <p:spPr>
          <a:xfrm>
            <a:off x="-1" y="1050019"/>
            <a:ext cx="2092415" cy="1347554"/>
          </a:xfrm>
          <a:prstGeom prst="rect">
            <a:avLst/>
          </a:prstGeom>
        </p:spPr>
      </p:pic>
      <p:pic>
        <p:nvPicPr>
          <p:cNvPr id="15" name="Picture 14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2D2A36DB-45DB-5747-BE65-FEFB565F2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401942" y="2416253"/>
            <a:ext cx="1639574" cy="1804036"/>
          </a:xfrm>
          <a:prstGeom prst="rect">
            <a:avLst/>
          </a:prstGeom>
        </p:spPr>
      </p:pic>
      <p:pic>
        <p:nvPicPr>
          <p:cNvPr id="16" name="Picture 15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77B6FADA-5B16-52E8-5D5C-9EF69FEF5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195361" y="4462241"/>
            <a:ext cx="1792823" cy="1539161"/>
          </a:xfrm>
          <a:prstGeom prst="rect">
            <a:avLst/>
          </a:prstGeom>
        </p:spPr>
      </p:pic>
      <p:pic>
        <p:nvPicPr>
          <p:cNvPr id="18" name="Picture 17" descr="A hand holding a pen&#10;&#10;AI-generated content may be incorrect.">
            <a:extLst>
              <a:ext uri="{FF2B5EF4-FFF2-40B4-BE49-F238E27FC236}">
                <a16:creationId xmlns:a16="http://schemas.microsoft.com/office/drawing/2014/main" id="{8462DFFC-5A3B-3B02-2D2D-E51E2F6B2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04" y="-2688970"/>
            <a:ext cx="9401553" cy="7051165"/>
          </a:xfrm>
          <a:prstGeom prst="rect">
            <a:avLst/>
          </a:prstGeom>
        </p:spPr>
      </p:pic>
      <p:pic>
        <p:nvPicPr>
          <p:cNvPr id="21" name="Picture 20" descr="A collage of a playground&#10;&#10;AI-generated content may be incorrect.">
            <a:extLst>
              <a:ext uri="{FF2B5EF4-FFF2-40B4-BE49-F238E27FC236}">
                <a16:creationId xmlns:a16="http://schemas.microsoft.com/office/drawing/2014/main" id="{E5D28B94-1B13-B8AE-1BE9-6F9431623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r="84"/>
          <a:stretch>
            <a:fillRect/>
          </a:stretch>
        </p:blipFill>
        <p:spPr>
          <a:xfrm rot="21160704">
            <a:off x="2267695" y="1011667"/>
            <a:ext cx="3040359" cy="45811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32937" dist="212239" dir="8100000" algn="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Picture 21" descr="A collage of a playground&#10;&#10;AI-generated content may be incorrect.">
            <a:extLst>
              <a:ext uri="{FF2B5EF4-FFF2-40B4-BE49-F238E27FC236}">
                <a16:creationId xmlns:a16="http://schemas.microsoft.com/office/drawing/2014/main" id="{A4DAA966-FC6C-39C6-BAB3-85FFAA129A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353" r="49773" b="-353"/>
          <a:stretch>
            <a:fillRect/>
          </a:stretch>
        </p:blipFill>
        <p:spPr>
          <a:xfrm rot="751881">
            <a:off x="3673145" y="1101922"/>
            <a:ext cx="3040359" cy="45811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32937" dist="212239" dir="8100000" algn="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Picture 27" descr="A child in a red shirt&#10;&#10;AI-generated content may be incorrect.">
            <a:extLst>
              <a:ext uri="{FF2B5EF4-FFF2-40B4-BE49-F238E27FC236}">
                <a16:creationId xmlns:a16="http://schemas.microsoft.com/office/drawing/2014/main" id="{51865822-56E2-5EE0-8C47-BA10B134B3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7" r="14574"/>
          <a:stretch>
            <a:fillRect/>
          </a:stretch>
        </p:blipFill>
        <p:spPr>
          <a:xfrm>
            <a:off x="1593941" y="188000"/>
            <a:ext cx="6171878" cy="66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3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202 0.1 C -0.3566 0.11157 -0.34184 0.10093 -0.35417 0.10718 C -0.35608 0.10833 -0.35781 0.10972 -0.35955 0.11042 C -0.36129 0.11157 -0.3632 0.11204 -0.36511 0.11273 C -0.36632 0.1132 -0.36771 0.11389 -0.3691 0.11435 C -0.37986 0.11782 -0.37413 0.11435 -0.38403 0.11806 C -0.38542 0.11852 -0.38663 0.11945 -0.38802 0.11991 C -0.39202 0.1213 -0.39618 0.12222 -0.40017 0.12361 C -0.40156 0.12407 -0.40278 0.125 -0.40417 0.12523 C -0.4092 0.12593 -0.41406 0.12662 -0.4191 0.12708 C -0.4257 0.14028 -0.41771 0.12361 -0.42448 0.13982 C -0.42535 0.14167 -0.42622 0.14282 -0.42726 0.14514 C -0.42761 0.14699 -0.42865 0.14977 -0.42847 0.15232 C -0.42813 0.15995 -0.42674 0.16644 -0.42309 0.17176 C -0.42188 0.17407 -0.42049 0.17593 -0.4191 0.17755 C -0.41788 0.1787 -0.41632 0.17917 -0.41511 0.18079 C -0.40365 0.17801 -0.41233 0.18218 -0.40295 0.17176 C -0.40035 0.16945 -0.39705 0.16806 -0.39479 0.16505 C -0.39288 0.16204 -0.39132 0.15972 -0.38941 0.15764 C -0.38715 0.15509 -0.38472 0.15324 -0.38264 0.15046 C -0.3809 0.14838 -0.37743 0.14097 -0.37587 0.13796 C -0.37448 0.13843 -0.37274 0.13843 -0.37188 0.13982 C -0.37083 0.14097 -0.37101 0.14282 -0.37049 0.14514 C -0.36962 0.14722 -0.36875 0.15 -0.36771 0.15232 C -0.36649 0.15532 -0.36493 0.1581 -0.36372 0.16134 C -0.36267 0.16343 -0.36146 0.1713 -0.36094 0.17361 C -0.36163 0.18403 -0.35938 0.19514 -0.36511 0.20255 C -0.36615 0.20417 -0.36771 0.20463 -0.3691 0.20579 C -0.37448 0.20463 -0.38004 0.2044 -0.38524 0.20255 C -0.38802 0.20139 -0.39445 0.19236 -0.39618 0.18982 C -0.39653 0.18727 -0.3974 0.18542 -0.3974 0.18287 C -0.3974 0.17546 -0.39479 0.17292 -0.39063 0.16852 C -0.3875 0.16435 -0.38299 0.15949 -0.37847 0.15764 C -0.37587 0.15671 -0.37309 0.15648 -0.37049 0.15556 C -0.36858 0.15648 -0.36649 0.15579 -0.36511 0.15764 C -0.36181 0.16019 -0.36163 0.16806 -0.36094 0.17176 C -0.36146 0.18079 -0.36077 0.19005 -0.36233 0.19861 C -0.36337 0.20463 -0.36997 0.22083 -0.37448 0.22593 C -0.37639 0.22847 -0.37882 0.22963 -0.38125 0.23125 C -0.39063 0.23796 -0.38941 0.23681 -0.39879 0.23843 C -0.40556 0.23796 -0.4125 0.23843 -0.4191 0.23704 C -0.43333 0.23241 -0.41267 0.22801 -0.42847 0.23287 C -0.42952 0.23519 -0.43038 0.23704 -0.43125 0.23843 C -0.43264 0.24074 -0.43507 0.24306 -0.43524 0.24583 C -0.43559 0.24884 -0.43351 0.25208 -0.43264 0.25486 C -0.42049 0.2544 -0.40833 0.25324 -0.39618 0.25324 C -0.38368 0.25324 -0.37934 0.25463 -0.3691 0.25648 C -0.35938 0.26111 -0.3625 0.25671 -0.35833 0.26528 C -0.35452 0.28032 -0.35608 0.27199 -0.35833 0.3037 C -0.35833 0.30556 -0.35886 0.30695 -0.35955 0.3088 C -0.36163 0.3132 -0.36476 0.31528 -0.36771 0.31782 C -0.37274 0.31667 -0.37778 0.31597 -0.38264 0.31412 C -0.38472 0.31366 -0.39254 0.3088 -0.39479 0.30695 C -0.3967 0.30579 -0.39844 0.3037 -0.40017 0.30139 C -0.39931 0.29977 -0.39913 0.29676 -0.3974 0.29653 C -0.39618 0.2963 -0.37639 0.30301 -0.37448 0.3037 L -0.3691 0.30556 C -0.36736 0.30695 -0.36563 0.30926 -0.36372 0.31042 C -0.3625 0.31157 -0.36094 0.31157 -0.35955 0.3125 C -0.35816 0.31366 -0.35695 0.31458 -0.35556 0.31597 C -0.35521 0.31782 -0.35417 0.31991 -0.35417 0.32153 C -0.35417 0.32315 -0.35486 0.32523 -0.35556 0.32685 C -0.35868 0.3338 -0.3592 0.33357 -0.36372 0.33796 C -0.36458 0.33935 -0.36528 0.34144 -0.36632 0.34306 C -0.36754 0.34468 -0.36979 0.34468 -0.37049 0.34699 C -0.37153 0.35046 -0.36597 0.35625 -0.36511 0.35718 C -0.35955 0.36713 -0.36024 0.36528 -0.35833 0.37338 C -0.35868 0.37639 -0.35833 0.37894 -0.35955 0.38102 C -0.36094 0.38287 -0.3632 0.38241 -0.36511 0.38287 C -0.36771 0.38333 -0.37049 0.38426 -0.37309 0.38472 C -0.37899 0.38426 -0.3849 0.38472 -0.39063 0.38287 C -0.39254 0.38241 -0.38698 0.38195 -0.38524 0.38102 C -0.38333 0.38009 -0.38177 0.37824 -0.37986 0.37755 C -0.37587 0.37546 -0.37049 0.37477 -0.36632 0.37338 C -0.3632 0.37292 -0.36007 0.37153 -0.35695 0.37037 C -0.34392 0.37083 -0.33073 0.37107 -0.31771 0.37222 C -0.3158 0.37222 -0.31406 0.37338 -0.31233 0.37338 C -0.30972 0.37431 -0.30695 0.37477 -0.30417 0.3757 C -0.30191 0.37662 -0.29965 0.37824 -0.2974 0.37894 C -0.29618 0.38009 -0.29462 0.38009 -0.2934 0.38102 C -0.29202 0.38195 -0.29063 0.38333 -0.28941 0.38472 C -0.28889 0.37269 -0.28872 0.36065 -0.28802 0.34815 C -0.28785 0.34537 -0.2875 0.34236 -0.28663 0.33935 C -0.28577 0.33704 -0.28403 0.33449 -0.28264 0.33218 C -0.28056 0.3294 -0.27847 0.32593 -0.27587 0.32315 C -0.2717 0.31898 -0.26476 0.31458 -0.25955 0.3125 C -0.25781 0.31157 -0.25608 0.31157 -0.25417 0.31042 C -0.24566 0.31157 -0.23715 0.31157 -0.22847 0.3125 C -0.22708 0.31273 -0.22552 0.3132 -0.22448 0.31412 C -0.22344 0.31551 -0.22361 0.31782 -0.22309 0.31991 C -0.22396 0.32153 -0.22465 0.32361 -0.22587 0.32477 C -0.22691 0.32593 -0.22847 0.32685 -0.22986 0.32685 C -0.23629 0.32685 -0.24254 0.3257 -0.24879 0.32477 C -0.2507 0.32361 -0.25226 0.32269 -0.25417 0.32153 C -0.2559 0.32083 -0.25799 0.3213 -0.25955 0.31991 C -0.26406 0.31597 -0.26771 0.31134 -0.2717 0.30695 C -0.27361 0.30556 -0.27587 0.30417 -0.27726 0.30139 C -0.28386 0.28935 -0.28004 0.29699 -0.28802 0.28032 C -0.28837 0.27778 -0.28958 0.27477 -0.28941 0.27269 C -0.28872 0.26482 -0.28681 0.26227 -0.28403 0.25648 C -0.27952 0.25695 -0.27483 0.25695 -0.27049 0.2581 C -0.26771 0.2588 -0.26233 0.26227 -0.26233 0.2625 C -0.26406 0.26042 -0.26632 0.25857 -0.26771 0.25648 C -0.2691 0.25486 -0.26945 0.25185 -0.27049 0.24907 C -0.27118 0.24699 -0.2724 0.24583 -0.27309 0.24421 C -0.27431 0.24097 -0.27483 0.23796 -0.27587 0.23519 C -0.27674 0.23241 -0.27778 0.23009 -0.27847 0.22801 C -0.27917 0.2257 -0.27934 0.22245 -0.27986 0.22083 C -0.28021 0.21898 -0.28073 0.2169 -0.28125 0.21482 C -0.28073 0.2081 -0.28212 0.20023 -0.27986 0.19352 C -0.27761 0.18704 -0.26945 0.18588 -0.26511 0.18472 C -0.2632 0.18542 -0.25955 0.18403 -0.25955 0.18657 C -0.25955 0.18866 -0.2632 0.18796 -0.26511 0.18796 C -0.26771 0.18796 -0.27049 0.18727 -0.27309 0.18657 C -0.28299 0.18426 -0.27726 0.18565 -0.28802 0.18079 C -0.29115 0.17917 -0.29427 0.1787 -0.2974 0.17755 C -0.3007 0.17523 -0.30365 0.17199 -0.30695 0.17037 C -0.31007 0.16806 -0.31337 0.1669 -0.31632 0.16505 C -0.32014 0.16181 -0.32361 0.15903 -0.32726 0.15556 C -0.32847 0.15347 -0.32969 0.15093 -0.33125 0.14884 C -0.33299 0.14607 -0.33507 0.14421 -0.33663 0.14144 C -0.34184 0.13264 -0.34028 0.13218 -0.3434 0.12153 C -0.3467 0.11042 -0.34531 0.11574 -0.3474 0.10718 C -0.34705 0.09884 -0.34879 0.08958 -0.34618 0.08218 C -0.34514 0.07917 -0.34254 0.08542 -0.34063 0.0875 C -0.33611 0.0919 -0.33663 0.09028 -0.33264 0.0963 C -0.33108 0.09884 -0.33004 0.10093 -0.32847 0.1037 C -0.32552 0.1081 -0.3217 0.11157 -0.3191 0.1162 C -0.31771 0.11875 -0.31632 0.12107 -0.31511 0.12361 C -0.31233 0.12894 -0.3099 0.13426 -0.30695 0.13982 C -0.30417 0.14445 -0.30208 0.15 -0.29879 0.15417 C -0.2974 0.15556 -0.29601 0.15764 -0.29479 0.15949 C -0.29149 0.16435 -0.28941 0.17361 -0.28403 0.1757 L -0.27847 0.17755 C -0.26997 0.17685 -0.26146 0.17685 -0.25295 0.1757 C -0.24913 0.17523 -0.24202 0.17176 -0.24202 0.17199 C -0.23854 0.16898 -0.23594 0.16806 -0.23524 0.16134 C -0.23472 0.15532 -0.23767 0.15324 -0.23941 0.14884 C -0.24549 0.13218 -0.2382 0.14676 -0.24618 0.13241 C -0.24566 0.13079 -0.24583 0.12847 -0.24479 0.12708 C -0.24375 0.1257 -0.24202 0.12593 -0.24063 0.12523 C -0.23507 0.12315 -0.23351 0.12315 -0.22726 0.12153 C -0.21945 0.12222 -0.21181 0.12222 -0.20417 0.12361 C -0.20139 0.12407 -0.19618 0.12708 -0.19618 0.12732 C -0.19479 0.12824 -0.1934 0.1294 -0.19202 0.13079 C -0.18472 0.13843 -0.17813 0.14699 -0.17049 0.15417 C -0.16771 0.15648 -0.16493 0.1588 -0.16233 0.16134 C -0.13872 0.18472 -0.15608 0.16921 -0.14479 0.17894 C -0.14323 0.18565 -0.14236 0.18449 -0.14618 0.18982 C -0.14861 0.19398 -0.15417 0.20093 -0.15417 0.20116 C -0.15556 0.20023 -0.15868 0.20093 -0.15833 0.19861 C -0.15712 0.19306 -0.14722 0.19259 -0.14479 0.1919 C -0.14028 0.19259 -0.13577 0.19259 -0.13125 0.19352 C -0.12882 0.19445 -0.12674 0.19583 -0.12448 0.19699 C -0.12309 0.19769 -0.1217 0.19792 -0.12049 0.19861 C -0.11563 0.20185 -0.11511 0.20255 -0.11094 0.20579 C -0.11233 0.20648 -0.11354 0.2081 -0.11511 0.2081 C -0.12413 0.20671 -0.12448 0.20463 -0.13125 0.20093 C -0.14063 0.19537 -0.1507 0.1912 -0.15833 0.18079 L -0.16632 0.17037 C -0.16736 0.16574 -0.1691 0.15972 -0.1691 0.15556 C -0.1691 0.14236 -0.1691 0.14005 -0.16511 0.13079 C -0.16424 0.12894 -0.16354 0.12662 -0.16233 0.12523 C -0.15868 0.12107 -0.15017 0.11667 -0.14618 0.11435 C -0.14479 0.11366 -0.1434 0.1132 -0.14202 0.11273 C -0.12778 0.10833 -0.12952 0.1088 -0.11511 0.10718 L -0.10278 0.10532 C -0.10104 0.10463 -0.09809 0.10579 -0.0974 0.1037 C -0.09688 0.10139 -0.1 0.10046 -0.10156 0.1 C -0.1033 0.09907 -0.10504 0.09884 -0.10695 0.09815 C -0.1125 0.09306 -0.11285 0.09259 -0.12049 0.0875 C -0.12708 0.08264 -0.13438 0.0787 -0.14063 0.07315 C -0.14445 0.06968 -0.14879 0.0669 -0.15156 0.06204 L -0.15556 0.05486 C -0.15608 0.05278 -0.15695 0.05162 -0.15695 0.04954 C -0.15695 0.04607 -0.15642 0.04213 -0.15556 0.03889 C -0.15486 0.03565 -0.15052 0.02986 -0.14879 0.02801 C -0.14618 0.02546 -0.14323 0.02361 -0.14063 0.02083 C -0.13247 0.01204 -0.13594 0.01644 -0.12986 0.0081 C -0.12952 0.00648 -0.12847 0.00463 -0.12847 0.00278 C -0.12847 0.00093 -0.12917 -0.00093 -0.12986 -0.00255 C -0.13299 -0.01088 -0.13698 -0.0125 -0.1434 -0.01875 C -0.14514 -0.0206 -0.14688 -0.02268 -0.14879 -0.0243 C -0.15017 -0.02546 -0.15156 -0.02639 -0.15278 -0.02778 C -0.15434 -0.0294 -0.15556 -0.03148 -0.15695 -0.03333 C -0.15799 -0.0375 -0.15972 -0.04143 -0.15695 -0.04583 C -0.15486 -0.04907 -0.14653 -0.05579 -0.14879 -0.05301 C -0.15017 -0.05116 -0.15139 -0.0493 -0.15278 -0.04768 C -0.15538 -0.04491 -0.16094 -0.04051 -0.16094 -0.04028 C -0.16181 -0.03866 -0.16267 -0.0368 -0.16372 -0.03495 C -0.16736 -0.02917 -0.16788 -0.03102 -0.17049 -0.0243 C -0.17101 -0.02245 -0.17136 -0.0206 -0.1717 -0.01875 C -0.17136 -0.01528 -0.1717 -0.01111 -0.17049 -0.0081 C -0.16927 -0.00532 -0.16702 -0.00417 -0.16511 -0.00255 C -0.1599 0.00162 -0.15035 0.00532 -0.14618 0.0081 C -0.14167 0.01111 -0.13715 0.01435 -0.13264 0.01713 C -0.13125 0.01806 -0.12969 0.01806 -0.12847 0.01898 C -0.11615 0.02847 -0.11406 0.02986 -0.10556 0.04213 C -0.10365 0.04537 -0.10156 0.04815 -0.10017 0.05139 C -0.09792 0.05625 -0.09705 0.06204 -0.09618 0.06736 C -0.09653 0.07917 -0.09566 0.09074 -0.0974 0.10162 C -0.09809 0.10532 -0.10104 0.10764 -0.10278 0.11042 C -0.10816 0.12037 -0.10226 0.11296 -0.11094 0.11991 C -0.11684 0.12454 -0.12274 0.12963 -0.12847 0.13426 C -0.13073 0.13611 -0.13351 0.13727 -0.13524 0.13982 L -0.14063 0.14699 C -0.14115 0.14884 -0.14202 0.15046 -0.14202 0.15232 C -0.14202 0.15995 -0.13889 0.16204 -0.13403 0.16667 C -0.12691 0.17222 -0.12639 0.1713 -0.1191 0.17361 C -0.11181 0.1787 -0.11406 0.17801 -0.10417 0.18079 C -0.10191 0.18148 -0.09965 0.18218 -0.0974 0.18287 C -0.09514 0.18357 -0.09288 0.18542 -0.09063 0.18657 C -0.08941 0.18727 -0.08785 0.18727 -0.08663 0.18796 C -0.08195 0.19144 -0.07761 0.1956 -0.07309 0.19861 C -0.06997 0.20139 -0.06667 0.2037 -0.06372 0.20579 C -0.0592 0.21065 -0.05452 0.21412 -0.05017 0.21898 C -0.04844 0.22083 -0.04254 0.22546 -0.04479 0.22361 C -0.06042 0.21736 -0.05417 0.21782 -0.06372 0.20995 C -0.06545 0.20857 -0.06719 0.20695 -0.0691 0.20579 C -0.06858 0.20417 -0.06892 0.20208 -0.06771 0.20093 C -0.0658 0.19884 -0.0632 0.19977 -0.06094 0.19861 C -0.05017 0.19583 -0.05156 0.19676 -0.03802 0.1956 C -0.01632 0.1963 0.00521 0.19653 0.02691 0.19861 C 0.02969 0.19954 0.03264 0.20023 0.03507 0.20255 C 0.03611 0.20394 0.03767 0.20695 0.03628 0.2081 C 0.03281 0.20949 0.02917 0.20648 0.02552 0.20579 C 0.0151 0.20301 0.01458 0.20301 -0.00017 0.1956 C -0.00799 0.19144 -0.01215 0.18958 -0.0191 0.18472 C -0.02552 0.17917 -0.0283 0.17639 -0.03386 0.17037 C -0.03472 0.16875 -0.03941 0.15972 -0.03941 0.15556 C -0.03941 0.15023 -0.03767 0.14282 -0.03386 0.13982 C -0.03247 0.1382 -0.03038 0.13843 -0.02847 0.13796 C -0.0158 0.1331 -0.03629 0.13982 -0.01771 0.13426 C -0.01597 0.1338 -0.01424 0.13287 -0.01233 0.13241 C -0.00747 0.13171 -0.00243 0.13125 0.0026 0.13079 C -0.00886 0.11551 0.00364 0.13287 -0.00955 0.11042 C -0.01077 0.1088 -0.0125 0.10741 -0.01372 0.10532 C -0.01649 0.10046 -0.01858 0.09537 -0.0217 0.09097 C -0.02361 0.0882 -0.02552 0.08634 -0.02726 0.08357 C -0.02865 0.08148 -0.02986 0.07917 -0.03125 0.07639 C -0.03368 0.07199 -0.0349 0.06921 -0.03663 0.06412 C -0.03785 0.06042 -0.03872 0.05486 -0.03941 0.05139 C -0.03889 0.04421 -0.03906 0.03704 -0.03802 0.02986 C -0.03733 0.02546 -0.03299 0.01852 -0.03125 0.01551 C -0.03212 0.01296 -0.03247 0.01019 -0.03386 0.0081 C -0.03715 0.00394 -0.04479 -0.00255 -0.04479 -0.00231 C -0.04653 -0.00625 -0.05122 -0.00926 -0.05017 -0.01343 C -0.04931 -0.01713 -0.04896 -0.02106 -0.0474 -0.0243 C -0.04618 -0.02662 -0.04392 -0.02801 -0.04202 -0.02963 C -0.03281 -0.03704 -0.03351 -0.03472 -0.0217 -0.03866 C -0.01858 -0.03981 -0.01545 -0.04097 -0.01233 -0.04236 C -0.01146 -0.04051 -0.01024 -0.03889 -0.00955 -0.0368 C -0.00695 -0.0287 -0.00851 -0.02014 -0.00955 -0.01157 C -0.01024 -0.00741 -0.01129 -0.00324 -0.01233 0.00093 C -0.01545 0.0132 -0.02118 0.02593 -0.02726 0.03519 C -0.03264 0.04352 -0.03976 0.05046 -0.0434 0.06042 C -0.04722 0.07037 -0.04531 0.06482 -0.04879 0.07639 C -0.04844 0.08681 -0.04861 0.09699 -0.0474 0.10718 C -0.04722 0.10972 -0.04566 0.11204 -0.04479 0.11435 C -0.03872 0.12917 -0.04306 0.11875 -0.03386 0.13241 C -0.03281 0.13426 -0.03247 0.13657 -0.03125 0.13796 C -0.0283 0.14144 -0.02483 0.14375 -0.0217 0.14699 C -0.02031 0.14861 -0.0191 0.1507 -0.01771 0.15232 C -0.00469 0.1669 -0.02014 0.14699 -0.00695 0.16505 C -0.00156 0.18287 -0.00556 0.16551 -0.00556 0.1956 C -0.00556 0.20255 -0.00469 0.20995 -0.00417 0.2169 C -0.00313 0.23125 -0.00382 0.22778 -0.00156 0.23704 C 0.00851 0.22801 -0.00382 0.23912 0.0066 0.22801 C 0.01007 0.22361 0.01493 0.2213 0.01875 0.21898 C 0.02205 0.21667 0.02483 0.2132 0.0283 0.21181 C 0.03125 0.20995 0.03455 0.20949 0.03767 0.2081 C 0.04184 0.20579 0.04566 0.20417 0.04983 0.20255 C 0.05208 0.20185 0.05434 0.20185 0.0566 0.20093 C 0.06111 0.19884 0.06562 0.19653 0.07014 0.1956 C 0.07274 0.19468 0.07552 0.19421 0.0783 0.19352 C 0.08177 0.19306 0.08542 0.19259 0.08906 0.1919 L 0.09844 0.18982 C 0.10364 0.19005 0.1243 0.18472 0.13229 0.1956 C 0.13385 0.19699 0.13507 0.20023 0.13628 0.20255 C 0.13698 0.20486 0.13906 0.2125 0.13906 0.21482 C 0.13906 0.21551 0.13802 0.23958 0.13628 0.24583 C 0.13316 0.25579 0.12222 0.27037 0.11614 0.27269 C 0.10573 0.27755 0.11076 0.27546 0.10121 0.27824 C 0.09271 0.27778 0.08385 0.27894 0.07552 0.27593 C 0.0743 0.27593 0.0618 0.26806 0.05798 0.26366 C 0.05642 0.2625 0.05521 0.26042 0.05382 0.2581 C 0.05295 0.25648 0.05208 0.25486 0.05121 0.25324 C 0.05017 0.24699 0.04844 0.24259 0.05121 0.23704 C 0.05243 0.23449 0.05469 0.23264 0.0566 0.23125 C 0.06163 0.22755 0.06285 0.22755 0.06875 0.22593 L 0.08507 0.22222 C 0.10208 0.22338 0.11927 0.22361 0.13628 0.22593 C 0.14826 0.22755 0.14305 0.22917 0.15121 0.23519 C 0.16927 0.24792 0.15364 0.2331 0.16614 0.24583 C 0.16788 0.24907 0.1717 0.25671 0.17274 0.26042 C 0.17361 0.2625 0.17361 0.26482 0.17413 0.26713 C 0.17465 0.26921 0.175 0.2713 0.17552 0.27269 C 0.175 0.27778 0.17535 0.28241 0.17413 0.2875 C 0.17257 0.29306 0.16823 0.29329 0.16476 0.29468 C 0.1625 0.29537 0.16024 0.29583 0.15798 0.29653 C 0.14948 0.29583 0.1408 0.29676 0.13229 0.29468 C 0.12413 0.29236 0.12951 0.27037 0.12951 0.26921 C 0.13003 0.26528 0.13177 0.26134 0.13368 0.2581 C 0.13611 0.25486 0.13889 0.25116 0.14167 0.24745 C 0.14427 0.24468 0.14844 0.24259 0.15121 0.24005 C 0.15521 0.24144 0.15972 0.2412 0.16337 0.24421 C 0.16545 0.2456 0.16632 0.24815 0.16736 0.25139 C 0.16823 0.25347 0.16979 0.2625 0.17014 0.26366 C 0.16788 0.28796 0.17014 0.27083 0.16736 0.28333 C 0.16684 0.28634 0.16684 0.28889 0.16614 0.29028 C 0.1651 0.29352 0.16319 0.29583 0.16198 0.29815 C 0.16094 0.30023 0.16059 0.30347 0.15937 0.30556 C 0.14792 0.32361 0.1526 0.31482 0.14444 0.32315 C 0.1316 0.33588 0.14288 0.32593 0.13368 0.3338 C 0.13281 0.33588 0.13212 0.3382 0.1309 0.33935 C 0.12986 0.34097 0.12795 0.34144 0.12691 0.34306 C 0.12552 0.34537 0.12413 0.35949 0.12413 0.35972 C 0.12535 0.37894 0.12656 0.38426 0.12413 0.4044 C 0.12361 0.40857 0.12153 0.41713 0.11875 0.4206 C 0.11719 0.42292 0.11528 0.42454 0.11337 0.42616 C 0.1118 0.42732 0.10503 0.42917 0.10399 0.42963 C 0.10087 0.42917 0.09514 0.42847 0.09167 0.42616 C 0.09028 0.42523 0.08906 0.42384 0.08767 0.42222 C 0.08264 0.41759 0.07778 0.41296 0.07274 0.4081 C 0.06927 0.4044 0.06528 0.40162 0.06198 0.39722 C 0.05503 0.38773 0.05868 0.3919 0.05121 0.38472 C 0.05035 0.38241 0.04809 0.38009 0.04844 0.37755 C 0.04913 0.37384 0.05173 0.37222 0.05382 0.37037 C 0.05851 0.36574 0.06354 0.36597 0.06875 0.36505 C 0.08715 0.35995 0.05104 0.36759 0.08767 0.35949 C 0.09132 0.3588 0.09496 0.3581 0.09844 0.35718 C 0.10486 0.35648 0.11111 0.35648 0.11736 0.35602 L 0.14167 0.35417 L 0.16337 0.35208 C 0.16875 0.35301 0.17552 0.34884 0.17951 0.35417 C 0.18264 0.35741 0.17951 0.36505 0.1783 0.37037 C 0.17708 0.37454 0.17483 0.3787 0.17274 0.38287 C 0.16007 0.40995 0.16979 0.39005 0.15937 0.40625 C 0.15781 0.40857 0.15677 0.41157 0.15521 0.41343 C 0.15417 0.41482 0.15243 0.41574 0.15121 0.41713 C 0.14861 0.41991 0.14601 0.42384 0.14444 0.42801 C 0.14375 0.42963 0.14375 0.43148 0.14305 0.43333 C 0.14149 0.43727 0.13767 0.44421 0.13767 0.44445 C 0.13663 0.44861 0.1342 0.45949 0.1309 0.46019 C 0.12864 0.46088 0.12639 0.46157 0.12413 0.46227 C 0.10694 0.46713 0.13246 0.46019 0.11198 0.46551 C 0.11059 0.46435 0.10885 0.46389 0.10798 0.46227 C 0.10555 0.45764 0.10469 0.44954 0.10399 0.44421 C 0.10434 0.43912 0.10434 0.43426 0.10521 0.42963 C 0.10573 0.42778 0.10694 0.42616 0.10798 0.42431 C 0.1092 0.42222 0.11059 0.4206 0.11198 0.41875 C 0.11493 0.41574 0.11927 0.41296 0.12274 0.41157 C 0.12587 0.41065 0.12917 0.41065 0.13229 0.40995 C 0.13594 0.41065 0.13958 0.41042 0.14305 0.41157 C 0.14635 0.41296 0.15486 0.41991 0.15798 0.42222 C 0.15885 0.42431 0.16371 0.43218 0.16476 0.43519 C 0.1658 0.4382 0.16649 0.44097 0.16736 0.44421 C 0.16875 0.45718 0.16979 0.45903 0.16736 0.47292 C 0.16701 0.47546 0.16562 0.47778 0.16476 0.48009 C 0.16337 0.48333 0.16233 0.48657 0.16059 0.48889 C 0.15486 0.49815 0.14878 0.50532 0.14167 0.51273 C 0.14045 0.51389 0.13906 0.51458 0.13767 0.5162 C 0.13594 0.51435 0.13385 0.5132 0.13229 0.51088 C 0.12535 0.50046 0.12864 0.50232 0.12413 0.49282 C 0.12361 0.4912 0.11354 0.47431 0.11476 0.47477 L 0.12014 0.47662 C 0.12153 0.47755 0.12309 0.4787 0.12413 0.48009 C 0.12639 0.48333 0.12812 0.48727 0.12951 0.49097 C 0.1309 0.49421 0.13125 0.49815 0.13229 0.50185 C 0.13316 0.50463 0.13403 0.50764 0.13507 0.51088 C 0.13455 0.51458 0.13559 0.51991 0.13368 0.52338 C 0.13264 0.52523 0.13073 0.52153 0.12951 0.51991 C 0.12517 0.51343 0.11614 0.49769 0.11198 0.48889 C 0.10278 0.47083 0.11371 0.48958 0.1026 0.47107 C 0.10208 0.46945 0.09983 0.46551 0.10121 0.46551 C 0.10347 0.46551 0.10521 0.46898 0.1066 0.47107 C 0.10798 0.47338 0.10833 0.47616 0.10937 0.47847 C 0.11007 0.48009 0.11094 0.48195 0.11198 0.48357 C 0.11319 0.48565 0.11476 0.48727 0.11614 0.48889 C 0.11753 0.4912 0.11858 0.49421 0.12014 0.4963 C 0.12448 0.50232 0.12812 0.50324 0.13368 0.50718 C 0.13507 0.5081 0.13628 0.50949 0.13767 0.51088 C 0.13854 0.5132 0.14062 0.51528 0.14045 0.51806 C 0.13993 0.52384 0.13351 0.52986 0.1309 0.53426 C 0.12951 0.53657 0.1283 0.53912 0.12691 0.54144 C 0.11771 0.55556 0.12448 0.54236 0.11875 0.55417 C 0.11927 0.55718 0.11892 0.56019 0.12014 0.5632 C 0.12101 0.56482 0.12274 0.56551 0.12413 0.56667 C 0.12864 0.56991 0.13368 0.5713 0.13767 0.5757 C 0.14566 0.58426 0.14201 0.58079 0.14844 0.58657 C 0.14948 0.58935 0.15104 0.59236 0.15121 0.5956 C 0.15156 0.60232 0.14948 0.61088 0.14722 0.6169 C 0.14635 0.61898 0.14531 0.62037 0.14444 0.62269 C 0.14305 0.6257 0.14132 0.63148 0.13906 0.63519 C 0.1375 0.63681 0.13542 0.63889 0.13368 0.64005 C 0.13281 0.64236 0.13212 0.64421 0.1309 0.64607 C 0.12934 0.64792 0.12656 0.64838 0.12552 0.65139 C 0.12483 0.65255 0.12604 0.65486 0.12691 0.65648 C 0.12969 0.66134 0.13194 0.66782 0.13628 0.66945 C 0.15677 0.6757 0.12587 0.66551 0.14722 0.67431 C 0.1493 0.67523 0.15173 0.67546 0.15399 0.67662 C 0.15295 0.67894 0.1526 0.68171 0.15121 0.68333 C 0.14687 0.68982 0.14496 0.6882 0.14045 0.69051 C 0.13854 0.69167 0.1368 0.69352 0.13507 0.69468 C 0.13194 0.69583 0.12864 0.69699 0.12552 0.69792 C 0.11719 0.70116 0.12621 0.69884 0.11476 0.70116 L 0.1283 0.70556 C 0.13733 0.70463 0.14635 0.70463 0.15521 0.70347 C 0.15972 0.70278 0.16545 0.69977 0.17014 0.69792 L 0.18507 0.69931 C 0.19167 0.70023 0.19844 0.70046 0.20521 0.70116 C 0.20851 0.70232 0.21667 0.70463 0.22014 0.70556 C 0.24635 0.70116 0.22396 0.70741 0.23628 0.69931 C 0.23889 0.69815 0.24444 0.69653 0.24444 0.69676 C 0.25087 0.67083 0.2467 0.69282 0.19844 0.68935 C 0.1967 0.68889 0.20208 0.6875 0.20399 0.6875 C 0.21736 0.68588 0.2309 0.68588 0.24444 0.68565 C 0.25191 0.70023 0.24201 0.68426 0.25121 0.68935 C 0.25399 0.69005 0.25573 0.69421 0.25798 0.69653 C 0.2592 0.69745 0.26059 0.69884 0.26198 0.69931 C 0.26597 0.70695 0.26632 0.70787 0.27153 0.71458 C 0.27361 0.71667 0.27621 0.71852 0.2783 0.72153 C 0.27986 0.72361 0.28073 0.72616 0.28229 0.72894 C 0.28385 0.73079 0.28594 0.73218 0.28767 0.7338 C 0.28958 0.73657 0.29114 0.73912 0.29305 0.7412 C 0.29514 0.74329 0.29774 0.74445 0.29983 0.74676 C 0.31632 0.76111 0.29479 0.74375 0.31059 0.75602 C 0.31302 0.75718 0.3151 0.75903 0.31736 0.76065 C 0.32101 0.76366 0.32483 0.76551 0.3283 0.76829 C 0.33194 0.77176 0.33333 0.77315 0.33767 0.77546 C 0.34028 0.77685 0.34305 0.77778 0.34583 0.77917 C 0.34722 0.78032 0.34844 0.78171 0.34983 0.78241 C 0.35243 0.78403 0.35521 0.78542 0.35798 0.78634 C 0.36267 0.7875 0.36562 0.7882 0.37014 0.78982 C 0.37153 0.79051 0.37274 0.7912 0.37413 0.79167 C 0.38055 0.79398 0.3868 0.79583 0.39305 0.79884 L 0.40521 0.8044 C 0.40972 0.80602 0.40798 0.80579 0.41076 0.80579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3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759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3KN27SNVY5CS-90160594-429382</_dlc_DocId>
    <_dlc_DocIdUrl xmlns="f315eb64-a02b-4bd5-a84c-38ab918c4ccd">
      <Url>https://ggsaus.sharepoint.com/sites/Curriculum/_layouts/15/DocIdRedir.aspx?ID=3KN27SNVY5CS-90160594-429382</Url>
      <Description>3KN27SNVY5CS-90160594-429382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661504-0099-446C-8054-AD25F80A28D9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d63ea73a-d7e6-4e3a-bf41-d78273581467"/>
    <ds:schemaRef ds:uri="f315eb64-a02b-4bd5-a84c-38ab918c4cc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Application>Microsoft Office PowerPoint</Application>
  <PresentationFormat>On-screen Show (4:3)</PresentationFormat>
  <Slides>23</Slides>
  <Notes>22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GGSA_CharacterDev_PPT_Theme</vt:lpstr>
      <vt:lpstr>Notice, Ask, Choose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revision>1</cp:revision>
  <cp:lastPrinted>2021-04-07T01:54:21Z</cp:lastPrinted>
  <dcterms:created xsi:type="dcterms:W3CDTF">2024-04-29T10:07:44Z</dcterms:created>
  <dcterms:modified xsi:type="dcterms:W3CDTF">2026-01-28T19:32:31Z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8f9707b9-1f0d-4419-8de2-2f5d89bd9cc5</vt:lpwstr>
  </property>
</Properties>
</file>