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258" r:id="rId8"/>
    <p:sldId id="259" r:id="rId9"/>
    <p:sldId id="261" r:id="rId10"/>
    <p:sldId id="318" r:id="rId11"/>
    <p:sldId id="285" r:id="rId12"/>
    <p:sldId id="339" r:id="rId13"/>
    <p:sldId id="340" r:id="rId14"/>
    <p:sldId id="341" r:id="rId15"/>
    <p:sldId id="316" r:id="rId16"/>
    <p:sldId id="342" r:id="rId17"/>
    <p:sldId id="343" r:id="rId18"/>
    <p:sldId id="344" r:id="rId19"/>
    <p:sldId id="345" r:id="rId20"/>
    <p:sldId id="275" r:id="rId21"/>
    <p:sldId id="317" r:id="rId22"/>
    <p:sldId id="277" r:id="rId23"/>
    <p:sldId id="298" r:id="rId24"/>
  </p:sldIdLst>
  <p:sldSz cx="9144000" cy="6858000" type="screen4x3"/>
  <p:notesSz cx="7019925" cy="9305925"/>
  <p:embeddedFontLst>
    <p:embeddedFont>
      <p:font typeface="Gotham-Book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43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929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F62DA0A0-4A23-8059-B2D2-04E36FB47E32}" name="Karin Van Voorhees" initials="KVV" userId="S::kvanvoorhees@goodtogreatschools.org.au::1fce0afa-58cd-40cc-855e-63163bf988bf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7C3D7"/>
    <a:srgbClr val="F7E8E6"/>
    <a:srgbClr val="E9C1BE"/>
    <a:srgbClr val="EAC1BE"/>
    <a:srgbClr val="C1E7EA"/>
    <a:srgbClr val="FFEAAB"/>
    <a:srgbClr val="FFEBAB"/>
    <a:srgbClr val="FFFDF5"/>
    <a:srgbClr val="FF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C4BF5-27B6-B84C-BA0F-5BF71878B85D}" v="1" dt="2026-01-28T19:32:51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4964"/>
  </p:normalViewPr>
  <p:slideViewPr>
    <p:cSldViewPr snapToGrid="0" showGuides="1">
      <p:cViewPr varScale="1">
        <p:scale>
          <a:sx n="89" d="100"/>
          <a:sy n="89" d="100"/>
        </p:scale>
        <p:origin x="2824" y="176"/>
      </p:cViewPr>
      <p:guideLst>
        <p:guide orient="horz" pos="527"/>
        <p:guide pos="272"/>
        <p:guide pos="2880"/>
        <p:guide pos="5443"/>
        <p:guide orient="horz" pos="2160"/>
        <p:guide orient="horz" pos="3929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Van Voorhees" userId="1fce0afa-58cd-40cc-855e-63163bf988bf" providerId="ADAL" clId="{D12D7CC8-A5C0-5D3B-A67C-9CF841C1FDDC}"/>
    <pc:docChg chg="modMainMaster">
      <pc:chgData name="Karin Van Voorhees" userId="1fce0afa-58cd-40cc-855e-63163bf988bf" providerId="ADAL" clId="{D12D7CC8-A5C0-5D3B-A67C-9CF841C1FDDC}" dt="2026-01-21T21:13:56.392" v="2" actId="14100"/>
      <pc:docMkLst>
        <pc:docMk/>
      </pc:docMkLst>
      <pc:sldMasterChg chg="modSldLayout">
        <pc:chgData name="Karin Van Voorhees" userId="1fce0afa-58cd-40cc-855e-63163bf988bf" providerId="ADAL" clId="{D12D7CC8-A5C0-5D3B-A67C-9CF841C1FDDC}" dt="2026-01-21T21:13:56.392" v="2" actId="14100"/>
        <pc:sldMasterMkLst>
          <pc:docMk/>
          <pc:sldMasterMk cId="2142349000" sldId="2147486213"/>
        </pc:sldMasterMkLst>
        <pc:sldLayoutChg chg="modSp mod">
          <pc:chgData name="Karin Van Voorhees" userId="1fce0afa-58cd-40cc-855e-63163bf988bf" providerId="ADAL" clId="{D12D7CC8-A5C0-5D3B-A67C-9CF841C1FDDC}" dt="2026-01-21T21:13:56.392" v="2" actId="14100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Karin Van Voorhees" userId="1fce0afa-58cd-40cc-855e-63163bf988bf" providerId="ADAL" clId="{D12D7CC8-A5C0-5D3B-A67C-9CF841C1FDDC}" dt="2026-01-21T21:13:56.392" v="2" actId="14100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  <pc:docChgLst>
    <pc:chgData name="Ricky  Orcine" userId="765419cf-2e63-4d31-9644-d0910ddf7b1a" providerId="ADAL" clId="{4791D214-A362-4F15-95F8-DF30FF306355}"/>
    <pc:docChg chg="modSld modMainMaster">
      <pc:chgData name="Ricky  Orcine" userId="765419cf-2e63-4d31-9644-d0910ddf7b1a" providerId="ADAL" clId="{4791D214-A362-4F15-95F8-DF30FF306355}" dt="2026-01-24T06:27:59.506" v="11" actId="1037"/>
      <pc:docMkLst>
        <pc:docMk/>
      </pc:docMkLst>
      <pc:sldChg chg="modSp mod">
        <pc:chgData name="Ricky  Orcine" userId="765419cf-2e63-4d31-9644-d0910ddf7b1a" providerId="ADAL" clId="{4791D214-A362-4F15-95F8-DF30FF306355}" dt="2026-01-24T06:27:39.667" v="5" actId="1037"/>
        <pc:sldMkLst>
          <pc:docMk/>
          <pc:sldMk cId="1224502873" sldId="285"/>
        </pc:sldMkLst>
        <pc:picChg chg="mod">
          <ac:chgData name="Ricky  Orcine" userId="765419cf-2e63-4d31-9644-d0910ddf7b1a" providerId="ADAL" clId="{4791D214-A362-4F15-95F8-DF30FF306355}" dt="2026-01-24T06:27:39.667" v="5" actId="1037"/>
          <ac:picMkLst>
            <pc:docMk/>
            <pc:sldMk cId="1224502873" sldId="285"/>
            <ac:picMk id="3" creationId="{8F648DB7-2FC9-59A9-4A7B-EDD8FDD36941}"/>
          </ac:picMkLst>
        </pc:picChg>
        <pc:picChg chg="mod">
          <ac:chgData name="Ricky  Orcine" userId="765419cf-2e63-4d31-9644-d0910ddf7b1a" providerId="ADAL" clId="{4791D214-A362-4F15-95F8-DF30FF306355}" dt="2026-01-24T06:27:39.667" v="5" actId="1037"/>
          <ac:picMkLst>
            <pc:docMk/>
            <pc:sldMk cId="1224502873" sldId="285"/>
            <ac:picMk id="8" creationId="{E17384E5-9F13-B309-C991-CE71257C8F88}"/>
          </ac:picMkLst>
        </pc:picChg>
        <pc:picChg chg="mod">
          <ac:chgData name="Ricky  Orcine" userId="765419cf-2e63-4d31-9644-d0910ddf7b1a" providerId="ADAL" clId="{4791D214-A362-4F15-95F8-DF30FF306355}" dt="2026-01-24T06:27:39.667" v="5" actId="1037"/>
          <ac:picMkLst>
            <pc:docMk/>
            <pc:sldMk cId="1224502873" sldId="285"/>
            <ac:picMk id="9" creationId="{5EE20B8A-5D7F-FD49-2FE4-A203A478D0E7}"/>
          </ac:picMkLst>
        </pc:picChg>
      </pc:sldChg>
      <pc:sldMasterChg chg="modSldLayout">
        <pc:chgData name="Ricky  Orcine" userId="765419cf-2e63-4d31-9644-d0910ddf7b1a" providerId="ADAL" clId="{4791D214-A362-4F15-95F8-DF30FF306355}" dt="2026-01-24T06:27:59.506" v="11" actId="1037"/>
        <pc:sldMasterMkLst>
          <pc:docMk/>
          <pc:sldMasterMk cId="2142349000" sldId="2147486213"/>
        </pc:sldMasterMkLst>
        <pc:sldLayoutChg chg="modSp mod">
          <pc:chgData name="Ricky  Orcine" userId="765419cf-2e63-4d31-9644-d0910ddf7b1a" providerId="ADAL" clId="{4791D214-A362-4F15-95F8-DF30FF306355}" dt="2026-01-24T06:27:59.506" v="11" actId="1037"/>
          <pc:sldLayoutMkLst>
            <pc:docMk/>
            <pc:sldMasterMk cId="2142349000" sldId="2147486213"/>
            <pc:sldLayoutMk cId="280357843" sldId="2147486331"/>
          </pc:sldLayoutMkLst>
          <pc:picChg chg="mod">
            <ac:chgData name="Ricky  Orcine" userId="765419cf-2e63-4d31-9644-d0910ddf7b1a" providerId="ADAL" clId="{4791D214-A362-4F15-95F8-DF30FF306355}" dt="2026-01-24T06:27:59.506" v="11" actId="1037"/>
            <ac:picMkLst>
              <pc:docMk/>
              <pc:sldMasterMk cId="2142349000" sldId="2147486213"/>
              <pc:sldLayoutMk cId="280357843" sldId="2147486331"/>
              <ac:picMk id="17" creationId="{7658545D-04C5-AB23-E0F3-BE6E0CA7313D}"/>
            </ac:picMkLst>
          </pc:picChg>
        </pc:sldLayoutChg>
      </pc:sldMasterChg>
    </pc:docChg>
  </pc:docChgLst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1-28T19:33:02.397" v="19927" actId="1076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1-22T19:43:56.194" v="19906" actId="20577"/>
        <pc:sldMkLst>
          <pc:docMk/>
          <pc:sldMk cId="2585116655" sldId="256"/>
        </pc:sldMkLst>
        <pc:spChg chg="mod">
          <ac:chgData name="Shirley Serban" userId="7f207fc8-03d1-48c7-9795-2440acc08cbb" providerId="ADAL" clId="{17FCBABE-BB0F-5AEB-A8EA-4422061C88F3}" dt="2026-01-21T04:36:53.353" v="19903" actId="20577"/>
          <ac:spMkLst>
            <pc:docMk/>
            <pc:sldMk cId="2585116655" sldId="256"/>
            <ac:spMk id="3" creationId="{176BE2D8-01D7-388E-1FE8-C8D44498FA86}"/>
          </ac:spMkLst>
        </pc:spChg>
        <pc:spChg chg="mod">
          <ac:chgData name="Shirley Serban" userId="7f207fc8-03d1-48c7-9795-2440acc08cbb" providerId="ADAL" clId="{17FCBABE-BB0F-5AEB-A8EA-4422061C88F3}" dt="2026-01-21T01:11:12.303" v="11120" actId="6549"/>
          <ac:spMkLst>
            <pc:docMk/>
            <pc:sldMk cId="2585116655" sldId="256"/>
            <ac:spMk id="4" creationId="{CDB0C13C-9BCD-7DF8-5BD2-292FE8A15367}"/>
          </ac:spMkLst>
        </pc:spChg>
        <pc:picChg chg="add mod modCrop">
          <ac:chgData name="Shirley Serban" userId="7f207fc8-03d1-48c7-9795-2440acc08cbb" providerId="ADAL" clId="{17FCBABE-BB0F-5AEB-A8EA-4422061C88F3}" dt="2026-01-21T01:12:06.871" v="11152" actId="16480"/>
          <ac:picMkLst>
            <pc:docMk/>
            <pc:sldMk cId="2585116655" sldId="256"/>
            <ac:picMk id="6" creationId="{A433D413-CF2A-7F2D-EF24-968D90326B1C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1-22T19:43:58.447" v="19907" actId="20577"/>
        <pc:sldMkLst>
          <pc:docMk/>
          <pc:sldMk cId="2962364362" sldId="257"/>
        </pc:sldMkLst>
        <pc:spChg chg="mod">
          <ac:chgData name="Shirley Serban" userId="7f207fc8-03d1-48c7-9795-2440acc08cbb" providerId="ADAL" clId="{17FCBABE-BB0F-5AEB-A8EA-4422061C88F3}" dt="2026-01-21T01:22:46.697" v="11550"/>
          <ac:spMkLst>
            <pc:docMk/>
            <pc:sldMk cId="2962364362" sldId="257"/>
            <ac:spMk id="4" creationId="{872B1CF7-E004-1466-DC66-70D1649F7A23}"/>
          </ac:spMkLst>
        </pc:spChg>
        <pc:picChg chg="add mod">
          <ac:chgData name="Shirley Serban" userId="7f207fc8-03d1-48c7-9795-2440acc08cbb" providerId="ADAL" clId="{17FCBABE-BB0F-5AEB-A8EA-4422061C88F3}" dt="2026-01-21T01:24:43.060" v="11606" actId="1035"/>
          <ac:picMkLst>
            <pc:docMk/>
            <pc:sldMk cId="2962364362" sldId="257"/>
            <ac:picMk id="8" creationId="{8789D257-C9F8-3350-F8A7-0BDEB74CEBB0}"/>
          </ac:picMkLst>
        </pc:picChg>
        <pc:picChg chg="add mod">
          <ac:chgData name="Shirley Serban" userId="7f207fc8-03d1-48c7-9795-2440acc08cbb" providerId="ADAL" clId="{17FCBABE-BB0F-5AEB-A8EA-4422061C88F3}" dt="2026-01-21T01:24:43.060" v="11606" actId="1035"/>
          <ac:picMkLst>
            <pc:docMk/>
            <pc:sldMk cId="2962364362" sldId="257"/>
            <ac:picMk id="9" creationId="{AEFD0BA8-5C16-9A22-E0DA-42FDA10956E1}"/>
          </ac:picMkLst>
        </pc:picChg>
        <pc:picChg chg="add mod">
          <ac:chgData name="Shirley Serban" userId="7f207fc8-03d1-48c7-9795-2440acc08cbb" providerId="ADAL" clId="{17FCBABE-BB0F-5AEB-A8EA-4422061C88F3}" dt="2026-01-21T01:24:43.060" v="11606" actId="1035"/>
          <ac:picMkLst>
            <pc:docMk/>
            <pc:sldMk cId="2962364362" sldId="257"/>
            <ac:picMk id="10" creationId="{26AA17C1-1005-201D-780A-107E91DCB4A5}"/>
          </ac:picMkLst>
        </pc:picChg>
        <pc:picChg chg="add mod">
          <ac:chgData name="Shirley Serban" userId="7f207fc8-03d1-48c7-9795-2440acc08cbb" providerId="ADAL" clId="{17FCBABE-BB0F-5AEB-A8EA-4422061C88F3}" dt="2026-01-21T01:24:43.060" v="11606" actId="1035"/>
          <ac:picMkLst>
            <pc:docMk/>
            <pc:sldMk cId="2962364362" sldId="257"/>
            <ac:picMk id="11" creationId="{24367B94-3219-F5D0-3B9C-0BB1A4C79264}"/>
          </ac:picMkLst>
        </pc:picChg>
        <pc:picChg chg="add mod">
          <ac:chgData name="Shirley Serban" userId="7f207fc8-03d1-48c7-9795-2440acc08cbb" providerId="ADAL" clId="{17FCBABE-BB0F-5AEB-A8EA-4422061C88F3}" dt="2026-01-21T01:24:43.060" v="11606" actId="1035"/>
          <ac:picMkLst>
            <pc:docMk/>
            <pc:sldMk cId="2962364362" sldId="257"/>
            <ac:picMk id="12" creationId="{BCAA8934-AF05-28F8-4BD1-1949E19BA0C2}"/>
          </ac:picMkLst>
        </pc:picChg>
        <pc:picChg chg="add mod">
          <ac:chgData name="Shirley Serban" userId="7f207fc8-03d1-48c7-9795-2440acc08cbb" providerId="ADAL" clId="{17FCBABE-BB0F-5AEB-A8EA-4422061C88F3}" dt="2026-01-21T01:25:04.698" v="11608" actId="1076"/>
          <ac:picMkLst>
            <pc:docMk/>
            <pc:sldMk cId="2962364362" sldId="257"/>
            <ac:picMk id="13" creationId="{4CD0CFE7-81D5-9EBF-35FD-0740FDA6FA97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1-22T19:44:01.144" v="19908" actId="20577"/>
        <pc:sldMkLst>
          <pc:docMk/>
          <pc:sldMk cId="2302989805" sldId="258"/>
        </pc:sldMkLst>
        <pc:spChg chg="mod">
          <ac:chgData name="Shirley Serban" userId="7f207fc8-03d1-48c7-9795-2440acc08cbb" providerId="ADAL" clId="{17FCBABE-BB0F-5AEB-A8EA-4422061C88F3}" dt="2026-01-21T01:22:28.139" v="11548"/>
          <ac:spMkLst>
            <pc:docMk/>
            <pc:sldMk cId="2302989805" sldId="258"/>
            <ac:spMk id="4" creationId="{5F9A3A11-FE8E-129F-B50A-763DE1F7FAD5}"/>
          </ac:spMkLst>
        </pc:spChg>
        <pc:picChg chg="add mod">
          <ac:chgData name="Shirley Serban" userId="7f207fc8-03d1-48c7-9795-2440acc08cbb" providerId="ADAL" clId="{17FCBABE-BB0F-5AEB-A8EA-4422061C88F3}" dt="2026-01-21T01:34:42.274" v="11752" actId="166"/>
          <ac:picMkLst>
            <pc:docMk/>
            <pc:sldMk cId="2302989805" sldId="258"/>
            <ac:picMk id="8" creationId="{BD77E70B-B213-3735-5C31-4B9C23834F29}"/>
          </ac:picMkLst>
        </pc:picChg>
        <pc:picChg chg="add mod">
          <ac:chgData name="Shirley Serban" userId="7f207fc8-03d1-48c7-9795-2440acc08cbb" providerId="ADAL" clId="{17FCBABE-BB0F-5AEB-A8EA-4422061C88F3}" dt="2026-01-21T01:33:12.821" v="11746" actId="1076"/>
          <ac:picMkLst>
            <pc:docMk/>
            <pc:sldMk cId="2302989805" sldId="258"/>
            <ac:picMk id="9" creationId="{3B4FEA7E-B811-3156-3769-DD0A0F82FACC}"/>
          </ac:picMkLst>
        </pc:picChg>
        <pc:picChg chg="add mod">
          <ac:chgData name="Shirley Serban" userId="7f207fc8-03d1-48c7-9795-2440acc08cbb" providerId="ADAL" clId="{17FCBABE-BB0F-5AEB-A8EA-4422061C88F3}" dt="2026-01-21T01:33:15.063" v="11747" actId="1076"/>
          <ac:picMkLst>
            <pc:docMk/>
            <pc:sldMk cId="2302989805" sldId="258"/>
            <ac:picMk id="10" creationId="{33753922-A2BC-F339-91E3-AC11521E9955}"/>
          </ac:picMkLst>
        </pc:picChg>
        <pc:picChg chg="add mod">
          <ac:chgData name="Shirley Serban" userId="7f207fc8-03d1-48c7-9795-2440acc08cbb" providerId="ADAL" clId="{17FCBABE-BB0F-5AEB-A8EA-4422061C88F3}" dt="2026-01-21T01:33:17.725" v="11748" actId="1076"/>
          <ac:picMkLst>
            <pc:docMk/>
            <pc:sldMk cId="2302989805" sldId="258"/>
            <ac:picMk id="11" creationId="{522FF324-84DB-2F17-4A60-0F44F6A7F3BF}"/>
          </ac:picMkLst>
        </pc:picChg>
        <pc:picChg chg="add mod">
          <ac:chgData name="Shirley Serban" userId="7f207fc8-03d1-48c7-9795-2440acc08cbb" providerId="ADAL" clId="{17FCBABE-BB0F-5AEB-A8EA-4422061C88F3}" dt="2026-01-21T01:34:47.077" v="11753" actId="1076"/>
          <ac:picMkLst>
            <pc:docMk/>
            <pc:sldMk cId="2302989805" sldId="258"/>
            <ac:picMk id="12" creationId="{AB9E5FB7-16FD-8C5C-C55C-98FF145A6234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22T19:45:08.656" v="19924" actId="18331"/>
        <pc:sldMkLst>
          <pc:docMk/>
          <pc:sldMk cId="4286388394" sldId="259"/>
        </pc:sldMkLst>
        <pc:spChg chg="mod">
          <ac:chgData name="Shirley Serban" userId="7f207fc8-03d1-48c7-9795-2440acc08cbb" providerId="ADAL" clId="{17FCBABE-BB0F-5AEB-A8EA-4422061C88F3}" dt="2026-01-21T01:36:21.545" v="11856" actId="20577"/>
          <ac:spMkLst>
            <pc:docMk/>
            <pc:sldMk cId="4286388394" sldId="259"/>
            <ac:spMk id="4" creationId="{548893C1-281E-9C7D-E5B4-0F6ED6BFF05E}"/>
          </ac:spMkLst>
        </pc:spChg>
        <pc:picChg chg="mod">
          <ac:chgData name="Shirley Serban" userId="7f207fc8-03d1-48c7-9795-2440acc08cbb" providerId="ADAL" clId="{17FCBABE-BB0F-5AEB-A8EA-4422061C88F3}" dt="2026-01-22T19:45:08.656" v="19924" actId="18331"/>
          <ac:picMkLst>
            <pc:docMk/>
            <pc:sldMk cId="4286388394" sldId="259"/>
            <ac:picMk id="3" creationId="{658B4E65-6FDD-B50F-4EC4-4FD4DD23E39A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1-22T19:44:05.796" v="19910" actId="20577"/>
        <pc:sldMkLst>
          <pc:docMk/>
          <pc:sldMk cId="4221246315" sldId="261"/>
        </pc:sldMkLst>
        <pc:spChg chg="mod">
          <ac:chgData name="Shirley Serban" userId="7f207fc8-03d1-48c7-9795-2440acc08cbb" providerId="ADAL" clId="{17FCBABE-BB0F-5AEB-A8EA-4422061C88F3}" dt="2026-01-21T01:12:27.247" v="11154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Shirley Serban" userId="7f207fc8-03d1-48c7-9795-2440acc08cbb" providerId="ADAL" clId="{17FCBABE-BB0F-5AEB-A8EA-4422061C88F3}" dt="2026-01-21T01:12:34.334" v="11155"/>
          <ac:picMkLst>
            <pc:docMk/>
            <pc:sldMk cId="4221246315" sldId="261"/>
            <ac:picMk id="3" creationId="{C9891498-FFAE-DD5E-E081-4B36B726D293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1-22T19:44:43.791" v="19921" actId="20577"/>
        <pc:sldMkLst>
          <pc:docMk/>
          <pc:sldMk cId="521185421" sldId="275"/>
        </pc:sldMkLst>
        <pc:spChg chg="mod">
          <ac:chgData name="Shirley Serban" userId="7f207fc8-03d1-48c7-9795-2440acc08cbb" providerId="ADAL" clId="{17FCBABE-BB0F-5AEB-A8EA-4422061C88F3}" dt="2026-01-21T04:30:51.675" v="19776" actId="20577"/>
          <ac:spMkLst>
            <pc:docMk/>
            <pc:sldMk cId="521185421" sldId="275"/>
            <ac:spMk id="4" creationId="{45A27C71-028B-C6A9-8E49-A03634841C5D}"/>
          </ac:spMkLst>
        </pc:spChg>
        <pc:picChg chg="add mod">
          <ac:chgData name="Shirley Serban" userId="7f207fc8-03d1-48c7-9795-2440acc08cbb" providerId="ADAL" clId="{17FCBABE-BB0F-5AEB-A8EA-4422061C88F3}" dt="2026-01-21T04:30:57.347" v="19778" actId="1076"/>
          <ac:picMkLst>
            <pc:docMk/>
            <pc:sldMk cId="521185421" sldId="275"/>
            <ac:picMk id="6" creationId="{FF6E68B7-87F1-A133-9758-BAEEA35FA0ED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1-22T19:44:49.386" v="19923" actId="20577"/>
        <pc:sldMkLst>
          <pc:docMk/>
          <pc:sldMk cId="809941416" sldId="277"/>
        </pc:sldMkLst>
        <pc:spChg chg="mod">
          <ac:chgData name="Shirley Serban" userId="7f207fc8-03d1-48c7-9795-2440acc08cbb" providerId="ADAL" clId="{17FCBABE-BB0F-5AEB-A8EA-4422061C88F3}" dt="2026-01-21T04:34:43.180" v="19888" actId="20577"/>
          <ac:spMkLst>
            <pc:docMk/>
            <pc:sldMk cId="809941416" sldId="277"/>
            <ac:spMk id="5" creationId="{AC3E3EB4-2F60-26FC-0A9D-386E0FE9CD50}"/>
          </ac:spMkLst>
        </pc:spChg>
        <pc:picChg chg="add mod modCrop">
          <ac:chgData name="Shirley Serban" userId="7f207fc8-03d1-48c7-9795-2440acc08cbb" providerId="ADAL" clId="{17FCBABE-BB0F-5AEB-A8EA-4422061C88F3}" dt="2026-01-21T04:36:37.667" v="19889" actId="14826"/>
          <ac:picMkLst>
            <pc:docMk/>
            <pc:sldMk cId="809941416" sldId="277"/>
            <ac:picMk id="2" creationId="{7355893A-C4F5-0396-7231-0DEFD58E97CD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1-22T19:44:11.538" v="19912" actId="20577"/>
        <pc:sldMkLst>
          <pc:docMk/>
          <pc:sldMk cId="1224502873" sldId="285"/>
        </pc:sldMkLst>
        <pc:picChg chg="mod modCrop">
          <ac:chgData name="Shirley Serban" userId="7f207fc8-03d1-48c7-9795-2440acc08cbb" providerId="ADAL" clId="{17FCBABE-BB0F-5AEB-A8EA-4422061C88F3}" dt="2026-01-21T01:42:22.697" v="12689" actId="18131"/>
          <ac:picMkLst>
            <pc:docMk/>
            <pc:sldMk cId="1224502873" sldId="285"/>
            <ac:picMk id="3" creationId="{8F648DB7-2FC9-59A9-4A7B-EDD8FDD36941}"/>
          </ac:picMkLst>
        </pc:picChg>
        <pc:picChg chg="add mod">
          <ac:chgData name="Shirley Serban" userId="7f207fc8-03d1-48c7-9795-2440acc08cbb" providerId="ADAL" clId="{17FCBABE-BB0F-5AEB-A8EA-4422061C88F3}" dt="2026-01-21T01:44:17.202" v="12695" actId="1076"/>
          <ac:picMkLst>
            <pc:docMk/>
            <pc:sldMk cId="1224502873" sldId="285"/>
            <ac:picMk id="8" creationId="{E17384E5-9F13-B309-C991-CE71257C8F88}"/>
          </ac:picMkLst>
        </pc:picChg>
        <pc:picChg chg="add mod">
          <ac:chgData name="Shirley Serban" userId="7f207fc8-03d1-48c7-9795-2440acc08cbb" providerId="ADAL" clId="{17FCBABE-BB0F-5AEB-A8EA-4422061C88F3}" dt="2026-01-21T01:47:18.942" v="12701" actId="1076"/>
          <ac:picMkLst>
            <pc:docMk/>
            <pc:sldMk cId="1224502873" sldId="285"/>
            <ac:picMk id="9" creationId="{5EE20B8A-5D7F-FD49-2FE4-A203A478D0E7}"/>
          </ac:picMkLst>
        </pc:picChg>
      </pc:sldChg>
      <pc:sldChg chg="modSp add mod modAnim modNotesTx">
        <pc:chgData name="Shirley Serban" userId="7f207fc8-03d1-48c7-9795-2440acc08cbb" providerId="ADAL" clId="{17FCBABE-BB0F-5AEB-A8EA-4422061C88F3}" dt="2026-01-28T19:33:02.397" v="19927" actId="1076"/>
        <pc:sldMkLst>
          <pc:docMk/>
          <pc:sldMk cId="4214988714" sldId="316"/>
        </pc:sldMkLst>
        <pc:spChg chg="mod">
          <ac:chgData name="Shirley Serban" userId="7f207fc8-03d1-48c7-9795-2440acc08cbb" providerId="ADAL" clId="{17FCBABE-BB0F-5AEB-A8EA-4422061C88F3}" dt="2026-01-21T03:01:28.357" v="14703" actId="20577"/>
          <ac:spMkLst>
            <pc:docMk/>
            <pc:sldMk cId="4214988714" sldId="316"/>
            <ac:spMk id="3" creationId="{AA2769B1-63C9-AE87-9F81-D46F8D77DBE5}"/>
          </ac:spMkLst>
        </pc:spChg>
        <pc:spChg chg="mod">
          <ac:chgData name="Shirley Serban" userId="7f207fc8-03d1-48c7-9795-2440acc08cbb" providerId="ADAL" clId="{17FCBABE-BB0F-5AEB-A8EA-4422061C88F3}" dt="2026-01-21T03:01:39.981" v="14726" actId="20577"/>
          <ac:spMkLst>
            <pc:docMk/>
            <pc:sldMk cId="4214988714" sldId="316"/>
            <ac:spMk id="4" creationId="{5AC1F0FB-A2C2-8519-FA40-98665E5D370E}"/>
          </ac:spMkLst>
        </pc:spChg>
        <pc:spChg chg="mod">
          <ac:chgData name="Shirley Serban" userId="7f207fc8-03d1-48c7-9795-2440acc08cbb" providerId="ADAL" clId="{17FCBABE-BB0F-5AEB-A8EA-4422061C88F3}" dt="2026-01-21T03:03:05.744" v="14910" actId="1076"/>
          <ac:spMkLst>
            <pc:docMk/>
            <pc:sldMk cId="4214988714" sldId="316"/>
            <ac:spMk id="8" creationId="{440CC7EA-5788-C9E9-3CBF-5BC735542308}"/>
          </ac:spMkLst>
        </pc:spChg>
        <pc:spChg chg="mod">
          <ac:chgData name="Shirley Serban" userId="7f207fc8-03d1-48c7-9795-2440acc08cbb" providerId="ADAL" clId="{17FCBABE-BB0F-5AEB-A8EA-4422061C88F3}" dt="2026-01-21T03:02:50.662" v="14899" actId="20577"/>
          <ac:spMkLst>
            <pc:docMk/>
            <pc:sldMk cId="4214988714" sldId="316"/>
            <ac:spMk id="9" creationId="{16940DAC-F50E-A326-FD84-76E081EBFE5C}"/>
          </ac:spMkLst>
        </pc:spChg>
        <pc:spChg chg="mod">
          <ac:chgData name="Shirley Serban" userId="7f207fc8-03d1-48c7-9795-2440acc08cbb" providerId="ADAL" clId="{17FCBABE-BB0F-5AEB-A8EA-4422061C88F3}" dt="2026-01-21T03:02:32.715" v="14861" actId="20577"/>
          <ac:spMkLst>
            <pc:docMk/>
            <pc:sldMk cId="4214988714" sldId="316"/>
            <ac:spMk id="10" creationId="{0AA83B83-48C7-72CA-AC06-1E40109F78F5}"/>
          </ac:spMkLst>
        </pc:spChg>
        <pc:picChg chg="mod">
          <ac:chgData name="Shirley Serban" userId="7f207fc8-03d1-48c7-9795-2440acc08cbb" providerId="ADAL" clId="{17FCBABE-BB0F-5AEB-A8EA-4422061C88F3}" dt="2026-01-28T19:33:02.397" v="19927" actId="1076"/>
          <ac:picMkLst>
            <pc:docMk/>
            <pc:sldMk cId="4214988714" sldId="316"/>
            <ac:picMk id="11" creationId="{B65B25C0-FD78-67FC-5060-84EBD0975D83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22T19:44:46.865" v="19922" actId="20577"/>
        <pc:sldMkLst>
          <pc:docMk/>
          <pc:sldMk cId="1597009822" sldId="317"/>
        </pc:sldMkLst>
        <pc:spChg chg="mod">
          <ac:chgData name="Shirley Serban" userId="7f207fc8-03d1-48c7-9795-2440acc08cbb" providerId="ADAL" clId="{17FCBABE-BB0F-5AEB-A8EA-4422061C88F3}" dt="2026-01-21T04:33:27.413" v="19798" actId="20577"/>
          <ac:spMkLst>
            <pc:docMk/>
            <pc:sldMk cId="1597009822" sldId="317"/>
            <ac:spMk id="14" creationId="{D2955D7E-D019-C99A-374D-C8AF4BF1140F}"/>
          </ac:spMkLst>
        </pc:spChg>
        <pc:spChg chg="mod">
          <ac:chgData name="Shirley Serban" userId="7f207fc8-03d1-48c7-9795-2440acc08cbb" providerId="ADAL" clId="{17FCBABE-BB0F-5AEB-A8EA-4422061C88F3}" dt="2026-01-21T04:31:58.499" v="19783" actId="207"/>
          <ac:spMkLst>
            <pc:docMk/>
            <pc:sldMk cId="1597009822" sldId="317"/>
            <ac:spMk id="15" creationId="{C7468F4F-00DA-2933-A477-312BB3248E06}"/>
          </ac:spMkLst>
        </pc:spChg>
        <pc:picChg chg="mod modCrop">
          <ac:chgData name="Shirley Serban" userId="7f207fc8-03d1-48c7-9795-2440acc08cbb" providerId="ADAL" clId="{17FCBABE-BB0F-5AEB-A8EA-4422061C88F3}" dt="2026-01-21T04:32:06.078" v="19784" actId="18131"/>
          <ac:picMkLst>
            <pc:docMk/>
            <pc:sldMk cId="1597009822" sldId="317"/>
            <ac:picMk id="8" creationId="{68637B76-C7A8-EC04-B055-7B1D005ECDB5}"/>
          </ac:picMkLst>
        </pc:picChg>
        <pc:picChg chg="mod modCrop">
          <ac:chgData name="Shirley Serban" userId="7f207fc8-03d1-48c7-9795-2440acc08cbb" providerId="ADAL" clId="{17FCBABE-BB0F-5AEB-A8EA-4422061C88F3}" dt="2026-01-21T04:32:16.748" v="19787" actId="1036"/>
          <ac:picMkLst>
            <pc:docMk/>
            <pc:sldMk cId="1597009822" sldId="317"/>
            <ac:picMk id="9" creationId="{0F587A5D-FEDB-3146-1A42-C20223716EE0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22T19:44:08.698" v="19911" actId="20577"/>
        <pc:sldMkLst>
          <pc:docMk/>
          <pc:sldMk cId="1799778792" sldId="318"/>
        </pc:sldMkLst>
        <pc:spChg chg="mod">
          <ac:chgData name="Shirley Serban" userId="7f207fc8-03d1-48c7-9795-2440acc08cbb" providerId="ADAL" clId="{17FCBABE-BB0F-5AEB-A8EA-4422061C88F3}" dt="2026-01-21T01:13:28.727" v="11239" actId="14100"/>
          <ac:spMkLst>
            <pc:docMk/>
            <pc:sldMk cId="1799778792" sldId="318"/>
            <ac:spMk id="4" creationId="{9D9661AA-C553-D54F-3317-2986EFF09380}"/>
          </ac:spMkLst>
        </pc:spChg>
        <pc:spChg chg="mod">
          <ac:chgData name="Shirley Serban" userId="7f207fc8-03d1-48c7-9795-2440acc08cbb" providerId="ADAL" clId="{17FCBABE-BB0F-5AEB-A8EA-4422061C88F3}" dt="2026-01-21T04:34:01.980" v="19815" actId="6549"/>
          <ac:spMkLst>
            <pc:docMk/>
            <pc:sldMk cId="1799778792" sldId="318"/>
            <ac:spMk id="7" creationId="{7F5A836B-A0FA-16C2-BF0D-D16AACE512C8}"/>
          </ac:spMkLst>
        </pc:spChg>
        <pc:picChg chg="mod modCrop">
          <ac:chgData name="Shirley Serban" userId="7f207fc8-03d1-48c7-9795-2440acc08cbb" providerId="ADAL" clId="{17FCBABE-BB0F-5AEB-A8EA-4422061C88F3}" dt="2026-01-21T04:31:45.649" v="19781" actId="18131"/>
          <ac:picMkLst>
            <pc:docMk/>
            <pc:sldMk cId="1799778792" sldId="318"/>
            <ac:picMk id="5" creationId="{E4E5E42F-F7B9-23A5-94CA-DDD7B838ADFA}"/>
          </ac:picMkLst>
        </pc:picChg>
        <pc:picChg chg="mod modCrop">
          <ac:chgData name="Shirley Serban" userId="7f207fc8-03d1-48c7-9795-2440acc08cbb" providerId="ADAL" clId="{17FCBABE-BB0F-5AEB-A8EA-4422061C88F3}" dt="2026-01-21T04:31:27.312" v="19780" actId="18131"/>
          <ac:picMkLst>
            <pc:docMk/>
            <pc:sldMk cId="1799778792" sldId="318"/>
            <ac:picMk id="6" creationId="{1474447C-DDDD-445F-34F9-8E3C07AE0730}"/>
          </ac:picMkLst>
        </pc:picChg>
      </pc:sldChg>
      <pc:sldChg chg="addSp delSp modSp new mod ord modAnim modNotesTx">
        <pc:chgData name="Shirley Serban" userId="7f207fc8-03d1-48c7-9795-2440acc08cbb" providerId="ADAL" clId="{17FCBABE-BB0F-5AEB-A8EA-4422061C88F3}" dt="2026-01-22T19:44:14.823" v="19913" actId="20577"/>
        <pc:sldMkLst>
          <pc:docMk/>
          <pc:sldMk cId="2493552390" sldId="339"/>
        </pc:sldMkLst>
        <pc:spChg chg="mod">
          <ac:chgData name="Shirley Serban" userId="7f207fc8-03d1-48c7-9795-2440acc08cbb" providerId="ADAL" clId="{17FCBABE-BB0F-5AEB-A8EA-4422061C88F3}" dt="2026-01-21T01:16:46.163" v="11245" actId="113"/>
          <ac:spMkLst>
            <pc:docMk/>
            <pc:sldMk cId="2493552390" sldId="339"/>
            <ac:spMk id="2" creationId="{7946A33E-5079-2C3A-FC03-DA9015CFC869}"/>
          </ac:spMkLst>
        </pc:spChg>
        <pc:picChg chg="add mod">
          <ac:chgData name="Shirley Serban" userId="7f207fc8-03d1-48c7-9795-2440acc08cbb" providerId="ADAL" clId="{17FCBABE-BB0F-5AEB-A8EA-4422061C88F3}" dt="2026-01-21T02:46:18.874" v="14599" actId="1076"/>
          <ac:picMkLst>
            <pc:docMk/>
            <pc:sldMk cId="2493552390" sldId="339"/>
            <ac:picMk id="3" creationId="{566ECCCA-67A7-4ABB-8A13-3E05D5745CFE}"/>
          </ac:picMkLst>
        </pc:picChg>
        <pc:picChg chg="add mod">
          <ac:chgData name="Shirley Serban" userId="7f207fc8-03d1-48c7-9795-2440acc08cbb" providerId="ADAL" clId="{17FCBABE-BB0F-5AEB-A8EA-4422061C88F3}" dt="2026-01-21T02:46:18.509" v="14598" actId="1076"/>
          <ac:picMkLst>
            <pc:docMk/>
            <pc:sldMk cId="2493552390" sldId="339"/>
            <ac:picMk id="4" creationId="{B9051728-C20B-BC9B-FA59-5345CD51A45F}"/>
          </ac:picMkLst>
        </pc:picChg>
        <pc:picChg chg="add mod modCrop">
          <ac:chgData name="Shirley Serban" userId="7f207fc8-03d1-48c7-9795-2440acc08cbb" providerId="ADAL" clId="{17FCBABE-BB0F-5AEB-A8EA-4422061C88F3}" dt="2026-01-21T02:46:19.266" v="14600" actId="1076"/>
          <ac:picMkLst>
            <pc:docMk/>
            <pc:sldMk cId="2493552390" sldId="339"/>
            <ac:picMk id="5" creationId="{1695F162-F7D7-75B6-557C-7E2566A2D792}"/>
          </ac:picMkLst>
        </pc:picChg>
        <pc:picChg chg="add del mod modCrop">
          <ac:chgData name="Shirley Serban" userId="7f207fc8-03d1-48c7-9795-2440acc08cbb" providerId="ADAL" clId="{17FCBABE-BB0F-5AEB-A8EA-4422061C88F3}" dt="2026-01-21T02:46:20.366" v="14601" actId="478"/>
          <ac:picMkLst>
            <pc:docMk/>
            <pc:sldMk cId="2493552390" sldId="339"/>
            <ac:picMk id="7" creationId="{53D900C9-77A3-FAED-BBD5-094814EAD70A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1-22T19:44:17.881" v="19914" actId="20577"/>
        <pc:sldMkLst>
          <pc:docMk/>
          <pc:sldMk cId="2142501999" sldId="340"/>
        </pc:sldMkLst>
        <pc:spChg chg="add mod">
          <ac:chgData name="Shirley Serban" userId="7f207fc8-03d1-48c7-9795-2440acc08cbb" providerId="ADAL" clId="{17FCBABE-BB0F-5AEB-A8EA-4422061C88F3}" dt="2026-01-21T02:06:08.455" v="12918" actId="20577"/>
          <ac:spMkLst>
            <pc:docMk/>
            <pc:sldMk cId="2142501999" sldId="340"/>
            <ac:spMk id="7" creationId="{61D1DEDC-4C20-C959-FCCB-23CF4DEE11DF}"/>
          </ac:spMkLst>
        </pc:spChg>
        <pc:picChg chg="add mod modCrop">
          <ac:chgData name="Shirley Serban" userId="7f207fc8-03d1-48c7-9795-2440acc08cbb" providerId="ADAL" clId="{17FCBABE-BB0F-5AEB-A8EA-4422061C88F3}" dt="2026-01-21T03:00:22.632" v="14681" actId="732"/>
          <ac:picMkLst>
            <pc:docMk/>
            <pc:sldMk cId="2142501999" sldId="340"/>
            <ac:picMk id="8" creationId="{69A91001-DF7C-7967-7412-28142FE2CEDF}"/>
          </ac:picMkLst>
        </pc:picChg>
        <pc:picChg chg="add mod modCrop">
          <ac:chgData name="Shirley Serban" userId="7f207fc8-03d1-48c7-9795-2440acc08cbb" providerId="ADAL" clId="{17FCBABE-BB0F-5AEB-A8EA-4422061C88F3}" dt="2026-01-21T02:49:06.172" v="14631" actId="166"/>
          <ac:picMkLst>
            <pc:docMk/>
            <pc:sldMk cId="2142501999" sldId="340"/>
            <ac:picMk id="11" creationId="{8C5DDE5A-1F00-577F-1400-CE531BD68EFD}"/>
          </ac:picMkLst>
        </pc:picChg>
        <pc:picChg chg="add mod">
          <ac:chgData name="Shirley Serban" userId="7f207fc8-03d1-48c7-9795-2440acc08cbb" providerId="ADAL" clId="{17FCBABE-BB0F-5AEB-A8EA-4422061C88F3}" dt="2026-01-21T02:49:06.172" v="14631" actId="166"/>
          <ac:picMkLst>
            <pc:docMk/>
            <pc:sldMk cId="2142501999" sldId="340"/>
            <ac:picMk id="12" creationId="{ABF526FC-01F0-A7A3-009D-36EE3CC6E6FA}"/>
          </ac:picMkLst>
        </pc:picChg>
        <pc:picChg chg="add mod modCrop">
          <ac:chgData name="Shirley Serban" userId="7f207fc8-03d1-48c7-9795-2440acc08cbb" providerId="ADAL" clId="{17FCBABE-BB0F-5AEB-A8EA-4422061C88F3}" dt="2026-01-21T02:47:32.101" v="14613" actId="1076"/>
          <ac:picMkLst>
            <pc:docMk/>
            <pc:sldMk cId="2142501999" sldId="340"/>
            <ac:picMk id="13" creationId="{92AB4883-758B-1A67-B9ED-0B9FB92B105C}"/>
          </ac:picMkLst>
        </pc:picChg>
        <pc:picChg chg="add mod modCrop">
          <ac:chgData name="Shirley Serban" userId="7f207fc8-03d1-48c7-9795-2440acc08cbb" providerId="ADAL" clId="{17FCBABE-BB0F-5AEB-A8EA-4422061C88F3}" dt="2026-01-21T02:47:33.332" v="14614" actId="1076"/>
          <ac:picMkLst>
            <pc:docMk/>
            <pc:sldMk cId="2142501999" sldId="340"/>
            <ac:picMk id="14" creationId="{89293EE7-2B8F-42BC-E169-7C672F92AE67}"/>
          </ac:picMkLst>
        </pc:picChg>
        <pc:picChg chg="add mod modCrop">
          <ac:chgData name="Shirley Serban" userId="7f207fc8-03d1-48c7-9795-2440acc08cbb" providerId="ADAL" clId="{17FCBABE-BB0F-5AEB-A8EA-4422061C88F3}" dt="2026-01-21T02:47:28.179" v="14611" actId="14100"/>
          <ac:picMkLst>
            <pc:docMk/>
            <pc:sldMk cId="2142501999" sldId="340"/>
            <ac:picMk id="15" creationId="{249ED7DD-C9A3-6AB7-3322-808E36F967A5}"/>
          </ac:picMkLst>
        </pc:picChg>
        <pc:picChg chg="add mod modCrop">
          <ac:chgData name="Shirley Serban" userId="7f207fc8-03d1-48c7-9795-2440acc08cbb" providerId="ADAL" clId="{17FCBABE-BB0F-5AEB-A8EA-4422061C88F3}" dt="2026-01-21T02:47:59.899" v="14620" actId="1076"/>
          <ac:picMkLst>
            <pc:docMk/>
            <pc:sldMk cId="2142501999" sldId="340"/>
            <ac:picMk id="16" creationId="{084249E9-4221-CBA0-E02A-801EF7535D35}"/>
          </ac:picMkLst>
        </pc:picChg>
        <pc:picChg chg="add mod modCrop">
          <ac:chgData name="Shirley Serban" userId="7f207fc8-03d1-48c7-9795-2440acc08cbb" providerId="ADAL" clId="{17FCBABE-BB0F-5AEB-A8EA-4422061C88F3}" dt="2026-01-21T02:48:03.002" v="14621" actId="1076"/>
          <ac:picMkLst>
            <pc:docMk/>
            <pc:sldMk cId="2142501999" sldId="340"/>
            <ac:picMk id="17" creationId="{D26A308C-387D-342D-BCC8-7605216C972F}"/>
          </ac:picMkLst>
        </pc:picChg>
        <pc:picChg chg="add mod modCrop">
          <ac:chgData name="Shirley Serban" userId="7f207fc8-03d1-48c7-9795-2440acc08cbb" providerId="ADAL" clId="{17FCBABE-BB0F-5AEB-A8EA-4422061C88F3}" dt="2026-01-21T02:48:35.638" v="14630" actId="1076"/>
          <ac:picMkLst>
            <pc:docMk/>
            <pc:sldMk cId="2142501999" sldId="340"/>
            <ac:picMk id="18" creationId="{BB44D0F8-4AC6-538F-4529-7F217515C794}"/>
          </ac:picMkLst>
        </pc:picChg>
        <pc:picChg chg="add mod modCrop">
          <ac:chgData name="Shirley Serban" userId="7f207fc8-03d1-48c7-9795-2440acc08cbb" providerId="ADAL" clId="{17FCBABE-BB0F-5AEB-A8EA-4422061C88F3}" dt="2026-01-21T02:47:42.958" v="14619" actId="1076"/>
          <ac:picMkLst>
            <pc:docMk/>
            <pc:sldMk cId="2142501999" sldId="340"/>
            <ac:picMk id="19" creationId="{4A5F8925-01D6-F3CC-B669-6EBE740104AE}"/>
          </ac:picMkLst>
        </pc:picChg>
        <pc:picChg chg="add mod modCrop">
          <ac:chgData name="Shirley Serban" userId="7f207fc8-03d1-48c7-9795-2440acc08cbb" providerId="ADAL" clId="{17FCBABE-BB0F-5AEB-A8EA-4422061C88F3}" dt="2026-01-21T02:48:09.812" v="14624" actId="1076"/>
          <ac:picMkLst>
            <pc:docMk/>
            <pc:sldMk cId="2142501999" sldId="340"/>
            <ac:picMk id="20" creationId="{E5416028-9209-616A-7CE5-7007126E5DD0}"/>
          </ac:picMkLst>
        </pc:picChg>
        <pc:picChg chg="add mod modCrop">
          <ac:chgData name="Shirley Serban" userId="7f207fc8-03d1-48c7-9795-2440acc08cbb" providerId="ADAL" clId="{17FCBABE-BB0F-5AEB-A8EA-4422061C88F3}" dt="2026-01-21T03:00:37.099" v="14683" actId="1076"/>
          <ac:picMkLst>
            <pc:docMk/>
            <pc:sldMk cId="2142501999" sldId="340"/>
            <ac:picMk id="22" creationId="{C0343D71-0DDA-E5B7-C4A5-A4112239D97B}"/>
          </ac:picMkLst>
        </pc:picChg>
        <pc:picChg chg="add mod modCrop">
          <ac:chgData name="Shirley Serban" userId="7f207fc8-03d1-48c7-9795-2440acc08cbb" providerId="ADAL" clId="{17FCBABE-BB0F-5AEB-A8EA-4422061C88F3}" dt="2026-01-21T02:59:51.157" v="14673" actId="1076"/>
          <ac:picMkLst>
            <pc:docMk/>
            <pc:sldMk cId="2142501999" sldId="340"/>
            <ac:picMk id="23" creationId="{DDB0C4E0-DA3C-017D-952B-435808264852}"/>
          </ac:picMkLst>
        </pc:picChg>
        <pc:picChg chg="add mod modCrop">
          <ac:chgData name="Shirley Serban" userId="7f207fc8-03d1-48c7-9795-2440acc08cbb" providerId="ADAL" clId="{17FCBABE-BB0F-5AEB-A8EA-4422061C88F3}" dt="2026-01-21T03:00:33.492" v="14682" actId="1076"/>
          <ac:picMkLst>
            <pc:docMk/>
            <pc:sldMk cId="2142501999" sldId="340"/>
            <ac:picMk id="24" creationId="{0A692DE5-DE9A-32B2-01E2-5BA34DACA351}"/>
          </ac:picMkLst>
        </pc:picChg>
        <pc:picChg chg="add mod modCrop">
          <ac:chgData name="Shirley Serban" userId="7f207fc8-03d1-48c7-9795-2440acc08cbb" providerId="ADAL" clId="{17FCBABE-BB0F-5AEB-A8EA-4422061C88F3}" dt="2026-01-21T03:00:53.141" v="14687" actId="1076"/>
          <ac:picMkLst>
            <pc:docMk/>
            <pc:sldMk cId="2142501999" sldId="340"/>
            <ac:picMk id="25" creationId="{F52D88EF-5A18-8A8E-7AF9-E23AF8F03FF6}"/>
          </ac:picMkLst>
        </pc:picChg>
        <pc:picChg chg="add mod modCrop">
          <ac:chgData name="Shirley Serban" userId="7f207fc8-03d1-48c7-9795-2440acc08cbb" providerId="ADAL" clId="{17FCBABE-BB0F-5AEB-A8EA-4422061C88F3}" dt="2026-01-21T03:00:40.212" v="14684" actId="1076"/>
          <ac:picMkLst>
            <pc:docMk/>
            <pc:sldMk cId="2142501999" sldId="340"/>
            <ac:picMk id="26" creationId="{01E0497C-21C7-AADF-1529-05FA14E21F52}"/>
          </ac:picMkLst>
        </pc:picChg>
        <pc:picChg chg="add mod modCrop">
          <ac:chgData name="Shirley Serban" userId="7f207fc8-03d1-48c7-9795-2440acc08cbb" providerId="ADAL" clId="{17FCBABE-BB0F-5AEB-A8EA-4422061C88F3}" dt="2026-01-21T03:00:18.468" v="14680" actId="1076"/>
          <ac:picMkLst>
            <pc:docMk/>
            <pc:sldMk cId="2142501999" sldId="340"/>
            <ac:picMk id="27" creationId="{967A3286-0EF7-55DF-3CD7-63DD3CBE344C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1-22T19:44:21.315" v="19915" actId="20577"/>
        <pc:sldMkLst>
          <pc:docMk/>
          <pc:sldMk cId="729551805" sldId="341"/>
        </pc:sldMkLst>
        <pc:spChg chg="add mod">
          <ac:chgData name="Shirley Serban" userId="7f207fc8-03d1-48c7-9795-2440acc08cbb" providerId="ADAL" clId="{17FCBABE-BB0F-5AEB-A8EA-4422061C88F3}" dt="2026-01-21T03:06:26.869" v="15204" actId="20577"/>
          <ac:spMkLst>
            <pc:docMk/>
            <pc:sldMk cId="729551805" sldId="341"/>
            <ac:spMk id="4" creationId="{5172B9FF-EDC7-7017-8CE1-C1F3DCE149E0}"/>
          </ac:spMkLst>
        </pc:spChg>
        <pc:picChg chg="add mod">
          <ac:chgData name="Shirley Serban" userId="7f207fc8-03d1-48c7-9795-2440acc08cbb" providerId="ADAL" clId="{17FCBABE-BB0F-5AEB-A8EA-4422061C88F3}" dt="2026-01-21T04:27:55.986" v="19656" actId="1076"/>
          <ac:picMkLst>
            <pc:docMk/>
            <pc:sldMk cId="729551805" sldId="341"/>
            <ac:picMk id="7" creationId="{CD8D52AA-0981-2E62-34F6-2FA69BC98203}"/>
          </ac:picMkLst>
        </pc:picChg>
        <pc:picChg chg="add mod">
          <ac:chgData name="Shirley Serban" userId="7f207fc8-03d1-48c7-9795-2440acc08cbb" providerId="ADAL" clId="{17FCBABE-BB0F-5AEB-A8EA-4422061C88F3}" dt="2026-01-21T03:16:08.572" v="16138" actId="1076"/>
          <ac:picMkLst>
            <pc:docMk/>
            <pc:sldMk cId="729551805" sldId="341"/>
            <ac:picMk id="8" creationId="{2183EBB3-4290-20D0-D8D1-1D13DE8D680E}"/>
          </ac:picMkLst>
        </pc:picChg>
        <pc:picChg chg="add mod">
          <ac:chgData name="Shirley Serban" userId="7f207fc8-03d1-48c7-9795-2440acc08cbb" providerId="ADAL" clId="{17FCBABE-BB0F-5AEB-A8EA-4422061C88F3}" dt="2026-01-21T03:16:55.704" v="16154" actId="1076"/>
          <ac:picMkLst>
            <pc:docMk/>
            <pc:sldMk cId="729551805" sldId="341"/>
            <ac:picMk id="9" creationId="{7688862C-D920-AFF7-CC9E-211B9A7A2ADD}"/>
          </ac:picMkLst>
        </pc:picChg>
        <pc:picChg chg="add mod">
          <ac:chgData name="Shirley Serban" userId="7f207fc8-03d1-48c7-9795-2440acc08cbb" providerId="ADAL" clId="{17FCBABE-BB0F-5AEB-A8EA-4422061C88F3}" dt="2026-01-21T03:16:16.833" v="16142" actId="1076"/>
          <ac:picMkLst>
            <pc:docMk/>
            <pc:sldMk cId="729551805" sldId="341"/>
            <ac:picMk id="10" creationId="{9D7E8D2B-3049-21C8-6DF5-D511D5ED78B0}"/>
          </ac:picMkLst>
        </pc:picChg>
        <pc:picChg chg="add mod">
          <ac:chgData name="Shirley Serban" userId="7f207fc8-03d1-48c7-9795-2440acc08cbb" providerId="ADAL" clId="{17FCBABE-BB0F-5AEB-A8EA-4422061C88F3}" dt="2026-01-21T03:16:54.259" v="16153" actId="1076"/>
          <ac:picMkLst>
            <pc:docMk/>
            <pc:sldMk cId="729551805" sldId="341"/>
            <ac:picMk id="11" creationId="{0ACD4ABA-EF34-A556-E5E2-2B6E7662AC6A}"/>
          </ac:picMkLst>
        </pc:picChg>
        <pc:picChg chg="add mod">
          <ac:chgData name="Shirley Serban" userId="7f207fc8-03d1-48c7-9795-2440acc08cbb" providerId="ADAL" clId="{17FCBABE-BB0F-5AEB-A8EA-4422061C88F3}" dt="2026-01-21T03:16:45.919" v="16149" actId="1076"/>
          <ac:picMkLst>
            <pc:docMk/>
            <pc:sldMk cId="729551805" sldId="341"/>
            <ac:picMk id="12" creationId="{09721DC1-6E55-6A83-668F-B98B351443E2}"/>
          </ac:picMkLst>
        </pc:picChg>
        <pc:picChg chg="add mod">
          <ac:chgData name="Shirley Serban" userId="7f207fc8-03d1-48c7-9795-2440acc08cbb" providerId="ADAL" clId="{17FCBABE-BB0F-5AEB-A8EA-4422061C88F3}" dt="2026-01-21T03:16:49.150" v="16151" actId="1076"/>
          <ac:picMkLst>
            <pc:docMk/>
            <pc:sldMk cId="729551805" sldId="341"/>
            <ac:picMk id="14" creationId="{180B1442-4F05-9B9C-CA19-57B323C0583F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1-22T19:44:27.584" v="19917" actId="20577"/>
        <pc:sldMkLst>
          <pc:docMk/>
          <pc:sldMk cId="4154239311" sldId="342"/>
        </pc:sldMkLst>
        <pc:picChg chg="add mod modCrop">
          <ac:chgData name="Shirley Serban" userId="7f207fc8-03d1-48c7-9795-2440acc08cbb" providerId="ADAL" clId="{17FCBABE-BB0F-5AEB-A8EA-4422061C88F3}" dt="2026-01-21T03:34:55.506" v="16167" actId="732"/>
          <ac:picMkLst>
            <pc:docMk/>
            <pc:sldMk cId="4154239311" sldId="342"/>
            <ac:picMk id="5" creationId="{5140C6EC-A050-78AA-CFC0-C29E138D9CDB}"/>
          </ac:picMkLst>
        </pc:picChg>
        <pc:picChg chg="add mod modCrop">
          <ac:chgData name="Shirley Serban" userId="7f207fc8-03d1-48c7-9795-2440acc08cbb" providerId="ADAL" clId="{17FCBABE-BB0F-5AEB-A8EA-4422061C88F3}" dt="2026-01-21T03:50:20.726" v="16510" actId="14100"/>
          <ac:picMkLst>
            <pc:docMk/>
            <pc:sldMk cId="4154239311" sldId="342"/>
            <ac:picMk id="10" creationId="{08F03106-B92F-44A6-C78E-8EBAD9AABBF8}"/>
          </ac:picMkLst>
        </pc:picChg>
        <pc:picChg chg="add mod modCrop">
          <ac:chgData name="Shirley Serban" userId="7f207fc8-03d1-48c7-9795-2440acc08cbb" providerId="ADAL" clId="{17FCBABE-BB0F-5AEB-A8EA-4422061C88F3}" dt="2026-01-21T03:50:11.493" v="16509" actId="1076"/>
          <ac:picMkLst>
            <pc:docMk/>
            <pc:sldMk cId="4154239311" sldId="342"/>
            <ac:picMk id="11" creationId="{00B8BEF0-D1C1-BD61-7788-C398C3C76A9C}"/>
          </ac:picMkLst>
        </pc:picChg>
        <pc:picChg chg="add mod modCrop">
          <ac:chgData name="Shirley Serban" userId="7f207fc8-03d1-48c7-9795-2440acc08cbb" providerId="ADAL" clId="{17FCBABE-BB0F-5AEB-A8EA-4422061C88F3}" dt="2026-01-21T03:52:05.047" v="16540" actId="1076"/>
          <ac:picMkLst>
            <pc:docMk/>
            <pc:sldMk cId="4154239311" sldId="342"/>
            <ac:picMk id="13" creationId="{FA086EB8-C4A8-4955-82BA-ED039BAD3FDA}"/>
          </ac:picMkLst>
        </pc:picChg>
        <pc:picChg chg="add mod modCrop">
          <ac:chgData name="Shirley Serban" userId="7f207fc8-03d1-48c7-9795-2440acc08cbb" providerId="ADAL" clId="{17FCBABE-BB0F-5AEB-A8EA-4422061C88F3}" dt="2026-01-21T03:52:08.461" v="16541" actId="1076"/>
          <ac:picMkLst>
            <pc:docMk/>
            <pc:sldMk cId="4154239311" sldId="342"/>
            <ac:picMk id="14" creationId="{30891149-C504-6B63-8770-BEA04A2251FD}"/>
          </ac:picMkLst>
        </pc:picChg>
        <pc:picChg chg="add mod">
          <ac:chgData name="Shirley Serban" userId="7f207fc8-03d1-48c7-9795-2440acc08cbb" providerId="ADAL" clId="{17FCBABE-BB0F-5AEB-A8EA-4422061C88F3}" dt="2026-01-21T04:11:02.464" v="17318"/>
          <ac:picMkLst>
            <pc:docMk/>
            <pc:sldMk cId="4154239311" sldId="342"/>
            <ac:picMk id="21" creationId="{D2AAC92B-47AC-87FB-107B-E015C0E12DF1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1-22T19:44:35.370" v="19918" actId="20577"/>
        <pc:sldMkLst>
          <pc:docMk/>
          <pc:sldMk cId="340581474" sldId="343"/>
        </pc:sldMkLst>
        <pc:picChg chg="add mod">
          <ac:chgData name="Shirley Serban" userId="7f207fc8-03d1-48c7-9795-2440acc08cbb" providerId="ADAL" clId="{17FCBABE-BB0F-5AEB-A8EA-4422061C88F3}" dt="2026-01-21T04:07:12.070" v="17286"/>
          <ac:picMkLst>
            <pc:docMk/>
            <pc:sldMk cId="340581474" sldId="343"/>
            <ac:picMk id="4" creationId="{0B6D5AAA-8430-8FAA-5344-2535C0364221}"/>
          </ac:picMkLst>
        </pc:picChg>
        <pc:picChg chg="add mod">
          <ac:chgData name="Shirley Serban" userId="7f207fc8-03d1-48c7-9795-2440acc08cbb" providerId="ADAL" clId="{17FCBABE-BB0F-5AEB-A8EA-4422061C88F3}" dt="2026-01-21T04:08:39.298" v="17300" actId="1038"/>
          <ac:picMkLst>
            <pc:docMk/>
            <pc:sldMk cId="340581474" sldId="343"/>
            <ac:picMk id="6" creationId="{3348D6A6-F3AD-1398-FD44-08D1F5C00F81}"/>
          </ac:picMkLst>
        </pc:picChg>
        <pc:picChg chg="add mod">
          <ac:chgData name="Shirley Serban" userId="7f207fc8-03d1-48c7-9795-2440acc08cbb" providerId="ADAL" clId="{17FCBABE-BB0F-5AEB-A8EA-4422061C88F3}" dt="2026-01-21T04:10:58.065" v="17317" actId="1038"/>
          <ac:picMkLst>
            <pc:docMk/>
            <pc:sldMk cId="340581474" sldId="343"/>
            <ac:picMk id="8" creationId="{B32BF59E-098D-AC24-3D90-7E7FB5E1A131}"/>
          </ac:picMkLst>
        </pc:picChg>
      </pc:sldChg>
      <pc:sldChg chg="delSp modSp add mod modAnim modNotesTx">
        <pc:chgData name="Shirley Serban" userId="7f207fc8-03d1-48c7-9795-2440acc08cbb" providerId="ADAL" clId="{17FCBABE-BB0F-5AEB-A8EA-4422061C88F3}" dt="2026-01-22T19:44:38.218" v="19919" actId="20577"/>
        <pc:sldMkLst>
          <pc:docMk/>
          <pc:sldMk cId="2091604462" sldId="344"/>
        </pc:sldMkLst>
        <pc:spChg chg="mod">
          <ac:chgData name="Shirley Serban" userId="7f207fc8-03d1-48c7-9795-2440acc08cbb" providerId="ADAL" clId="{17FCBABE-BB0F-5AEB-A8EA-4422061C88F3}" dt="2026-01-21T04:15:09.681" v="17638" actId="20577"/>
          <ac:spMkLst>
            <pc:docMk/>
            <pc:sldMk cId="2091604462" sldId="344"/>
            <ac:spMk id="7" creationId="{0D30688E-E6ED-FAAB-71FF-F579D82ED096}"/>
          </ac:spMkLst>
        </pc:spChg>
        <pc:picChg chg="mod">
          <ac:chgData name="Shirley Serban" userId="7f207fc8-03d1-48c7-9795-2440acc08cbb" providerId="ADAL" clId="{17FCBABE-BB0F-5AEB-A8EA-4422061C88F3}" dt="2026-01-21T04:22:02.977" v="19100" actId="166"/>
          <ac:picMkLst>
            <pc:docMk/>
            <pc:sldMk cId="2091604462" sldId="344"/>
            <ac:picMk id="8" creationId="{BCC39508-720A-BAC0-696A-74A5B1854A26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1-22T19:44:40.896" v="19920" actId="20577"/>
        <pc:sldMkLst>
          <pc:docMk/>
          <pc:sldMk cId="1514941967" sldId="345"/>
        </pc:sldMkLst>
        <pc:spChg chg="mod">
          <ac:chgData name="Shirley Serban" userId="7f207fc8-03d1-48c7-9795-2440acc08cbb" providerId="ADAL" clId="{17FCBABE-BB0F-5AEB-A8EA-4422061C88F3}" dt="2026-01-21T04:24:05.864" v="19126" actId="20577"/>
          <ac:spMkLst>
            <pc:docMk/>
            <pc:sldMk cId="1514941967" sldId="345"/>
            <ac:spMk id="4" creationId="{AA840702-C7D1-D023-F568-D13C5A69C57C}"/>
          </ac:spMkLst>
        </pc:spChg>
        <pc:picChg chg="add mod">
          <ac:chgData name="Shirley Serban" userId="7f207fc8-03d1-48c7-9795-2440acc08cbb" providerId="ADAL" clId="{17FCBABE-BB0F-5AEB-A8EA-4422061C88F3}" dt="2026-01-21T04:28:49.791" v="19664"/>
          <ac:picMkLst>
            <pc:docMk/>
            <pc:sldMk cId="1514941967" sldId="345"/>
            <ac:picMk id="2" creationId="{A4FFA183-6B19-7543-B27C-4CD65493C759}"/>
          </ac:picMkLst>
        </pc:picChg>
        <pc:picChg chg="mod">
          <ac:chgData name="Shirley Serban" userId="7f207fc8-03d1-48c7-9795-2440acc08cbb" providerId="ADAL" clId="{17FCBABE-BB0F-5AEB-A8EA-4422061C88F3}" dt="2026-01-21T04:26:56.864" v="19647" actId="14826"/>
          <ac:picMkLst>
            <pc:docMk/>
            <pc:sldMk cId="1514941967" sldId="345"/>
            <ac:picMk id="7" creationId="{24D31A64-F8F4-9F2D-540C-24E218784776}"/>
          </ac:picMkLst>
        </pc:picChg>
      </pc:sldChg>
      <pc:sldMasterChg chg="modSldLayout">
        <pc:chgData name="Shirley Serban" userId="7f207fc8-03d1-48c7-9795-2440acc08cbb" providerId="ADAL" clId="{17FCBABE-BB0F-5AEB-A8EA-4422061C88F3}" dt="2026-01-22T19:45:08.656" v="19924" actId="18331"/>
        <pc:sldMasterMkLst>
          <pc:docMk/>
          <pc:sldMasterMk cId="2142349000" sldId="2147486213"/>
        </pc:sldMasterMkLst>
        <pc:sldLayoutChg chg="setBg">
          <pc:chgData name="Shirley Serban" userId="7f207fc8-03d1-48c7-9795-2440acc08cbb" providerId="ADAL" clId="{17FCBABE-BB0F-5AEB-A8EA-4422061C88F3}" dt="2026-01-22T19:45:08.656" v="19924" actId="18331"/>
          <pc:sldLayoutMkLst>
            <pc:docMk/>
            <pc:sldMasterMk cId="2142349000" sldId="2147486213"/>
            <pc:sldLayoutMk cId="2892107723" sldId="2147486345"/>
          </pc:sldLayoutMkLst>
        </pc:sldLayoutChg>
        <pc:sldLayoutChg chg="setBg">
          <pc:chgData name="Shirley Serban" userId="7f207fc8-03d1-48c7-9795-2440acc08cbb" providerId="ADAL" clId="{17FCBABE-BB0F-5AEB-A8EA-4422061C88F3}" dt="2026-01-22T19:45:08.656" v="19924" actId="18331"/>
          <pc:sldLayoutMkLst>
            <pc:docMk/>
            <pc:sldMasterMk cId="2142349000" sldId="2147486213"/>
            <pc:sldLayoutMk cId="105508485" sldId="2147486347"/>
          </pc:sldLayoutMkLst>
        </pc:sldLayoutChg>
        <pc:sldLayoutChg chg="setBg">
          <pc:chgData name="Shirley Serban" userId="7f207fc8-03d1-48c7-9795-2440acc08cbb" providerId="ADAL" clId="{17FCBABE-BB0F-5AEB-A8EA-4422061C88F3}" dt="2026-01-22T19:45:08.656" v="19924" actId="18331"/>
          <pc:sldLayoutMkLst>
            <pc:docMk/>
            <pc:sldMasterMk cId="2142349000" sldId="2147486213"/>
            <pc:sldLayoutMk cId="1503165144" sldId="214748634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8331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06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857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7DC8D-9426-FB81-FCA1-AF63BCED1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720C29-4881-85FA-B789-EAD3996C8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C17E7-16EA-09DA-FBDA-C58050C0A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5753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BA75E-028A-C0D5-563C-E1B5364D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55802-17B9-2EC3-3088-129F7FA91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C240B9-9ADC-A0EE-E4AF-327F30AC4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2594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0650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969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09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285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870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663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569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431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7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662058" y="227812"/>
            <a:ext cx="2147328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3–4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2BE01-5BDE-15D8-079C-77E062A3529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052C5E-150E-239F-FCF8-91C9EDE6B4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35E8482-BEFE-6400-1F09-DABD0084F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4AF8A2-9126-58D8-E068-498BE2E3307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DF55E0-511C-96DD-72E2-7F7B0D0FBF9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1C5AD1B-B07C-54F1-D1D0-DEB148B13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6BB23-D21E-7E6B-5033-21A2BA92890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2EF80A-062A-0F0A-33D2-6DBA700ACD0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5AED859-6470-DEAB-673F-7BDBF223E9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E6C38-BB59-38C3-CE56-3F533871E3D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0E5CEB-2929-0A4C-E854-24B7D37C20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CBD421D-80A8-C0D9-8A24-85BF375AE5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310924-1CC0-43C1-3D6C-E2CC00F7BAB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C52C0-C94B-64C2-72BC-F51F97FD38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B656505-10B1-D920-31E3-87659C2F1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58093F-94B7-C592-C439-2614F55C8CC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8A7FE3-BF4B-1BF3-21F5-C1E10D41529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F930D1F-0290-996C-D4E2-14CD5ABED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4B1215-5496-55A0-9A23-590DB79947C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C1532F-1AB3-F51C-9531-E5AD8DDF61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A7DFF6-BDB7-59F0-CA27-B380B31BCE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9CF503-0979-2922-A492-6CEA51379D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BBF644-D5D4-58E7-883F-82BE3BAE7E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5310EDB-D431-C461-41FD-A1A19E6BA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47DF7-DCBE-D7BF-0200-D2B97E9BE0B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892C58-6A35-EA29-2053-FCB68ABE5B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813AB60-4340-E1E3-7F41-78751A9E8E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5C44D2-D613-82B8-B9DB-E8A857609F9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670F97-F331-3AD3-2EE2-4B621A72908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6F3EEB5-28D2-386C-704B-C84567E09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AE2DC-3F08-FA66-EBE5-522B80F91C7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9FA9A6-B640-1DDF-74FE-9900E6BF3E58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3533E99-A29A-2329-EDB1-8F3114E82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CF6EB3-96DD-E0A1-E78E-053BD37375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174E0A-4A54-0420-53A7-86ED1A2C381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B3A7548-0DD8-27FD-9CA0-667A52FB7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114CF9-89AD-BDC5-AE55-4A07B01CBC87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45A0E4-54BD-7F91-8355-47BA78B7E4D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BAA437-A89A-D617-9AB3-D6A6696B9F0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F4232A8-2AF6-DB98-8F6A-BC1242C0A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CE597-A589-7383-2289-17717FA5B29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225106-7F9E-9F79-4272-2CD2E40C8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97AACD1-B21A-FF5C-CCF6-D8B5B93B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DC3D17-EEE3-4EB6-892A-25FC8F93C80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1A3C04-A9E3-5EB3-7221-1F9740A4412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6C54BDB-B512-419E-B03B-45B0A61B8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544FF7-5321-B12F-7B75-BCB40614BE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86FBBE-4B36-FAAD-10F0-3F70A23E815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6C840B8-FAC4-1447-D7CC-C7504AF4E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BF691-878D-5232-0524-E9CB9819D60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79B154-94D3-E484-0081-E016CE7BAB0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2D9805A-FCA6-27F5-8C9F-029FA88B8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AC90D8-FD2F-CCE2-F57E-00B8F8553F7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8F81D-64E0-CB15-C18B-400168FD414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A8C50B6-AEFC-CDB9-5133-90A8DAFAA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700" y="-258243"/>
            <a:ext cx="905386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4DC5EB-C42F-DE76-D8CE-70CEEC93909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E870-CE24-4ADD-59E7-E3C2AFF7D29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8931562-9ED9-FC5F-861F-34B427C1A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uipAMdtJHzA?feature=oembed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33D413-CF2A-7F2D-EF24-968D90326B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63" t="-254" r="4465" b="254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Being Grateful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7"/>
            <a:ext cx="3974996" cy="1329045"/>
          </a:xfrm>
        </p:spPr>
        <p:txBody>
          <a:bodyPr/>
          <a:lstStyle/>
          <a:p>
            <a:r>
              <a:rPr lang="en-US"/>
              <a:t>Unit 2: Making Lives Better</a:t>
            </a:r>
          </a:p>
          <a:p>
            <a:r>
              <a:rPr lang="en-US"/>
              <a:t>Lesson 2 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D8D52AA-0981-2E62-34F6-2FA69BC98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5032"/>
          <a:stretch/>
        </p:blipFill>
        <p:spPr>
          <a:xfrm>
            <a:off x="1727242" y="1840969"/>
            <a:ext cx="5605259" cy="415503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72B9FF-EDC7-7017-8CE1-C1F3DCE149E0}"/>
              </a:ext>
            </a:extLst>
          </p:cNvPr>
          <p:cNvSpPr txBox="1">
            <a:spLocks/>
          </p:cNvSpPr>
          <p:nvPr/>
        </p:nvSpPr>
        <p:spPr>
          <a:xfrm>
            <a:off x="1858780" y="352723"/>
            <a:ext cx="6816908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solidFill>
                  <a:srgbClr val="000000"/>
                </a:solidFill>
              </a:rPr>
              <a:t>What Are We Grateful For?</a:t>
            </a:r>
          </a:p>
        </p:txBody>
      </p:sp>
      <p:pic>
        <p:nvPicPr>
          <p:cNvPr id="8" name="Picture 7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2183EBB3-4290-20D0-D8D1-1D13DE8D6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96" t="-2430" r="73716" b="67917"/>
          <a:stretch>
            <a:fillRect/>
          </a:stretch>
        </p:blipFill>
        <p:spPr>
          <a:xfrm>
            <a:off x="80543" y="4686744"/>
            <a:ext cx="1947439" cy="1653903"/>
          </a:xfrm>
          <a:prstGeom prst="rect">
            <a:avLst/>
          </a:prstGeom>
        </p:spPr>
      </p:pic>
      <p:pic>
        <p:nvPicPr>
          <p:cNvPr id="9" name="Picture 8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7688862C-D920-AFF7-CC9E-211B9A7A2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15" t="-5729" r="-2595" b="71216"/>
          <a:stretch>
            <a:fillRect/>
          </a:stretch>
        </p:blipFill>
        <p:spPr>
          <a:xfrm>
            <a:off x="292131" y="1284566"/>
            <a:ext cx="1947439" cy="1653903"/>
          </a:xfrm>
          <a:prstGeom prst="rect">
            <a:avLst/>
          </a:prstGeom>
        </p:spPr>
      </p:pic>
      <p:pic>
        <p:nvPicPr>
          <p:cNvPr id="10" name="Picture 9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9D7E8D2B-3049-21C8-6DF5-D511D5ED7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07" t="33582" r="24263" b="31905"/>
          <a:stretch>
            <a:fillRect/>
          </a:stretch>
        </p:blipFill>
        <p:spPr>
          <a:xfrm>
            <a:off x="7207098" y="4230004"/>
            <a:ext cx="1599245" cy="1653903"/>
          </a:xfrm>
          <a:prstGeom prst="rect">
            <a:avLst/>
          </a:prstGeom>
        </p:spPr>
      </p:pic>
      <p:pic>
        <p:nvPicPr>
          <p:cNvPr id="11" name="Picture 10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0ACD4ABA-EF34-A556-E5E2-2B6E7662A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60" t="38921" r="72542" b="19639"/>
          <a:stretch>
            <a:fillRect/>
          </a:stretch>
        </p:blipFill>
        <p:spPr>
          <a:xfrm flipH="1">
            <a:off x="7340884" y="2859062"/>
            <a:ext cx="1457076" cy="1498682"/>
          </a:xfrm>
          <a:prstGeom prst="rect">
            <a:avLst/>
          </a:prstGeom>
        </p:spPr>
      </p:pic>
      <p:pic>
        <p:nvPicPr>
          <p:cNvPr id="12" name="Picture 11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09721DC1-6E55-6A83-668F-B98B35144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7" t="38968" r="40645" b="19592"/>
          <a:stretch>
            <a:fillRect/>
          </a:stretch>
        </p:blipFill>
        <p:spPr>
          <a:xfrm>
            <a:off x="416052" y="3194446"/>
            <a:ext cx="1330013" cy="1367991"/>
          </a:xfrm>
          <a:prstGeom prst="rect">
            <a:avLst/>
          </a:prstGeom>
        </p:spPr>
      </p:pic>
      <p:pic>
        <p:nvPicPr>
          <p:cNvPr id="14" name="Picture 13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180B1442-4F05-9B9C-CA19-57B323C05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21" t="34573" r="73941" b="30914"/>
          <a:stretch>
            <a:fillRect/>
          </a:stretch>
        </p:blipFill>
        <p:spPr>
          <a:xfrm>
            <a:off x="6728249" y="1285614"/>
            <a:ext cx="1947439" cy="16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5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7343513" cy="536575"/>
          </a:xfrm>
        </p:spPr>
        <p:txBody>
          <a:bodyPr>
            <a:noAutofit/>
          </a:bodyPr>
          <a:lstStyle/>
          <a:p>
            <a:r>
              <a:rPr lang="en-AU">
                <a:solidFill>
                  <a:srgbClr val="000000"/>
                </a:solidFill>
              </a:rPr>
              <a:t>Being Grateful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We can be grateful for: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815008" y="2512419"/>
            <a:ext cx="2629173" cy="216276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352096" y="1588167"/>
            <a:ext cx="2629173" cy="1979150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512419"/>
            <a:ext cx="2629173" cy="216276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815008" y="2704918"/>
            <a:ext cx="247275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anything or anyone that makes us happy or makes life better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045605" y="2967334"/>
            <a:ext cx="240842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only those who help us personally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444178" y="1951981"/>
            <a:ext cx="244500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people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B25C0-FD78-67FC-5060-84EBD097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14985"/>
          <a:stretch/>
        </p:blipFill>
        <p:spPr>
          <a:xfrm>
            <a:off x="2513048" y="2253335"/>
            <a:ext cx="4091627" cy="43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ow with a couch and a chair&#10;&#10;AI-generated content may be incorrect.">
            <a:extLst>
              <a:ext uri="{FF2B5EF4-FFF2-40B4-BE49-F238E27FC236}">
                <a16:creationId xmlns:a16="http://schemas.microsoft.com/office/drawing/2014/main" id="{5140C6EC-A050-78AA-CFC0-C29E138D9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5" r="6645"/>
          <a:stretch>
            <a:fillRect/>
          </a:stretch>
        </p:blipFill>
        <p:spPr>
          <a:xfrm>
            <a:off x="0" y="-86194"/>
            <a:ext cx="9144000" cy="7030387"/>
          </a:xfrm>
          <a:prstGeom prst="rect">
            <a:avLst/>
          </a:prstGeom>
        </p:spPr>
      </p:pic>
      <p:pic>
        <p:nvPicPr>
          <p:cNvPr id="10" name="Picture 9" descr="A child holding a toy car&#10;&#10;AI-generated content may be incorrect.">
            <a:extLst>
              <a:ext uri="{FF2B5EF4-FFF2-40B4-BE49-F238E27FC236}">
                <a16:creationId xmlns:a16="http://schemas.microsoft.com/office/drawing/2014/main" id="{08F03106-B92F-44A6-C78E-8EBAD9AAB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520"/>
          <a:stretch>
            <a:fillRect/>
          </a:stretch>
        </p:blipFill>
        <p:spPr>
          <a:xfrm>
            <a:off x="4841822" y="2519015"/>
            <a:ext cx="3342807" cy="5393917"/>
          </a:xfrm>
          <a:prstGeom prst="rect">
            <a:avLst/>
          </a:prstGeom>
        </p:spPr>
      </p:pic>
      <p:pic>
        <p:nvPicPr>
          <p:cNvPr id="11" name="Picture 10" descr="A child holding a toy car&#10;&#10;AI-generated content may be incorrect.">
            <a:extLst>
              <a:ext uri="{FF2B5EF4-FFF2-40B4-BE49-F238E27FC236}">
                <a16:creationId xmlns:a16="http://schemas.microsoft.com/office/drawing/2014/main" id="{00B8BEF0-D1C1-BD61-7788-C398C3C7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45" t="1479" r="6075" b="-1479"/>
          <a:stretch>
            <a:fillRect/>
          </a:stretch>
        </p:blipFill>
        <p:spPr>
          <a:xfrm>
            <a:off x="629586" y="2606429"/>
            <a:ext cx="3942414" cy="6361436"/>
          </a:xfrm>
          <a:prstGeom prst="rect">
            <a:avLst/>
          </a:prstGeom>
        </p:spPr>
      </p:pic>
      <p:pic>
        <p:nvPicPr>
          <p:cNvPr id="13" name="Picture 12" descr="A child holding a toy truck&#10;&#10;AI-generated content may be incorrect.">
            <a:extLst>
              <a:ext uri="{FF2B5EF4-FFF2-40B4-BE49-F238E27FC236}">
                <a16:creationId xmlns:a16="http://schemas.microsoft.com/office/drawing/2014/main" id="{FA086EB8-C4A8-4955-82BA-ED039BAD3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1" r="51736"/>
          <a:stretch>
            <a:fillRect/>
          </a:stretch>
        </p:blipFill>
        <p:spPr>
          <a:xfrm>
            <a:off x="989349" y="1983967"/>
            <a:ext cx="3717562" cy="6983898"/>
          </a:xfrm>
          <a:prstGeom prst="rect">
            <a:avLst/>
          </a:prstGeom>
        </p:spPr>
      </p:pic>
      <p:pic>
        <p:nvPicPr>
          <p:cNvPr id="14" name="Picture 13" descr="A child holding a toy truck&#10;&#10;AI-generated content may be incorrect.">
            <a:extLst>
              <a:ext uri="{FF2B5EF4-FFF2-40B4-BE49-F238E27FC236}">
                <a16:creationId xmlns:a16="http://schemas.microsoft.com/office/drawing/2014/main" id="{30891149-C504-6B63-8770-BEA04A225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50" t="2332" r="2227" b="-2332"/>
          <a:stretch>
            <a:fillRect/>
          </a:stretch>
        </p:blipFill>
        <p:spPr>
          <a:xfrm>
            <a:off x="697042" y="1772762"/>
            <a:ext cx="3942413" cy="7406308"/>
          </a:xfrm>
          <a:prstGeom prst="rect">
            <a:avLst/>
          </a:prstGeom>
        </p:spPr>
      </p:pic>
      <p:pic>
        <p:nvPicPr>
          <p:cNvPr id="21" name="Picture 20" descr="A hand holding a phone&#10;&#10;AI-generated content may be incorrect.">
            <a:extLst>
              <a:ext uri="{FF2B5EF4-FFF2-40B4-BE49-F238E27FC236}">
                <a16:creationId xmlns:a16="http://schemas.microsoft.com/office/drawing/2014/main" id="{D2AAC92B-47AC-87FB-107B-E015C0E12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7369" y="0"/>
            <a:ext cx="11632484" cy="87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3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indow with a couch and a chair&#10;&#10;AI-generated content may be incorrect.">
            <a:extLst>
              <a:ext uri="{FF2B5EF4-FFF2-40B4-BE49-F238E27FC236}">
                <a16:creationId xmlns:a16="http://schemas.microsoft.com/office/drawing/2014/main" id="{0B6D5AAA-8430-8FAA-5344-2535C0364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5" r="6645"/>
          <a:stretch>
            <a:fillRect/>
          </a:stretch>
        </p:blipFill>
        <p:spPr>
          <a:xfrm>
            <a:off x="0" y="-86194"/>
            <a:ext cx="9144000" cy="7030387"/>
          </a:xfrm>
          <a:prstGeom prst="rect">
            <a:avLst/>
          </a:prstGeom>
        </p:spPr>
      </p:pic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:a16="http://schemas.microsoft.com/office/drawing/2014/main" id="{B32BF59E-098D-AC24-3D90-7E7FB5E1A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7369" y="0"/>
            <a:ext cx="11632484" cy="8724363"/>
          </a:xfrm>
          <a:prstGeom prst="rect">
            <a:avLst/>
          </a:prstGeom>
        </p:spPr>
      </p:pic>
      <p:pic>
        <p:nvPicPr>
          <p:cNvPr id="6" name="Online Media 5" descr="Watch boy share parting gift with friend, the garbage truck driver">
            <a:hlinkClick r:id="" action="ppaction://media"/>
            <a:extLst>
              <a:ext uri="{FF2B5EF4-FFF2-40B4-BE49-F238E27FC236}">
                <a16:creationId xmlns:a16="http://schemas.microsoft.com/office/drawing/2014/main" id="{3348D6A6-F3AD-1398-FD44-08D1F5C00F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69128" y="344096"/>
            <a:ext cx="3532909" cy="6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040E3-1459-52CB-B1D1-FFBE9B05D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D30688E-E6ED-FAAB-71FF-F579D82ED096}"/>
              </a:ext>
            </a:extLst>
          </p:cNvPr>
          <p:cNvSpPr txBox="1">
            <a:spLocks/>
          </p:cNvSpPr>
          <p:nvPr/>
        </p:nvSpPr>
        <p:spPr>
          <a:xfrm>
            <a:off x="1332175" y="352723"/>
            <a:ext cx="7343513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solidFill>
                  <a:srgbClr val="000000"/>
                </a:solidFill>
              </a:rPr>
              <a:t>Showing My Gratitude</a:t>
            </a:r>
          </a:p>
        </p:txBody>
      </p:sp>
      <p:pic>
        <p:nvPicPr>
          <p:cNvPr id="13" name="Picture 12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1A6D6CAE-ED05-4115-0049-C99D09758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96" t="-2430" r="73716" b="67917"/>
          <a:stretch>
            <a:fillRect/>
          </a:stretch>
        </p:blipFill>
        <p:spPr>
          <a:xfrm>
            <a:off x="745551" y="3889072"/>
            <a:ext cx="1947439" cy="1653903"/>
          </a:xfrm>
          <a:prstGeom prst="rect">
            <a:avLst/>
          </a:prstGeom>
        </p:spPr>
      </p:pic>
      <p:pic>
        <p:nvPicPr>
          <p:cNvPr id="14" name="Picture 13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935D9EF3-C9BB-EBF9-6D82-222899CB3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7" t="-1659" r="46829" b="67146"/>
          <a:stretch>
            <a:fillRect/>
          </a:stretch>
        </p:blipFill>
        <p:spPr>
          <a:xfrm>
            <a:off x="1515281" y="2742306"/>
            <a:ext cx="1694063" cy="1653903"/>
          </a:xfrm>
          <a:prstGeom prst="rect">
            <a:avLst/>
          </a:prstGeom>
        </p:spPr>
      </p:pic>
      <p:pic>
        <p:nvPicPr>
          <p:cNvPr id="15" name="Picture 14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BDB80ACF-BE24-79B3-560B-DC3EB5C2F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63" t="-3092" r="28807" b="68579"/>
          <a:stretch>
            <a:fillRect/>
          </a:stretch>
        </p:blipFill>
        <p:spPr>
          <a:xfrm flipH="1">
            <a:off x="2478228" y="1707003"/>
            <a:ext cx="1247844" cy="1653903"/>
          </a:xfrm>
          <a:prstGeom prst="rect">
            <a:avLst/>
          </a:prstGeom>
        </p:spPr>
      </p:pic>
      <p:pic>
        <p:nvPicPr>
          <p:cNvPr id="16" name="Picture 15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79A80B70-E905-F0CD-FE6C-87155099F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15" t="-5729" r="-2595" b="71216"/>
          <a:stretch>
            <a:fillRect/>
          </a:stretch>
        </p:blipFill>
        <p:spPr>
          <a:xfrm>
            <a:off x="2821863" y="920420"/>
            <a:ext cx="1947439" cy="1653903"/>
          </a:xfrm>
          <a:prstGeom prst="rect">
            <a:avLst/>
          </a:prstGeom>
        </p:spPr>
      </p:pic>
      <p:pic>
        <p:nvPicPr>
          <p:cNvPr id="17" name="Picture 16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5A7EFBA7-D357-E3A3-98F4-930066E69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21" t="34573" r="73941" b="30914"/>
          <a:stretch>
            <a:fillRect/>
          </a:stretch>
        </p:blipFill>
        <p:spPr>
          <a:xfrm>
            <a:off x="4109679" y="1252933"/>
            <a:ext cx="1947439" cy="1653903"/>
          </a:xfrm>
          <a:prstGeom prst="rect">
            <a:avLst/>
          </a:prstGeom>
        </p:spPr>
      </p:pic>
      <p:pic>
        <p:nvPicPr>
          <p:cNvPr id="18" name="Picture 17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4DBDF89D-55C5-15BF-72F7-3F589BFCE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76" t="30245" r="50794" b="35242"/>
          <a:stretch>
            <a:fillRect/>
          </a:stretch>
        </p:blipFill>
        <p:spPr>
          <a:xfrm flipH="1">
            <a:off x="5601130" y="1645654"/>
            <a:ext cx="1599245" cy="1653903"/>
          </a:xfrm>
          <a:prstGeom prst="rect">
            <a:avLst/>
          </a:prstGeom>
        </p:spPr>
      </p:pic>
      <p:pic>
        <p:nvPicPr>
          <p:cNvPr id="19" name="Picture 18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356899BC-1FCA-64EA-A3F3-68595ACA9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07" t="33582" r="24263" b="31905"/>
          <a:stretch>
            <a:fillRect/>
          </a:stretch>
        </p:blipFill>
        <p:spPr>
          <a:xfrm>
            <a:off x="6132988" y="3032841"/>
            <a:ext cx="1599245" cy="1653903"/>
          </a:xfrm>
          <a:prstGeom prst="rect">
            <a:avLst/>
          </a:prstGeom>
        </p:spPr>
      </p:pic>
      <p:pic>
        <p:nvPicPr>
          <p:cNvPr id="20" name="Picture 19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2B11A48F-C48D-AFA2-0F2B-60FCB8E57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4" t="31387" r="-4636" b="34100"/>
          <a:stretch>
            <a:fillRect/>
          </a:stretch>
        </p:blipFill>
        <p:spPr>
          <a:xfrm>
            <a:off x="6682057" y="3871040"/>
            <a:ext cx="1893323" cy="1653903"/>
          </a:xfrm>
          <a:prstGeom prst="rect">
            <a:avLst/>
          </a:prstGeom>
        </p:spPr>
      </p:pic>
      <p:pic>
        <p:nvPicPr>
          <p:cNvPr id="22" name="Picture 21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407037FD-9BFB-535B-FE55-E61C168CA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050" b="63999"/>
          <a:stretch>
            <a:fillRect/>
          </a:stretch>
        </p:blipFill>
        <p:spPr>
          <a:xfrm>
            <a:off x="1427696" y="1675881"/>
            <a:ext cx="1243959" cy="1246336"/>
          </a:xfrm>
          <a:prstGeom prst="rect">
            <a:avLst/>
          </a:prstGeom>
        </p:spPr>
      </p:pic>
      <p:pic>
        <p:nvPicPr>
          <p:cNvPr id="23" name="Picture 22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6714DBAE-A6CF-96D4-A145-0F3DD6500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58" t="-1137" r="40224" b="59697"/>
          <a:stretch>
            <a:fillRect/>
          </a:stretch>
        </p:blipFill>
        <p:spPr>
          <a:xfrm>
            <a:off x="2665884" y="3292301"/>
            <a:ext cx="1330013" cy="1367991"/>
          </a:xfrm>
          <a:prstGeom prst="rect">
            <a:avLst/>
          </a:prstGeom>
        </p:spPr>
      </p:pic>
      <p:pic>
        <p:nvPicPr>
          <p:cNvPr id="24" name="Picture 23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18C239E3-2A2E-9B09-ED4A-309736300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86" t="-859" r="10296" b="59419"/>
          <a:stretch>
            <a:fillRect/>
          </a:stretch>
        </p:blipFill>
        <p:spPr>
          <a:xfrm>
            <a:off x="5501345" y="4510016"/>
            <a:ext cx="1361244" cy="1400114"/>
          </a:xfrm>
          <a:prstGeom prst="rect">
            <a:avLst/>
          </a:prstGeom>
        </p:spPr>
      </p:pic>
      <p:pic>
        <p:nvPicPr>
          <p:cNvPr id="25" name="Picture 24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661FFD8A-E231-F993-BBE7-040EC674C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60" t="38921" r="72542" b="19639"/>
          <a:stretch>
            <a:fillRect/>
          </a:stretch>
        </p:blipFill>
        <p:spPr>
          <a:xfrm flipH="1">
            <a:off x="6387207" y="1211728"/>
            <a:ext cx="1457076" cy="1498682"/>
          </a:xfrm>
          <a:prstGeom prst="rect">
            <a:avLst/>
          </a:prstGeom>
        </p:spPr>
      </p:pic>
      <p:pic>
        <p:nvPicPr>
          <p:cNvPr id="26" name="Picture 25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AC71EDB0-6691-F6F2-4E16-5729A2801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7" t="38968" r="40645" b="19592"/>
          <a:stretch>
            <a:fillRect/>
          </a:stretch>
        </p:blipFill>
        <p:spPr>
          <a:xfrm>
            <a:off x="389257" y="2535675"/>
            <a:ext cx="1330013" cy="1367991"/>
          </a:xfrm>
          <a:prstGeom prst="rect">
            <a:avLst/>
          </a:prstGeom>
        </p:spPr>
      </p:pic>
      <p:pic>
        <p:nvPicPr>
          <p:cNvPr id="27" name="Picture 26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CDD389DF-FA81-E21B-1D29-7B50D944F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48" t="39388" r="11134" b="19172"/>
          <a:stretch>
            <a:fillRect/>
          </a:stretch>
        </p:blipFill>
        <p:spPr>
          <a:xfrm>
            <a:off x="4822341" y="3239349"/>
            <a:ext cx="1330013" cy="1367991"/>
          </a:xfrm>
          <a:prstGeom prst="rect">
            <a:avLst/>
          </a:prstGeom>
        </p:spPr>
      </p:pic>
      <p:pic>
        <p:nvPicPr>
          <p:cNvPr id="8" name="Picture 7" descr="A young child holding his hands on his heart&#10;&#10;AI-generated content may be incorrect.">
            <a:extLst>
              <a:ext uri="{FF2B5EF4-FFF2-40B4-BE49-F238E27FC236}">
                <a16:creationId xmlns:a16="http://schemas.microsoft.com/office/drawing/2014/main" id="{BCC39508-720A-BAC0-696A-74A5B1854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0" r="20860"/>
          <a:stretch>
            <a:fillRect/>
          </a:stretch>
        </p:blipFill>
        <p:spPr>
          <a:xfrm>
            <a:off x="2880646" y="2636616"/>
            <a:ext cx="3171366" cy="4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1CA3-8BA2-4D10-8AED-824B1EC2C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A840702-C7D1-D023-F568-D13C5A69C57C}"/>
              </a:ext>
            </a:extLst>
          </p:cNvPr>
          <p:cNvSpPr txBox="1">
            <a:spLocks/>
          </p:cNvSpPr>
          <p:nvPr/>
        </p:nvSpPr>
        <p:spPr>
          <a:xfrm>
            <a:off x="1858780" y="352723"/>
            <a:ext cx="6816908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solidFill>
                  <a:srgbClr val="000000"/>
                </a:solidFill>
              </a:rPr>
              <a:t>Showing Our Gratitude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4D31A64-F8F4-9F2D-540C-24E218784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5032"/>
          <a:stretch/>
        </p:blipFill>
        <p:spPr>
          <a:xfrm>
            <a:off x="1757590" y="1760350"/>
            <a:ext cx="5583294" cy="413874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8" name="Picture 7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D01B61AB-3199-D493-2FA0-6D3527820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96" t="-2430" r="73716" b="67917"/>
          <a:stretch>
            <a:fillRect/>
          </a:stretch>
        </p:blipFill>
        <p:spPr>
          <a:xfrm>
            <a:off x="80543" y="4686744"/>
            <a:ext cx="1947439" cy="1653903"/>
          </a:xfrm>
          <a:prstGeom prst="rect">
            <a:avLst/>
          </a:prstGeom>
        </p:spPr>
      </p:pic>
      <p:pic>
        <p:nvPicPr>
          <p:cNvPr id="9" name="Picture 8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8B2A8215-3C00-4F2A-741B-725D3AAD1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15" t="-5729" r="-2595" b="71216"/>
          <a:stretch>
            <a:fillRect/>
          </a:stretch>
        </p:blipFill>
        <p:spPr>
          <a:xfrm>
            <a:off x="292131" y="1284566"/>
            <a:ext cx="1947439" cy="1653903"/>
          </a:xfrm>
          <a:prstGeom prst="rect">
            <a:avLst/>
          </a:prstGeom>
        </p:spPr>
      </p:pic>
      <p:pic>
        <p:nvPicPr>
          <p:cNvPr id="11" name="Picture 10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6674F89B-C9F6-CAF8-8B57-BDA8A7D9A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60" t="38921" r="72542" b="19639"/>
          <a:stretch>
            <a:fillRect/>
          </a:stretch>
        </p:blipFill>
        <p:spPr>
          <a:xfrm flipH="1">
            <a:off x="7340884" y="2859062"/>
            <a:ext cx="1457076" cy="1498682"/>
          </a:xfrm>
          <a:prstGeom prst="rect">
            <a:avLst/>
          </a:prstGeom>
        </p:spPr>
      </p:pic>
      <p:pic>
        <p:nvPicPr>
          <p:cNvPr id="12" name="Picture 11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1080428D-0419-FA76-A915-693E4201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7" t="38968" r="40645" b="19592"/>
          <a:stretch>
            <a:fillRect/>
          </a:stretch>
        </p:blipFill>
        <p:spPr>
          <a:xfrm>
            <a:off x="416052" y="3194446"/>
            <a:ext cx="1330013" cy="1367991"/>
          </a:xfrm>
          <a:prstGeom prst="rect">
            <a:avLst/>
          </a:prstGeom>
        </p:spPr>
      </p:pic>
      <p:pic>
        <p:nvPicPr>
          <p:cNvPr id="14" name="Picture 13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36CD04BB-59FB-E22D-422A-A00AE552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21" t="34573" r="73941" b="30914"/>
          <a:stretch>
            <a:fillRect/>
          </a:stretch>
        </p:blipFill>
        <p:spPr>
          <a:xfrm>
            <a:off x="6728249" y="1285614"/>
            <a:ext cx="1947439" cy="1653903"/>
          </a:xfrm>
          <a:prstGeom prst="rect">
            <a:avLst/>
          </a:prstGeom>
        </p:spPr>
      </p:pic>
      <p:pic>
        <p:nvPicPr>
          <p:cNvPr id="2" name="Picture 1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A4FFA183-6B19-7543-B27C-4CD65493C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648" t="39388" r="11134" b="19172"/>
          <a:stretch>
            <a:fillRect/>
          </a:stretch>
        </p:blipFill>
        <p:spPr>
          <a:xfrm>
            <a:off x="7178680" y="4357744"/>
            <a:ext cx="1457076" cy="14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41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950" y="1268413"/>
            <a:ext cx="7624762" cy="5336846"/>
          </a:xfrm>
        </p:spPr>
        <p:txBody>
          <a:bodyPr/>
          <a:lstStyle/>
          <a:p>
            <a:r>
              <a:rPr lang="en-AU" b="1"/>
              <a:t>Gratitude </a:t>
            </a:r>
            <a:r>
              <a:rPr lang="en-AU"/>
              <a:t>is the feeling of being </a:t>
            </a:r>
            <a:r>
              <a:rPr lang="en-AU" b="1"/>
              <a:t>thankful</a:t>
            </a:r>
            <a:r>
              <a:rPr lang="en-AU"/>
              <a:t> for the </a:t>
            </a:r>
            <a:r>
              <a:rPr lang="en-AU" b="1"/>
              <a:t>good things </a:t>
            </a:r>
            <a:r>
              <a:rPr lang="en-AU"/>
              <a:t>in your life. </a:t>
            </a:r>
          </a:p>
          <a:p>
            <a:endParaRPr lang="en-AU"/>
          </a:p>
          <a:p>
            <a:r>
              <a:rPr lang="en-AU"/>
              <a:t>We can be grateful for </a:t>
            </a:r>
            <a:r>
              <a:rPr lang="en-AU" b="1"/>
              <a:t>anything</a:t>
            </a:r>
            <a:r>
              <a:rPr lang="en-AU"/>
              <a:t> or </a:t>
            </a:r>
            <a:br>
              <a:rPr lang="en-AU"/>
            </a:br>
            <a:r>
              <a:rPr lang="en-AU" b="1"/>
              <a:t>anyone</a:t>
            </a:r>
            <a:r>
              <a:rPr lang="en-AU"/>
              <a:t> that makes us happy or </a:t>
            </a:r>
            <a:br>
              <a:rPr lang="en-AU"/>
            </a:br>
            <a:r>
              <a:rPr lang="en-AU"/>
              <a:t>makes life better. </a:t>
            </a:r>
          </a:p>
          <a:p>
            <a:endParaRPr lang="en-AU"/>
          </a:p>
          <a:p>
            <a:r>
              <a:rPr lang="en-AU"/>
              <a:t>When we </a:t>
            </a:r>
            <a:r>
              <a:rPr lang="en-AU" b="1"/>
              <a:t>show our gratitude </a:t>
            </a:r>
            <a:r>
              <a:rPr lang="en-AU"/>
              <a:t>to </a:t>
            </a:r>
            <a:br>
              <a:rPr lang="en-AU"/>
            </a:br>
            <a:r>
              <a:rPr lang="en-AU"/>
              <a:t>others, it lets special people know </a:t>
            </a:r>
            <a:br>
              <a:rPr lang="en-AU"/>
            </a:br>
            <a:r>
              <a:rPr lang="en-AU"/>
              <a:t>how special they are. That makes </a:t>
            </a:r>
            <a:br>
              <a:rPr lang="en-AU"/>
            </a:br>
            <a:r>
              <a:rPr lang="en-AU"/>
              <a:t>them feel good too!</a:t>
            </a:r>
          </a:p>
          <a:p>
            <a:endParaRPr lang="en-AU" b="1"/>
          </a:p>
          <a:p>
            <a:endParaRPr lang="en-US"/>
          </a:p>
        </p:txBody>
      </p:sp>
      <p:pic>
        <p:nvPicPr>
          <p:cNvPr id="6" name="Picture 5" descr="A young child holding his hands on his heart&#10;&#10;AI-generated content may be incorrect.">
            <a:extLst>
              <a:ext uri="{FF2B5EF4-FFF2-40B4-BE49-F238E27FC236}">
                <a16:creationId xmlns:a16="http://schemas.microsoft.com/office/drawing/2014/main" id="{FF6E68B7-87F1-A133-9758-BAEEA35FA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0" r="20860"/>
          <a:stretch>
            <a:fillRect/>
          </a:stretch>
        </p:blipFill>
        <p:spPr>
          <a:xfrm>
            <a:off x="4752109" y="1775642"/>
            <a:ext cx="3790803" cy="50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1" t="36589" r="50000" b="29173"/>
          <a:stretch>
            <a:fillRect/>
          </a:stretch>
        </p:blipFill>
        <p:spPr>
          <a:xfrm>
            <a:off x="444718" y="20831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15" t="35332" r="1906" b="30294"/>
          <a:stretch>
            <a:fillRect/>
          </a:stretch>
        </p:blipFill>
        <p:spPr>
          <a:xfrm>
            <a:off x="438801" y="4198462"/>
            <a:ext cx="2021427" cy="212885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57615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choose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a way to show gratitude to someone?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identify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what you feel grateful for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891724" y="112343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208963" cy="830997"/>
          </a:xfrm>
        </p:spPr>
        <p:txBody>
          <a:bodyPr/>
          <a:lstStyle/>
          <a:p>
            <a:r>
              <a:rPr lang="en-AU" noProof="0"/>
              <a:t>In the next lesson we </a:t>
            </a:r>
            <a:r>
              <a:rPr lang="en-NZ"/>
              <a:t>will learn how passion helps people keep practising and improving because they care.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355893A-C4F5-0396-7231-0DEFD58E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2003382" y="2500628"/>
            <a:ext cx="5137235" cy="380809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1CF7-E004-1466-DC66-70D1649F7A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7624762" cy="830997"/>
          </a:xfrm>
        </p:spPr>
        <p:txBody>
          <a:bodyPr/>
          <a:lstStyle/>
          <a:p>
            <a:r>
              <a:rPr lang="en-AU"/>
              <a:t>Kindness is choosing to do something to </a:t>
            </a:r>
            <a:r>
              <a:rPr lang="en-AU" b="1"/>
              <a:t>help others</a:t>
            </a:r>
            <a:r>
              <a:rPr lang="en-AU"/>
              <a:t>, even when you don’t have to. </a:t>
            </a:r>
          </a:p>
        </p:txBody>
      </p:sp>
      <p:pic>
        <p:nvPicPr>
          <p:cNvPr id="8" name="Picture 7" descr="A drawing of a child and a bench&#10;&#10;AI-generated content may be incorrect.">
            <a:extLst>
              <a:ext uri="{FF2B5EF4-FFF2-40B4-BE49-F238E27FC236}">
                <a16:creationId xmlns:a16="http://schemas.microsoft.com/office/drawing/2014/main" id="{8789D257-C9F8-3350-F8A7-0BDEB74CE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72" r="72841" b="12831"/>
          <a:stretch>
            <a:fillRect/>
          </a:stretch>
        </p:blipFill>
        <p:spPr>
          <a:xfrm>
            <a:off x="994569" y="1936619"/>
            <a:ext cx="2110945" cy="4441748"/>
          </a:xfrm>
          <a:prstGeom prst="rect">
            <a:avLst/>
          </a:prstGeom>
        </p:spPr>
      </p:pic>
      <p:pic>
        <p:nvPicPr>
          <p:cNvPr id="9" name="Picture 8" descr="A child sitting on a bench&#10;&#10;AI-generated content may be incorrect.">
            <a:extLst>
              <a:ext uri="{FF2B5EF4-FFF2-40B4-BE49-F238E27FC236}">
                <a16:creationId xmlns:a16="http://schemas.microsoft.com/office/drawing/2014/main" id="{AEFD0BA8-5C16-9A22-E0DA-42FDA1095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055" y="2245014"/>
            <a:ext cx="6363910" cy="4772933"/>
          </a:xfrm>
          <a:prstGeom prst="rect">
            <a:avLst/>
          </a:prstGeom>
        </p:spPr>
      </p:pic>
      <p:pic>
        <p:nvPicPr>
          <p:cNvPr id="10" name="Picture 9" descr="A drawing of a child and a bench&#10;&#10;AI-generated content may be incorrect.">
            <a:extLst>
              <a:ext uri="{FF2B5EF4-FFF2-40B4-BE49-F238E27FC236}">
                <a16:creationId xmlns:a16="http://schemas.microsoft.com/office/drawing/2014/main" id="{26AA17C1-1005-201D-780A-107E91DC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40" t="10972" b="12831"/>
          <a:stretch>
            <a:fillRect/>
          </a:stretch>
        </p:blipFill>
        <p:spPr>
          <a:xfrm>
            <a:off x="3209744" y="1736755"/>
            <a:ext cx="5545684" cy="4732989"/>
          </a:xfrm>
          <a:prstGeom prst="rect">
            <a:avLst/>
          </a:prstGeom>
        </p:spPr>
      </p:pic>
      <p:pic>
        <p:nvPicPr>
          <p:cNvPr id="11" name="Picture 10" descr="A drawing of two boys on a bench&#10;&#10;AI-generated content may be incorrect.">
            <a:extLst>
              <a:ext uri="{FF2B5EF4-FFF2-40B4-BE49-F238E27FC236}">
                <a16:creationId xmlns:a16="http://schemas.microsoft.com/office/drawing/2014/main" id="{24367B94-3219-F5D0-3B9C-0BB1A4C79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15" y="1251605"/>
            <a:ext cx="8099649" cy="6074737"/>
          </a:xfrm>
          <a:prstGeom prst="rect">
            <a:avLst/>
          </a:prstGeom>
        </p:spPr>
      </p:pic>
      <p:pic>
        <p:nvPicPr>
          <p:cNvPr id="12" name="Picture 11" descr="A hand holding a pen&#10;&#10;AI-generated content may be incorrect.">
            <a:extLst>
              <a:ext uri="{FF2B5EF4-FFF2-40B4-BE49-F238E27FC236}">
                <a16:creationId xmlns:a16="http://schemas.microsoft.com/office/drawing/2014/main" id="{BCAA8934-AF05-28F8-4BD1-1949E19BA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948" y="-2220628"/>
            <a:ext cx="9401553" cy="7051165"/>
          </a:xfrm>
          <a:prstGeom prst="rect">
            <a:avLst/>
          </a:prstGeom>
        </p:spPr>
      </p:pic>
      <p:pic>
        <p:nvPicPr>
          <p:cNvPr id="13" name="Picture 12" descr="A drawing of boys playing football&#10;&#10;AI-generated content may be incorrect.">
            <a:extLst>
              <a:ext uri="{FF2B5EF4-FFF2-40B4-BE49-F238E27FC236}">
                <a16:creationId xmlns:a16="http://schemas.microsoft.com/office/drawing/2014/main" id="{4CD0CFE7-81D5-9EBF-35FD-0740FDA6F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35" y="1642724"/>
            <a:ext cx="7056663" cy="52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6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55 0.19583 C 0.06423 0.19676 0.0691 0.19792 0.07378 0.19884 C 0.08021 0.2 0.08663 0.2007 0.09288 0.20208 C 0.09618 0.20278 0.0993 0.20417 0.10243 0.20532 C 0.1059 0.2088 0.1158 0.21644 0.11667 0.22431 C 0.11719 0.22755 0.11545 0.23079 0.11441 0.2338 C 0.11042 0.24445 0.10955 0.24329 0.10243 0.24977 C 0.09687 0.24838 0.0868 0.24722 0.0809 0.24329 C 0.07847 0.24167 0.07639 0.23866 0.07378 0.23704 C 0.06927 0.23426 0.06423 0.23287 0.05955 0.23056 L 0.05243 0.22755 C 0.04844 0.23287 0.04479 0.23866 0.04045 0.24329 C 0.03611 0.24815 0.02621 0.25602 0.02621 0.25625 C 0.02222 0.25394 0.01823 0.25162 0.01423 0.24977 C 0.01198 0.24861 0.00955 0.24769 0.00712 0.24653 C -0.01077 0.2375 0.00173 0.24236 -0.01424 0.23704 C -0.0158 0.24028 -0.0191 0.24259 -0.0191 0.24653 C -0.0191 0.25023 -0.01615 0.25324 -0.01424 0.25602 C -0.00452 0.27083 -0.00226 0.275 0.00955 0.28148 C 0.01423 0.28403 0.01875 0.2875 0.02378 0.28773 L 0.10243 0.29097 C 0.10885 0.29213 0.1151 0.29329 0.12153 0.29421 L 0.17378 0.30046 C 0.19375 0.30926 0.16215 0.29583 0.19774 0.30695 C 0.2026 0.30833 0.21198 0.3132 0.21198 0.31343 C 0.21441 0.31644 0.21719 0.31898 0.2191 0.32269 C 0.22048 0.32546 0.22239 0.32917 0.22153 0.33218 C 0.21927 0.33935 0.20538 0.34097 0.20243 0.34167 C 0.18663 0.34074 0.17066 0.34051 0.15486 0.33866 C 0.14514 0.3375 0.13576 0.33426 0.12621 0.33218 C 0.12066 0.33102 0.1151 0.33009 0.10955 0.32917 C 0.0842 0.31782 0.09757 0.32245 0.05712 0.31644 C 0.02552 0.31157 0.04288 0.31389 0.00486 0.30995 C -0.00868 0.31111 -0.02222 0.31134 -0.03577 0.3132 C -0.0382 0.31343 -0.04115 0.31412 -0.04288 0.31644 C -0.04688 0.32176 -0.05243 0.33542 -0.05243 0.33565 C -0.05087 0.34398 -0.05122 0.35347 -0.04757 0.36088 C -0.04445 0.36713 -0.0382 0.36968 -0.03333 0.37361 C -0.0191 0.38449 -0.02031 0.3831 -0.00469 0.38634 C 0.00642 0.38843 0.01736 0.39167 0.02864 0.39259 C 0.05798 0.39468 0.08733 0.3956 0.11667 0.39884 C 0.13333 0.4007 0.14618 0.40139 0.16198 0.40532 C 0.17448 0.40833 0.16996 0.4088 0.18333 0.41482 C 0.18646 0.4162 0.18976 0.4169 0.19288 0.41806 C 0.19375 0.42222 0.1967 0.42685 0.19531 0.43079 C 0.19375 0.43495 0.18889 0.43472 0.18576 0.43704 C 0.18333 0.43889 0.18125 0.44213 0.17864 0.44329 C 0.16354 0.4507 0.15417 0.45023 0.13819 0.45301 C 0.13264 0.45394 0.12708 0.45509 0.12153 0.45602 C 0.04705 0.4537 0.04444 0.45509 -0.01181 0.44977 C -0.02136 0.44884 -0.0309 0.44815 -0.04045 0.44653 C -0.05 0.44491 -0.05955 0.44236 -0.0691 0.44028 C -0.0724 0.43935 -0.09115 0.43542 -0.09531 0.4338 C -0.09931 0.43218 -0.10313 0.4294 -0.10712 0.42755 C -0.11024 0.42616 -0.11354 0.4257 -0.11667 0.42431 C -0.12153 0.42245 -0.1309 0.41806 -0.1309 0.41829 C -0.13177 0.42107 -0.13368 0.42431 -0.13333 0.42755 C -0.13229 0.43519 -0.12552 0.44005 -0.12136 0.44329 C -0.11181 0.45139 -0.10903 0.45556 -0.09757 0.45602 C -0.06111 0.4581 -0.02465 0.4581 0.01198 0.45926 C 0.02378 0.46042 0.03576 0.46111 0.04757 0.4625 C 0.06007 0.46389 0.06892 0.4662 0.0809 0.46875 C 0.08333 0.46991 0.08576 0.4706 0.08819 0.47199 C 0.09462 0.47593 0.10712 0.48472 0.10712 0.48495 C 0.10955 0.48773 0.1118 0.4912 0.11441 0.49421 C 0.12344 0.50463 0.12361 0.50139 0.13108 0.5132 C 0.13524 0.51991 0.13767 0.52778 0.14045 0.53542 C 0.14722 0.5713 0.14462 0.55208 0.14774 0.59259 C 0.15278 0.57662 0.16042 0.55023 0.1691 0.53866 C 0.17153 0.53542 0.17413 0.53264 0.17621 0.52917 C 0.18212 0.51991 0.18646 0.50903 0.19288 0.50046 C 0.19531 0.49745 0.19722 0.49352 0.2 0.49097 C 0.20208 0.48912 0.20486 0.48889 0.20712 0.48773 C 0.21111 0.49097 0.21562 0.49329 0.2191 0.49745 C 0.22205 0.50093 0.22361 0.50602 0.22621 0.50995 C 0.22917 0.51458 0.23264 0.51852 0.23576 0.52269 C 0.24323 0.55232 0.23038 0.50324 0.24531 0.54815 C 0.2467 0.55208 0.2467 0.55671 0.24774 0.56088 C 0.24844 0.56412 0.2493 0.56713 0.25 0.57037 C 0.24687 0.57153 0.24375 0.57361 0.24062 0.57361 C 0.23333 0.57361 0.2243 0.56597 0.2191 0.56088 C 0.21649 0.5581 0.21458 0.55417 0.21198 0.55139 C 0.20903 0.54792 0.20538 0.54537 0.20243 0.5419 C 0.19983 0.53889 0.19792 0.53519 0.19531 0.53241 C 0.19305 0.52986 0.19028 0.52847 0.18819 0.52593 C 0.18385 0.52107 0.17986 0.51574 0.17621 0.50995 C 0.1743 0.50718 0.17344 0.50324 0.17153 0.50046 C 0.16944 0.49792 0.16649 0.49676 0.16441 0.49421 C 0.14514 0.47176 0.16042 0.4838 0.14288 0.47199 C 0.12535 0.4838 0.1408 0.47176 0.12621 0.48773 C 0.11927 0.4956 0.11198 0.50255 0.10486 0.50995 C 0.10087 0.51435 0.09653 0.51806 0.09288 0.52269 C 0.08889 0.52801 0.08472 0.5331 0.0809 0.53866 C 0.06788 0.5581 0.0743 0.55162 0.06198 0.57361 C 0.05955 0.57778 0.05764 0.58264 0.05486 0.58634 C 0.05278 0.58889 0.05 0.59051 0.04757 0.59259 C 0.04375 0.58519 0.04028 0.57732 0.03576 0.57037 C 0.03385 0.56759 0.03055 0.56667 0.02864 0.56412 C 0.02587 0.56042 0.02413 0.55532 0.02153 0.55139 C 0.01858 0.54676 0.0151 0.54282 0.01198 0.53866 C 0.01111 0.53125 0.01042 0.52384 0.00955 0.51644 C 0.00885 0.50995 0.00712 0.5037 0.00712 0.49745 C 0.00712 0.48982 0.00816 0.48241 0.00955 0.47523 C 0.01146 0.46551 0.01423 0.45602 0.01667 0.44653 C 0.01753 0.44329 0.02066 0.43449 0.0191 0.43704 C 0.00955 0.45301 0.00312 0.47338 -0.00955 0.48472 L -0.0309 0.5037 L -0.03802 0.50995 C -0.0507 0.5044 -0.04115 0.51019 -0.05469 0.49421 C -0.05851 0.48958 -0.06302 0.48634 -0.06667 0.48148 C -0.06875 0.4787 -0.06962 0.47477 -0.07136 0.47199 C -0.07431 0.46736 -0.07795 0.46389 -0.0809 0.45926 C -0.09149 0.44282 -0.07917 0.45556 -0.09288 0.44329 C -0.09913 0.4456 -0.10556 0.44745 -0.11198 0.44977 C -0.13906 0.46019 -0.11389 0.45162 -0.13802 0.4625 C -0.14358 0.46482 -0.14931 0.4662 -0.15469 0.46875 C -0.16458 0.47361 -0.16302 0.47523 -0.17136 0.48148 C -0.17448 0.4838 -0.17778 0.48565 -0.1809 0.48773 C -0.18663 0.49931 -0.18802 0.49931 -0.18802 0.51644 C -0.18802 0.51968 -0.18733 0.52338 -0.18577 0.52593 C -0.18386 0.52894 -0.1809 0.53009 -0.17865 0.53241 C -0.1691 0.53009 -0.15955 0.52847 -0.15 0.52593 C -0.14757 0.52523 -0.14514 0.52431 -0.14288 0.52269 C -0.13785 0.51898 -0.12865 0.50995 -0.12865 0.51019 C -0.11684 0.48657 -0.12014 0.48357 -0.11667 0.50695 C -0.1158 0.525 -0.11563 0.54282 -0.11424 0.56088 C -0.11389 0.56528 -0.11511 0.57315 -0.11198 0.57361 C -0.10434 0.57454 -0.09774 0.56644 -0.09045 0.56412 C -0.08507 0.56227 -0.07934 0.56181 -0.07379 0.56088 C -0.05608 0.55787 -0.0309 0.55347 -0.01181 0.55139 C 1.38889E-6 0.55 0.01198 0.54931 0.02378 0.54815 C 0.03264 0.54931 0.04167 0.54792 0.05 0.55139 C 0.05677 0.55417 0.06597 0.5713 0.07153 0.57685 C 0.0743 0.57963 0.07795 0.58056 0.0809 0.5831 C 0.08108 0.5831 0.09878 0.59907 0.10243 0.60208 L 0.10955 0.60857 L 0.12378 0.60208 L 0.13108 0.59907 C 0.14045 0.6 0.15017 0.59977 0.15955 0.60208 C 0.16302 0.60301 0.1658 0.60695 0.1691 0.60857 C 0.17222 0.60995 0.17552 0.61065 0.17864 0.61157 C 0.18108 0.61065 0.18385 0.61065 0.18576 0.60857 C 0.18802 0.60602 0.18767 0.59977 0.19045 0.59907 C 0.19687 0.59722 0.2033 0.60116 0.20955 0.60208 C 0.21267 0.60532 0.2158 0.60857 0.2191 0.61157 C 0.24983 0.64074 0.24809 0.61875 0.3191 0.6213 C 0.3434 0.62755 0.32101 0.62107 0.33819 0.62755 C 0.34305 0.6294 0.35 0.63102 0.35486 0.6338 C 0.36128 0.63773 0.36736 0.64306 0.37396 0.64653 C 0.37778 0.64861 0.38212 0.65 0.38576 0.65301 C 0.3901 0.65648 0.39358 0.66181 0.39774 0.66574 C 0.40156 0.66921 0.4059 0.67153 0.40955 0.67523 C 0.42014 0.68542 0.43055 0.69583 0.44062 0.70695 C 0.44531 0.71227 0.45 0.71782 0.45486 0.72292 C 0.45712 0.72523 0.45989 0.72662 0.46198 0.72917 C 0.48125 0.75208 0.46875 0.74491 0.48351 0.75139 C 0.49305 0.76065 0.51389 0.78125 0.52396 0.78634 C 0.53021 0.78958 0.53663 0.79236 0.54305 0.79583 C 0.54618 0.79769 0.54913 0.80046 0.55243 0.80208 C 0.58507 0.81898 0.56319 0.80671 0.58351 0.81482 C 0.61753 0.82847 0.575 0.81366 0.61684 0.82755 C 0.6191 0.82963 0.62135 0.83241 0.62396 0.83403 C 0.62691 0.83565 0.63038 0.83588 0.63351 0.83704 C 0.63594 0.83796 0.63819 0.83935 0.64062 0.84028 C 0.64618 0.84259 0.65173 0.84445 0.65729 0.84676 C 0.66614 0.84282 0.66215 0.84491 0.66927 0.84028 " pathEditMode="relative" rAng="0" ptsTypes="AAAAAAAAAAAAAAAAAAAAAAAAAAAAAAAAAAAAAAAAAAAAAAAAAAAAAAAAAAAAAAAAAAAAAAAAAAAAAAAAAAAAAAA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32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54 0.05208 C -0.36823 0.05417 -0.37309 0.05579 -0.37778 0.05833 C -0.40712 0.07407 -0.37136 0.05764 -0.39445 0.06782 C -0.39497 0.06875 -0.40504 0.0838 -0.39688 0.08681 C -0.39219 0.08866 -0.38733 0.08472 -0.38247 0.0838 C -0.37465 0.08472 -0.3658 0.08218 -0.35868 0.08681 C -0.35365 0.09028 -0.34913 0.10602 -0.34913 0.10625 C -0.34844 0.10903 -0.34583 0.1125 -0.34688 0.11551 C -0.35139 0.12963 -0.37309 0.13843 -0.38021 0.14097 L -0.39913 0.14722 C -0.40156 0.14398 -0.40417 0.1412 -0.40625 0.13773 C -0.4099 0.13195 -0.41424 0.12593 -0.40868 0.11875 C -0.40625 0.11528 -0.40243 0.11435 -0.39913 0.11227 C -0.39445 0.11343 -0.38924 0.1125 -0.3849 0.11551 C -0.38142 0.11782 -0.3757 0.13935 -0.37535 0.14097 C -0.37344 0.14931 -0.37066 0.1662 -0.37066 0.16644 C -0.37292 0.1831 -0.37361 0.2007 -0.37778 0.21713 C -0.37865 0.2206 -0.38229 0.22176 -0.3849 0.22338 C -0.39392 0.2294 -0.39722 0.22986 -0.40625 0.23287 C -0.40868 0.23495 -0.41163 0.23634 -0.41354 0.23935 C -0.41493 0.24167 -0.41788 0.26019 -0.41823 0.26157 C -0.41945 0.26505 -0.42136 0.26782 -0.42292 0.27107 C -0.42448 0.28102 -0.42691 0.29607 -0.42778 0.30602 C -0.42882 0.31759 -0.42899 0.32917 -0.43021 0.34097 C -0.43056 0.3463 -0.43177 0.35139 -0.43247 0.35671 C -0.43333 0.3632 -0.43403 0.36945 -0.4349 0.3757 C -0.43577 0.36945 -0.43629 0.36296 -0.43733 0.35671 C -0.43785 0.35255 -0.43976 0.34838 -0.43958 0.34398 C -0.43889 0.31991 -0.43733 0.29699 -0.43247 0.27431 C -0.43177 0.27107 -0.4309 0.26782 -0.43021 0.26458 C -0.42778 0.2537 -0.42691 0.24144 -0.42066 0.23287 C -0.41597 0.22685 -0.41215 0.22593 -0.40625 0.22338 C -0.40313 0.22662 -0.39983 0.2294 -0.39688 0.23287 C -0.39115 0.23958 -0.38108 0.25532 -0.37778 0.26157 C -0.37101 0.27384 -0.36511 0.28681 -0.35868 0.29954 C -0.35556 0.30602 -0.3533 0.3132 -0.34913 0.31875 C -0.33472 0.33796 -0.34965 0.3169 -0.33247 0.34722 C -0.32361 0.36296 -0.32761 0.35556 -0.32066 0.36945 C -0.31979 0.37269 -0.31649 0.38125 -0.31823 0.37894 C -0.32309 0.37245 -0.33056 0.35232 -0.3349 0.34398 C -0.33785 0.33843 -0.34149 0.33357 -0.34445 0.32824 C -0.35434 0.30995 -0.35261 0.30926 -0.36354 0.29329 C -0.36806 0.28657 -0.37361 0.28125 -0.37778 0.27431 C -0.38004 0.2706 -0.38021 0.26505 -0.38247 0.26157 C -0.38438 0.25857 -0.3875 0.25764 -0.38958 0.25509 C -0.39219 0.25232 -0.39445 0.24884 -0.39688 0.2456 C -0.39601 0.25509 -0.39549 0.26482 -0.39445 0.27431 C -0.39392 0.27847 -0.39254 0.28264 -0.39202 0.28681 C -0.39097 0.2963 -0.3908 0.30602 -0.38958 0.31551 C -0.38837 0.32616 -0.3875 0.33704 -0.3849 0.34722 C -0.38403 0.35046 -0.38316 0.35347 -0.38247 0.35671 C -0.37761 0.38287 -0.38264 0.3625 -0.37778 0.38542 C -0.37153 0.41482 -0.38073 0.36713 -0.37066 0.41065 C -0.36875 0.41898 -0.36771 0.42778 -0.3658 0.43611 C -0.35799 0.47245 -0.36441 0.43889 -0.35625 0.47107 C -0.35452 0.47847 -0.35313 0.48588 -0.35156 0.49329 C -0.35243 0.49861 -0.3507 0.50602 -0.35399 0.50926 C -0.35625 0.51134 -0.35903 0.50556 -0.36111 0.50278 C -0.3632 0.5 -0.36406 0.4963 -0.3658 0.49329 C -0.36806 0.48982 -0.37066 0.48704 -0.37292 0.4838 C -0.37465 0.47732 -0.37622 0.47107 -0.37778 0.46458 C -0.37952 0.45741 -0.38073 0.44977 -0.38247 0.44236 C -0.38386 0.43704 -0.38594 0.43195 -0.38733 0.42662 C -0.38837 0.42245 -0.38854 0.41806 -0.38958 0.41389 C -0.39097 0.40857 -0.39306 0.40347 -0.39445 0.39792 C -0.39549 0.39398 -0.39583 0.38958 -0.39688 0.38542 C -0.39827 0.37894 -0.40261 0.35972 -0.40156 0.3662 L -0.39913 0.38218 C -0.4 0.39907 -0.39913 0.4162 -0.40156 0.43287 C -0.40243 0.4382 -0.40677 0.44097 -0.40868 0.4456 C -0.4099 0.44861 -0.4099 0.45208 -0.41111 0.45509 C -0.41441 0.46412 -0.41771 0.46713 -0.42292 0.47431 C -0.43177 0.49745 -0.42465 0.4757 -0.43021 0.50278 C -0.43142 0.50926 -0.4349 0.52176 -0.4349 0.52199 C -0.43403 0.52616 -0.43386 0.53056 -0.43247 0.53449 C -0.42917 0.54491 -0.425 0.54676 -0.41823 0.5537 C -0.41354 0.57269 -0.41945 0.5537 -0.40868 0.57269 C -0.4059 0.57755 -0.40417 0.58333 -0.40156 0.58843 C -0.39149 0.6088 -0.38004 0.62801 -0.37066 0.64884 C -0.36823 0.65417 -0.36597 0.65949 -0.36354 0.66482 C -0.33889 0.71528 -0.3441 0.7037 -0.32066 0.74722 C -0.31667 0.75463 -0.3132 0.7625 -0.30868 0.76945 C -0.29913 0.78426 -0.28993 0.79954 -0.28021 0.81389 C -0.27483 0.82176 -0.26858 0.82824 -0.26354 0.83611 C -0.25833 0.84421 -0.25486 0.85417 -0.24913 0.86157 C -0.24358 0.86898 -0.23629 0.87384 -0.23021 0.88056 C -0.22761 0.88333 -0.2257 0.8875 -0.22292 0.89005 C -0.21059 0.90139 -0.19757 0.91111 -0.1849 0.92199 C -0.18247 0.92384 -0.18056 0.92708 -0.17778 0.92824 C -0.15712 0.9375 -0.12396 0.95255 -0.10625 0.95671 C -0.08403 0.96204 -0.06215 0.97037 -0.03958 0.97269 L -0.00868 0.97593 C 1.38889E-6 0.97685 0.00868 0.97847 0.01753 0.97894 C 0.03976 0.98056 0.06198 0.98079 0.0842 0.98218 C 0.09601 0.98287 0.10798 0.98426 0.11979 0.98542 L 0.28889 0.97894 C 0.3276 0.97732 0.32135 0.97778 0.34844 0.97269 C 0.35642 0.97384 0.36441 0.97338 0.37222 0.97593 C 0.375 0.97662 0.37673 0.98056 0.37934 0.98218 C 0.38333 0.98495 0.39219 0.98704 0.39601 0.98866 C 0.41962 0.99792 0.40087 0.99282 0.42465 0.99815 C 0.42934 1.00023 0.4342 1.00208 0.43889 1.0044 C 0.44462 1.00741 0.45 1.01111 0.45555 1.01389 C 0.46215 1.01736 0.47205 1.02153 0.47934 1.02338 C 0.49653 1.02801 0.50764 1.02847 0.52708 1.02986 C 0.53246 1.03009 0.53819 1.02986 0.54375 1.02986 " pathEditMode="relative" rAng="0" ptsTypes="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488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A3A11-FE8E-129F-B50A-763DE1F7F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593" y="1282538"/>
            <a:ext cx="7624762" cy="1200329"/>
          </a:xfrm>
        </p:spPr>
        <p:txBody>
          <a:bodyPr/>
          <a:lstStyle/>
          <a:p>
            <a:r>
              <a:rPr lang="en-AU"/>
              <a:t>Kindness happens when we </a:t>
            </a:r>
            <a:r>
              <a:rPr lang="en-AU" b="1"/>
              <a:t>notice</a:t>
            </a:r>
            <a:r>
              <a:rPr lang="en-AU"/>
              <a:t> someone needs help, </a:t>
            </a:r>
            <a:r>
              <a:rPr lang="en-AU" b="1"/>
              <a:t>ask</a:t>
            </a:r>
            <a:r>
              <a:rPr lang="en-AU"/>
              <a:t> ourselves what we can do and </a:t>
            </a:r>
            <a:r>
              <a:rPr lang="en-AU" b="1"/>
              <a:t>choose</a:t>
            </a:r>
            <a:r>
              <a:rPr lang="en-AU"/>
              <a:t> to act, even if it’s not the easiest choice.</a:t>
            </a:r>
          </a:p>
        </p:txBody>
      </p:sp>
      <p:pic>
        <p:nvPicPr>
          <p:cNvPr id="9" name="Picture 8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3B4FEA7E-B811-3156-3769-DD0A0F82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32" r="64388" b="40688"/>
          <a:stretch>
            <a:fillRect/>
          </a:stretch>
        </p:blipFill>
        <p:spPr>
          <a:xfrm>
            <a:off x="254750" y="2389236"/>
            <a:ext cx="1631790" cy="1050903"/>
          </a:xfrm>
          <a:prstGeom prst="rect">
            <a:avLst/>
          </a:prstGeom>
        </p:spPr>
      </p:pic>
      <p:pic>
        <p:nvPicPr>
          <p:cNvPr id="10" name="Picture 9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33753922-A2BC-F339-91E3-AC11521E9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96" t="21049" r="33633" b="36448"/>
          <a:stretch>
            <a:fillRect/>
          </a:stretch>
        </p:blipFill>
        <p:spPr>
          <a:xfrm>
            <a:off x="568558" y="3563328"/>
            <a:ext cx="1278637" cy="1406894"/>
          </a:xfrm>
          <a:prstGeom prst="rect">
            <a:avLst/>
          </a:prstGeom>
        </p:spPr>
      </p:pic>
      <p:pic>
        <p:nvPicPr>
          <p:cNvPr id="11" name="Picture 10" descr="A group of blue eye and heart icons&#10;&#10;AI-generated content may be incorrect.">
            <a:extLst>
              <a:ext uri="{FF2B5EF4-FFF2-40B4-BE49-F238E27FC236}">
                <a16:creationId xmlns:a16="http://schemas.microsoft.com/office/drawing/2014/main" id="{522FF324-84DB-2F17-4A60-0F44F6A7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68" t="26103" r="3178" b="39265"/>
          <a:stretch>
            <a:fillRect/>
          </a:stretch>
        </p:blipFill>
        <p:spPr>
          <a:xfrm>
            <a:off x="371570" y="5119101"/>
            <a:ext cx="1398150" cy="1200329"/>
          </a:xfrm>
          <a:prstGeom prst="rect">
            <a:avLst/>
          </a:prstGeo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AB9E5FB7-16FD-8C5C-C55C-98FF145A6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1" r="11021"/>
          <a:stretch/>
        </p:blipFill>
        <p:spPr>
          <a:xfrm>
            <a:off x="4506679" y="2309595"/>
            <a:ext cx="4068763" cy="391435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7" descr="A young child with pigtails smiling&#10;&#10;AI-generated content may be incorrect.">
            <a:extLst>
              <a:ext uri="{FF2B5EF4-FFF2-40B4-BE49-F238E27FC236}">
                <a16:creationId xmlns:a16="http://schemas.microsoft.com/office/drawing/2014/main" id="{BD77E70B-B213-3735-5C31-4B9C23834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86" r="21470"/>
          <a:stretch>
            <a:fillRect/>
          </a:stretch>
        </p:blipFill>
        <p:spPr>
          <a:xfrm>
            <a:off x="1886540" y="2297349"/>
            <a:ext cx="3388687" cy="456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893C1-281E-9C7D-E5B4-0F6ED6BFF0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235" y="1294895"/>
            <a:ext cx="8045155" cy="830997"/>
          </a:xfrm>
        </p:spPr>
        <p:txBody>
          <a:bodyPr/>
          <a:lstStyle/>
          <a:p>
            <a:r>
              <a:rPr lang="en-US"/>
              <a:t>What could you do if you see someone on their own, looking sad in the playground?</a:t>
            </a:r>
          </a:p>
        </p:txBody>
      </p:sp>
      <p:pic>
        <p:nvPicPr>
          <p:cNvPr id="3" name="Picture 2" descr="A child and child smiling at each other&#10;&#10;AI-generated content may be incorrect.">
            <a:extLst>
              <a:ext uri="{FF2B5EF4-FFF2-40B4-BE49-F238E27FC236}">
                <a16:creationId xmlns:a16="http://schemas.microsoft.com/office/drawing/2014/main" id="{658B4E65-6FDD-B50F-4EC4-4FD4DD23E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02" y="1834978"/>
            <a:ext cx="6697362" cy="50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1200329"/>
          </a:xfrm>
        </p:spPr>
        <p:txBody>
          <a:bodyPr/>
          <a:lstStyle/>
          <a:p>
            <a:r>
              <a:rPr lang="en-US"/>
              <a:t>In this lesson, </a:t>
            </a:r>
            <a:r>
              <a:rPr lang="en-AU"/>
              <a:t>we </a:t>
            </a:r>
            <a:r>
              <a:rPr lang="en-NZ"/>
              <a:t>will learn how gratitude helps people notice and appreciate the good things in their lives, including everyday experiences and help from others.</a:t>
            </a:r>
            <a:endParaRPr lang="en-US"/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9891498-FFAE-DD5E-E081-4B36B726D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8" t="9568" b="530"/>
          <a:stretch>
            <a:fillRect/>
          </a:stretch>
        </p:blipFill>
        <p:spPr>
          <a:xfrm>
            <a:off x="2003382" y="2500628"/>
            <a:ext cx="5137235" cy="380809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0" y="2541781"/>
            <a:ext cx="5924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identify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what you feel grateful for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32" t="38763" r="50713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4" t="37073" r="2878" b="30732"/>
          <a:stretch>
            <a:fillRect/>
          </a:stretch>
        </p:blipFill>
        <p:spPr>
          <a:xfrm>
            <a:off x="431801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592465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choose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a way to show gratitude to someone.</a:t>
            </a: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8" t="14769" r="12740" b="3750"/>
          <a:stretch>
            <a:fillRect/>
          </a:stretch>
        </p:blipFill>
        <p:spPr>
          <a:xfrm>
            <a:off x="1134967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E17384E5-9F13-B309-C991-CE71257C8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1134967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5EE20B8A-5D7F-FD49-2FE4-A203A478D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1134967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6A33E-5079-2C3A-FC03-DA9015CFC8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349976" cy="830997"/>
          </a:xfrm>
        </p:spPr>
        <p:txBody>
          <a:bodyPr/>
          <a:lstStyle/>
          <a:p>
            <a:r>
              <a:rPr lang="en-AU" b="1"/>
              <a:t>Gratitude </a:t>
            </a:r>
            <a:r>
              <a:rPr lang="en-AU"/>
              <a:t>is the feeling of being </a:t>
            </a:r>
            <a:r>
              <a:rPr lang="en-AU" b="1"/>
              <a:t>thankful</a:t>
            </a:r>
            <a:r>
              <a:rPr lang="en-AU"/>
              <a:t> for the </a:t>
            </a:r>
            <a:r>
              <a:rPr lang="en-AU" b="1"/>
              <a:t>good things </a:t>
            </a:r>
            <a:r>
              <a:rPr lang="en-AU"/>
              <a:t>in your life. </a:t>
            </a: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566ECCCA-67A7-4ABB-8A13-3E05D5745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1" r="11021"/>
          <a:stretch/>
        </p:blipFill>
        <p:spPr>
          <a:xfrm>
            <a:off x="1252182" y="2056084"/>
            <a:ext cx="2758606" cy="265392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B9051728-C20B-BC9B-FA59-5345CD51A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1" r="11021"/>
          <a:stretch/>
        </p:blipFill>
        <p:spPr>
          <a:xfrm>
            <a:off x="539046" y="4294505"/>
            <a:ext cx="2092439" cy="201303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695F162-F7D7-75B6-557C-7E2566A2D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1" r="11021"/>
          <a:stretch/>
        </p:blipFill>
        <p:spPr>
          <a:xfrm>
            <a:off x="5811750" y="2647101"/>
            <a:ext cx="2758606" cy="265392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7" name="Picture 6" descr="A young child holding his hands on his heart&#10;&#10;AI-generated content may be incorrect.">
            <a:extLst>
              <a:ext uri="{FF2B5EF4-FFF2-40B4-BE49-F238E27FC236}">
                <a16:creationId xmlns:a16="http://schemas.microsoft.com/office/drawing/2014/main" id="{53D900C9-77A3-FAED-BBD5-094814EAD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3" r="20769"/>
          <a:stretch>
            <a:fillRect/>
          </a:stretch>
        </p:blipFill>
        <p:spPr>
          <a:xfrm>
            <a:off x="2821863" y="1700520"/>
            <a:ext cx="3947531" cy="51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D1DEDC-4C20-C959-FCCB-23CF4DEE11DF}"/>
              </a:ext>
            </a:extLst>
          </p:cNvPr>
          <p:cNvSpPr txBox="1">
            <a:spLocks/>
          </p:cNvSpPr>
          <p:nvPr/>
        </p:nvSpPr>
        <p:spPr>
          <a:xfrm>
            <a:off x="1332175" y="352723"/>
            <a:ext cx="7343513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solidFill>
                  <a:srgbClr val="000000"/>
                </a:solidFill>
              </a:rPr>
              <a:t>What Am I Grateful For?</a:t>
            </a:r>
          </a:p>
        </p:txBody>
      </p:sp>
      <p:pic>
        <p:nvPicPr>
          <p:cNvPr id="13" name="Picture 12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92AB4883-758B-1A67-B9ED-0B9FB92B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96" t="-2430" r="73716" b="67917"/>
          <a:stretch>
            <a:fillRect/>
          </a:stretch>
        </p:blipFill>
        <p:spPr>
          <a:xfrm>
            <a:off x="745551" y="3889072"/>
            <a:ext cx="1947439" cy="1653903"/>
          </a:xfrm>
          <a:prstGeom prst="rect">
            <a:avLst/>
          </a:prstGeom>
        </p:spPr>
      </p:pic>
      <p:pic>
        <p:nvPicPr>
          <p:cNvPr id="14" name="Picture 13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89293EE7-2B8F-42BC-E169-7C672F92A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7" t="-1659" r="46829" b="67146"/>
          <a:stretch>
            <a:fillRect/>
          </a:stretch>
        </p:blipFill>
        <p:spPr>
          <a:xfrm>
            <a:off x="1515281" y="2742306"/>
            <a:ext cx="1694063" cy="1653903"/>
          </a:xfrm>
          <a:prstGeom prst="rect">
            <a:avLst/>
          </a:prstGeom>
        </p:spPr>
      </p:pic>
      <p:pic>
        <p:nvPicPr>
          <p:cNvPr id="15" name="Picture 14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249ED7DD-C9A3-6AB7-3322-808E36F96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63" t="-3092" r="28807" b="68579"/>
          <a:stretch>
            <a:fillRect/>
          </a:stretch>
        </p:blipFill>
        <p:spPr>
          <a:xfrm flipH="1">
            <a:off x="2478228" y="1707003"/>
            <a:ext cx="1247844" cy="1653903"/>
          </a:xfrm>
          <a:prstGeom prst="rect">
            <a:avLst/>
          </a:prstGeom>
        </p:spPr>
      </p:pic>
      <p:pic>
        <p:nvPicPr>
          <p:cNvPr id="16" name="Picture 15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084249E9-4221-CBA0-E02A-801EF7535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15" t="-5729" r="-2595" b="71216"/>
          <a:stretch>
            <a:fillRect/>
          </a:stretch>
        </p:blipFill>
        <p:spPr>
          <a:xfrm>
            <a:off x="2821863" y="920420"/>
            <a:ext cx="1947439" cy="1653903"/>
          </a:xfrm>
          <a:prstGeom prst="rect">
            <a:avLst/>
          </a:prstGeom>
        </p:spPr>
      </p:pic>
      <p:pic>
        <p:nvPicPr>
          <p:cNvPr id="17" name="Picture 16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D26A308C-387D-342D-BCC8-7605216C9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21" t="34573" r="73941" b="30914"/>
          <a:stretch>
            <a:fillRect/>
          </a:stretch>
        </p:blipFill>
        <p:spPr>
          <a:xfrm>
            <a:off x="4109679" y="1252933"/>
            <a:ext cx="1947439" cy="1653903"/>
          </a:xfrm>
          <a:prstGeom prst="rect">
            <a:avLst/>
          </a:prstGeom>
        </p:spPr>
      </p:pic>
      <p:pic>
        <p:nvPicPr>
          <p:cNvPr id="18" name="Picture 17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BB44D0F8-4AC6-538F-4529-7F217515C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76" t="30245" r="50794" b="35242"/>
          <a:stretch>
            <a:fillRect/>
          </a:stretch>
        </p:blipFill>
        <p:spPr>
          <a:xfrm flipH="1">
            <a:off x="5601130" y="1645654"/>
            <a:ext cx="1599245" cy="1653903"/>
          </a:xfrm>
          <a:prstGeom prst="rect">
            <a:avLst/>
          </a:prstGeom>
        </p:spPr>
      </p:pic>
      <p:pic>
        <p:nvPicPr>
          <p:cNvPr id="19" name="Picture 18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4A5F8925-01D6-F3CC-B669-6EBE74010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07" t="33582" r="24263" b="31905"/>
          <a:stretch>
            <a:fillRect/>
          </a:stretch>
        </p:blipFill>
        <p:spPr>
          <a:xfrm>
            <a:off x="6132988" y="3032841"/>
            <a:ext cx="1599245" cy="1653903"/>
          </a:xfrm>
          <a:prstGeom prst="rect">
            <a:avLst/>
          </a:prstGeom>
        </p:spPr>
      </p:pic>
      <p:pic>
        <p:nvPicPr>
          <p:cNvPr id="20" name="Picture 19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E5416028-9209-616A-7CE5-7007126E5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4" t="31387" r="-4636" b="34100"/>
          <a:stretch>
            <a:fillRect/>
          </a:stretch>
        </p:blipFill>
        <p:spPr>
          <a:xfrm>
            <a:off x="6682057" y="3871040"/>
            <a:ext cx="1893323" cy="1653903"/>
          </a:xfrm>
          <a:prstGeom prst="rect">
            <a:avLst/>
          </a:prstGeom>
        </p:spPr>
      </p:pic>
      <p:pic>
        <p:nvPicPr>
          <p:cNvPr id="11" name="Picture 10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8C5DDE5A-1F00-577F-1400-CE531BD68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06" r="67862"/>
          <a:stretch>
            <a:fillRect/>
          </a:stretch>
        </p:blipFill>
        <p:spPr>
          <a:xfrm>
            <a:off x="195117" y="4924375"/>
            <a:ext cx="2497873" cy="1480324"/>
          </a:xfrm>
          <a:prstGeom prst="rect">
            <a:avLst/>
          </a:prstGeom>
        </p:spPr>
      </p:pic>
      <p:pic>
        <p:nvPicPr>
          <p:cNvPr id="12" name="Picture 11" descr="A group of images of a child&#10;&#10;AI-generated content may be incorrect.">
            <a:extLst>
              <a:ext uri="{FF2B5EF4-FFF2-40B4-BE49-F238E27FC236}">
                <a16:creationId xmlns:a16="http://schemas.microsoft.com/office/drawing/2014/main" id="{ABF526FC-01F0-A7A3-009D-36EE3CC6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06" r="67862"/>
          <a:stretch>
            <a:fillRect/>
          </a:stretch>
        </p:blipFill>
        <p:spPr>
          <a:xfrm flipH="1">
            <a:off x="6451010" y="4924375"/>
            <a:ext cx="2497873" cy="1480324"/>
          </a:xfrm>
          <a:prstGeom prst="rect">
            <a:avLst/>
          </a:prstGeom>
        </p:spPr>
      </p:pic>
      <p:pic>
        <p:nvPicPr>
          <p:cNvPr id="22" name="Picture 21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C0343D71-0DDA-E5B7-C4A5-A4112239D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050" b="63999"/>
          <a:stretch>
            <a:fillRect/>
          </a:stretch>
        </p:blipFill>
        <p:spPr>
          <a:xfrm>
            <a:off x="1427696" y="1675881"/>
            <a:ext cx="1243959" cy="1246336"/>
          </a:xfrm>
          <a:prstGeom prst="rect">
            <a:avLst/>
          </a:prstGeom>
        </p:spPr>
      </p:pic>
      <p:pic>
        <p:nvPicPr>
          <p:cNvPr id="23" name="Picture 22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DDB0C4E0-DA3C-017D-952B-435808264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58" t="-1137" r="40224" b="59697"/>
          <a:stretch>
            <a:fillRect/>
          </a:stretch>
        </p:blipFill>
        <p:spPr>
          <a:xfrm>
            <a:off x="2665884" y="3292301"/>
            <a:ext cx="1330013" cy="1367991"/>
          </a:xfrm>
          <a:prstGeom prst="rect">
            <a:avLst/>
          </a:prstGeom>
        </p:spPr>
      </p:pic>
      <p:pic>
        <p:nvPicPr>
          <p:cNvPr id="24" name="Picture 23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0A692DE5-DE9A-32B2-01E2-5BA34DACA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86" t="-859" r="10296" b="59419"/>
          <a:stretch>
            <a:fillRect/>
          </a:stretch>
        </p:blipFill>
        <p:spPr>
          <a:xfrm>
            <a:off x="5501345" y="4510016"/>
            <a:ext cx="1361244" cy="1400114"/>
          </a:xfrm>
          <a:prstGeom prst="rect">
            <a:avLst/>
          </a:prstGeom>
        </p:spPr>
      </p:pic>
      <p:pic>
        <p:nvPicPr>
          <p:cNvPr id="25" name="Picture 24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F52D88EF-5A18-8A8E-7AF9-E23AF8F03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60" t="38921" r="72542" b="19639"/>
          <a:stretch>
            <a:fillRect/>
          </a:stretch>
        </p:blipFill>
        <p:spPr>
          <a:xfrm flipH="1">
            <a:off x="6387207" y="1211728"/>
            <a:ext cx="1457076" cy="1498682"/>
          </a:xfrm>
          <a:prstGeom prst="rect">
            <a:avLst/>
          </a:prstGeom>
        </p:spPr>
      </p:pic>
      <p:pic>
        <p:nvPicPr>
          <p:cNvPr id="26" name="Picture 25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01E0497C-21C7-AADF-1529-05FA14E21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7" t="38968" r="40645" b="19592"/>
          <a:stretch>
            <a:fillRect/>
          </a:stretch>
        </p:blipFill>
        <p:spPr>
          <a:xfrm>
            <a:off x="389257" y="2535675"/>
            <a:ext cx="1330013" cy="1367991"/>
          </a:xfrm>
          <a:prstGeom prst="rect">
            <a:avLst/>
          </a:prstGeom>
        </p:spPr>
      </p:pic>
      <p:pic>
        <p:nvPicPr>
          <p:cNvPr id="27" name="Picture 26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967A3286-0EF7-55DF-3CD7-63DD3CBE3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48" t="39388" r="11134" b="19172"/>
          <a:stretch>
            <a:fillRect/>
          </a:stretch>
        </p:blipFill>
        <p:spPr>
          <a:xfrm>
            <a:off x="4822341" y="3239349"/>
            <a:ext cx="1330013" cy="1367991"/>
          </a:xfrm>
          <a:prstGeom prst="rect">
            <a:avLst/>
          </a:prstGeom>
        </p:spPr>
      </p:pic>
      <p:pic>
        <p:nvPicPr>
          <p:cNvPr id="8" name="Picture 7" descr="A young child holding his hands on his heart&#10;&#10;AI-generated content may be incorrect.">
            <a:extLst>
              <a:ext uri="{FF2B5EF4-FFF2-40B4-BE49-F238E27FC236}">
                <a16:creationId xmlns:a16="http://schemas.microsoft.com/office/drawing/2014/main" id="{69A91001-DF7C-7967-7412-28142FE2C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0" r="20860"/>
          <a:stretch>
            <a:fillRect/>
          </a:stretch>
        </p:blipFill>
        <p:spPr>
          <a:xfrm>
            <a:off x="2880646" y="2636616"/>
            <a:ext cx="3171366" cy="4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3KN27SNVY5CS-90160594-429385</_dlc_DocId>
    <_dlc_DocIdUrl xmlns="f315eb64-a02b-4bd5-a84c-38ab918c4ccd">
      <Url>https://ggsaus.sharepoint.com/sites/Curriculum/_layouts/15/DocIdRedir.aspx?ID=3KN27SNVY5CS-90160594-429385</Url>
      <Description>3KN27SNVY5CS-90160594-429385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Props1.xml><?xml version="1.0" encoding="utf-8"?>
<ds:datastoreItem xmlns:ds="http://schemas.openxmlformats.org/officeDocument/2006/customXml" ds:itemID="{0F661504-0099-446C-8054-AD25F80A28D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http://purl.org/dc/dcmitype/"/>
    <ds:schemaRef ds:uri="http://schemas.microsoft.com/sharepoint/v3/field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f315eb64-a02b-4bd5-a84c-38ab918c4ccd"/>
    <ds:schemaRef ds:uri="d63ea73a-d7e6-4e3a-bf41-d78273581467"/>
    <ds:schemaRef ds:uri="http://schemas.microsoft.com/office/2006/metadata/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0</TotalTime>
  <Words>287</Words>
  <Application>Microsoft Macintosh PowerPoint</Application>
  <PresentationFormat>On-screen Show (4:3)</PresentationFormat>
  <Paragraphs>30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</vt:lpstr>
      <vt:lpstr>Calibri</vt:lpstr>
      <vt:lpstr>Gotham-Book</vt:lpstr>
      <vt:lpstr>Times New Roman</vt:lpstr>
      <vt:lpstr>Copperplate</vt:lpstr>
      <vt:lpstr>American Typewriter</vt:lpstr>
      <vt:lpstr>GGSA_CharacterDev_PPT_Theme</vt:lpstr>
      <vt:lpstr>Being Grateful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Shirley Serban</cp:lastModifiedBy>
  <cp:revision>1</cp:revision>
  <cp:lastPrinted>2021-04-07T01:54:21Z</cp:lastPrinted>
  <dcterms:created xsi:type="dcterms:W3CDTF">2024-04-29T10:07:44Z</dcterms:created>
  <dcterms:modified xsi:type="dcterms:W3CDTF">2026-01-28T19:33:06Z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524edda0-36cc-4501-930d-9ef1c9673c54</vt:lpwstr>
  </property>
</Properties>
</file>