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24"/>
  </p:notesMasterIdLst>
  <p:handoutMasterIdLst>
    <p:handoutMasterId r:id="rId25"/>
  </p:handoutMasterIdLst>
  <p:sldIdLst>
    <p:sldId id="256" r:id="rId6"/>
    <p:sldId id="261" r:id="rId7"/>
    <p:sldId id="330" r:id="rId8"/>
    <p:sldId id="285" r:id="rId9"/>
    <p:sldId id="272" r:id="rId10"/>
    <p:sldId id="331" r:id="rId11"/>
    <p:sldId id="332" r:id="rId12"/>
    <p:sldId id="316" r:id="rId13"/>
    <p:sldId id="333" r:id="rId14"/>
    <p:sldId id="334" r:id="rId15"/>
    <p:sldId id="335" r:id="rId16"/>
    <p:sldId id="336" r:id="rId17"/>
    <p:sldId id="337" r:id="rId18"/>
    <p:sldId id="292" r:id="rId19"/>
    <p:sldId id="275" r:id="rId20"/>
    <p:sldId id="317" r:id="rId21"/>
    <p:sldId id="277" r:id="rId22"/>
    <p:sldId id="298" r:id="rId23"/>
  </p:sldIdLst>
  <p:sldSz cx="9144000" cy="6858000" type="screen4x3"/>
  <p:notesSz cx="7019925" cy="9305925"/>
  <p:embeddedFontLst>
    <p:embeddedFont>
      <p:font typeface="American Typewriter" panose="020B0604020202020204" charset="0"/>
      <p:regular r:id="rId26"/>
    </p:embeddedFont>
    <p:embeddedFont>
      <p:font typeface="Digital-7" panose="020B0604020202020204" charset="0"/>
      <p:regular r:id="rId27"/>
    </p:embeddedFont>
    <p:embeddedFont>
      <p:font typeface="Gotham-Book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80212D-1421-D2AA-0134-2E295244C6F5}" name="Caity Lavelle" initials="CL" userId="S::clavelle@goodtogreatschools.org.au::346861e3-5ec0-456b-a8ff-29726ccd5d1f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A270C1D9-1FE4-4F29-1511-8C3D756B9DB4}" name="Shirley Serban" initials="SS" userId="S::sserban@goodtogreatschools.org.au::7f207fc8-03d1-48c7-9795-2440acc08cbb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F6E8E5"/>
    <a:srgbClr val="C1E7EA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10"/>
    <p:restoredTop sz="67525" autoAdjust="0"/>
  </p:normalViewPr>
  <p:slideViewPr>
    <p:cSldViewPr snapToGrid="0">
      <p:cViewPr varScale="1">
        <p:scale>
          <a:sx n="52" d="100"/>
          <a:sy n="52" d="100"/>
        </p:scale>
        <p:origin x="1253" y="48"/>
      </p:cViewPr>
      <p:guideLst>
        <p:guide orient="horz" pos="527"/>
        <p:guide pos="272"/>
        <p:guide pos="2880"/>
        <p:guide pos="5488"/>
        <p:guide orient="horz" pos="2160"/>
        <p:guide orient="horz" pos="397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2-02T19:27:44.375" v="6608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2-02T19:26:52.680" v="6592" actId="20577"/>
        <pc:sldMkLst>
          <pc:docMk/>
          <pc:sldMk cId="2585116655" sldId="256"/>
        </pc:sldMkLst>
        <pc:spChg chg="mod">
          <ac:chgData name="Shirley Serban" userId="7f207fc8-03d1-48c7-9795-2440acc08cbb" providerId="ADAL" clId="{17FCBABE-BB0F-5AEB-A8EA-4422061C88F3}" dt="2026-01-29T22:09:05.637" v="6374" actId="14100"/>
          <ac:spMkLst>
            <pc:docMk/>
            <pc:sldMk cId="2585116655" sldId="256"/>
            <ac:spMk id="2" creationId="{F36C123E-E810-8290-6245-FADCC7936912}"/>
          </ac:spMkLst>
        </pc:spChg>
        <pc:spChg chg="mod">
          <ac:chgData name="Shirley Serban" userId="7f207fc8-03d1-48c7-9795-2440acc08cbb" providerId="ADAL" clId="{17FCBABE-BB0F-5AEB-A8EA-4422061C88F3}" dt="2026-01-29T00:57:44.403" v="69" actId="20577"/>
          <ac:spMkLst>
            <pc:docMk/>
            <pc:sldMk cId="2585116655" sldId="256"/>
            <ac:spMk id="3" creationId="{2B730363-7652-20E0-FE24-246739C0DEA4}"/>
          </ac:spMkLst>
        </pc:spChg>
        <pc:picChg chg="add mod">
          <ac:chgData name="Shirley Serban" userId="7f207fc8-03d1-48c7-9795-2440acc08cbb" providerId="ADAL" clId="{17FCBABE-BB0F-5AEB-A8EA-4422061C88F3}" dt="2026-01-29T22:12:45.164" v="6377" actId="27614"/>
          <ac:picMkLst>
            <pc:docMk/>
            <pc:sldMk cId="2585116655" sldId="256"/>
            <ac:picMk id="6" creationId="{C64F758B-160D-3A6A-38DC-37BE01F023FD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2-02T19:26:54.503" v="6593" actId="20577"/>
        <pc:sldMkLst>
          <pc:docMk/>
          <pc:sldMk cId="4221246315" sldId="261"/>
        </pc:sldMkLst>
        <pc:spChg chg="mod">
          <ac:chgData name="Shirley Serban" userId="7f207fc8-03d1-48c7-9795-2440acc08cbb" providerId="ADAL" clId="{17FCBABE-BB0F-5AEB-A8EA-4422061C88F3}" dt="2026-01-29T21:50:00.991" v="6067" actId="20577"/>
          <ac:spMkLst>
            <pc:docMk/>
            <pc:sldMk cId="4221246315" sldId="261"/>
            <ac:spMk id="4" creationId="{36EA2AD7-6B81-0A6D-0D43-7E6C5A689800}"/>
          </ac:spMkLst>
        </pc:spChg>
        <pc:picChg chg="add mod">
          <ac:chgData name="Shirley Serban" userId="7f207fc8-03d1-48c7-9795-2440acc08cbb" providerId="ADAL" clId="{17FCBABE-BB0F-5AEB-A8EA-4422061C88F3}" dt="2026-01-29T22:12:53.445" v="6381" actId="14826"/>
          <ac:picMkLst>
            <pc:docMk/>
            <pc:sldMk cId="4221246315" sldId="261"/>
            <ac:picMk id="2" creationId="{D0A96EC2-00F9-A5F5-17EA-DAF5DBC6E603}"/>
          </ac:picMkLst>
        </pc:picChg>
      </pc:sldChg>
      <pc:sldChg chg="addSp modSp mod ord modNotesTx">
        <pc:chgData name="Shirley Serban" userId="7f207fc8-03d1-48c7-9795-2440acc08cbb" providerId="ADAL" clId="{17FCBABE-BB0F-5AEB-A8EA-4422061C88F3}" dt="2026-02-02T19:27:02.874" v="6596" actId="20577"/>
        <pc:sldMkLst>
          <pc:docMk/>
          <pc:sldMk cId="3050916536" sldId="272"/>
        </pc:sldMkLst>
        <pc:spChg chg="mod">
          <ac:chgData name="Shirley Serban" userId="7f207fc8-03d1-48c7-9795-2440acc08cbb" providerId="ADAL" clId="{17FCBABE-BB0F-5AEB-A8EA-4422061C88F3}" dt="2026-01-29T01:35:56.052" v="103" actId="113"/>
          <ac:spMkLst>
            <pc:docMk/>
            <pc:sldMk cId="3050916536" sldId="272"/>
            <ac:spMk id="4" creationId="{EDF7124C-A900-DFA3-1A2A-A774D7580966}"/>
          </ac:spMkLst>
        </pc:spChg>
        <pc:picChg chg="add mod">
          <ac:chgData name="Shirley Serban" userId="7f207fc8-03d1-48c7-9795-2440acc08cbb" providerId="ADAL" clId="{17FCBABE-BB0F-5AEB-A8EA-4422061C88F3}" dt="2026-01-29T22:18:56.010" v="6397" actId="14826"/>
          <ac:picMkLst>
            <pc:docMk/>
            <pc:sldMk cId="3050916536" sldId="272"/>
            <ac:picMk id="2" creationId="{EF0A5943-5810-C7B2-D9E2-A8B8F78C0DA6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2-02T19:27:38.690" v="6606" actId="20577"/>
        <pc:sldMkLst>
          <pc:docMk/>
          <pc:sldMk cId="521185421" sldId="275"/>
        </pc:sldMkLst>
        <pc:spChg chg="add del mod">
          <ac:chgData name="Shirley Serban" userId="7f207fc8-03d1-48c7-9795-2440acc08cbb" providerId="ADAL" clId="{17FCBABE-BB0F-5AEB-A8EA-4422061C88F3}" dt="2026-01-30T01:18:43.413" v="6536" actId="20577"/>
          <ac:spMkLst>
            <pc:docMk/>
            <pc:sldMk cId="521185421" sldId="275"/>
            <ac:spMk id="4" creationId="{45A27C71-028B-C6A9-8E49-A03634841C5D}"/>
          </ac:spMkLst>
        </pc:spChg>
        <pc:grpChg chg="add mod">
          <ac:chgData name="Shirley Serban" userId="7f207fc8-03d1-48c7-9795-2440acc08cbb" providerId="ADAL" clId="{17FCBABE-BB0F-5AEB-A8EA-4422061C88F3}" dt="2026-01-29T21:46:48.995" v="6049" actId="1076"/>
          <ac:grpSpMkLst>
            <pc:docMk/>
            <pc:sldMk cId="521185421" sldId="275"/>
            <ac:grpSpMk id="9" creationId="{6E876DA7-4431-1C2C-0A5A-CF4AA4C53A79}"/>
          </ac:grpSpMkLst>
        </pc:grpChg>
        <pc:picChg chg="add mod">
          <ac:chgData name="Shirley Serban" userId="7f207fc8-03d1-48c7-9795-2440acc08cbb" providerId="ADAL" clId="{17FCBABE-BB0F-5AEB-A8EA-4422061C88F3}" dt="2026-01-29T21:46:37.870" v="6047" actId="164"/>
          <ac:picMkLst>
            <pc:docMk/>
            <pc:sldMk cId="521185421" sldId="275"/>
            <ac:picMk id="5" creationId="{560AD85F-A3F0-683F-3C1A-89AD3F5A94D8}"/>
          </ac:picMkLst>
        </pc:picChg>
        <pc:picChg chg="add mod">
          <ac:chgData name="Shirley Serban" userId="7f207fc8-03d1-48c7-9795-2440acc08cbb" providerId="ADAL" clId="{17FCBABE-BB0F-5AEB-A8EA-4422061C88F3}" dt="2026-01-29T21:46:37.870" v="6047" actId="164"/>
          <ac:picMkLst>
            <pc:docMk/>
            <pc:sldMk cId="521185421" sldId="275"/>
            <ac:picMk id="6" creationId="{676F2084-9B65-92A8-44FC-58FD5DA5D6E2}"/>
          </ac:picMkLst>
        </pc:picChg>
        <pc:picChg chg="add mod">
          <ac:chgData name="Shirley Serban" userId="7f207fc8-03d1-48c7-9795-2440acc08cbb" providerId="ADAL" clId="{17FCBABE-BB0F-5AEB-A8EA-4422061C88F3}" dt="2026-01-29T21:46:37.870" v="6047" actId="164"/>
          <ac:picMkLst>
            <pc:docMk/>
            <pc:sldMk cId="521185421" sldId="275"/>
            <ac:picMk id="7" creationId="{1525F477-0993-1E0A-6E36-1CA01999656E}"/>
          </ac:picMkLst>
        </pc:picChg>
        <pc:picChg chg="add mod">
          <ac:chgData name="Shirley Serban" userId="7f207fc8-03d1-48c7-9795-2440acc08cbb" providerId="ADAL" clId="{17FCBABE-BB0F-5AEB-A8EA-4422061C88F3}" dt="2026-01-29T21:46:37.870" v="6047" actId="164"/>
          <ac:picMkLst>
            <pc:docMk/>
            <pc:sldMk cId="521185421" sldId="275"/>
            <ac:picMk id="8" creationId="{C3F99E26-D305-A983-026C-73CABC2CC296}"/>
          </ac:picMkLst>
        </pc:picChg>
        <pc:picChg chg="add mod">
          <ac:chgData name="Shirley Serban" userId="7f207fc8-03d1-48c7-9795-2440acc08cbb" providerId="ADAL" clId="{17FCBABE-BB0F-5AEB-A8EA-4422061C88F3}" dt="2026-01-29T21:47:15.276" v="6055" actId="1076"/>
          <ac:picMkLst>
            <pc:docMk/>
            <pc:sldMk cId="521185421" sldId="275"/>
            <ac:picMk id="10" creationId="{748C4E48-ECB7-DE09-A890-2519581B217D}"/>
          </ac:picMkLst>
        </pc:picChg>
        <pc:picChg chg="add mod">
          <ac:chgData name="Shirley Serban" userId="7f207fc8-03d1-48c7-9795-2440acc08cbb" providerId="ADAL" clId="{17FCBABE-BB0F-5AEB-A8EA-4422061C88F3}" dt="2026-01-29T21:47:24.803" v="6058" actId="1076"/>
          <ac:picMkLst>
            <pc:docMk/>
            <pc:sldMk cId="521185421" sldId="275"/>
            <ac:picMk id="11" creationId="{7DA6FEF3-91D1-434B-B473-AA70A15A9045}"/>
          </ac:picMkLst>
        </pc:picChg>
        <pc:picChg chg="add mod">
          <ac:chgData name="Shirley Serban" userId="7f207fc8-03d1-48c7-9795-2440acc08cbb" providerId="ADAL" clId="{17FCBABE-BB0F-5AEB-A8EA-4422061C88F3}" dt="2026-01-29T21:47:28.288" v="6059" actId="1076"/>
          <ac:picMkLst>
            <pc:docMk/>
            <pc:sldMk cId="521185421" sldId="275"/>
            <ac:picMk id="12" creationId="{CCF06F37-E215-4163-9B9E-4E3097B976E6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2-02T19:27:44.375" v="6608" actId="20577"/>
        <pc:sldMkLst>
          <pc:docMk/>
          <pc:sldMk cId="809941416" sldId="277"/>
        </pc:sldMkLst>
        <pc:spChg chg="mod">
          <ac:chgData name="Shirley Serban" userId="7f207fc8-03d1-48c7-9795-2440acc08cbb" providerId="ADAL" clId="{17FCBABE-BB0F-5AEB-A8EA-4422061C88F3}" dt="2026-01-30T01:30:05.624" v="6544" actId="20577"/>
          <ac:spMkLst>
            <pc:docMk/>
            <pc:sldMk cId="809941416" sldId="277"/>
            <ac:spMk id="5" creationId="{AC3E3EB4-2F60-26FC-0A9D-386E0FE9CD50}"/>
          </ac:spMkLst>
        </pc:spChg>
        <pc:picChg chg="add mod">
          <ac:chgData name="Shirley Serban" userId="7f207fc8-03d1-48c7-9795-2440acc08cbb" providerId="ADAL" clId="{17FCBABE-BB0F-5AEB-A8EA-4422061C88F3}" dt="2026-01-29T22:42:04.744" v="6523" actId="18331"/>
          <ac:picMkLst>
            <pc:docMk/>
            <pc:sldMk cId="809941416" sldId="277"/>
            <ac:picMk id="2" creationId="{B92D51F9-4E29-2DBD-6F28-02841477D83F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2-02T19:26:59.800" v="6595" actId="20577"/>
        <pc:sldMkLst>
          <pc:docMk/>
          <pc:sldMk cId="1224502873" sldId="285"/>
        </pc:sldMkLst>
        <pc:picChg chg="add mod">
          <ac:chgData name="Shirley Serban" userId="7f207fc8-03d1-48c7-9795-2440acc08cbb" providerId="ADAL" clId="{17FCBABE-BB0F-5AEB-A8EA-4422061C88F3}" dt="2026-01-29T22:16:52.526" v="6396" actId="14100"/>
          <ac:picMkLst>
            <pc:docMk/>
            <pc:sldMk cId="1224502873" sldId="285"/>
            <ac:picMk id="2" creationId="{B0542017-53EB-C638-4DD2-EA46FEB7F4C4}"/>
          </ac:picMkLst>
        </pc:picChg>
        <pc:picChg chg="mod">
          <ac:chgData name="Shirley Serban" userId="7f207fc8-03d1-48c7-9795-2440acc08cbb" providerId="ADAL" clId="{17FCBABE-BB0F-5AEB-A8EA-4422061C88F3}" dt="2026-01-29T22:16:52.526" v="6396" actId="14100"/>
          <ac:picMkLst>
            <pc:docMk/>
            <pc:sldMk cId="1224502873" sldId="285"/>
            <ac:picMk id="3" creationId="{8F648DB7-2FC9-59A9-4A7B-EDD8FDD36941}"/>
          </ac:picMkLst>
        </pc:picChg>
        <pc:picChg chg="add mod">
          <ac:chgData name="Shirley Serban" userId="7f207fc8-03d1-48c7-9795-2440acc08cbb" providerId="ADAL" clId="{17FCBABE-BB0F-5AEB-A8EA-4422061C88F3}" dt="2026-01-29T22:16:52.526" v="6396" actId="14100"/>
          <ac:picMkLst>
            <pc:docMk/>
            <pc:sldMk cId="1224502873" sldId="285"/>
            <ac:picMk id="4" creationId="{AB0E6C8F-C303-6334-6E83-B554397478C1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2-02T19:27:35.936" v="6605" actId="20577"/>
        <pc:sldMkLst>
          <pc:docMk/>
          <pc:sldMk cId="2425753151" sldId="292"/>
        </pc:sldMkLst>
        <pc:spChg chg="mod">
          <ac:chgData name="Shirley Serban" userId="7f207fc8-03d1-48c7-9795-2440acc08cbb" providerId="ADAL" clId="{17FCBABE-BB0F-5AEB-A8EA-4422061C88F3}" dt="2026-01-29T21:40:29.140" v="5969" actId="20577"/>
          <ac:spMkLst>
            <pc:docMk/>
            <pc:sldMk cId="2425753151" sldId="292"/>
            <ac:spMk id="3" creationId="{0E745C7B-9C0D-2E2A-6951-D696D45149B9}"/>
          </ac:spMkLst>
        </pc:spChg>
        <pc:spChg chg="add mod">
          <ac:chgData name="Shirley Serban" userId="7f207fc8-03d1-48c7-9795-2440acc08cbb" providerId="ADAL" clId="{17FCBABE-BB0F-5AEB-A8EA-4422061C88F3}" dt="2026-01-29T21:42:03.514" v="6025" actId="12"/>
          <ac:spMkLst>
            <pc:docMk/>
            <pc:sldMk cId="2425753151" sldId="292"/>
            <ac:spMk id="14" creationId="{55B97A7F-47CE-E321-FDED-F724EE41395D}"/>
          </ac:spMkLst>
        </pc:spChg>
        <pc:picChg chg="add mod">
          <ac:chgData name="Shirley Serban" userId="7f207fc8-03d1-48c7-9795-2440acc08cbb" providerId="ADAL" clId="{17FCBABE-BB0F-5AEB-A8EA-4422061C88F3}" dt="2026-01-29T21:40:42.636" v="5971"/>
          <ac:picMkLst>
            <pc:docMk/>
            <pc:sldMk cId="2425753151" sldId="292"/>
            <ac:picMk id="2" creationId="{9BA9C9AC-7E19-2F7D-ECDB-A22D044F4123}"/>
          </ac:picMkLst>
        </pc:picChg>
        <pc:picChg chg="add mod">
          <ac:chgData name="Shirley Serban" userId="7f207fc8-03d1-48c7-9795-2440acc08cbb" providerId="ADAL" clId="{17FCBABE-BB0F-5AEB-A8EA-4422061C88F3}" dt="2026-01-29T21:40:42.636" v="5971"/>
          <ac:picMkLst>
            <pc:docMk/>
            <pc:sldMk cId="2425753151" sldId="292"/>
            <ac:picMk id="10" creationId="{9872C9A0-ABD4-C7A1-18A8-50D13EF76B8C}"/>
          </ac:picMkLst>
        </pc:picChg>
        <pc:picChg chg="add mod">
          <ac:chgData name="Shirley Serban" userId="7f207fc8-03d1-48c7-9795-2440acc08cbb" providerId="ADAL" clId="{17FCBABE-BB0F-5AEB-A8EA-4422061C88F3}" dt="2026-01-29T21:40:42.636" v="5971"/>
          <ac:picMkLst>
            <pc:docMk/>
            <pc:sldMk cId="2425753151" sldId="292"/>
            <ac:picMk id="11" creationId="{834C5DA6-6342-016D-DA12-0913CAC25361}"/>
          </ac:picMkLst>
        </pc:picChg>
        <pc:picChg chg="add mod">
          <ac:chgData name="Shirley Serban" userId="7f207fc8-03d1-48c7-9795-2440acc08cbb" providerId="ADAL" clId="{17FCBABE-BB0F-5AEB-A8EA-4422061C88F3}" dt="2026-01-29T21:40:42.636" v="5971"/>
          <ac:picMkLst>
            <pc:docMk/>
            <pc:sldMk cId="2425753151" sldId="292"/>
            <ac:picMk id="12" creationId="{727789D0-E5FA-F088-6D2D-632F73296F3F}"/>
          </ac:picMkLst>
        </pc:picChg>
        <pc:picChg chg="add mod">
          <ac:chgData name="Shirley Serban" userId="7f207fc8-03d1-48c7-9795-2440acc08cbb" providerId="ADAL" clId="{17FCBABE-BB0F-5AEB-A8EA-4422061C88F3}" dt="2026-01-29T21:45:06.715" v="6040" actId="1076"/>
          <ac:picMkLst>
            <pc:docMk/>
            <pc:sldMk cId="2425753151" sldId="292"/>
            <ac:picMk id="13" creationId="{4F8A37F4-7B27-6A59-B6E9-74EB2F632769}"/>
          </ac:picMkLst>
        </pc:picChg>
      </pc:sldChg>
      <pc:sldChg chg="addSp delSp modSp add mod ord modNotesTx">
        <pc:chgData name="Shirley Serban" userId="7f207fc8-03d1-48c7-9795-2440acc08cbb" providerId="ADAL" clId="{17FCBABE-BB0F-5AEB-A8EA-4422061C88F3}" dt="2026-02-02T19:27:11.887" v="6599" actId="20577"/>
        <pc:sldMkLst>
          <pc:docMk/>
          <pc:sldMk cId="4214988714" sldId="316"/>
        </pc:sldMkLst>
        <pc:spChg chg="mod">
          <ac:chgData name="Shirley Serban" userId="7f207fc8-03d1-48c7-9795-2440acc08cbb" providerId="ADAL" clId="{17FCBABE-BB0F-5AEB-A8EA-4422061C88F3}" dt="2026-01-29T01:54:44.963" v="331" actId="20577"/>
          <ac:spMkLst>
            <pc:docMk/>
            <pc:sldMk cId="4214988714" sldId="316"/>
            <ac:spMk id="3" creationId="{AA2769B1-63C9-AE87-9F81-D46F8D77DBE5}"/>
          </ac:spMkLst>
        </pc:spChg>
        <pc:spChg chg="mod">
          <ac:chgData name="Shirley Serban" userId="7f207fc8-03d1-48c7-9795-2440acc08cbb" providerId="ADAL" clId="{17FCBABE-BB0F-5AEB-A8EA-4422061C88F3}" dt="2026-01-29T03:14:18.128" v="1474" actId="20577"/>
          <ac:spMkLst>
            <pc:docMk/>
            <pc:sldMk cId="4214988714" sldId="316"/>
            <ac:spMk id="4" creationId="{5AC1F0FB-A2C2-8519-FA40-98665E5D370E}"/>
          </ac:spMkLst>
        </pc:spChg>
        <pc:spChg chg="mod">
          <ac:chgData name="Shirley Serban" userId="7f207fc8-03d1-48c7-9795-2440acc08cbb" providerId="ADAL" clId="{17FCBABE-BB0F-5AEB-A8EA-4422061C88F3}" dt="2026-01-29T03:14:25.226" v="1489" actId="1036"/>
          <ac:spMkLst>
            <pc:docMk/>
            <pc:sldMk cId="4214988714" sldId="316"/>
            <ac:spMk id="6" creationId="{51255BB7-7E6B-29AB-5370-ED76AA2B0256}"/>
          </ac:spMkLst>
        </pc:spChg>
        <pc:spChg chg="mod">
          <ac:chgData name="Shirley Serban" userId="7f207fc8-03d1-48c7-9795-2440acc08cbb" providerId="ADAL" clId="{17FCBABE-BB0F-5AEB-A8EA-4422061C88F3}" dt="2026-01-29T03:14:43.903" v="1541" actId="20577"/>
          <ac:spMkLst>
            <pc:docMk/>
            <pc:sldMk cId="4214988714" sldId="316"/>
            <ac:spMk id="8" creationId="{440CC7EA-5788-C9E9-3CBF-5BC735542308}"/>
          </ac:spMkLst>
        </pc:spChg>
        <pc:spChg chg="mod">
          <ac:chgData name="Shirley Serban" userId="7f207fc8-03d1-48c7-9795-2440acc08cbb" providerId="ADAL" clId="{17FCBABE-BB0F-5AEB-A8EA-4422061C88F3}" dt="2026-01-29T03:17:10.816" v="1645" actId="20577"/>
          <ac:spMkLst>
            <pc:docMk/>
            <pc:sldMk cId="4214988714" sldId="316"/>
            <ac:spMk id="9" creationId="{16940DAC-F50E-A326-FD84-76E081EBFE5C}"/>
          </ac:spMkLst>
        </pc:spChg>
        <pc:spChg chg="mod">
          <ac:chgData name="Shirley Serban" userId="7f207fc8-03d1-48c7-9795-2440acc08cbb" providerId="ADAL" clId="{17FCBABE-BB0F-5AEB-A8EA-4422061C88F3}" dt="2026-01-29T03:16:44.339" v="1583" actId="1076"/>
          <ac:spMkLst>
            <pc:docMk/>
            <pc:sldMk cId="4214988714" sldId="316"/>
            <ac:spMk id="10" creationId="{0AA83B83-48C7-72CA-AC06-1E40109F78F5}"/>
          </ac:spMkLst>
        </pc:spChg>
        <pc:picChg chg="add mod modCrop">
          <ac:chgData name="Shirley Serban" userId="7f207fc8-03d1-48c7-9795-2440acc08cbb" providerId="ADAL" clId="{17FCBABE-BB0F-5AEB-A8EA-4422061C88F3}" dt="2026-01-29T03:16:53.256" v="1586" actId="1076"/>
          <ac:picMkLst>
            <pc:docMk/>
            <pc:sldMk cId="4214988714" sldId="316"/>
            <ac:picMk id="12" creationId="{B6D28941-B242-5741-39A1-0EF764683B02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2-02T19:27:41.833" v="6607" actId="20577"/>
        <pc:sldMkLst>
          <pc:docMk/>
          <pc:sldMk cId="1597009822" sldId="317"/>
        </pc:sldMkLst>
        <pc:spChg chg="mod">
          <ac:chgData name="Shirley Serban" userId="7f207fc8-03d1-48c7-9795-2440acc08cbb" providerId="ADAL" clId="{17FCBABE-BB0F-5AEB-A8EA-4422061C88F3}" dt="2026-01-29T21:54:33.422" v="6230" actId="20577"/>
          <ac:spMkLst>
            <pc:docMk/>
            <pc:sldMk cId="1597009822" sldId="317"/>
            <ac:spMk id="14" creationId="{D2955D7E-D019-C99A-374D-C8AF4BF1140F}"/>
          </ac:spMkLst>
        </pc:spChg>
        <pc:spChg chg="mod">
          <ac:chgData name="Shirley Serban" userId="7f207fc8-03d1-48c7-9795-2440acc08cbb" providerId="ADAL" clId="{17FCBABE-BB0F-5AEB-A8EA-4422061C88F3}" dt="2026-01-29T21:53:40.749" v="6223" actId="790"/>
          <ac:spMkLst>
            <pc:docMk/>
            <pc:sldMk cId="1597009822" sldId="317"/>
            <ac:spMk id="15" creationId="{C7468F4F-00DA-2933-A477-312BB3248E06}"/>
          </ac:spMkLst>
        </pc:spChg>
        <pc:picChg chg="mod modCrop">
          <ac:chgData name="Shirley Serban" userId="7f207fc8-03d1-48c7-9795-2440acc08cbb" providerId="ADAL" clId="{17FCBABE-BB0F-5AEB-A8EA-4422061C88F3}" dt="2026-01-29T21:54:43.216" v="6232" actId="1035"/>
          <ac:picMkLst>
            <pc:docMk/>
            <pc:sldMk cId="1597009822" sldId="317"/>
            <ac:picMk id="8" creationId="{68637B76-C7A8-EC04-B055-7B1D005ECDB5}"/>
          </ac:picMkLst>
        </pc:picChg>
        <pc:picChg chg="mod">
          <ac:chgData name="Shirley Serban" userId="7f207fc8-03d1-48c7-9795-2440acc08cbb" providerId="ADAL" clId="{17FCBABE-BB0F-5AEB-A8EA-4422061C88F3}" dt="2026-01-29T21:54:47.867" v="6235" actId="1036"/>
          <ac:picMkLst>
            <pc:docMk/>
            <pc:sldMk cId="1597009822" sldId="317"/>
            <ac:picMk id="9" creationId="{0F587A5D-FEDB-3146-1A42-C20223716EE0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2-02T19:26:57.026" v="6594" actId="20577"/>
        <pc:sldMkLst>
          <pc:docMk/>
          <pc:sldMk cId="1799778792" sldId="330"/>
        </pc:sldMkLst>
        <pc:spChg chg="mod">
          <ac:chgData name="Shirley Serban" userId="7f207fc8-03d1-48c7-9795-2440acc08cbb" providerId="ADAL" clId="{17FCBABE-BB0F-5AEB-A8EA-4422061C88F3}" dt="2026-01-29T21:51:40.914" v="6210" actId="14100"/>
          <ac:spMkLst>
            <pc:docMk/>
            <pc:sldMk cId="1799778792" sldId="330"/>
            <ac:spMk id="4" creationId="{9D9661AA-C553-D54F-3317-2986EFF09380}"/>
          </ac:spMkLst>
        </pc:spChg>
        <pc:spChg chg="mod">
          <ac:chgData name="Shirley Serban" userId="7f207fc8-03d1-48c7-9795-2440acc08cbb" providerId="ADAL" clId="{17FCBABE-BB0F-5AEB-A8EA-4422061C88F3}" dt="2026-01-29T21:51:38.086" v="6209" actId="14100"/>
          <ac:spMkLst>
            <pc:docMk/>
            <pc:sldMk cId="1799778792" sldId="330"/>
            <ac:spMk id="7" creationId="{7F5A836B-A0FA-16C2-BF0D-D16AACE512C8}"/>
          </ac:spMkLst>
        </pc:spChg>
        <pc:picChg chg="mod modCrop">
          <ac:chgData name="Shirley Serban" userId="7f207fc8-03d1-48c7-9795-2440acc08cbb" providerId="ADAL" clId="{17FCBABE-BB0F-5AEB-A8EA-4422061C88F3}" dt="2026-01-29T21:52:10.689" v="6214" actId="18131"/>
          <ac:picMkLst>
            <pc:docMk/>
            <pc:sldMk cId="1799778792" sldId="330"/>
            <ac:picMk id="5" creationId="{E4E5E42F-F7B9-23A5-94CA-DDD7B838ADFA}"/>
          </ac:picMkLst>
        </pc:picChg>
        <pc:picChg chg="mod modCrop">
          <ac:chgData name="Shirley Serban" userId="7f207fc8-03d1-48c7-9795-2440acc08cbb" providerId="ADAL" clId="{17FCBABE-BB0F-5AEB-A8EA-4422061C88F3}" dt="2026-01-29T21:51:58.860" v="6213" actId="18131"/>
          <ac:picMkLst>
            <pc:docMk/>
            <pc:sldMk cId="1799778792" sldId="330"/>
            <ac:picMk id="6" creationId="{1474447C-DDDD-445F-34F9-8E3C07AE0730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2-02T19:27:05.993" v="6597" actId="20577"/>
        <pc:sldMkLst>
          <pc:docMk/>
          <pc:sldMk cId="528094633" sldId="331"/>
        </pc:sldMkLst>
        <pc:spChg chg="add mod">
          <ac:chgData name="Shirley Serban" userId="7f207fc8-03d1-48c7-9795-2440acc08cbb" providerId="ADAL" clId="{17FCBABE-BB0F-5AEB-A8EA-4422061C88F3}" dt="2026-01-29T02:37:27.381" v="1144"/>
          <ac:spMkLst>
            <pc:docMk/>
            <pc:sldMk cId="528094633" sldId="331"/>
            <ac:spMk id="16" creationId="{70238723-A396-DAFA-C24D-2913E479BEC0}"/>
          </ac:spMkLst>
        </pc:spChg>
        <pc:spChg chg="add mod">
          <ac:chgData name="Shirley Serban" userId="7f207fc8-03d1-48c7-9795-2440acc08cbb" providerId="ADAL" clId="{17FCBABE-BB0F-5AEB-A8EA-4422061C88F3}" dt="2026-01-29T02:42:46.393" v="1189" actId="1076"/>
          <ac:spMkLst>
            <pc:docMk/>
            <pc:sldMk cId="528094633" sldId="331"/>
            <ac:spMk id="18" creationId="{9B3530C0-7263-C911-FFCE-5BA444666A7D}"/>
          </ac:spMkLst>
        </pc:spChg>
        <pc:spChg chg="add mod">
          <ac:chgData name="Shirley Serban" userId="7f207fc8-03d1-48c7-9795-2440acc08cbb" providerId="ADAL" clId="{17FCBABE-BB0F-5AEB-A8EA-4422061C88F3}" dt="2026-01-29T02:42:53.262" v="1190" actId="1076"/>
          <ac:spMkLst>
            <pc:docMk/>
            <pc:sldMk cId="528094633" sldId="331"/>
            <ac:spMk id="20" creationId="{39C28EF7-8F64-6AE7-9E8D-3F610B5ED76F}"/>
          </ac:spMkLst>
        </pc:spChg>
        <pc:picChg chg="add mod">
          <ac:chgData name="Shirley Serban" userId="7f207fc8-03d1-48c7-9795-2440acc08cbb" providerId="ADAL" clId="{17FCBABE-BB0F-5AEB-A8EA-4422061C88F3}" dt="2026-01-29T02:25:34.692" v="497" actId="1076"/>
          <ac:picMkLst>
            <pc:docMk/>
            <pc:sldMk cId="528094633" sldId="331"/>
            <ac:picMk id="6" creationId="{E1C8994E-39C8-CC94-441E-C926D7BE0EF6}"/>
          </ac:picMkLst>
        </pc:picChg>
        <pc:picChg chg="add mod">
          <ac:chgData name="Shirley Serban" userId="7f207fc8-03d1-48c7-9795-2440acc08cbb" providerId="ADAL" clId="{17FCBABE-BB0F-5AEB-A8EA-4422061C88F3}" dt="2026-01-29T02:30:55.597" v="543" actId="14100"/>
          <ac:picMkLst>
            <pc:docMk/>
            <pc:sldMk cId="528094633" sldId="331"/>
            <ac:picMk id="9" creationId="{2EDAE801-3517-7EEF-358E-050E3E5169D1}"/>
          </ac:picMkLst>
        </pc:picChg>
        <pc:picChg chg="add mod">
          <ac:chgData name="Shirley Serban" userId="7f207fc8-03d1-48c7-9795-2440acc08cbb" providerId="ADAL" clId="{17FCBABE-BB0F-5AEB-A8EA-4422061C88F3}" dt="2026-01-29T02:31:59.259" v="1049" actId="14861"/>
          <ac:picMkLst>
            <pc:docMk/>
            <pc:sldMk cId="528094633" sldId="331"/>
            <ac:picMk id="13" creationId="{6688E6B4-BBB1-6579-AF44-128D40581ED2}"/>
          </ac:picMkLst>
        </pc:picChg>
        <pc:picChg chg="add mod modCrop">
          <ac:chgData name="Shirley Serban" userId="7f207fc8-03d1-48c7-9795-2440acc08cbb" providerId="ADAL" clId="{17FCBABE-BB0F-5AEB-A8EA-4422061C88F3}" dt="2026-01-29T02:34:30.802" v="1093" actId="1076"/>
          <ac:picMkLst>
            <pc:docMk/>
            <pc:sldMk cId="528094633" sldId="331"/>
            <ac:picMk id="15" creationId="{904A100A-0EB6-09DB-F9A7-EBCAC2040805}"/>
          </ac:picMkLst>
        </pc:picChg>
        <pc:picChg chg="add mod modCrop">
          <ac:chgData name="Shirley Serban" userId="7f207fc8-03d1-48c7-9795-2440acc08cbb" providerId="ADAL" clId="{17FCBABE-BB0F-5AEB-A8EA-4422061C88F3}" dt="2026-01-29T02:42:46.393" v="1189" actId="1076"/>
          <ac:picMkLst>
            <pc:docMk/>
            <pc:sldMk cId="528094633" sldId="331"/>
            <ac:picMk id="17" creationId="{B8DC6F3E-DE96-42DF-EF78-6A6999FAC65B}"/>
          </ac:picMkLst>
        </pc:picChg>
        <pc:picChg chg="add mod modCrop">
          <ac:chgData name="Shirley Serban" userId="7f207fc8-03d1-48c7-9795-2440acc08cbb" providerId="ADAL" clId="{17FCBABE-BB0F-5AEB-A8EA-4422061C88F3}" dt="2026-01-29T02:42:53.262" v="1190" actId="1076"/>
          <ac:picMkLst>
            <pc:docMk/>
            <pc:sldMk cId="528094633" sldId="331"/>
            <ac:picMk id="19" creationId="{540861D8-0F02-A33B-6D24-051DB2D80A31}"/>
          </ac:picMkLst>
        </pc:picChg>
        <pc:picChg chg="add mod modCrop">
          <ac:chgData name="Shirley Serban" userId="7f207fc8-03d1-48c7-9795-2440acc08cbb" providerId="ADAL" clId="{17FCBABE-BB0F-5AEB-A8EA-4422061C88F3}" dt="2026-01-29T02:44:58.768" v="1200" actId="732"/>
          <ac:picMkLst>
            <pc:docMk/>
            <pc:sldMk cId="528094633" sldId="331"/>
            <ac:picMk id="22" creationId="{2DAAEE84-E1EA-896A-F636-10C1AE38338D}"/>
          </ac:picMkLst>
        </pc:picChg>
        <pc:picChg chg="add mod modCrop">
          <ac:chgData name="Shirley Serban" userId="7f207fc8-03d1-48c7-9795-2440acc08cbb" providerId="ADAL" clId="{17FCBABE-BB0F-5AEB-A8EA-4422061C88F3}" dt="2026-01-29T02:47:20.996" v="1226" actId="732"/>
          <ac:picMkLst>
            <pc:docMk/>
            <pc:sldMk cId="528094633" sldId="331"/>
            <ac:picMk id="26" creationId="{1078D5B2-FA3B-DDA8-E58B-3C6A93A11D95}"/>
          </ac:picMkLst>
        </pc:picChg>
        <pc:picChg chg="add mod modCrop">
          <ac:chgData name="Shirley Serban" userId="7f207fc8-03d1-48c7-9795-2440acc08cbb" providerId="ADAL" clId="{17FCBABE-BB0F-5AEB-A8EA-4422061C88F3}" dt="2026-01-29T02:49:30.952" v="1263" actId="1038"/>
          <ac:picMkLst>
            <pc:docMk/>
            <pc:sldMk cId="528094633" sldId="331"/>
            <ac:picMk id="27" creationId="{DBB53BC9-2010-EEEA-AD05-B5646AD0349A}"/>
          </ac:picMkLst>
        </pc:picChg>
        <pc:picChg chg="add mod modCrop">
          <ac:chgData name="Shirley Serban" userId="7f207fc8-03d1-48c7-9795-2440acc08cbb" providerId="ADAL" clId="{17FCBABE-BB0F-5AEB-A8EA-4422061C88F3}" dt="2026-01-29T02:49:52.777" v="1273" actId="1037"/>
          <ac:picMkLst>
            <pc:docMk/>
            <pc:sldMk cId="528094633" sldId="331"/>
            <ac:picMk id="28" creationId="{48FC094C-9556-781E-2B1A-E966CFFC9BB0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02T19:27:08.692" v="6598" actId="20577"/>
        <pc:sldMkLst>
          <pc:docMk/>
          <pc:sldMk cId="3491643109" sldId="332"/>
        </pc:sldMkLst>
        <pc:picChg chg="add mod modCrop">
          <ac:chgData name="Shirley Serban" userId="7f207fc8-03d1-48c7-9795-2440acc08cbb" providerId="ADAL" clId="{17FCBABE-BB0F-5AEB-A8EA-4422061C88F3}" dt="2026-01-29T03:19:13.654" v="1653" actId="1037"/>
          <ac:picMkLst>
            <pc:docMk/>
            <pc:sldMk cId="3491643109" sldId="332"/>
            <ac:picMk id="3" creationId="{4A132AF6-3AAF-62CB-8618-ADF81C0ADEC3}"/>
          </ac:picMkLst>
        </pc:picChg>
        <pc:picChg chg="add mod modCrop">
          <ac:chgData name="Shirley Serban" userId="7f207fc8-03d1-48c7-9795-2440acc08cbb" providerId="ADAL" clId="{17FCBABE-BB0F-5AEB-A8EA-4422061C88F3}" dt="2026-01-29T03:32:41.864" v="1724"/>
          <ac:picMkLst>
            <pc:docMk/>
            <pc:sldMk cId="3491643109" sldId="332"/>
            <ac:picMk id="5" creationId="{1E713ABE-94B4-70E2-5543-607768FCB1C9}"/>
          </ac:picMkLst>
        </pc:picChg>
        <pc:picChg chg="add mod modCrop">
          <ac:chgData name="Shirley Serban" userId="7f207fc8-03d1-48c7-9795-2440acc08cbb" providerId="ADAL" clId="{17FCBABE-BB0F-5AEB-A8EA-4422061C88F3}" dt="2026-01-29T03:32:55.516" v="1725" actId="732"/>
          <ac:picMkLst>
            <pc:docMk/>
            <pc:sldMk cId="3491643109" sldId="332"/>
            <ac:picMk id="12" creationId="{6FC8D13B-8627-38BB-04B1-6E6588490353}"/>
          </ac:picMkLst>
        </pc:picChg>
        <pc:picChg chg="mod">
          <ac:chgData name="Shirley Serban" userId="7f207fc8-03d1-48c7-9795-2440acc08cbb" providerId="ADAL" clId="{17FCBABE-BB0F-5AEB-A8EA-4422061C88F3}" dt="2026-01-29T03:33:20.778" v="1726" actId="1076"/>
          <ac:picMkLst>
            <pc:docMk/>
            <pc:sldMk cId="3491643109" sldId="332"/>
            <ac:picMk id="17" creationId="{DCFB7D6B-473B-13DC-63E3-44A54B4591B3}"/>
          </ac:picMkLst>
        </pc:picChg>
        <pc:picChg chg="mod">
          <ac:chgData name="Shirley Serban" userId="7f207fc8-03d1-48c7-9795-2440acc08cbb" providerId="ADAL" clId="{17FCBABE-BB0F-5AEB-A8EA-4422061C88F3}" dt="2026-01-29T03:33:23.514" v="1727" actId="1076"/>
          <ac:picMkLst>
            <pc:docMk/>
            <pc:sldMk cId="3491643109" sldId="332"/>
            <ac:picMk id="19" creationId="{40914698-B91E-1ADB-16FD-07DCDD7EC096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2-02T19:27:15.980" v="6600" actId="20577"/>
        <pc:sldMkLst>
          <pc:docMk/>
          <pc:sldMk cId="1941824981" sldId="333"/>
        </pc:sldMkLst>
        <pc:grpChg chg="add mod">
          <ac:chgData name="Shirley Serban" userId="7f207fc8-03d1-48c7-9795-2440acc08cbb" providerId="ADAL" clId="{17FCBABE-BB0F-5AEB-A8EA-4422061C88F3}" dt="2026-01-29T19:41:35.711" v="2102" actId="164"/>
          <ac:grpSpMkLst>
            <pc:docMk/>
            <pc:sldMk cId="1941824981" sldId="333"/>
            <ac:grpSpMk id="8" creationId="{640217DF-CF5B-1920-2842-E5D3182B3384}"/>
          </ac:grpSpMkLst>
        </pc:grpChg>
        <pc:picChg chg="add mod">
          <ac:chgData name="Shirley Serban" userId="7f207fc8-03d1-48c7-9795-2440acc08cbb" providerId="ADAL" clId="{17FCBABE-BB0F-5AEB-A8EA-4422061C88F3}" dt="2026-01-29T19:36:41.238" v="2044"/>
          <ac:picMkLst>
            <pc:docMk/>
            <pc:sldMk cId="1941824981" sldId="333"/>
            <ac:picMk id="3" creationId="{2AC489ED-1A8C-3787-0EB4-C1D7C7DA53C7}"/>
          </ac:picMkLst>
        </pc:picChg>
        <pc:picChg chg="add mod modCrop">
          <ac:chgData name="Shirley Serban" userId="7f207fc8-03d1-48c7-9795-2440acc08cbb" providerId="ADAL" clId="{17FCBABE-BB0F-5AEB-A8EA-4422061C88F3}" dt="2026-01-29T03:52:27.427" v="2035"/>
          <ac:picMkLst>
            <pc:docMk/>
            <pc:sldMk cId="1941824981" sldId="333"/>
            <ac:picMk id="4" creationId="{7863F7AF-FC30-9667-7970-766B2B9F69E3}"/>
          </ac:picMkLst>
        </pc:picChg>
        <pc:picChg chg="add mod modCrop">
          <ac:chgData name="Shirley Serban" userId="7f207fc8-03d1-48c7-9795-2440acc08cbb" providerId="ADAL" clId="{17FCBABE-BB0F-5AEB-A8EA-4422061C88F3}" dt="2026-01-29T19:38:28.305" v="2098" actId="732"/>
          <ac:picMkLst>
            <pc:docMk/>
            <pc:sldMk cId="1941824981" sldId="333"/>
            <ac:picMk id="7" creationId="{AE542E7E-3E9B-DBAB-BFFE-F6037F2CD686}"/>
          </ac:picMkLst>
        </pc:picChg>
        <pc:picChg chg="mod">
          <ac:chgData name="Shirley Serban" userId="7f207fc8-03d1-48c7-9795-2440acc08cbb" providerId="ADAL" clId="{17FCBABE-BB0F-5AEB-A8EA-4422061C88F3}" dt="2026-01-29T19:45:46.981" v="2178" actId="1076"/>
          <ac:picMkLst>
            <pc:docMk/>
            <pc:sldMk cId="1941824981" sldId="333"/>
            <ac:picMk id="15" creationId="{CCA27A03-AB75-49C8-DEE6-9FD30AFFA89E}"/>
          </ac:picMkLst>
        </pc:picChg>
        <pc:picChg chg="mod">
          <ac:chgData name="Shirley Serban" userId="7f207fc8-03d1-48c7-9795-2440acc08cbb" providerId="ADAL" clId="{17FCBABE-BB0F-5AEB-A8EA-4422061C88F3}" dt="2026-01-29T19:45:50.241" v="2179" actId="1076"/>
          <ac:picMkLst>
            <pc:docMk/>
            <pc:sldMk cId="1941824981" sldId="333"/>
            <ac:picMk id="17" creationId="{E07045B9-E8A0-4BB5-72D9-C1EEA9ECA82C}"/>
          </ac:picMkLst>
        </pc:picChg>
        <pc:picChg chg="mod">
          <ac:chgData name="Shirley Serban" userId="7f207fc8-03d1-48c7-9795-2440acc08cbb" providerId="ADAL" clId="{17FCBABE-BB0F-5AEB-A8EA-4422061C88F3}" dt="2026-01-29T19:45:53.761" v="2180" actId="1076"/>
          <ac:picMkLst>
            <pc:docMk/>
            <pc:sldMk cId="1941824981" sldId="333"/>
            <ac:picMk id="19" creationId="{F67C28BE-657C-7888-D876-451471B61150}"/>
          </ac:picMkLst>
        </pc:picChg>
        <pc:picChg chg="mod">
          <ac:chgData name="Shirley Serban" userId="7f207fc8-03d1-48c7-9795-2440acc08cbb" providerId="ADAL" clId="{17FCBABE-BB0F-5AEB-A8EA-4422061C88F3}" dt="2026-01-29T19:41:35.711" v="2102" actId="164"/>
          <ac:picMkLst>
            <pc:docMk/>
            <pc:sldMk cId="1941824981" sldId="333"/>
            <ac:picMk id="22" creationId="{F7756BA9-870E-A413-180A-026631DC11C2}"/>
          </ac:picMkLst>
        </pc:picChg>
        <pc:picChg chg="mod">
          <ac:chgData name="Shirley Serban" userId="7f207fc8-03d1-48c7-9795-2440acc08cbb" providerId="ADAL" clId="{17FCBABE-BB0F-5AEB-A8EA-4422061C88F3}" dt="2026-01-29T19:41:35.711" v="2102" actId="164"/>
          <ac:picMkLst>
            <pc:docMk/>
            <pc:sldMk cId="1941824981" sldId="333"/>
            <ac:picMk id="26" creationId="{E3F1D5F8-5179-0B4A-D211-E90BD68E77ED}"/>
          </ac:picMkLst>
        </pc:picChg>
        <pc:picChg chg="mod">
          <ac:chgData name="Shirley Serban" userId="7f207fc8-03d1-48c7-9795-2440acc08cbb" providerId="ADAL" clId="{17FCBABE-BB0F-5AEB-A8EA-4422061C88F3}" dt="2026-01-29T19:41:35.711" v="2102" actId="164"/>
          <ac:picMkLst>
            <pc:docMk/>
            <pc:sldMk cId="1941824981" sldId="333"/>
            <ac:picMk id="27" creationId="{5EA306B8-6DD6-5DEC-CB12-639307F27F13}"/>
          </ac:picMkLst>
        </pc:picChg>
        <pc:picChg chg="mod">
          <ac:chgData name="Shirley Serban" userId="7f207fc8-03d1-48c7-9795-2440acc08cbb" providerId="ADAL" clId="{17FCBABE-BB0F-5AEB-A8EA-4422061C88F3}" dt="2026-01-29T19:41:35.711" v="2102" actId="164"/>
          <ac:picMkLst>
            <pc:docMk/>
            <pc:sldMk cId="1941824981" sldId="333"/>
            <ac:picMk id="28" creationId="{6A3BFCE0-EAD1-8C42-905E-A8FAE9EB9777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02T19:27:18.777" v="6601" actId="20577"/>
        <pc:sldMkLst>
          <pc:docMk/>
          <pc:sldMk cId="17655235" sldId="334"/>
        </pc:sldMkLst>
        <pc:spChg chg="add mod">
          <ac:chgData name="Shirley Serban" userId="7f207fc8-03d1-48c7-9795-2440acc08cbb" providerId="ADAL" clId="{17FCBABE-BB0F-5AEB-A8EA-4422061C88F3}" dt="2026-01-29T20:48:01.784" v="2813"/>
          <ac:spMkLst>
            <pc:docMk/>
            <pc:sldMk cId="17655235" sldId="334"/>
            <ac:spMk id="21" creationId="{6B1622E6-0789-E18D-3219-AC5090AA9907}"/>
          </ac:spMkLst>
        </pc:spChg>
        <pc:grpChg chg="add mod">
          <ac:chgData name="Shirley Serban" userId="7f207fc8-03d1-48c7-9795-2440acc08cbb" providerId="ADAL" clId="{17FCBABE-BB0F-5AEB-A8EA-4422061C88F3}" dt="2026-01-29T20:33:52.846" v="2643"/>
          <ac:grpSpMkLst>
            <pc:docMk/>
            <pc:sldMk cId="17655235" sldId="334"/>
            <ac:grpSpMk id="11" creationId="{1628A95E-9BF7-1F3F-DB06-2130322A1F35}"/>
          </ac:grpSpMkLst>
        </pc:grpChg>
        <pc:picChg chg="mod">
          <ac:chgData name="Shirley Serban" userId="7f207fc8-03d1-48c7-9795-2440acc08cbb" providerId="ADAL" clId="{17FCBABE-BB0F-5AEB-A8EA-4422061C88F3}" dt="2026-01-29T20:41:40.913" v="2768"/>
          <ac:picMkLst>
            <pc:docMk/>
            <pc:sldMk cId="17655235" sldId="334"/>
            <ac:picMk id="6" creationId="{2A77C4BE-4971-BC87-8933-E17920EC054C}"/>
          </ac:picMkLst>
        </pc:picChg>
        <pc:picChg chg="add mod">
          <ac:chgData name="Shirley Serban" userId="7f207fc8-03d1-48c7-9795-2440acc08cbb" providerId="ADAL" clId="{17FCBABE-BB0F-5AEB-A8EA-4422061C88F3}" dt="2026-01-29T20:55:21.642" v="2978" actId="1035"/>
          <ac:picMkLst>
            <pc:docMk/>
            <pc:sldMk cId="17655235" sldId="334"/>
            <ac:picMk id="10" creationId="{CEFA1D8E-BB2C-BC3B-B350-847D230ADD65}"/>
          </ac:picMkLst>
        </pc:picChg>
        <pc:picChg chg="mod">
          <ac:chgData name="Shirley Serban" userId="7f207fc8-03d1-48c7-9795-2440acc08cbb" providerId="ADAL" clId="{17FCBABE-BB0F-5AEB-A8EA-4422061C88F3}" dt="2026-01-29T20:33:52.846" v="2643"/>
          <ac:picMkLst>
            <pc:docMk/>
            <pc:sldMk cId="17655235" sldId="334"/>
            <ac:picMk id="12" creationId="{B1750723-600F-48A0-9836-BEB1C42531E8}"/>
          </ac:picMkLst>
        </pc:picChg>
        <pc:picChg chg="mod">
          <ac:chgData name="Shirley Serban" userId="7f207fc8-03d1-48c7-9795-2440acc08cbb" providerId="ADAL" clId="{17FCBABE-BB0F-5AEB-A8EA-4422061C88F3}" dt="2026-01-29T20:33:52.846" v="2643"/>
          <ac:picMkLst>
            <pc:docMk/>
            <pc:sldMk cId="17655235" sldId="334"/>
            <ac:picMk id="13" creationId="{D621A8F2-EB87-CC1F-6805-5ED460928119}"/>
          </ac:picMkLst>
        </pc:picChg>
        <pc:picChg chg="mod">
          <ac:chgData name="Shirley Serban" userId="7f207fc8-03d1-48c7-9795-2440acc08cbb" providerId="ADAL" clId="{17FCBABE-BB0F-5AEB-A8EA-4422061C88F3}" dt="2026-01-29T20:33:52.846" v="2643"/>
          <ac:picMkLst>
            <pc:docMk/>
            <pc:sldMk cId="17655235" sldId="334"/>
            <ac:picMk id="14" creationId="{08193236-D41E-74F2-8CC9-79001AC6B1E3}"/>
          </ac:picMkLst>
        </pc:picChg>
        <pc:picChg chg="mod">
          <ac:chgData name="Shirley Serban" userId="7f207fc8-03d1-48c7-9795-2440acc08cbb" providerId="ADAL" clId="{17FCBABE-BB0F-5AEB-A8EA-4422061C88F3}" dt="2026-01-29T20:43:11.637" v="2775" actId="1076"/>
          <ac:picMkLst>
            <pc:docMk/>
            <pc:sldMk cId="17655235" sldId="334"/>
            <ac:picMk id="15" creationId="{1EDA8554-1CAE-DBDD-36BB-16542A226CCC}"/>
          </ac:picMkLst>
        </pc:picChg>
        <pc:picChg chg="mod">
          <ac:chgData name="Shirley Serban" userId="7f207fc8-03d1-48c7-9795-2440acc08cbb" providerId="ADAL" clId="{17FCBABE-BB0F-5AEB-A8EA-4422061C88F3}" dt="2026-01-29T20:33:52.846" v="2643"/>
          <ac:picMkLst>
            <pc:docMk/>
            <pc:sldMk cId="17655235" sldId="334"/>
            <ac:picMk id="16" creationId="{1EBB0A71-0766-9A4E-BFF3-71BA3A78D3F8}"/>
          </ac:picMkLst>
        </pc:picChg>
        <pc:picChg chg="mod">
          <ac:chgData name="Shirley Serban" userId="7f207fc8-03d1-48c7-9795-2440acc08cbb" providerId="ADAL" clId="{17FCBABE-BB0F-5AEB-A8EA-4422061C88F3}" dt="2026-01-29T20:43:43.290" v="2776" actId="1076"/>
          <ac:picMkLst>
            <pc:docMk/>
            <pc:sldMk cId="17655235" sldId="334"/>
            <ac:picMk id="17" creationId="{B9876263-3124-F20C-A532-02F996BBAE6A}"/>
          </ac:picMkLst>
        </pc:picChg>
        <pc:picChg chg="mod">
          <ac:chgData name="Shirley Serban" userId="7f207fc8-03d1-48c7-9795-2440acc08cbb" providerId="ADAL" clId="{17FCBABE-BB0F-5AEB-A8EA-4422061C88F3}" dt="2026-01-29T20:43:47.453" v="2777" actId="1076"/>
          <ac:picMkLst>
            <pc:docMk/>
            <pc:sldMk cId="17655235" sldId="334"/>
            <ac:picMk id="19" creationId="{D371A1D4-15DB-B846-793D-199AE79D67DD}"/>
          </ac:picMkLst>
        </pc:picChg>
        <pc:picChg chg="add mod">
          <ac:chgData name="Shirley Serban" userId="7f207fc8-03d1-48c7-9795-2440acc08cbb" providerId="ADAL" clId="{17FCBABE-BB0F-5AEB-A8EA-4422061C88F3}" dt="2026-01-29T20:54:43.742" v="2974"/>
          <ac:picMkLst>
            <pc:docMk/>
            <pc:sldMk cId="17655235" sldId="334"/>
            <ac:picMk id="20" creationId="{DD36360C-0698-7CAE-A4FD-D8D88757F27B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2-02T19:27:23.992" v="6602" actId="20577"/>
        <pc:sldMkLst>
          <pc:docMk/>
          <pc:sldMk cId="4278142751" sldId="335"/>
        </pc:sldMkLst>
        <pc:spChg chg="add mod">
          <ac:chgData name="Shirley Serban" userId="7f207fc8-03d1-48c7-9795-2440acc08cbb" providerId="ADAL" clId="{17FCBABE-BB0F-5AEB-A8EA-4422061C88F3}" dt="2026-01-29T20:56:35.536" v="2987" actId="14100"/>
          <ac:spMkLst>
            <pc:docMk/>
            <pc:sldMk cId="4278142751" sldId="335"/>
            <ac:spMk id="3" creationId="{21D84DC0-B72E-F523-7208-3737A83AB17D}"/>
          </ac:spMkLst>
        </pc:spChg>
        <pc:grpChg chg="add mod">
          <ac:chgData name="Shirley Serban" userId="7f207fc8-03d1-48c7-9795-2440acc08cbb" providerId="ADAL" clId="{17FCBABE-BB0F-5AEB-A8EA-4422061C88F3}" dt="2026-01-29T20:56:23.478" v="2981" actId="1076"/>
          <ac:grpSpMkLst>
            <pc:docMk/>
            <pc:sldMk cId="4278142751" sldId="335"/>
            <ac:grpSpMk id="4" creationId="{01B1AEB8-6293-C407-8D54-382440569CF6}"/>
          </ac:grpSpMkLst>
        </pc:grpChg>
        <pc:picChg chg="mod">
          <ac:chgData name="Shirley Serban" userId="7f207fc8-03d1-48c7-9795-2440acc08cbb" providerId="ADAL" clId="{17FCBABE-BB0F-5AEB-A8EA-4422061C88F3}" dt="2026-01-29T20:47:33.121" v="2808" actId="1035"/>
          <ac:picMkLst>
            <pc:docMk/>
            <pc:sldMk cId="4278142751" sldId="335"/>
            <ac:picMk id="2" creationId="{5CD0DDE5-BD86-DD08-06B5-9624C6384438}"/>
          </ac:picMkLst>
        </pc:picChg>
        <pc:picChg chg="mod">
          <ac:chgData name="Shirley Serban" userId="7f207fc8-03d1-48c7-9795-2440acc08cbb" providerId="ADAL" clId="{17FCBABE-BB0F-5AEB-A8EA-4422061C88F3}" dt="2026-01-29T20:52:56.633" v="2960"/>
          <ac:picMkLst>
            <pc:docMk/>
            <pc:sldMk cId="4278142751" sldId="335"/>
            <ac:picMk id="5" creationId="{9F7D927D-19D4-B0D4-4BB5-3C59C119DA9D}"/>
          </ac:picMkLst>
        </pc:picChg>
        <pc:picChg chg="mod">
          <ac:chgData name="Shirley Serban" userId="7f207fc8-03d1-48c7-9795-2440acc08cbb" providerId="ADAL" clId="{17FCBABE-BB0F-5AEB-A8EA-4422061C88F3}" dt="2026-01-29T20:56:31.934" v="2986" actId="1038"/>
          <ac:picMkLst>
            <pc:docMk/>
            <pc:sldMk cId="4278142751" sldId="335"/>
            <ac:picMk id="6" creationId="{2A77C4BE-4971-BC87-8933-E17920EC054C}"/>
          </ac:picMkLst>
        </pc:picChg>
        <pc:picChg chg="mod">
          <ac:chgData name="Shirley Serban" userId="7f207fc8-03d1-48c7-9795-2440acc08cbb" providerId="ADAL" clId="{17FCBABE-BB0F-5AEB-A8EA-4422061C88F3}" dt="2026-01-29T20:52:56.633" v="2960"/>
          <ac:picMkLst>
            <pc:docMk/>
            <pc:sldMk cId="4278142751" sldId="335"/>
            <ac:picMk id="7" creationId="{77D2C792-25E1-DDFD-618E-E2CE009E4629}"/>
          </ac:picMkLst>
        </pc:picChg>
        <pc:picChg chg="mod">
          <ac:chgData name="Shirley Serban" userId="7f207fc8-03d1-48c7-9795-2440acc08cbb" providerId="ADAL" clId="{17FCBABE-BB0F-5AEB-A8EA-4422061C88F3}" dt="2026-01-29T20:52:56.633" v="2960"/>
          <ac:picMkLst>
            <pc:docMk/>
            <pc:sldMk cId="4278142751" sldId="335"/>
            <ac:picMk id="9" creationId="{DA5E769E-5F02-4AFE-30BB-E3FD005E344C}"/>
          </ac:picMkLst>
        </pc:picChg>
        <pc:picChg chg="mod">
          <ac:chgData name="Shirley Serban" userId="7f207fc8-03d1-48c7-9795-2440acc08cbb" providerId="ADAL" clId="{17FCBABE-BB0F-5AEB-A8EA-4422061C88F3}" dt="2026-01-29T20:52:56.633" v="2960"/>
          <ac:picMkLst>
            <pc:docMk/>
            <pc:sldMk cId="4278142751" sldId="335"/>
            <ac:picMk id="11" creationId="{93F0D1CC-06C1-324A-AE7F-B59F92D9F657}"/>
          </ac:picMkLst>
        </pc:picChg>
      </pc:sldChg>
      <pc:sldChg chg="delSp modSp add mod delAnim modAnim modNotesTx">
        <pc:chgData name="Shirley Serban" userId="7f207fc8-03d1-48c7-9795-2440acc08cbb" providerId="ADAL" clId="{17FCBABE-BB0F-5AEB-A8EA-4422061C88F3}" dt="2026-02-02T19:27:29.457" v="6603" actId="20577"/>
        <pc:sldMkLst>
          <pc:docMk/>
          <pc:sldMk cId="2071505935" sldId="336"/>
        </pc:sldMkLst>
        <pc:picChg chg="mod">
          <ac:chgData name="Shirley Serban" userId="7f207fc8-03d1-48c7-9795-2440acc08cbb" providerId="ADAL" clId="{17FCBABE-BB0F-5AEB-A8EA-4422061C88F3}" dt="2026-01-29T21:11:45.684" v="3996" actId="1076"/>
          <ac:picMkLst>
            <pc:docMk/>
            <pc:sldMk cId="2071505935" sldId="336"/>
            <ac:picMk id="19" creationId="{BE274E15-23F7-BE00-5A3B-5104AE48E178}"/>
          </ac:picMkLst>
        </pc:picChg>
      </pc:sldChg>
      <pc:sldChg chg="modSp add modNotesTx">
        <pc:chgData name="Shirley Serban" userId="7f207fc8-03d1-48c7-9795-2440acc08cbb" providerId="ADAL" clId="{17FCBABE-BB0F-5AEB-A8EA-4422061C88F3}" dt="2026-02-02T19:27:32.598" v="6604" actId="20577"/>
        <pc:sldMkLst>
          <pc:docMk/>
          <pc:sldMk cId="2961237594" sldId="337"/>
        </pc:sldMkLst>
        <pc:picChg chg="mod">
          <ac:chgData name="Shirley Serban" userId="7f207fc8-03d1-48c7-9795-2440acc08cbb" providerId="ADAL" clId="{17FCBABE-BB0F-5AEB-A8EA-4422061C88F3}" dt="2026-01-29T22:27:02.895" v="6403"/>
          <ac:picMkLst>
            <pc:docMk/>
            <pc:sldMk cId="2961237594" sldId="337"/>
            <ac:picMk id="3" creationId="{04D2753A-A7CA-F7EB-32DB-65E4460D948C}"/>
          </ac:picMkLst>
        </pc:picChg>
        <pc:picChg chg="mod">
          <ac:chgData name="Shirley Serban" userId="7f207fc8-03d1-48c7-9795-2440acc08cbb" providerId="ADAL" clId="{17FCBABE-BB0F-5AEB-A8EA-4422061C88F3}" dt="2026-01-29T22:27:11.203" v="6404" actId="14826"/>
          <ac:picMkLst>
            <pc:docMk/>
            <pc:sldMk cId="2961237594" sldId="337"/>
            <ac:picMk id="5" creationId="{14C144AF-DF29-F83B-EFA5-0B795DD8FE58}"/>
          </ac:picMkLst>
        </pc:picChg>
        <pc:picChg chg="mod">
          <ac:chgData name="Shirley Serban" userId="7f207fc8-03d1-48c7-9795-2440acc08cbb" providerId="ADAL" clId="{17FCBABE-BB0F-5AEB-A8EA-4422061C88F3}" dt="2026-01-29T22:25:47.360" v="6400"/>
          <ac:picMkLst>
            <pc:docMk/>
            <pc:sldMk cId="2961237594" sldId="337"/>
            <ac:picMk id="12" creationId="{C1A87A03-4A85-9093-C9A0-C12E74176541}"/>
          </ac:picMkLst>
        </pc:picChg>
      </pc:sldChg>
      <pc:sldMasterChg chg="modSldLayout">
        <pc:chgData name="Shirley Serban" userId="7f207fc8-03d1-48c7-9795-2440acc08cbb" providerId="ADAL" clId="{17FCBABE-BB0F-5AEB-A8EA-4422061C88F3}" dt="2026-01-29T22:42:04.744" v="6523" actId="18331"/>
        <pc:sldMasterMkLst>
          <pc:docMk/>
          <pc:sldMasterMk cId="2142349000" sldId="2147486213"/>
        </pc:sldMasterMkLst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2892107723" sldId="2147486345"/>
          </pc:sldLayoutMkLst>
        </pc:sldLayoutChg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105508485" sldId="2147486347"/>
          </pc:sldLayoutMkLst>
        </pc:sldLayoutChg>
        <pc:sldLayoutChg chg="setBg">
          <pc:chgData name="Shirley Serban" userId="7f207fc8-03d1-48c7-9795-2440acc08cbb" providerId="ADAL" clId="{17FCBABE-BB0F-5AEB-A8EA-4422061C88F3}" dt="2026-01-29T22:42:04.744" v="6523" actId="18331"/>
          <pc:sldLayoutMkLst>
            <pc:docMk/>
            <pc:sldMasterMk cId="2142349000" sldId="2147486213"/>
            <pc:sldLayoutMk cId="1503165144" sldId="2147486348"/>
          </pc:sldLayoutMkLst>
        </pc:sldLayoutChg>
      </pc:sldMasterChg>
    </pc:docChg>
  </pc:docChgLst>
  <pc:docChgLst>
    <pc:chgData name="Lorraine Sage" userId="492655dd-2671-48ce-be84-1cb87887afd8" providerId="ADAL" clId="{99949EA7-54FB-4141-A085-937266D6009A}"/>
    <pc:docChg chg="undo custSel modSld">
      <pc:chgData name="Lorraine Sage" userId="492655dd-2671-48ce-be84-1cb87887afd8" providerId="ADAL" clId="{99949EA7-54FB-4141-A085-937266D6009A}" dt="2026-02-12T11:38:53.071" v="3" actId="1076"/>
      <pc:docMkLst>
        <pc:docMk/>
      </pc:docMkLst>
      <pc:sldChg chg="modSp mod">
        <pc:chgData name="Lorraine Sage" userId="492655dd-2671-48ce-be84-1cb87887afd8" providerId="ADAL" clId="{99949EA7-54FB-4141-A085-937266D6009A}" dt="2026-02-12T11:38:07.595" v="1" actId="1076"/>
        <pc:sldMkLst>
          <pc:docMk/>
          <pc:sldMk cId="2585116655" sldId="256"/>
        </pc:sldMkLst>
        <pc:picChg chg="mod">
          <ac:chgData name="Lorraine Sage" userId="492655dd-2671-48ce-be84-1cb87887afd8" providerId="ADAL" clId="{99949EA7-54FB-4141-A085-937266D6009A}" dt="2026-02-12T11:38:07.595" v="1" actId="1076"/>
          <ac:picMkLst>
            <pc:docMk/>
            <pc:sldMk cId="2585116655" sldId="256"/>
            <ac:picMk id="6" creationId="{C64F758B-160D-3A6A-38DC-37BE01F023FD}"/>
          </ac:picMkLst>
        </pc:picChg>
      </pc:sldChg>
      <pc:sldChg chg="modSp mod">
        <pc:chgData name="Lorraine Sage" userId="492655dd-2671-48ce-be84-1cb87887afd8" providerId="ADAL" clId="{99949EA7-54FB-4141-A085-937266D6009A}" dt="2026-02-12T11:38:53.071" v="3" actId="1076"/>
        <pc:sldMkLst>
          <pc:docMk/>
          <pc:sldMk cId="17655235" sldId="334"/>
        </pc:sldMkLst>
        <pc:grpChg chg="mod">
          <ac:chgData name="Lorraine Sage" userId="492655dd-2671-48ce-be84-1cb87887afd8" providerId="ADAL" clId="{99949EA7-54FB-4141-A085-937266D6009A}" dt="2026-02-12T11:38:53.071" v="3" actId="1076"/>
          <ac:grpSpMkLst>
            <pc:docMk/>
            <pc:sldMk cId="17655235" sldId="334"/>
            <ac:grpSpMk id="11" creationId="{1628A95E-9BF7-1F3F-DB06-2130322A1F35}"/>
          </ac:grpSpMkLst>
        </pc:grpChg>
        <pc:picChg chg="mod">
          <ac:chgData name="Lorraine Sage" userId="492655dd-2671-48ce-be84-1cb87887afd8" providerId="ADAL" clId="{99949EA7-54FB-4141-A085-937266D6009A}" dt="2026-02-12T11:38:53.071" v="3" actId="1076"/>
          <ac:picMkLst>
            <pc:docMk/>
            <pc:sldMk cId="17655235" sldId="334"/>
            <ac:picMk id="6" creationId="{2A77C4BE-4971-BC87-8933-E17920EC054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E2D4-2E57-16A3-3CB1-64B4ED9E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A6812-0155-3791-0F7C-AB5F5971E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2D447-2D0F-F834-5437-60060B39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84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E2D4-2E57-16A3-3CB1-64B4ED9E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A6812-0155-3791-0F7C-AB5F5971E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2D447-2D0F-F834-5437-60060B39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4537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84748-EC09-2F0F-D09B-6FA085BF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C74D0-B265-D792-D9C7-0F7541433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15457-E153-4F4D-C13C-D6B497370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2478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2B0F5-97BE-6732-AED9-34B69F06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A63C9A-936F-07E3-496C-F51DBC5D9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EFD550-FD72-5728-BB2C-C54EA7CE9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99150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587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4625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213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498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90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614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51E3-F953-3BAC-21FA-0A14514C7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501BD-BF5C-8202-CC47-14321553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F18BE-E783-0742-F9ED-5FDEB05E3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437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338D-598A-2731-37F6-EA7777463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1D05B-E2F2-E622-37C4-02A260DB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05666-EC5E-07FF-80C1-BF4BFFCF3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097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9804-A66F-83E3-205D-425C3B599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BC54E-EFB4-66C0-1764-0651E7DF7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447BF-6948-8027-D80E-F48AE6E6F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13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Lesson Name</a:t>
            </a:r>
            <a:endParaRPr dirty="0"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 dirty="0"/>
              <a:t>Unit 1 Lesson 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5-6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7632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018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F26C2-E831-19F0-D30D-51C6350E8DB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7ECE14-D093-70D2-822C-D6C26586519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24F8936-8EB7-7B82-9BC6-C9C58A452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6066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0BB55-F08F-AEFA-E830-6DFB816C330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978D80-ACF2-24A7-A2B3-85DDF487C0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917F30E-D349-08EE-755F-542AF6AC1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963C0-794F-0110-8CEA-6422C5615B7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D2759-8005-AA3F-3998-54E49B73665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CA5B329-BBA9-D014-CBEB-C27420983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429E-6FF4-B2EA-3047-CF6BF6CE1BB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51432-7303-129E-200B-AA84F45549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7F607CA-C703-F4CB-0F4E-58F8E4BEE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775E6-0611-ADDA-0399-31ADF2C2BC0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C9EE2-70C3-4DD0-1681-BCDE8F2B4FE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5B9675F-295F-2537-0A3A-A1A05B7A7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6066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9324D-1B1D-50EC-FF2B-C81716BF59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42EEB6-D9B6-26AA-1B01-320C80A264F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22B6D51-A5DD-0606-A2D0-606387D7C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3B934-0C8F-4050-E7C7-BBA93E87B31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DF4D0C-2CF1-8E96-E277-A6813240B64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1DDA859-F937-C858-5FAF-59ED065A3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9286D-AC7B-715E-7716-EB523F14858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DC1F96-74E1-EB07-C1D1-56EEDB91E2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1E43A8-6B09-95E7-52F1-DD9BAC1050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6F02C-1D8A-FA26-BC05-336821DE625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D64343-E844-8685-FDF8-1724FF9CF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D99EFA2-9906-3ADE-49B7-EDACFEE2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86F31-0435-D377-E841-D3E72873C2C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4402D-A011-A48C-4FEB-5DB187D0FD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5EF3AD7-3675-CD4B-E9F0-DA0E9DA917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6597C-EE7D-B95E-ED52-DBA9D7B80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B0776D-92DC-2055-0134-4FDFBDA149F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8DE967C-1D73-E45A-F51C-1B313889A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6680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12513-4D6C-9FEC-4BC1-F1AA46C064F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7ABDD-6CDA-D924-7957-A45FE782AEE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FE6FDD0-83FA-376F-9ECD-B99653E8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cs typeface="Calibri"/>
              </a:rPr>
              <a:t> stretch images. Crop and resize to fit.</a:t>
            </a:r>
            <a:endParaRPr lang="en-US" sz="1400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42274-EF7D-102A-A9DE-07BDFD900474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7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8AF45A-BD1E-09F7-10DE-99D45E3A9B4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AB362-91D3-B56B-42D7-3B8C4799141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4DFBE6F-E60E-6D09-28A0-30B3965E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79C407-161B-9E4C-A2A6-C264C6DEAD9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A0A99-6A2C-5800-9908-E3E52DCDACA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027D684-62B2-4628-5F96-3054621A6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265D9-E87A-F86F-774E-D7B9CAA3EC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39EA0-5C90-8CCB-7915-A3857C126E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63E1AD-BBBB-BBF0-3E38-662439C86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1E5CD8-0A20-15CD-DAA2-4FBBC6E92AB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A2EEB9-C35F-E07F-140E-656C37C213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766DEF4-C21B-1B45-4AF1-82C4EFB3E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399D17-57A3-3A3C-05CB-2E1E5F518C4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E13B9A-3489-2884-F7DF-015BB4B562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36AD76-8241-8093-461B-D6F05A7A8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51E94-9FF3-6F60-20D1-C77971E76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33F6DE-ECCB-1174-763E-5F0093ADB32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6449832-A875-FAF0-CA69-7B8AACE0E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6680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6066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C732C-7ADA-37F4-8C50-DD74D9B8695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840389-9DA8-B047-D4F3-28F2F200066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ED7FDC-F19D-B6EC-1CFC-06475E1AE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mKszmroJAC0?feature=oembed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8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123E-E810-8290-6245-FADCC7936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17499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Choosing Kindness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30363-7652-20E0-FE24-246739C0D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360576"/>
          </a:xfrm>
        </p:spPr>
        <p:txBody>
          <a:bodyPr/>
          <a:lstStyle/>
          <a:p>
            <a:r>
              <a:rPr lang="en-US" dirty="0"/>
              <a:t>Unit 2: Passion With Purpose</a:t>
            </a:r>
          </a:p>
          <a:p>
            <a:r>
              <a:rPr lang="en-US" dirty="0"/>
              <a:t>Lesson 1</a:t>
            </a:r>
          </a:p>
        </p:txBody>
      </p:sp>
      <p:pic>
        <p:nvPicPr>
          <p:cNvPr id="6" name="Picture Placeholder 5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C64F758B-160D-3A6A-38DC-37BE01F023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1" r="14131"/>
          <a:stretch>
            <a:fillRect/>
          </a:stretch>
        </p:blipFill>
        <p:spPr>
          <a:xfrm>
            <a:off x="-25400" y="1301750"/>
            <a:ext cx="4486275" cy="4994275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EB3C-DFE8-A081-3AB9-F1F6C4B5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2A77C4BE-4971-BC87-8933-E17920EC0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B1622E6-0789-E18D-3219-AC5090AA9907}"/>
              </a:ext>
            </a:extLst>
          </p:cNvPr>
          <p:cNvSpPr/>
          <p:nvPr/>
        </p:nvSpPr>
        <p:spPr>
          <a:xfrm>
            <a:off x="166907" y="152400"/>
            <a:ext cx="8837609" cy="4953145"/>
          </a:xfrm>
          <a:prstGeom prst="rect">
            <a:avLst/>
          </a:prstGeom>
          <a:solidFill>
            <a:srgbClr val="0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0" name="Picture 19" descr="A person sitting on a ledge playing a guitar&#10;&#10;AI-generated content may be incorrect.">
            <a:extLst>
              <a:ext uri="{FF2B5EF4-FFF2-40B4-BE49-F238E27FC236}">
                <a16:creationId xmlns:a16="http://schemas.microsoft.com/office/drawing/2014/main" id="{DD36360C-0698-7CAE-A4FD-D8D88757F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05" y="144011"/>
            <a:ext cx="8890739" cy="5004000"/>
          </a:xfrm>
          <a:prstGeom prst="rect">
            <a:avLst/>
          </a:prstGeom>
        </p:spPr>
      </p:pic>
      <p:pic>
        <p:nvPicPr>
          <p:cNvPr id="10" name="London">
            <a:hlinkClick r:id="" action="ppaction://media"/>
            <a:extLst>
              <a:ext uri="{FF2B5EF4-FFF2-40B4-BE49-F238E27FC236}">
                <a16:creationId xmlns:a16="http://schemas.microsoft.com/office/drawing/2014/main" id="{CEFA1D8E-BB2C-BC3B-B350-847D230ADD6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06" y="141890"/>
            <a:ext cx="8892000" cy="5004000"/>
          </a:xfrm>
          <a:prstGeom prst="rect">
            <a:avLst/>
          </a:prstGeom>
        </p:spPr>
      </p:pic>
      <p:pic>
        <p:nvPicPr>
          <p:cNvPr id="15" name="Picture 14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1EDA8554-1CAE-DBDD-36BB-16542A226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0" r="66912" b="34964"/>
          <a:stretch>
            <a:fillRect/>
          </a:stretch>
        </p:blipFill>
        <p:spPr>
          <a:xfrm>
            <a:off x="166907" y="232431"/>
            <a:ext cx="1201521" cy="1103710"/>
          </a:xfrm>
          <a:prstGeom prst="rect">
            <a:avLst/>
          </a:prstGeom>
        </p:spPr>
      </p:pic>
      <p:pic>
        <p:nvPicPr>
          <p:cNvPr id="17" name="Picture 1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B9876263-3124-F20C-A532-02F996BBA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79" t="23823" r="32433" b="35651"/>
          <a:stretch>
            <a:fillRect/>
          </a:stretch>
        </p:blipFill>
        <p:spPr>
          <a:xfrm>
            <a:off x="1439609" y="209391"/>
            <a:ext cx="1201521" cy="1103710"/>
          </a:xfrm>
          <a:prstGeom prst="rect">
            <a:avLst/>
          </a:prstGeom>
        </p:spPr>
      </p:pic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D371A1D4-15DB-B846-793D-199AE79D6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2668553" y="232431"/>
            <a:ext cx="1201521" cy="1103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28A95E-9BF7-1F3F-DB06-2130322A1F35}"/>
              </a:ext>
            </a:extLst>
          </p:cNvPr>
          <p:cNvGrpSpPr/>
          <p:nvPr/>
        </p:nvGrpSpPr>
        <p:grpSpPr>
          <a:xfrm>
            <a:off x="214422" y="3671888"/>
            <a:ext cx="8856000" cy="3201472"/>
            <a:chOff x="214422" y="3671888"/>
            <a:chExt cx="8856000" cy="3201472"/>
          </a:xfrm>
        </p:grpSpPr>
        <p:pic>
          <p:nvPicPr>
            <p:cNvPr id="12" name="Picture 11" descr="A person holding a video game controller&#10;&#10;AI-generated content may be incorrect.">
              <a:extLst>
                <a:ext uri="{FF2B5EF4-FFF2-40B4-BE49-F238E27FC236}">
                  <a16:creationId xmlns:a16="http://schemas.microsoft.com/office/drawing/2014/main" id="{B1750723-600F-48A0-9836-BEB1C4253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800"/>
            <a:stretch>
              <a:fillRect/>
            </a:stretch>
          </p:blipFill>
          <p:spPr>
            <a:xfrm>
              <a:off x="214422" y="3671888"/>
              <a:ext cx="8856000" cy="3201472"/>
            </a:xfrm>
            <a:prstGeom prst="rect">
              <a:avLst/>
            </a:prstGeom>
          </p:spPr>
        </p:pic>
        <p:pic>
          <p:nvPicPr>
            <p:cNvPr id="13" name="Picture 12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D621A8F2-EB87-CC1F-6805-5ED46092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07" r="65588" b="32293"/>
            <a:stretch>
              <a:fillRect/>
            </a:stretch>
          </p:blipFill>
          <p:spPr>
            <a:xfrm>
              <a:off x="5022426" y="4305639"/>
              <a:ext cx="348827" cy="330707"/>
            </a:xfrm>
            <a:prstGeom prst="rect">
              <a:avLst/>
            </a:prstGeom>
          </p:spPr>
        </p:pic>
        <p:pic>
          <p:nvPicPr>
            <p:cNvPr id="14" name="Picture 13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08193236-D41E-74F2-8CC9-79001AC6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t="26546" r="32178" b="29954"/>
            <a:stretch>
              <a:fillRect/>
            </a:stretch>
          </p:blipFill>
          <p:spPr>
            <a:xfrm>
              <a:off x="5361092" y="4322589"/>
              <a:ext cx="348827" cy="330707"/>
            </a:xfrm>
            <a:prstGeom prst="rect">
              <a:avLst/>
            </a:prstGeom>
          </p:spPr>
        </p:pic>
        <p:pic>
          <p:nvPicPr>
            <p:cNvPr id="16" name="Picture 15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1EBB0A71-0766-9A4E-BFF3-71BA3A78D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204" t="23316" r="-616" b="33184"/>
            <a:stretch>
              <a:fillRect/>
            </a:stretch>
          </p:blipFill>
          <p:spPr>
            <a:xfrm>
              <a:off x="5696371" y="4298864"/>
              <a:ext cx="348827" cy="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EB3C-DFE8-A081-3AB9-F1F6C4B5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2A77C4BE-4971-BC87-8933-E17920EC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318" y="-961738"/>
            <a:ext cx="14603115" cy="10952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D84DC0-B72E-F523-7208-3737A83AB17D}"/>
              </a:ext>
            </a:extLst>
          </p:cNvPr>
          <p:cNvSpPr/>
          <p:nvPr/>
        </p:nvSpPr>
        <p:spPr>
          <a:xfrm>
            <a:off x="-1666240" y="-778213"/>
            <a:ext cx="14163040" cy="79168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Online Media 1" descr="Hero hairdresser gives homeless people a makeover">
            <a:hlinkClick r:id="" action="ppaction://media"/>
            <a:extLst>
              <a:ext uri="{FF2B5EF4-FFF2-40B4-BE49-F238E27FC236}">
                <a16:creationId xmlns:a16="http://schemas.microsoft.com/office/drawing/2014/main" id="{5CD0DDE5-BD86-DD08-06B5-9624C63844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51429" y="-2191254"/>
            <a:ext cx="6441142" cy="114002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B1AEB8-6293-C407-8D54-382440569CF6}"/>
              </a:ext>
            </a:extLst>
          </p:cNvPr>
          <p:cNvGrpSpPr>
            <a:grpSpLocks noChangeAspect="1"/>
          </p:cNvGrpSpPr>
          <p:nvPr/>
        </p:nvGrpSpPr>
        <p:grpSpPr>
          <a:xfrm>
            <a:off x="-4870092" y="7755784"/>
            <a:ext cx="20666049" cy="7470842"/>
            <a:chOff x="214422" y="3671888"/>
            <a:chExt cx="8856000" cy="3201472"/>
          </a:xfrm>
        </p:grpSpPr>
        <p:pic>
          <p:nvPicPr>
            <p:cNvPr id="5" name="Picture 4" descr="A person holding a video game controller&#10;&#10;AI-generated content may be incorrect.">
              <a:extLst>
                <a:ext uri="{FF2B5EF4-FFF2-40B4-BE49-F238E27FC236}">
                  <a16:creationId xmlns:a16="http://schemas.microsoft.com/office/drawing/2014/main" id="{9F7D927D-19D4-B0D4-4BB5-3C59C119D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800"/>
            <a:stretch>
              <a:fillRect/>
            </a:stretch>
          </p:blipFill>
          <p:spPr>
            <a:xfrm>
              <a:off x="214422" y="3671888"/>
              <a:ext cx="8856000" cy="3201472"/>
            </a:xfrm>
            <a:prstGeom prst="rect">
              <a:avLst/>
            </a:prstGeom>
          </p:spPr>
        </p:pic>
        <p:pic>
          <p:nvPicPr>
            <p:cNvPr id="7" name="Picture 6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77D2C792-25E1-DDFD-618E-E2CE009E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07" r="65588" b="32293"/>
            <a:stretch>
              <a:fillRect/>
            </a:stretch>
          </p:blipFill>
          <p:spPr>
            <a:xfrm>
              <a:off x="5022426" y="4305639"/>
              <a:ext cx="348827" cy="330707"/>
            </a:xfrm>
            <a:prstGeom prst="rect">
              <a:avLst/>
            </a:prstGeom>
          </p:spPr>
        </p:pic>
        <p:pic>
          <p:nvPicPr>
            <p:cNvPr id="9" name="Picture 8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DA5E769E-5F02-4AFE-30BB-E3FD005E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t="26546" r="32178" b="29954"/>
            <a:stretch>
              <a:fillRect/>
            </a:stretch>
          </p:blipFill>
          <p:spPr>
            <a:xfrm>
              <a:off x="5361092" y="4322589"/>
              <a:ext cx="348827" cy="330707"/>
            </a:xfrm>
            <a:prstGeom prst="rect">
              <a:avLst/>
            </a:prstGeom>
          </p:spPr>
        </p:pic>
        <p:pic>
          <p:nvPicPr>
            <p:cNvPr id="11" name="Picture 10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93F0D1CC-06C1-324A-AE7F-B59F92D9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204" t="23316" r="-616" b="33184"/>
            <a:stretch>
              <a:fillRect/>
            </a:stretch>
          </p:blipFill>
          <p:spPr>
            <a:xfrm>
              <a:off x="5696371" y="4298864"/>
              <a:ext cx="348827" cy="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14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D4ED-9800-C056-DBDB-353C7C079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553626D1-500C-3B1D-19BD-AD7BFA157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group of children in uniform sitting on a bench&#10;&#10;AI-generated content may be incorrect.">
            <a:extLst>
              <a:ext uri="{FF2B5EF4-FFF2-40B4-BE49-F238E27FC236}">
                <a16:creationId xmlns:a16="http://schemas.microsoft.com/office/drawing/2014/main" id="{FECB5155-3AC4-81E0-CFEB-953D3AC74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15489"/>
          <a:stretch>
            <a:fillRect/>
          </a:stretch>
        </p:blipFill>
        <p:spPr>
          <a:xfrm>
            <a:off x="127592" y="153465"/>
            <a:ext cx="8867064" cy="4971650"/>
          </a:xfrm>
          <a:prstGeom prst="rect">
            <a:avLst/>
          </a:prstGeom>
        </p:spPr>
      </p:pic>
      <p:pic>
        <p:nvPicPr>
          <p:cNvPr id="5" name="Picture 4" descr="A child sitting at a desk in a classroom&#10;&#10;AI-generated content may be incorrect.">
            <a:extLst>
              <a:ext uri="{FF2B5EF4-FFF2-40B4-BE49-F238E27FC236}">
                <a16:creationId xmlns:a16="http://schemas.microsoft.com/office/drawing/2014/main" id="{612CB12E-F1AA-66BF-16CF-9E9BFEBB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0" b="8000"/>
          <a:stretch>
            <a:fillRect/>
          </a:stretch>
        </p:blipFill>
        <p:spPr>
          <a:xfrm>
            <a:off x="127592" y="153465"/>
            <a:ext cx="8878085" cy="4971650"/>
          </a:xfrm>
          <a:prstGeom prst="rect">
            <a:avLst/>
          </a:prstGeom>
        </p:spPr>
      </p:pic>
      <p:pic>
        <p:nvPicPr>
          <p:cNvPr id="12" name="Picture 11" descr="A cat sitting in a tree&#10;&#10;AI-generated content may be incorrect.">
            <a:extLst>
              <a:ext uri="{FF2B5EF4-FFF2-40B4-BE49-F238E27FC236}">
                <a16:creationId xmlns:a16="http://schemas.microsoft.com/office/drawing/2014/main" id="{FDCAC1CD-C73B-D47F-8559-0DEC3A342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5"/>
          <a:stretch>
            <a:fillRect/>
          </a:stretch>
        </p:blipFill>
        <p:spPr>
          <a:xfrm>
            <a:off x="127591" y="153464"/>
            <a:ext cx="8888817" cy="5011203"/>
          </a:xfrm>
          <a:prstGeom prst="rect">
            <a:avLst/>
          </a:prstGeom>
        </p:spPr>
      </p:pic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BE274E15-23F7-BE00-5A3B-5104AE48E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431800" y="284758"/>
            <a:ext cx="1201521" cy="1103710"/>
          </a:xfrm>
          <a:prstGeom prst="rect">
            <a:avLst/>
          </a:prstGeom>
        </p:spPr>
      </p:pic>
      <p:pic>
        <p:nvPicPr>
          <p:cNvPr id="22" name="Picture 21" descr="A person holding a video game controller&#10;&#10;AI-generated content may be incorrect.">
            <a:extLst>
              <a:ext uri="{FF2B5EF4-FFF2-40B4-BE49-F238E27FC236}">
                <a16:creationId xmlns:a16="http://schemas.microsoft.com/office/drawing/2014/main" id="{A40BE288-7441-72A5-4083-694632D7C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0"/>
          <a:stretch>
            <a:fillRect/>
          </a:stretch>
        </p:blipFill>
        <p:spPr>
          <a:xfrm>
            <a:off x="214422" y="3671888"/>
            <a:ext cx="8856000" cy="3201472"/>
          </a:xfrm>
          <a:prstGeom prst="rect">
            <a:avLst/>
          </a:prstGeom>
        </p:spPr>
      </p:pic>
      <p:pic>
        <p:nvPicPr>
          <p:cNvPr id="26" name="Picture 25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791545F7-74AD-6E9A-F727-68BB8744F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07" r="65588" b="32293"/>
          <a:stretch>
            <a:fillRect/>
          </a:stretch>
        </p:blipFill>
        <p:spPr>
          <a:xfrm>
            <a:off x="5022426" y="4305639"/>
            <a:ext cx="348827" cy="330707"/>
          </a:xfrm>
          <a:prstGeom prst="rect">
            <a:avLst/>
          </a:prstGeom>
        </p:spPr>
      </p:pic>
      <p:pic>
        <p:nvPicPr>
          <p:cNvPr id="27" name="Picture 2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80C27495-707B-46F9-332D-65DC08F61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0" t="26546" r="32178" b="29954"/>
          <a:stretch>
            <a:fillRect/>
          </a:stretch>
        </p:blipFill>
        <p:spPr>
          <a:xfrm>
            <a:off x="5361092" y="4322589"/>
            <a:ext cx="348827" cy="330707"/>
          </a:xfrm>
          <a:prstGeom prst="rect">
            <a:avLst/>
          </a:prstGeom>
        </p:spPr>
      </p:pic>
      <p:pic>
        <p:nvPicPr>
          <p:cNvPr id="28" name="Picture 27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906D3911-A4D8-B03A-C341-26C7727CA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04" t="23316" r="-616" b="33184"/>
          <a:stretch>
            <a:fillRect/>
          </a:stretch>
        </p:blipFill>
        <p:spPr>
          <a:xfrm>
            <a:off x="5696371" y="4298864"/>
            <a:ext cx="348827" cy="3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F8179-054D-7410-EB47-0CA0F9E6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F3D00A20-03D8-DE5D-28A6-7D1CBA9D3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87A03-4A85-9093-C9A0-C12E74176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6" b="12416"/>
          <a:stretch/>
        </p:blipFill>
        <p:spPr>
          <a:xfrm>
            <a:off x="127591" y="153464"/>
            <a:ext cx="8888817" cy="5011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2753A-A7CA-F7EB-32DB-65E4460D9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48" b="7948"/>
          <a:stretch/>
        </p:blipFill>
        <p:spPr>
          <a:xfrm>
            <a:off x="127592" y="153465"/>
            <a:ext cx="8867064" cy="49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144AF-DF29-F83B-EFA5-0B795DD8F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1" b="8001"/>
          <a:stretch/>
        </p:blipFill>
        <p:spPr>
          <a:xfrm>
            <a:off x="127592" y="153465"/>
            <a:ext cx="8878085" cy="4971650"/>
          </a:xfrm>
          <a:prstGeom prst="rect">
            <a:avLst/>
          </a:prstGeom>
        </p:spPr>
      </p:pic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967A6A51-8B58-40E8-F721-F111103E6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431800" y="284758"/>
            <a:ext cx="1201521" cy="1103710"/>
          </a:xfrm>
          <a:prstGeom prst="rect">
            <a:avLst/>
          </a:prstGeom>
        </p:spPr>
      </p:pic>
      <p:pic>
        <p:nvPicPr>
          <p:cNvPr id="22" name="Picture 21" descr="A person holding a video game controller&#10;&#10;AI-generated content may be incorrect.">
            <a:extLst>
              <a:ext uri="{FF2B5EF4-FFF2-40B4-BE49-F238E27FC236}">
                <a16:creationId xmlns:a16="http://schemas.microsoft.com/office/drawing/2014/main" id="{4E15F7BB-ECE5-20C2-47C6-0984398AF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0"/>
          <a:stretch>
            <a:fillRect/>
          </a:stretch>
        </p:blipFill>
        <p:spPr>
          <a:xfrm>
            <a:off x="214422" y="3671888"/>
            <a:ext cx="8856000" cy="3201472"/>
          </a:xfrm>
          <a:prstGeom prst="rect">
            <a:avLst/>
          </a:prstGeom>
        </p:spPr>
      </p:pic>
      <p:pic>
        <p:nvPicPr>
          <p:cNvPr id="26" name="Picture 25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E7ADA663-C1CF-7B36-8291-2A27D9AE3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07" r="65588" b="32293"/>
          <a:stretch>
            <a:fillRect/>
          </a:stretch>
        </p:blipFill>
        <p:spPr>
          <a:xfrm>
            <a:off x="5022426" y="4305639"/>
            <a:ext cx="348827" cy="330707"/>
          </a:xfrm>
          <a:prstGeom prst="rect">
            <a:avLst/>
          </a:prstGeom>
        </p:spPr>
      </p:pic>
      <p:pic>
        <p:nvPicPr>
          <p:cNvPr id="27" name="Picture 2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6EE74A6E-E702-6B32-347C-F46E8A305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0" t="26546" r="32178" b="29954"/>
          <a:stretch>
            <a:fillRect/>
          </a:stretch>
        </p:blipFill>
        <p:spPr>
          <a:xfrm>
            <a:off x="5361092" y="4322589"/>
            <a:ext cx="348827" cy="330707"/>
          </a:xfrm>
          <a:prstGeom prst="rect">
            <a:avLst/>
          </a:prstGeom>
        </p:spPr>
      </p:pic>
      <p:pic>
        <p:nvPicPr>
          <p:cNvPr id="28" name="Picture 27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E03BCA1A-ECAC-3E4A-C61F-E63EAF5C5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04" t="23316" r="-616" b="33184"/>
          <a:stretch>
            <a:fillRect/>
          </a:stretch>
        </p:blipFill>
        <p:spPr>
          <a:xfrm>
            <a:off x="5696371" y="4298864"/>
            <a:ext cx="348827" cy="3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66803"/>
            <a:ext cx="6765548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Could Kindness Do?</a:t>
            </a:r>
          </a:p>
        </p:txBody>
      </p:sp>
      <p:pic>
        <p:nvPicPr>
          <p:cNvPr id="2" name="Picture 1" descr="A person holding a video game controller&#10;&#10;AI-generated content may be incorrect.">
            <a:extLst>
              <a:ext uri="{FF2B5EF4-FFF2-40B4-BE49-F238E27FC236}">
                <a16:creationId xmlns:a16="http://schemas.microsoft.com/office/drawing/2014/main" id="{9BA9C9AC-7E19-2F7D-ECDB-A22D044F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0"/>
          <a:stretch>
            <a:fillRect/>
          </a:stretch>
        </p:blipFill>
        <p:spPr>
          <a:xfrm>
            <a:off x="214422" y="3671888"/>
            <a:ext cx="8856000" cy="3201472"/>
          </a:xfrm>
          <a:prstGeom prst="rect">
            <a:avLst/>
          </a:prstGeom>
        </p:spPr>
      </p:pic>
      <p:pic>
        <p:nvPicPr>
          <p:cNvPr id="10" name="Picture 9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9872C9A0-ABD4-C7A1-18A8-50D13EF76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07" r="65588" b="32293"/>
          <a:stretch>
            <a:fillRect/>
          </a:stretch>
        </p:blipFill>
        <p:spPr>
          <a:xfrm>
            <a:off x="5022426" y="4305639"/>
            <a:ext cx="348827" cy="330707"/>
          </a:xfrm>
          <a:prstGeom prst="rect">
            <a:avLst/>
          </a:prstGeom>
        </p:spPr>
      </p:pic>
      <p:pic>
        <p:nvPicPr>
          <p:cNvPr id="11" name="Picture 10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834C5DA6-6342-016D-DA12-0913CAC25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0" t="26546" r="32178" b="29954"/>
          <a:stretch>
            <a:fillRect/>
          </a:stretch>
        </p:blipFill>
        <p:spPr>
          <a:xfrm>
            <a:off x="5361092" y="4322589"/>
            <a:ext cx="348827" cy="330707"/>
          </a:xfrm>
          <a:prstGeom prst="rect">
            <a:avLst/>
          </a:prstGeom>
        </p:spPr>
      </p:pic>
      <p:pic>
        <p:nvPicPr>
          <p:cNvPr id="12" name="Picture 11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727789D0-E5FA-F088-6D2D-632F73296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04" t="23316" r="-616" b="33184"/>
          <a:stretch>
            <a:fillRect/>
          </a:stretch>
        </p:blipFill>
        <p:spPr>
          <a:xfrm>
            <a:off x="5696371" y="4298864"/>
            <a:ext cx="348827" cy="330707"/>
          </a:xfrm>
          <a:prstGeom prst="rect">
            <a:avLst/>
          </a:prstGeom>
        </p:spPr>
      </p:pic>
      <p:pic>
        <p:nvPicPr>
          <p:cNvPr id="13" name="Picture 12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4F8A37F4-7B27-6A59-B6E9-74EB2F632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7474167" y="164703"/>
            <a:ext cx="1201521" cy="110371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5B97A7F-47CE-E321-FDED-F724EE41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2677656"/>
          </a:xfrm>
        </p:spPr>
        <p:txBody>
          <a:bodyPr/>
          <a:lstStyle/>
          <a:p>
            <a:r>
              <a:rPr lang="en-NZ" dirty="0"/>
              <a:t>Think of one situation you noticed recently and ignored. </a:t>
            </a:r>
          </a:p>
          <a:p>
            <a:r>
              <a:rPr lang="en-NZ" dirty="0"/>
              <a:t>Imagine choosing kindness instead.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What might you 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What might the result of your choice to be kind be?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How might you feel as a result?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3342453"/>
          </a:xfrm>
        </p:spPr>
        <p:txBody>
          <a:bodyPr/>
          <a:lstStyle/>
          <a:p>
            <a:r>
              <a:rPr lang="en-US" b="1" dirty="0"/>
              <a:t>Kindness</a:t>
            </a:r>
            <a:r>
              <a:rPr lang="en-US" dirty="0"/>
              <a:t> is </a:t>
            </a:r>
            <a:r>
              <a:rPr lang="en-US" b="1" dirty="0"/>
              <a:t>choosing</a:t>
            </a:r>
            <a:r>
              <a:rPr lang="en-US" dirty="0"/>
              <a:t> to do something to </a:t>
            </a:r>
            <a:r>
              <a:rPr lang="en-US" b="1" dirty="0"/>
              <a:t>help others</a:t>
            </a:r>
            <a:r>
              <a:rPr lang="en-US" dirty="0"/>
              <a:t>, even when you </a:t>
            </a:r>
            <a:r>
              <a:rPr lang="en-US" b="1" dirty="0"/>
              <a:t>don’t have to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 notice situations where we can </a:t>
            </a:r>
            <a:r>
              <a:rPr lang="en-US" b="1" dirty="0"/>
              <a:t>ignore</a:t>
            </a:r>
            <a:r>
              <a:rPr lang="en-US" dirty="0"/>
              <a:t> them, make them </a:t>
            </a:r>
            <a:r>
              <a:rPr lang="en-US" b="1" dirty="0"/>
              <a:t>worse</a:t>
            </a:r>
            <a:r>
              <a:rPr lang="en-US" dirty="0"/>
              <a:t>, or act with </a:t>
            </a:r>
            <a:r>
              <a:rPr lang="en-US" b="1" dirty="0"/>
              <a:t>kindness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Choosing kindness can take </a:t>
            </a:r>
            <a:r>
              <a:rPr lang="en-US" b="1" dirty="0"/>
              <a:t>time</a:t>
            </a:r>
            <a:r>
              <a:rPr lang="en-US" dirty="0"/>
              <a:t> or </a:t>
            </a:r>
            <a:r>
              <a:rPr lang="en-US" b="1" dirty="0"/>
              <a:t>effort</a:t>
            </a:r>
            <a:r>
              <a:rPr lang="en-US" dirty="0"/>
              <a:t> and lead to </a:t>
            </a:r>
            <a:r>
              <a:rPr lang="en-US" b="1" dirty="0"/>
              <a:t>real, practical changes</a:t>
            </a:r>
            <a:r>
              <a:rPr lang="en-US" dirty="0"/>
              <a:t> for others.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76DA7-4431-1C2C-0A5A-CF4AA4C53A79}"/>
              </a:ext>
            </a:extLst>
          </p:cNvPr>
          <p:cNvGrpSpPr>
            <a:grpSpLocks noChangeAspect="1"/>
          </p:cNvGrpSpPr>
          <p:nvPr/>
        </p:nvGrpSpPr>
        <p:grpSpPr>
          <a:xfrm>
            <a:off x="1212111" y="4428779"/>
            <a:ext cx="6719778" cy="2429221"/>
            <a:chOff x="214422" y="3671888"/>
            <a:chExt cx="8856000" cy="3201472"/>
          </a:xfrm>
        </p:grpSpPr>
        <p:pic>
          <p:nvPicPr>
            <p:cNvPr id="5" name="Picture 4" descr="A person holding a video game controller&#10;&#10;AI-generated content may be incorrect.">
              <a:extLst>
                <a:ext uri="{FF2B5EF4-FFF2-40B4-BE49-F238E27FC236}">
                  <a16:creationId xmlns:a16="http://schemas.microsoft.com/office/drawing/2014/main" id="{560AD85F-A3F0-683F-3C1A-89AD3F5A9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800"/>
            <a:stretch>
              <a:fillRect/>
            </a:stretch>
          </p:blipFill>
          <p:spPr>
            <a:xfrm>
              <a:off x="214422" y="3671888"/>
              <a:ext cx="8856000" cy="3201472"/>
            </a:xfrm>
            <a:prstGeom prst="rect">
              <a:avLst/>
            </a:prstGeom>
          </p:spPr>
        </p:pic>
        <p:pic>
          <p:nvPicPr>
            <p:cNvPr id="6" name="Picture 5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676F2084-9B65-92A8-44FC-58FD5DA5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07" r="65588" b="32293"/>
            <a:stretch>
              <a:fillRect/>
            </a:stretch>
          </p:blipFill>
          <p:spPr>
            <a:xfrm>
              <a:off x="5022426" y="4305639"/>
              <a:ext cx="348827" cy="330707"/>
            </a:xfrm>
            <a:prstGeom prst="rect">
              <a:avLst/>
            </a:prstGeom>
          </p:spPr>
        </p:pic>
        <p:pic>
          <p:nvPicPr>
            <p:cNvPr id="7" name="Picture 6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1525F477-0993-1E0A-6E36-1CA01999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t="26546" r="32178" b="29954"/>
            <a:stretch>
              <a:fillRect/>
            </a:stretch>
          </p:blipFill>
          <p:spPr>
            <a:xfrm>
              <a:off x="5361092" y="4322589"/>
              <a:ext cx="348827" cy="330707"/>
            </a:xfrm>
            <a:prstGeom prst="rect">
              <a:avLst/>
            </a:prstGeom>
          </p:spPr>
        </p:pic>
        <p:pic>
          <p:nvPicPr>
            <p:cNvPr id="8" name="Picture 7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C3F99E26-D305-A983-026C-73CABC2CC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204" t="23316" r="-616" b="33184"/>
            <a:stretch>
              <a:fillRect/>
            </a:stretch>
          </p:blipFill>
          <p:spPr>
            <a:xfrm>
              <a:off x="5696371" y="4298864"/>
              <a:ext cx="348827" cy="330707"/>
            </a:xfrm>
            <a:prstGeom prst="rect">
              <a:avLst/>
            </a:prstGeom>
          </p:spPr>
        </p:pic>
      </p:grpSp>
      <p:pic>
        <p:nvPicPr>
          <p:cNvPr id="10" name="Picture 9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748C4E48-ECB7-DE09-A890-2519581B2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0" r="66912" b="34964"/>
          <a:stretch>
            <a:fillRect/>
          </a:stretch>
        </p:blipFill>
        <p:spPr>
          <a:xfrm>
            <a:off x="838017" y="4824807"/>
            <a:ext cx="1201521" cy="1103710"/>
          </a:xfrm>
          <a:prstGeom prst="rect">
            <a:avLst/>
          </a:prstGeom>
        </p:spPr>
      </p:pic>
      <p:pic>
        <p:nvPicPr>
          <p:cNvPr id="11" name="Picture 10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7DA6FEF3-91D1-434B-B473-AA70A15A9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79" t="23823" r="32433" b="35651"/>
          <a:stretch>
            <a:fillRect/>
          </a:stretch>
        </p:blipFill>
        <p:spPr>
          <a:xfrm>
            <a:off x="6501507" y="4352662"/>
            <a:ext cx="1201521" cy="1103710"/>
          </a:xfrm>
          <a:prstGeom prst="rect">
            <a:avLst/>
          </a:prstGeom>
        </p:spPr>
      </p:pic>
      <p:pic>
        <p:nvPicPr>
          <p:cNvPr id="12" name="Picture 11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CCF06F37-E215-4163-9B9E-4E3097B97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7557015" y="2742776"/>
            <a:ext cx="1201521" cy="11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5" t="36381" r="1066" b="29381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" t="36756" r="75846" b="28870"/>
          <a:stretch>
            <a:fillRect/>
          </a:stretch>
        </p:blipFill>
        <p:spPr>
          <a:xfrm>
            <a:off x="453791" y="4297022"/>
            <a:ext cx="2021427" cy="212885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describe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how choosing kindness could affect people or situations?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AU" b="1" i="0" noProof="0" dirty="0">
                <a:solidFill>
                  <a:srgbClr val="000000"/>
                </a:solidFill>
              </a:rPr>
              <a:t>recognise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that kindness is one possible response when a situation is noticed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the next lesson, we will learn what gratitude is and how </a:t>
            </a:r>
            <a:r>
              <a:rPr lang="en-US" dirty="0" err="1"/>
              <a:t>practising</a:t>
            </a:r>
            <a:r>
              <a:rPr lang="en-US" dirty="0"/>
              <a:t> it can influence the way we think and feel.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92D51F9-4E29-2DBD-6F28-02841477D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5032"/>
          <a:stretch/>
        </p:blipFill>
        <p:spPr>
          <a:xfrm>
            <a:off x="1695206" y="2099410"/>
            <a:ext cx="5665742" cy="4199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this lesson, you will learn how kindness is a choice that can influence what happens next.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0A96EC2-00F9-A5F5-17EA-DAF5DBC6E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" b="3590"/>
          <a:stretch/>
        </p:blipFill>
        <p:spPr>
          <a:xfrm>
            <a:off x="1851839" y="2275958"/>
            <a:ext cx="5440321" cy="403276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 err="1">
                <a:solidFill>
                  <a:schemeClr val="accent1"/>
                </a:solidFill>
              </a:rPr>
              <a:t>recognise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that kindness is one possible response when a situation is noticed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8" t="38763" r="2597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73" r="76722" b="30732"/>
          <a:stretch>
            <a:fillRect/>
          </a:stretch>
        </p:blipFill>
        <p:spPr>
          <a:xfrm>
            <a:off x="431801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describe </a:t>
            </a:r>
            <a:r>
              <a:rPr lang="en-US" i="0" dirty="0">
                <a:solidFill>
                  <a:srgbClr val="000000"/>
                </a:solidFill>
              </a:rPr>
              <a:t>how choosing kindness could affect people or situations.</a:t>
            </a:r>
          </a:p>
          <a:p>
            <a:pPr>
              <a:buClr>
                <a:srgbClr val="000000"/>
              </a:buClr>
            </a:pPr>
            <a:endParaRPr lang="en-US" b="1" i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214479" y="1304927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0542017-53EB-C638-4DD2-EA46FEB7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214479" y="1304926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AB0E6C8F-C303-6334-6E83-B55439747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214479" y="1304925"/>
            <a:ext cx="6714680" cy="49774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7124C-A900-DFA3-1A2A-A774D7580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b="1" dirty="0"/>
              <a:t>Kindness</a:t>
            </a:r>
            <a:r>
              <a:rPr lang="en-US" dirty="0"/>
              <a:t> is </a:t>
            </a:r>
            <a:r>
              <a:rPr lang="en-US" b="1" dirty="0"/>
              <a:t>choosing</a:t>
            </a:r>
            <a:r>
              <a:rPr lang="en-US" dirty="0"/>
              <a:t> to do something to </a:t>
            </a:r>
            <a:r>
              <a:rPr lang="en-US" b="1" dirty="0"/>
              <a:t>help others</a:t>
            </a:r>
            <a:r>
              <a:rPr lang="en-US" dirty="0"/>
              <a:t>, even when you </a:t>
            </a:r>
            <a:r>
              <a:rPr lang="en-US" b="1" dirty="0"/>
              <a:t>don’t have to</a:t>
            </a:r>
            <a:r>
              <a:rPr lang="en-US" dirty="0"/>
              <a:t>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F0A5943-5810-C7B2-D9E2-A8B8F78C0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1695206" y="2034292"/>
            <a:ext cx="5753588" cy="426498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091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1B68-45F9-5622-8621-BF2264D8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E1C8994E-39C8-CC94-441E-C926D7BE0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ackgroundwalk">
            <a:hlinkClick r:id="" action="ppaction://media"/>
            <a:extLst>
              <a:ext uri="{FF2B5EF4-FFF2-40B4-BE49-F238E27FC236}">
                <a16:creationId xmlns:a16="http://schemas.microsoft.com/office/drawing/2014/main" id="{2EDAE801-3517-7EEF-358E-050E3E5169D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844" y="172142"/>
            <a:ext cx="8856000" cy="49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8E6B4-BBB1-6579-AF44-128D40581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213" y="1963146"/>
            <a:ext cx="1471613" cy="1103710"/>
          </a:xfrm>
          <a:prstGeom prst="rect">
            <a:avLst/>
          </a:prstGeom>
          <a:effectLst>
            <a:outerShdw blurRad="273130" dist="93682" dir="4980000" algn="t" rotWithShape="0">
              <a:prstClr val="black">
                <a:alpha val="53297"/>
              </a:prstClr>
            </a:outerShdw>
          </a:effectLst>
        </p:spPr>
      </p:pic>
      <p:pic>
        <p:nvPicPr>
          <p:cNvPr id="15" name="Picture 14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904A100A-0EB6-09DB-F9A7-EBCAC2040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0" r="66912" b="34964"/>
          <a:stretch>
            <a:fillRect/>
          </a:stretch>
        </p:blipFill>
        <p:spPr>
          <a:xfrm>
            <a:off x="440840" y="240007"/>
            <a:ext cx="1201521" cy="11037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238723-A396-DAFA-C24D-2913E479BEC0}"/>
              </a:ext>
            </a:extLst>
          </p:cNvPr>
          <p:cNvSpPr txBox="1"/>
          <p:nvPr/>
        </p:nvSpPr>
        <p:spPr>
          <a:xfrm>
            <a:off x="1743075" y="428625"/>
            <a:ext cx="6866875" cy="407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Digital-7" panose="02000000000000000000" pitchFamily="2" charset="0"/>
                <a:cs typeface="Calibri"/>
              </a:rPr>
              <a:t>Decision selected: Just keep walking.</a:t>
            </a:r>
          </a:p>
        </p:txBody>
      </p:sp>
      <p:pic>
        <p:nvPicPr>
          <p:cNvPr id="17" name="Picture 1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B8DC6F3E-DE96-42DF-EF78-6A6999FAC6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79" t="23823" r="32433" b="35651"/>
          <a:stretch>
            <a:fillRect/>
          </a:stretch>
        </p:blipFill>
        <p:spPr>
          <a:xfrm>
            <a:off x="506578" y="209288"/>
            <a:ext cx="1201521" cy="11037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3530C0-7263-C911-FFCE-5BA444666A7D}"/>
              </a:ext>
            </a:extLst>
          </p:cNvPr>
          <p:cNvSpPr txBox="1"/>
          <p:nvPr/>
        </p:nvSpPr>
        <p:spPr>
          <a:xfrm>
            <a:off x="1808813" y="397906"/>
            <a:ext cx="6866875" cy="407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Digital-7" panose="02000000000000000000" pitchFamily="2" charset="0"/>
                <a:cs typeface="Calibri"/>
              </a:rPr>
              <a:t>Decision selected: laugh at him.</a:t>
            </a:r>
          </a:p>
        </p:txBody>
      </p:sp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540861D8-0F02-A33B-6D24-051DB2D80A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506578" y="240007"/>
            <a:ext cx="1201521" cy="11037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C28EF7-8F64-6AE7-9E8D-3F610B5ED76F}"/>
              </a:ext>
            </a:extLst>
          </p:cNvPr>
          <p:cNvSpPr txBox="1"/>
          <p:nvPr/>
        </p:nvSpPr>
        <p:spPr>
          <a:xfrm>
            <a:off x="1808813" y="428625"/>
            <a:ext cx="6866875" cy="407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Digital-7" panose="02000000000000000000" pitchFamily="2" charset="0"/>
                <a:cs typeface="Calibri"/>
              </a:rPr>
              <a:t>Decision selected: see if he needs help.</a:t>
            </a:r>
          </a:p>
        </p:txBody>
      </p:sp>
      <p:pic>
        <p:nvPicPr>
          <p:cNvPr id="22" name="Picture 21" descr="A person holding a video game controller&#10;&#10;AI-generated content may be incorrect.">
            <a:extLst>
              <a:ext uri="{FF2B5EF4-FFF2-40B4-BE49-F238E27FC236}">
                <a16:creationId xmlns:a16="http://schemas.microsoft.com/office/drawing/2014/main" id="{2DAAEE84-E1EA-896A-F636-10C1AE383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0"/>
          <a:stretch>
            <a:fillRect/>
          </a:stretch>
        </p:blipFill>
        <p:spPr>
          <a:xfrm>
            <a:off x="214422" y="3671888"/>
            <a:ext cx="8856000" cy="3201472"/>
          </a:xfrm>
          <a:prstGeom prst="rect">
            <a:avLst/>
          </a:prstGeom>
        </p:spPr>
      </p:pic>
      <p:pic>
        <p:nvPicPr>
          <p:cNvPr id="26" name="Picture 25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1078D5B2-FA3B-DDA8-E58B-3C6A93A11D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07" r="65588" b="32293"/>
          <a:stretch>
            <a:fillRect/>
          </a:stretch>
        </p:blipFill>
        <p:spPr>
          <a:xfrm>
            <a:off x="5022426" y="4305639"/>
            <a:ext cx="348827" cy="330707"/>
          </a:xfrm>
          <a:prstGeom prst="rect">
            <a:avLst/>
          </a:prstGeom>
        </p:spPr>
      </p:pic>
      <p:pic>
        <p:nvPicPr>
          <p:cNvPr id="27" name="Picture 2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DBB53BC9-2010-EEEA-AD05-B5646AD034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0" t="26546" r="32178" b="29954"/>
          <a:stretch>
            <a:fillRect/>
          </a:stretch>
        </p:blipFill>
        <p:spPr>
          <a:xfrm>
            <a:off x="5361092" y="4322589"/>
            <a:ext cx="348827" cy="330707"/>
          </a:xfrm>
          <a:prstGeom prst="rect">
            <a:avLst/>
          </a:prstGeom>
        </p:spPr>
      </p:pic>
      <p:pic>
        <p:nvPicPr>
          <p:cNvPr id="28" name="Picture 27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48FC094C-9556-781E-2B1A-E966CFFC9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04" t="23316" r="-616" b="33184"/>
          <a:stretch>
            <a:fillRect/>
          </a:stretch>
        </p:blipFill>
        <p:spPr>
          <a:xfrm>
            <a:off x="5696371" y="4298864"/>
            <a:ext cx="348827" cy="3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17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4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4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4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72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83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8" grpId="0" animBg="1"/>
          <p:bldP spid="18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17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4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4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4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83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8" grpId="0" animBg="1"/>
          <p:bldP spid="18" grpId="1" animBg="1"/>
          <p:bldP spid="2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B9EC-3023-8DF9-E58E-94AF6A466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34BC43D9-62D8-4CC8-B70F-91976F87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group of children in uniform sitting on a bench&#10;&#10;AI-generated content may be incorrect.">
            <a:extLst>
              <a:ext uri="{FF2B5EF4-FFF2-40B4-BE49-F238E27FC236}">
                <a16:creationId xmlns:a16="http://schemas.microsoft.com/office/drawing/2014/main" id="{4A132AF6-3AAF-62CB-8618-ADF81C0AD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" b="15489"/>
          <a:stretch>
            <a:fillRect/>
          </a:stretch>
        </p:blipFill>
        <p:spPr>
          <a:xfrm>
            <a:off x="127592" y="153465"/>
            <a:ext cx="8867064" cy="4971650"/>
          </a:xfrm>
          <a:prstGeom prst="rect">
            <a:avLst/>
          </a:prstGeom>
        </p:spPr>
      </p:pic>
      <p:pic>
        <p:nvPicPr>
          <p:cNvPr id="5" name="Picture 4" descr="A child sitting at a desk in a classroom&#10;&#10;AI-generated content may be incorrect.">
            <a:extLst>
              <a:ext uri="{FF2B5EF4-FFF2-40B4-BE49-F238E27FC236}">
                <a16:creationId xmlns:a16="http://schemas.microsoft.com/office/drawing/2014/main" id="{1E713ABE-94B4-70E2-5543-607768FCB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0" b="8000"/>
          <a:stretch>
            <a:fillRect/>
          </a:stretch>
        </p:blipFill>
        <p:spPr>
          <a:xfrm>
            <a:off x="127592" y="153465"/>
            <a:ext cx="8878085" cy="4971650"/>
          </a:xfrm>
          <a:prstGeom prst="rect">
            <a:avLst/>
          </a:prstGeom>
        </p:spPr>
      </p:pic>
      <p:pic>
        <p:nvPicPr>
          <p:cNvPr id="12" name="Picture 11" descr="A cat sitting in a tree&#10;&#10;AI-generated content may be incorrect.">
            <a:extLst>
              <a:ext uri="{FF2B5EF4-FFF2-40B4-BE49-F238E27FC236}">
                <a16:creationId xmlns:a16="http://schemas.microsoft.com/office/drawing/2014/main" id="{6FC8D13B-8627-38BB-04B1-6E6588490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5"/>
          <a:stretch>
            <a:fillRect/>
          </a:stretch>
        </p:blipFill>
        <p:spPr>
          <a:xfrm>
            <a:off x="127591" y="153464"/>
            <a:ext cx="8888817" cy="5011203"/>
          </a:xfrm>
          <a:prstGeom prst="rect">
            <a:avLst/>
          </a:prstGeom>
        </p:spPr>
      </p:pic>
      <p:pic>
        <p:nvPicPr>
          <p:cNvPr id="15" name="Picture 14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7E20420E-9655-FFE7-D29F-2C96E15BB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0" r="66912" b="34964"/>
          <a:stretch>
            <a:fillRect/>
          </a:stretch>
        </p:blipFill>
        <p:spPr>
          <a:xfrm>
            <a:off x="440840" y="240007"/>
            <a:ext cx="1201521" cy="1103710"/>
          </a:xfrm>
          <a:prstGeom prst="rect">
            <a:avLst/>
          </a:prstGeom>
        </p:spPr>
      </p:pic>
      <p:pic>
        <p:nvPicPr>
          <p:cNvPr id="17" name="Picture 1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DCFB7D6B-473B-13DC-63E3-44A54B459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79" t="23823" r="32433" b="35651"/>
          <a:stretch>
            <a:fillRect/>
          </a:stretch>
        </p:blipFill>
        <p:spPr>
          <a:xfrm>
            <a:off x="504636" y="224647"/>
            <a:ext cx="1201521" cy="1103710"/>
          </a:xfrm>
          <a:prstGeom prst="rect">
            <a:avLst/>
          </a:prstGeom>
        </p:spPr>
      </p:pic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40914698-B91E-1ADB-16FD-07DCDD7EC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504635" y="259783"/>
            <a:ext cx="1201521" cy="1103710"/>
          </a:xfrm>
          <a:prstGeom prst="rect">
            <a:avLst/>
          </a:prstGeom>
        </p:spPr>
      </p:pic>
      <p:pic>
        <p:nvPicPr>
          <p:cNvPr id="22" name="Picture 21" descr="A person holding a video game controller&#10;&#10;AI-generated content may be incorrect.">
            <a:extLst>
              <a:ext uri="{FF2B5EF4-FFF2-40B4-BE49-F238E27FC236}">
                <a16:creationId xmlns:a16="http://schemas.microsoft.com/office/drawing/2014/main" id="{FA8584BF-2A0F-AAC3-5301-ABDB146AAE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0"/>
          <a:stretch>
            <a:fillRect/>
          </a:stretch>
        </p:blipFill>
        <p:spPr>
          <a:xfrm>
            <a:off x="214422" y="3671888"/>
            <a:ext cx="8856000" cy="3201472"/>
          </a:xfrm>
          <a:prstGeom prst="rect">
            <a:avLst/>
          </a:prstGeom>
        </p:spPr>
      </p:pic>
      <p:pic>
        <p:nvPicPr>
          <p:cNvPr id="26" name="Picture 25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AE610C90-D626-5527-7D60-417F9696E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07" r="65588" b="32293"/>
          <a:stretch>
            <a:fillRect/>
          </a:stretch>
        </p:blipFill>
        <p:spPr>
          <a:xfrm>
            <a:off x="5022426" y="4305639"/>
            <a:ext cx="348827" cy="330707"/>
          </a:xfrm>
          <a:prstGeom prst="rect">
            <a:avLst/>
          </a:prstGeom>
        </p:spPr>
      </p:pic>
      <p:pic>
        <p:nvPicPr>
          <p:cNvPr id="27" name="Picture 2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B7F2073C-40F0-2810-FF49-AE67530CF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0" t="26546" r="32178" b="29954"/>
          <a:stretch>
            <a:fillRect/>
          </a:stretch>
        </p:blipFill>
        <p:spPr>
          <a:xfrm>
            <a:off x="5361092" y="4322589"/>
            <a:ext cx="348827" cy="330707"/>
          </a:xfrm>
          <a:prstGeom prst="rect">
            <a:avLst/>
          </a:prstGeom>
        </p:spPr>
      </p:pic>
      <p:pic>
        <p:nvPicPr>
          <p:cNvPr id="28" name="Picture 27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26F09131-873A-1893-BB02-FB9C324B9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04" t="23316" r="-616" b="33184"/>
          <a:stretch>
            <a:fillRect/>
          </a:stretch>
        </p:blipFill>
        <p:spPr>
          <a:xfrm>
            <a:off x="5696371" y="4298864"/>
            <a:ext cx="348827" cy="3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Kindness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i="0" dirty="0">
                <a:solidFill>
                  <a:prstClr val="black"/>
                </a:solidFill>
                <a:latin typeface="Calibri" panose="020F0502020204030204" pitchFamily="34" charset="0"/>
              </a:rPr>
              <a:t>Kindness begins when we notice a situation and choose to: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352096" y="1786947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1014589" y="3013501"/>
            <a:ext cx="22021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ignore it so we can get on with what we need to do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116596" y="2967152"/>
            <a:ext cx="237906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act in a way that helps others, even if we don’t have to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307452" y="2008236"/>
            <a:ext cx="27184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 in a way that makes it worse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6D28941-B242-5741-39A1-0EF764683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87" r="14652"/>
          <a:stretch>
            <a:fillRect/>
          </a:stretch>
        </p:blipFill>
        <p:spPr>
          <a:xfrm>
            <a:off x="3069630" y="2570954"/>
            <a:ext cx="3194109" cy="40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E50B-3664-70B4-8C10-C41FBAFD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creen with a blue screen&#10;&#10;AI-generated content may be incorrect.">
            <a:extLst>
              <a:ext uri="{FF2B5EF4-FFF2-40B4-BE49-F238E27FC236}">
                <a16:creationId xmlns:a16="http://schemas.microsoft.com/office/drawing/2014/main" id="{1033BBCD-E73C-5D65-F446-C8F234A4C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group of students in pink shirts&#10;&#10;AI-generated content may be incorrect.">
            <a:extLst>
              <a:ext uri="{FF2B5EF4-FFF2-40B4-BE49-F238E27FC236}">
                <a16:creationId xmlns:a16="http://schemas.microsoft.com/office/drawing/2014/main" id="{AE542E7E-3E9B-DBAB-BFFE-F6037F2CD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9" b="13174"/>
          <a:stretch>
            <a:fillRect/>
          </a:stretch>
        </p:blipFill>
        <p:spPr>
          <a:xfrm>
            <a:off x="138220" y="159331"/>
            <a:ext cx="8856000" cy="4951512"/>
          </a:xfrm>
          <a:prstGeom prst="rect">
            <a:avLst/>
          </a:prstGeom>
        </p:spPr>
      </p:pic>
      <p:pic>
        <p:nvPicPr>
          <p:cNvPr id="3" name="Picture 2" descr="A group of people in a hallway&#10;&#10;AI-generated content may be incorrect.">
            <a:extLst>
              <a:ext uri="{FF2B5EF4-FFF2-40B4-BE49-F238E27FC236}">
                <a16:creationId xmlns:a16="http://schemas.microsoft.com/office/drawing/2014/main" id="{2AC489ED-1A8C-3787-0EB4-C1D7C7DA5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44" y="159331"/>
            <a:ext cx="8856000" cy="4981500"/>
          </a:xfrm>
          <a:prstGeom prst="rect">
            <a:avLst/>
          </a:prstGeom>
        </p:spPr>
      </p:pic>
      <p:pic>
        <p:nvPicPr>
          <p:cNvPr id="4" name="Picture 3" descr="A child in a pink shirt&#10;&#10;AI-generated content may be incorrect.">
            <a:extLst>
              <a:ext uri="{FF2B5EF4-FFF2-40B4-BE49-F238E27FC236}">
                <a16:creationId xmlns:a16="http://schemas.microsoft.com/office/drawing/2014/main" id="{7863F7AF-FC30-9667-7970-766B2B9F6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33"/>
          <a:stretch>
            <a:fillRect/>
          </a:stretch>
        </p:blipFill>
        <p:spPr>
          <a:xfrm>
            <a:off x="140844" y="159331"/>
            <a:ext cx="8856000" cy="4951511"/>
          </a:xfrm>
          <a:prstGeom prst="rect">
            <a:avLst/>
          </a:prstGeom>
        </p:spPr>
      </p:pic>
      <p:pic>
        <p:nvPicPr>
          <p:cNvPr id="15" name="Picture 14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CCA27A03-AB75-49C8-DEE6-9FD30AFFA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10" r="66912" b="34964"/>
          <a:stretch>
            <a:fillRect/>
          </a:stretch>
        </p:blipFill>
        <p:spPr>
          <a:xfrm>
            <a:off x="2790340" y="2672557"/>
            <a:ext cx="1201521" cy="1103710"/>
          </a:xfrm>
          <a:prstGeom prst="rect">
            <a:avLst/>
          </a:prstGeom>
        </p:spPr>
      </p:pic>
      <p:pic>
        <p:nvPicPr>
          <p:cNvPr id="17" name="Picture 16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E07045B9-E8A0-4BB5-72D9-C1EEA9ECA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79" t="23823" r="32433" b="35651"/>
          <a:stretch>
            <a:fillRect/>
          </a:stretch>
        </p:blipFill>
        <p:spPr>
          <a:xfrm>
            <a:off x="4041661" y="2671599"/>
            <a:ext cx="1201521" cy="1103710"/>
          </a:xfrm>
          <a:prstGeom prst="rect">
            <a:avLst/>
          </a:prstGeom>
        </p:spPr>
      </p:pic>
      <p:pic>
        <p:nvPicPr>
          <p:cNvPr id="19" name="Picture 18" descr="A group of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F67C28BE-657C-7888-D876-451471B61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35" t="24941" r="-1023" b="34533"/>
          <a:stretch>
            <a:fillRect/>
          </a:stretch>
        </p:blipFill>
        <p:spPr>
          <a:xfrm>
            <a:off x="5240714" y="2720658"/>
            <a:ext cx="1201521" cy="11037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0217DF-CF5B-1920-2842-E5D3182B3384}"/>
              </a:ext>
            </a:extLst>
          </p:cNvPr>
          <p:cNvGrpSpPr/>
          <p:nvPr/>
        </p:nvGrpSpPr>
        <p:grpSpPr>
          <a:xfrm>
            <a:off x="214422" y="3671888"/>
            <a:ext cx="8856000" cy="3201472"/>
            <a:chOff x="214422" y="3671888"/>
            <a:chExt cx="8856000" cy="3201472"/>
          </a:xfrm>
        </p:grpSpPr>
        <p:pic>
          <p:nvPicPr>
            <p:cNvPr id="22" name="Picture 21" descr="A person holding a video game controller&#10;&#10;AI-generated content may be incorrect.">
              <a:extLst>
                <a:ext uri="{FF2B5EF4-FFF2-40B4-BE49-F238E27FC236}">
                  <a16:creationId xmlns:a16="http://schemas.microsoft.com/office/drawing/2014/main" id="{F7756BA9-870E-A413-180A-026631DC1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800"/>
            <a:stretch>
              <a:fillRect/>
            </a:stretch>
          </p:blipFill>
          <p:spPr>
            <a:xfrm>
              <a:off x="214422" y="3671888"/>
              <a:ext cx="8856000" cy="3201472"/>
            </a:xfrm>
            <a:prstGeom prst="rect">
              <a:avLst/>
            </a:prstGeom>
          </p:spPr>
        </p:pic>
        <p:pic>
          <p:nvPicPr>
            <p:cNvPr id="26" name="Picture 25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E3F1D5F8-5179-0B4A-D211-E90BD68E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07" r="65588" b="32293"/>
            <a:stretch>
              <a:fillRect/>
            </a:stretch>
          </p:blipFill>
          <p:spPr>
            <a:xfrm>
              <a:off x="5022426" y="4305639"/>
              <a:ext cx="348827" cy="330707"/>
            </a:xfrm>
            <a:prstGeom prst="rect">
              <a:avLst/>
            </a:prstGeom>
          </p:spPr>
        </p:pic>
        <p:pic>
          <p:nvPicPr>
            <p:cNvPr id="27" name="Picture 26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5EA306B8-6DD6-5DEC-CB12-639307F27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t="26546" r="32178" b="29954"/>
            <a:stretch>
              <a:fillRect/>
            </a:stretch>
          </p:blipFill>
          <p:spPr>
            <a:xfrm>
              <a:off x="5361092" y="4322589"/>
              <a:ext cx="348827" cy="330707"/>
            </a:xfrm>
            <a:prstGeom prst="rect">
              <a:avLst/>
            </a:prstGeom>
          </p:spPr>
        </p:pic>
        <p:pic>
          <p:nvPicPr>
            <p:cNvPr id="28" name="Picture 27" descr="A group of round objects with different symbols&#10;&#10;AI-generated content may be incorrect.">
              <a:extLst>
                <a:ext uri="{FF2B5EF4-FFF2-40B4-BE49-F238E27FC236}">
                  <a16:creationId xmlns:a16="http://schemas.microsoft.com/office/drawing/2014/main" id="{6A3BFCE0-EAD1-8C42-905E-A8FAE9EB9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204" t="23316" r="-616" b="33184"/>
            <a:stretch>
              <a:fillRect/>
            </a:stretch>
          </p:blipFill>
          <p:spPr>
            <a:xfrm>
              <a:off x="5696371" y="4298864"/>
              <a:ext cx="348827" cy="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8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3KN27SNVY5CS-90160594-429483</_dlc_DocId>
    <_dlc_DocIdUrl xmlns="f315eb64-a02b-4bd5-a84c-38ab918c4ccd">
      <Url>https://ggsaus.sharepoint.com/sites/Curriculum/_layouts/15/DocIdRedir.aspx?ID=3KN27SNVY5CS-90160594-429483</Url>
      <Description>3KN27SNVY5CS-90160594-429483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F25229-B323-4542-BF51-0B243E8E81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schemas.microsoft.com/office/2006/documentManagement/types"/>
    <ds:schemaRef ds:uri="f315eb64-a02b-4bd5-a84c-38ab918c4ccd"/>
    <ds:schemaRef ds:uri="http://schemas.microsoft.com/office/2006/metadata/properties"/>
    <ds:schemaRef ds:uri="http://purl.org/dc/dcmitype/"/>
    <ds:schemaRef ds:uri="http://purl.org/dc/elements/1.1/"/>
    <ds:schemaRef ds:uri="d63ea73a-d7e6-4e3a-bf41-d78273581467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1264</TotalTime>
  <Words>294</Words>
  <Application>Microsoft Office PowerPoint</Application>
  <PresentationFormat>On-screen Show (4:3)</PresentationFormat>
  <Paragraphs>31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American Typewriter</vt:lpstr>
      <vt:lpstr>Times New Roman</vt:lpstr>
      <vt:lpstr>Arial</vt:lpstr>
      <vt:lpstr>Calibr</vt:lpstr>
      <vt:lpstr>Calibri</vt:lpstr>
      <vt:lpstr>Copperplate</vt:lpstr>
      <vt:lpstr>Digital-7</vt:lpstr>
      <vt:lpstr>Gotham-Book</vt:lpstr>
      <vt:lpstr>GGSA_CharacterDev_PPT_Theme</vt:lpstr>
      <vt:lpstr>Choosing Kindness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Lorraine Sage</cp:lastModifiedBy>
  <cp:revision>1</cp:revision>
  <cp:lastPrinted>2021-04-07T01:54:21Z</cp:lastPrinted>
  <dcterms:created xsi:type="dcterms:W3CDTF">2024-04-29T10:07:44Z</dcterms:created>
  <dcterms:modified xsi:type="dcterms:W3CDTF">2026-02-12T12:10:46Z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046a93dc-5fcc-467e-87ca-214bc5b2ad9b</vt:lpwstr>
  </property>
</Properties>
</file>