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6213" r:id="rId5"/>
  </p:sldMasterIdLst>
  <p:notesMasterIdLst>
    <p:notesMasterId r:id="rId28"/>
  </p:notesMasterIdLst>
  <p:handoutMasterIdLst>
    <p:handoutMasterId r:id="rId29"/>
  </p:handoutMasterIdLst>
  <p:sldIdLst>
    <p:sldId id="256" r:id="rId6"/>
    <p:sldId id="257" r:id="rId7"/>
    <p:sldId id="258" r:id="rId8"/>
    <p:sldId id="259" r:id="rId9"/>
    <p:sldId id="261" r:id="rId10"/>
    <p:sldId id="330" r:id="rId11"/>
    <p:sldId id="285" r:id="rId12"/>
    <p:sldId id="272" r:id="rId13"/>
    <p:sldId id="331" r:id="rId14"/>
    <p:sldId id="338" r:id="rId15"/>
    <p:sldId id="339" r:id="rId16"/>
    <p:sldId id="340" r:id="rId17"/>
    <p:sldId id="341" r:id="rId18"/>
    <p:sldId id="316" r:id="rId19"/>
    <p:sldId id="333" r:id="rId20"/>
    <p:sldId id="342" r:id="rId21"/>
    <p:sldId id="343" r:id="rId22"/>
    <p:sldId id="292" r:id="rId23"/>
    <p:sldId id="275" r:id="rId24"/>
    <p:sldId id="317" r:id="rId25"/>
    <p:sldId id="277" r:id="rId26"/>
    <p:sldId id="298" r:id="rId27"/>
  </p:sldIdLst>
  <p:sldSz cx="9144000" cy="6858000" type="screen4x3"/>
  <p:notesSz cx="7019925" cy="9305925"/>
  <p:embeddedFontLst>
    <p:embeddedFont>
      <p:font typeface="American Typewriter" panose="020B0604020202020204" charset="0"/>
      <p:regular r:id="rId30"/>
    </p:embeddedFont>
    <p:embeddedFont>
      <p:font typeface="Gotham-Book" panose="020B06040202020202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3997" userDrawn="1">
          <p15:clr>
            <a:srgbClr val="A4A3A4"/>
          </p15:clr>
        </p15:guide>
        <p15:guide id="7" orient="horz" pos="8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80212D-1421-D2AA-0134-2E295244C6F5}" name="Caity Lavelle" initials="CL" userId="S::clavelle@goodtogreatschools.org.au::346861e3-5ec0-456b-a8ff-29726ccd5d1f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A270C1D9-1FE4-4F29-1511-8C3D756B9DB4}" name="Shirley Serban" initials="SS" userId="S::sserban@goodtogreatschools.org.au::7f207fc8-03d1-48c7-9795-2440acc08cbb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F6E8E5"/>
    <a:srgbClr val="C1E7EA"/>
    <a:srgbClr val="FFEAAB"/>
    <a:srgbClr val="FFEBAB"/>
    <a:srgbClr val="FFFDF5"/>
    <a:srgbClr val="FFFEFA"/>
    <a:srgbClr val="FAFFFF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1"/>
    <p:restoredTop sz="78356"/>
  </p:normalViewPr>
  <p:slideViewPr>
    <p:cSldViewPr snapToGrid="0" showGuides="1">
      <p:cViewPr varScale="1">
        <p:scale>
          <a:sx n="59" d="100"/>
          <a:sy n="59" d="100"/>
        </p:scale>
        <p:origin x="2126" y="58"/>
      </p:cViewPr>
      <p:guideLst>
        <p:guide orient="horz" pos="550"/>
        <p:guide pos="272"/>
        <p:guide pos="2880"/>
        <p:guide pos="5465"/>
        <p:guide orient="horz" pos="2160"/>
        <p:guide orient="horz" pos="3997"/>
        <p:guide orient="horz" pos="82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raine Sage" userId="492655dd-2671-48ce-be84-1cb87887afd8" providerId="ADAL" clId="{697A7B25-8892-4CA9-A15D-45C99FB45EEF}"/>
    <pc:docChg chg="modSld sldOrd">
      <pc:chgData name="Lorraine Sage" userId="492655dd-2671-48ce-be84-1cb87887afd8" providerId="ADAL" clId="{697A7B25-8892-4CA9-A15D-45C99FB45EEF}" dt="2026-02-10T09:19:17.437" v="1"/>
      <pc:docMkLst>
        <pc:docMk/>
      </pc:docMkLst>
      <pc:sldChg chg="ord">
        <pc:chgData name="Lorraine Sage" userId="492655dd-2671-48ce-be84-1cb87887afd8" providerId="ADAL" clId="{697A7B25-8892-4CA9-A15D-45C99FB45EEF}" dt="2026-02-10T09:19:17.437" v="1"/>
        <pc:sldMkLst>
          <pc:docMk/>
          <pc:sldMk cId="528094633" sldId="331"/>
        </pc:sldMkLst>
      </pc:sldChg>
    </pc:docChg>
  </pc:docChgLst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2-02T19:29:20.356" v="12390" actId="20577"/>
      <pc:docMkLst>
        <pc:docMk/>
      </pc:docMkLst>
      <pc:sldChg chg="addSp delSp modSp mod modNotesTx">
        <pc:chgData name="Shirley Serban" userId="7f207fc8-03d1-48c7-9795-2440acc08cbb" providerId="ADAL" clId="{17FCBABE-BB0F-5AEB-A8EA-4422061C88F3}" dt="2026-02-02T19:28:07.321" v="12370" actId="20577"/>
        <pc:sldMkLst>
          <pc:docMk/>
          <pc:sldMk cId="2585116655" sldId="256"/>
        </pc:sldMkLst>
        <pc:spChg chg="mod">
          <ac:chgData name="Shirley Serban" userId="7f207fc8-03d1-48c7-9795-2440acc08cbb" providerId="ADAL" clId="{17FCBABE-BB0F-5AEB-A8EA-4422061C88F3}" dt="2026-01-30T02:05:06.257" v="7613" actId="20577"/>
          <ac:spMkLst>
            <pc:docMk/>
            <pc:sldMk cId="2585116655" sldId="256"/>
            <ac:spMk id="2" creationId="{F36C123E-E810-8290-6245-FADCC7936912}"/>
          </ac:spMkLst>
        </pc:spChg>
        <pc:spChg chg="mod">
          <ac:chgData name="Shirley Serban" userId="7f207fc8-03d1-48c7-9795-2440acc08cbb" providerId="ADAL" clId="{17FCBABE-BB0F-5AEB-A8EA-4422061C88F3}" dt="2026-01-30T02:05:09.337" v="7614" actId="20577"/>
          <ac:spMkLst>
            <pc:docMk/>
            <pc:sldMk cId="2585116655" sldId="256"/>
            <ac:spMk id="3" creationId="{2B730363-7652-20E0-FE24-246739C0DEA4}"/>
          </ac:spMkLst>
        </pc:spChg>
        <pc:picChg chg="add mod modCrop">
          <ac:chgData name="Shirley Serban" userId="7f207fc8-03d1-48c7-9795-2440acc08cbb" providerId="ADAL" clId="{17FCBABE-BB0F-5AEB-A8EA-4422061C88F3}" dt="2026-01-30T04:52:00.989" v="12137" actId="18131"/>
          <ac:picMkLst>
            <pc:docMk/>
            <pc:sldMk cId="2585116655" sldId="256"/>
            <ac:picMk id="6" creationId="{C64F758B-160D-3A6A-38DC-37BE01F023FD}"/>
          </ac:picMkLst>
        </pc:picChg>
      </pc:sldChg>
      <pc:sldChg chg="addSp delSp modSp add del mod modNotesTx">
        <pc:chgData name="Shirley Serban" userId="7f207fc8-03d1-48c7-9795-2440acc08cbb" providerId="ADAL" clId="{17FCBABE-BB0F-5AEB-A8EA-4422061C88F3}" dt="2026-02-02T19:28:09.525" v="12371" actId="20577"/>
        <pc:sldMkLst>
          <pc:docMk/>
          <pc:sldMk cId="2962364362" sldId="257"/>
        </pc:sldMkLst>
        <pc:spChg chg="mod">
          <ac:chgData name="Shirley Serban" userId="7f207fc8-03d1-48c7-9795-2440acc08cbb" providerId="ADAL" clId="{17FCBABE-BB0F-5AEB-A8EA-4422061C88F3}" dt="2026-01-30T01:19:09.638" v="6546"/>
          <ac:spMkLst>
            <pc:docMk/>
            <pc:sldMk cId="2962364362" sldId="257"/>
            <ac:spMk id="4" creationId="{872B1CF7-E004-1466-DC66-70D1649F7A23}"/>
          </ac:spMkLst>
        </pc:spChg>
        <pc:picChg chg="add mod">
          <ac:chgData name="Shirley Serban" userId="7f207fc8-03d1-48c7-9795-2440acc08cbb" providerId="ADAL" clId="{17FCBABE-BB0F-5AEB-A8EA-4422061C88F3}" dt="2026-02-02T03:51:02.338" v="12356" actId="14826"/>
          <ac:picMkLst>
            <pc:docMk/>
            <pc:sldMk cId="2962364362" sldId="257"/>
            <ac:picMk id="14" creationId="{5819BB6E-2750-2DF9-B0F6-6CE6BD30887D}"/>
          </ac:picMkLst>
        </pc:picChg>
      </pc:sldChg>
      <pc:sldChg chg="addSp delSp modSp add del mod modTransition delAnim">
        <pc:chgData name="Shirley Serban" userId="7f207fc8-03d1-48c7-9795-2440acc08cbb" providerId="ADAL" clId="{17FCBABE-BB0F-5AEB-A8EA-4422061C88F3}" dt="2026-02-01T19:47:13.446" v="12154"/>
        <pc:sldMkLst>
          <pc:docMk/>
          <pc:sldMk cId="2302989805" sldId="258"/>
        </pc:sldMkLst>
        <pc:spChg chg="mod">
          <ac:chgData name="Shirley Serban" userId="7f207fc8-03d1-48c7-9795-2440acc08cbb" providerId="ADAL" clId="{17FCBABE-BB0F-5AEB-A8EA-4422061C88F3}" dt="2026-01-30T01:18:16.579" v="6543"/>
          <ac:spMkLst>
            <pc:docMk/>
            <pc:sldMk cId="2302989805" sldId="258"/>
            <ac:spMk id="24" creationId="{F05FD2E6-DAA8-6EE3-9A49-0DE3EB1BB7BC}"/>
          </ac:spMkLst>
        </pc:spChg>
        <pc:grpChg chg="add mod">
          <ac:chgData name="Shirley Serban" userId="7f207fc8-03d1-48c7-9795-2440acc08cbb" providerId="ADAL" clId="{17FCBABE-BB0F-5AEB-A8EA-4422061C88F3}" dt="2026-01-30T01:18:21.495" v="6544"/>
          <ac:grpSpMkLst>
            <pc:docMk/>
            <pc:sldMk cId="2302989805" sldId="258"/>
            <ac:grpSpMk id="3" creationId="{8961D8C2-FE15-78E8-9FF3-BFD49C874E62}"/>
          </ac:grpSpMkLst>
        </pc:grpChg>
        <pc:picChg chg="add mod">
          <ac:chgData name="Shirley Serban" userId="7f207fc8-03d1-48c7-9795-2440acc08cbb" providerId="ADAL" clId="{17FCBABE-BB0F-5AEB-A8EA-4422061C88F3}" dt="2026-01-30T01:18:21.495" v="6544"/>
          <ac:picMkLst>
            <pc:docMk/>
            <pc:sldMk cId="2302989805" sldId="258"/>
            <ac:picMk id="2" creationId="{12C14AC2-B1EF-EB85-676D-331FFBF165EA}"/>
          </ac:picMkLst>
        </pc:picChg>
        <pc:picChg chg="mod">
          <ac:chgData name="Shirley Serban" userId="7f207fc8-03d1-48c7-9795-2440acc08cbb" providerId="ADAL" clId="{17FCBABE-BB0F-5AEB-A8EA-4422061C88F3}" dt="2026-01-30T01:18:21.495" v="6544"/>
          <ac:picMkLst>
            <pc:docMk/>
            <pc:sldMk cId="2302989805" sldId="258"/>
            <ac:picMk id="4" creationId="{B9605436-F01C-6DAB-FB00-2F1FA54B47A8}"/>
          </ac:picMkLst>
        </pc:picChg>
        <pc:picChg chg="mod">
          <ac:chgData name="Shirley Serban" userId="7f207fc8-03d1-48c7-9795-2440acc08cbb" providerId="ADAL" clId="{17FCBABE-BB0F-5AEB-A8EA-4422061C88F3}" dt="2026-01-30T01:18:21.495" v="6544"/>
          <ac:picMkLst>
            <pc:docMk/>
            <pc:sldMk cId="2302989805" sldId="258"/>
            <ac:picMk id="5" creationId="{3DA04D65-8EC5-7FE6-095B-31AD35C28D9A}"/>
          </ac:picMkLst>
        </pc:picChg>
        <pc:picChg chg="mod">
          <ac:chgData name="Shirley Serban" userId="7f207fc8-03d1-48c7-9795-2440acc08cbb" providerId="ADAL" clId="{17FCBABE-BB0F-5AEB-A8EA-4422061C88F3}" dt="2026-01-30T01:18:21.495" v="6544"/>
          <ac:picMkLst>
            <pc:docMk/>
            <pc:sldMk cId="2302989805" sldId="258"/>
            <ac:picMk id="6" creationId="{9E29AB92-54B2-62D0-C87E-EA93BC424CEA}"/>
          </ac:picMkLst>
        </pc:picChg>
        <pc:picChg chg="mod">
          <ac:chgData name="Shirley Serban" userId="7f207fc8-03d1-48c7-9795-2440acc08cbb" providerId="ADAL" clId="{17FCBABE-BB0F-5AEB-A8EA-4422061C88F3}" dt="2026-01-30T01:18:21.495" v="6544"/>
          <ac:picMkLst>
            <pc:docMk/>
            <pc:sldMk cId="2302989805" sldId="258"/>
            <ac:picMk id="7" creationId="{71537EE5-09AE-9839-D9C0-BCAA6190FF66}"/>
          </ac:picMkLst>
        </pc:picChg>
      </pc:sldChg>
      <pc:sldChg chg="addSp delSp modSp add del mod modNotesTx">
        <pc:chgData name="Shirley Serban" userId="7f207fc8-03d1-48c7-9795-2440acc08cbb" providerId="ADAL" clId="{17FCBABE-BB0F-5AEB-A8EA-4422061C88F3}" dt="2026-02-02T19:28:15.093" v="12372" actId="20577"/>
        <pc:sldMkLst>
          <pc:docMk/>
          <pc:sldMk cId="4286388394" sldId="259"/>
        </pc:sldMkLst>
        <pc:spChg chg="mod">
          <ac:chgData name="Shirley Serban" userId="7f207fc8-03d1-48c7-9795-2440acc08cbb" providerId="ADAL" clId="{17FCBABE-BB0F-5AEB-A8EA-4422061C88F3}" dt="2026-01-30T01:22:41.216" v="6719" actId="20577"/>
          <ac:spMkLst>
            <pc:docMk/>
            <pc:sldMk cId="4286388394" sldId="259"/>
            <ac:spMk id="4" creationId="{548893C1-281E-9C7D-E5B4-0F6ED6BFF05E}"/>
          </ac:spMkLst>
        </pc:spChg>
        <pc:picChg chg="add mod">
          <ac:chgData name="Shirley Serban" userId="7f207fc8-03d1-48c7-9795-2440acc08cbb" providerId="ADAL" clId="{17FCBABE-BB0F-5AEB-A8EA-4422061C88F3}" dt="2026-01-30T01:21:54.783" v="6650" actId="14100"/>
          <ac:picMkLst>
            <pc:docMk/>
            <pc:sldMk cId="4286388394" sldId="259"/>
            <ac:picMk id="2" creationId="{109C5073-EBFB-A114-214D-7A5815489F8B}"/>
          </ac:picMkLst>
        </pc:picChg>
        <pc:picChg chg="add mod modCrop">
          <ac:chgData name="Shirley Serban" userId="7f207fc8-03d1-48c7-9795-2440acc08cbb" providerId="ADAL" clId="{17FCBABE-BB0F-5AEB-A8EA-4422061C88F3}" dt="2026-01-30T01:21:57.573" v="6651" actId="14100"/>
          <ac:picMkLst>
            <pc:docMk/>
            <pc:sldMk cId="4286388394" sldId="259"/>
            <ac:picMk id="3" creationId="{6B4070C4-D1BB-3210-88A6-E4D8D5CE4712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2-02T19:28:18.320" v="12373" actId="20577"/>
        <pc:sldMkLst>
          <pc:docMk/>
          <pc:sldMk cId="4221246315" sldId="261"/>
        </pc:sldMkLst>
        <pc:spChg chg="mod">
          <ac:chgData name="Shirley Serban" userId="7f207fc8-03d1-48c7-9795-2440acc08cbb" providerId="ADAL" clId="{17FCBABE-BB0F-5AEB-A8EA-4422061C88F3}" dt="2026-01-30T01:30:49.309" v="7488"/>
          <ac:spMkLst>
            <pc:docMk/>
            <pc:sldMk cId="4221246315" sldId="261"/>
            <ac:spMk id="4" creationId="{36EA2AD7-6B81-0A6D-0D43-7E6C5A689800}"/>
          </ac:spMkLst>
        </pc:spChg>
        <pc:picChg chg="add mod">
          <ac:chgData name="Shirley Serban" userId="7f207fc8-03d1-48c7-9795-2440acc08cbb" providerId="ADAL" clId="{17FCBABE-BB0F-5AEB-A8EA-4422061C88F3}" dt="2026-01-30T01:26:44.269" v="7487"/>
          <ac:picMkLst>
            <pc:docMk/>
            <pc:sldMk cId="4221246315" sldId="261"/>
            <ac:picMk id="3" creationId="{2E2A50D3-12FD-5AAB-541F-5B15F7C42C28}"/>
          </ac:picMkLst>
        </pc:picChg>
      </pc:sldChg>
      <pc:sldChg chg="addSp modSp mod ord modAnim modNotesTx">
        <pc:chgData name="Shirley Serban" userId="7f207fc8-03d1-48c7-9795-2440acc08cbb" providerId="ADAL" clId="{17FCBABE-BB0F-5AEB-A8EA-4422061C88F3}" dt="2026-02-02T19:28:26.168" v="12376" actId="20577"/>
        <pc:sldMkLst>
          <pc:docMk/>
          <pc:sldMk cId="3050916536" sldId="272"/>
        </pc:sldMkLst>
        <pc:spChg chg="mod">
          <ac:chgData name="Shirley Serban" userId="7f207fc8-03d1-48c7-9795-2440acc08cbb" providerId="ADAL" clId="{17FCBABE-BB0F-5AEB-A8EA-4422061C88F3}" dt="2026-01-30T01:41:43.058" v="7508" actId="113"/>
          <ac:spMkLst>
            <pc:docMk/>
            <pc:sldMk cId="3050916536" sldId="272"/>
            <ac:spMk id="4" creationId="{EDF7124C-A900-DFA3-1A2A-A774D7580966}"/>
          </ac:spMkLst>
        </pc:spChg>
        <pc:picChg chg="add mod">
          <ac:chgData name="Shirley Serban" userId="7f207fc8-03d1-48c7-9795-2440acc08cbb" providerId="ADAL" clId="{17FCBABE-BB0F-5AEB-A8EA-4422061C88F3}" dt="2026-01-30T01:44:11.422" v="7509" actId="14826"/>
          <ac:picMkLst>
            <pc:docMk/>
            <pc:sldMk cId="3050916536" sldId="272"/>
            <ac:picMk id="2" creationId="{EF0A5943-5810-C7B2-D9E2-A8B8F78C0DA6}"/>
          </ac:picMkLst>
        </pc:picChg>
        <pc:picChg chg="add mod">
          <ac:chgData name="Shirley Serban" userId="7f207fc8-03d1-48c7-9795-2440acc08cbb" providerId="ADAL" clId="{17FCBABE-BB0F-5AEB-A8EA-4422061C88F3}" dt="2026-01-30T01:59:28.050" v="7583" actId="1076"/>
          <ac:picMkLst>
            <pc:docMk/>
            <pc:sldMk cId="3050916536" sldId="272"/>
            <ac:picMk id="3" creationId="{0327C450-E348-9DA0-2CB6-3BD635FF8470}"/>
          </ac:picMkLst>
        </pc:picChg>
        <pc:picChg chg="add mod">
          <ac:chgData name="Shirley Serban" userId="7f207fc8-03d1-48c7-9795-2440acc08cbb" providerId="ADAL" clId="{17FCBABE-BB0F-5AEB-A8EA-4422061C88F3}" dt="2026-01-30T01:59:57.523" v="7584" actId="14861"/>
          <ac:picMkLst>
            <pc:docMk/>
            <pc:sldMk cId="3050916536" sldId="272"/>
            <ac:picMk id="5" creationId="{FD99232F-16D4-1721-6F6E-AF85BC0A1D10}"/>
          </ac:picMkLst>
        </pc:picChg>
        <pc:picChg chg="add mod">
          <ac:chgData name="Shirley Serban" userId="7f207fc8-03d1-48c7-9795-2440acc08cbb" providerId="ADAL" clId="{17FCBABE-BB0F-5AEB-A8EA-4422061C88F3}" dt="2026-01-30T01:59:57.523" v="7584" actId="14861"/>
          <ac:picMkLst>
            <pc:docMk/>
            <pc:sldMk cId="3050916536" sldId="272"/>
            <ac:picMk id="6" creationId="{4455AB45-08D9-7412-5AB8-03852CE5E69F}"/>
          </ac:picMkLst>
        </pc:picChg>
        <pc:picChg chg="add mod">
          <ac:chgData name="Shirley Serban" userId="7f207fc8-03d1-48c7-9795-2440acc08cbb" providerId="ADAL" clId="{17FCBABE-BB0F-5AEB-A8EA-4422061C88F3}" dt="2026-01-30T01:59:57.523" v="7584" actId="14861"/>
          <ac:picMkLst>
            <pc:docMk/>
            <pc:sldMk cId="3050916536" sldId="272"/>
            <ac:picMk id="7" creationId="{EC2BAE83-456F-99E8-929C-AACEEB475FCE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2-02T19:29:04.604" v="12387" actId="20577"/>
        <pc:sldMkLst>
          <pc:docMk/>
          <pc:sldMk cId="521185421" sldId="275"/>
        </pc:sldMkLst>
        <pc:spChg chg="add del mod">
          <ac:chgData name="Shirley Serban" userId="7f207fc8-03d1-48c7-9795-2440acc08cbb" providerId="ADAL" clId="{17FCBABE-BB0F-5AEB-A8EA-4422061C88F3}" dt="2026-01-30T04:50:50.643" v="12119" actId="20577"/>
          <ac:spMkLst>
            <pc:docMk/>
            <pc:sldMk cId="521185421" sldId="275"/>
            <ac:spMk id="4" creationId="{45A27C71-028B-C6A9-8E49-A03634841C5D}"/>
          </ac:spMkLst>
        </pc:spChg>
        <pc:picChg chg="add mod modCrop">
          <ac:chgData name="Shirley Serban" userId="7f207fc8-03d1-48c7-9795-2440acc08cbb" providerId="ADAL" clId="{17FCBABE-BB0F-5AEB-A8EA-4422061C88F3}" dt="2026-01-30T04:51:32.436" v="12135" actId="1038"/>
          <ac:picMkLst>
            <pc:docMk/>
            <pc:sldMk cId="521185421" sldId="275"/>
            <ac:picMk id="16" creationId="{E3071462-8D7F-2FED-6906-DBC4F44CC9C3}"/>
          </ac:picMkLst>
        </pc:picChg>
        <pc:picChg chg="add mod">
          <ac:chgData name="Shirley Serban" userId="7f207fc8-03d1-48c7-9795-2440acc08cbb" providerId="ADAL" clId="{17FCBABE-BB0F-5AEB-A8EA-4422061C88F3}" dt="2026-01-30T04:51:26.055" v="12131" actId="167"/>
          <ac:picMkLst>
            <pc:docMk/>
            <pc:sldMk cId="521185421" sldId="275"/>
            <ac:picMk id="17" creationId="{22CB0E41-7491-2C72-D531-A45EFCA3FC3D}"/>
          </ac:picMkLst>
        </pc:picChg>
      </pc:sldChg>
      <pc:sldChg chg="addSp modSp mod modNotesTx">
        <pc:chgData name="Shirley Serban" userId="7f207fc8-03d1-48c7-9795-2440acc08cbb" providerId="ADAL" clId="{17FCBABE-BB0F-5AEB-A8EA-4422061C88F3}" dt="2026-02-02T19:29:20.356" v="12390" actId="20577"/>
        <pc:sldMkLst>
          <pc:docMk/>
          <pc:sldMk cId="809941416" sldId="277"/>
        </pc:sldMkLst>
        <pc:spChg chg="mod">
          <ac:chgData name="Shirley Serban" userId="7f207fc8-03d1-48c7-9795-2440acc08cbb" providerId="ADAL" clId="{17FCBABE-BB0F-5AEB-A8EA-4422061C88F3}" dt="2026-01-30T04:48:32.471" v="12106" actId="20577"/>
          <ac:spMkLst>
            <pc:docMk/>
            <pc:sldMk cId="809941416" sldId="277"/>
            <ac:spMk id="5" creationId="{AC3E3EB4-2F60-26FC-0A9D-386E0FE9CD50}"/>
          </ac:spMkLst>
        </pc:spChg>
        <pc:picChg chg="add mod">
          <ac:chgData name="Shirley Serban" userId="7f207fc8-03d1-48c7-9795-2440acc08cbb" providerId="ADAL" clId="{17FCBABE-BB0F-5AEB-A8EA-4422061C88F3}" dt="2026-02-02T19:29:17.281" v="12389" actId="14826"/>
          <ac:picMkLst>
            <pc:docMk/>
            <pc:sldMk cId="809941416" sldId="277"/>
            <ac:picMk id="2" creationId="{B92D51F9-4E29-2DBD-6F28-02841477D83F}"/>
          </ac:picMkLst>
        </pc:picChg>
      </pc:sldChg>
      <pc:sldChg chg="addSp modSp mod modAnim modNotesTx">
        <pc:chgData name="Shirley Serban" userId="7f207fc8-03d1-48c7-9795-2440acc08cbb" providerId="ADAL" clId="{17FCBABE-BB0F-5AEB-A8EA-4422061C88F3}" dt="2026-02-02T19:28:23.209" v="12375" actId="20577"/>
        <pc:sldMkLst>
          <pc:docMk/>
          <pc:sldMk cId="1224502873" sldId="285"/>
        </pc:sldMkLst>
        <pc:picChg chg="add mod">
          <ac:chgData name="Shirley Serban" userId="7f207fc8-03d1-48c7-9795-2440acc08cbb" providerId="ADAL" clId="{17FCBABE-BB0F-5AEB-A8EA-4422061C88F3}" dt="2026-01-30T01:40:06.250" v="7502" actId="1076"/>
          <ac:picMkLst>
            <pc:docMk/>
            <pc:sldMk cId="1224502873" sldId="285"/>
            <ac:picMk id="2" creationId="{B0542017-53EB-C638-4DD2-EA46FEB7F4C4}"/>
          </ac:picMkLst>
        </pc:picChg>
        <pc:picChg chg="mod">
          <ac:chgData name="Shirley Serban" userId="7f207fc8-03d1-48c7-9795-2440acc08cbb" providerId="ADAL" clId="{17FCBABE-BB0F-5AEB-A8EA-4422061C88F3}" dt="2026-01-30T01:36:57.349" v="7499" actId="14826"/>
          <ac:picMkLst>
            <pc:docMk/>
            <pc:sldMk cId="1224502873" sldId="285"/>
            <ac:picMk id="3" creationId="{8F648DB7-2FC9-59A9-4A7B-EDD8FDD36941}"/>
          </ac:picMkLst>
        </pc:picChg>
        <pc:picChg chg="add mod">
          <ac:chgData name="Shirley Serban" userId="7f207fc8-03d1-48c7-9795-2440acc08cbb" providerId="ADAL" clId="{17FCBABE-BB0F-5AEB-A8EA-4422061C88F3}" dt="2026-01-30T01:41:01.611" v="7504" actId="1076"/>
          <ac:picMkLst>
            <pc:docMk/>
            <pc:sldMk cId="1224502873" sldId="285"/>
            <ac:picMk id="4" creationId="{AB0E6C8F-C303-6334-6E83-B554397478C1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2-02T19:29:01.069" v="12386" actId="20577"/>
        <pc:sldMkLst>
          <pc:docMk/>
          <pc:sldMk cId="2425753151" sldId="292"/>
        </pc:sldMkLst>
        <pc:spChg chg="mod">
          <ac:chgData name="Shirley Serban" userId="7f207fc8-03d1-48c7-9795-2440acc08cbb" providerId="ADAL" clId="{17FCBABE-BB0F-5AEB-A8EA-4422061C88F3}" dt="2026-01-30T04:34:02.923" v="11507" actId="20577"/>
          <ac:spMkLst>
            <pc:docMk/>
            <pc:sldMk cId="2425753151" sldId="292"/>
            <ac:spMk id="3" creationId="{0E745C7B-9C0D-2E2A-6951-D696D45149B9}"/>
          </ac:spMkLst>
        </pc:spChg>
        <pc:picChg chg="add mod">
          <ac:chgData name="Shirley Serban" userId="7f207fc8-03d1-48c7-9795-2440acc08cbb" providerId="ADAL" clId="{17FCBABE-BB0F-5AEB-A8EA-4422061C88F3}" dt="2026-01-30T04:36:34.919" v="11890" actId="1076"/>
          <ac:picMkLst>
            <pc:docMk/>
            <pc:sldMk cId="2425753151" sldId="292"/>
            <ac:picMk id="6" creationId="{E532805E-77D1-7DC1-1B72-5071D210C752}"/>
          </ac:picMkLst>
        </pc:picChg>
      </pc:sldChg>
      <pc:sldChg chg="addSp delSp modSp add mod ord modAnim modNotesTx">
        <pc:chgData name="Shirley Serban" userId="7f207fc8-03d1-48c7-9795-2440acc08cbb" providerId="ADAL" clId="{17FCBABE-BB0F-5AEB-A8EA-4422061C88F3}" dt="2026-02-02T19:28:46.913" v="12382" actId="20577"/>
        <pc:sldMkLst>
          <pc:docMk/>
          <pc:sldMk cId="4214988714" sldId="316"/>
        </pc:sldMkLst>
        <pc:spChg chg="mod">
          <ac:chgData name="Shirley Serban" userId="7f207fc8-03d1-48c7-9795-2440acc08cbb" providerId="ADAL" clId="{17FCBABE-BB0F-5AEB-A8EA-4422061C88F3}" dt="2026-01-30T03:05:48.037" v="7945" actId="20577"/>
          <ac:spMkLst>
            <pc:docMk/>
            <pc:sldMk cId="4214988714" sldId="316"/>
            <ac:spMk id="3" creationId="{AA2769B1-63C9-AE87-9F81-D46F8D77DBE5}"/>
          </ac:spMkLst>
        </pc:spChg>
        <pc:spChg chg="mod">
          <ac:chgData name="Shirley Serban" userId="7f207fc8-03d1-48c7-9795-2440acc08cbb" providerId="ADAL" clId="{17FCBABE-BB0F-5AEB-A8EA-4422061C88F3}" dt="2026-01-30T03:32:17.869" v="8976" actId="20577"/>
          <ac:spMkLst>
            <pc:docMk/>
            <pc:sldMk cId="4214988714" sldId="316"/>
            <ac:spMk id="4" creationId="{5AC1F0FB-A2C2-8519-FA40-98665E5D370E}"/>
          </ac:spMkLst>
        </pc:spChg>
        <pc:spChg chg="mod">
          <ac:chgData name="Shirley Serban" userId="7f207fc8-03d1-48c7-9795-2440acc08cbb" providerId="ADAL" clId="{17FCBABE-BB0F-5AEB-A8EA-4422061C88F3}" dt="2026-01-29T03:14:25.226" v="1489" actId="1036"/>
          <ac:spMkLst>
            <pc:docMk/>
            <pc:sldMk cId="4214988714" sldId="316"/>
            <ac:spMk id="6" creationId="{51255BB7-7E6B-29AB-5370-ED76AA2B0256}"/>
          </ac:spMkLst>
        </pc:spChg>
        <pc:spChg chg="mod">
          <ac:chgData name="Shirley Serban" userId="7f207fc8-03d1-48c7-9795-2440acc08cbb" providerId="ADAL" clId="{17FCBABE-BB0F-5AEB-A8EA-4422061C88F3}" dt="2026-01-30T03:33:37.931" v="9176" actId="1076"/>
          <ac:spMkLst>
            <pc:docMk/>
            <pc:sldMk cId="4214988714" sldId="316"/>
            <ac:spMk id="8" creationId="{440CC7EA-5788-C9E9-3CBF-5BC735542308}"/>
          </ac:spMkLst>
        </pc:spChg>
        <pc:spChg chg="mod">
          <ac:chgData name="Shirley Serban" userId="7f207fc8-03d1-48c7-9795-2440acc08cbb" providerId="ADAL" clId="{17FCBABE-BB0F-5AEB-A8EA-4422061C88F3}" dt="2026-01-30T03:33:41.792" v="9177" actId="1076"/>
          <ac:spMkLst>
            <pc:docMk/>
            <pc:sldMk cId="4214988714" sldId="316"/>
            <ac:spMk id="9" creationId="{16940DAC-F50E-A326-FD84-76E081EBFE5C}"/>
          </ac:spMkLst>
        </pc:spChg>
        <pc:spChg chg="mod">
          <ac:chgData name="Shirley Serban" userId="7f207fc8-03d1-48c7-9795-2440acc08cbb" providerId="ADAL" clId="{17FCBABE-BB0F-5AEB-A8EA-4422061C88F3}" dt="2026-01-30T03:32:50.604" v="9089" actId="20577"/>
          <ac:spMkLst>
            <pc:docMk/>
            <pc:sldMk cId="4214988714" sldId="316"/>
            <ac:spMk id="10" creationId="{0AA83B83-48C7-72CA-AC06-1E40109F78F5}"/>
          </ac:spMkLst>
        </pc:spChg>
        <pc:picChg chg="add mod modCrop">
          <ac:chgData name="Shirley Serban" userId="7f207fc8-03d1-48c7-9795-2440acc08cbb" providerId="ADAL" clId="{17FCBABE-BB0F-5AEB-A8EA-4422061C88F3}" dt="2026-01-29T03:16:53.256" v="1586" actId="1076"/>
          <ac:picMkLst>
            <pc:docMk/>
            <pc:sldMk cId="4214988714" sldId="316"/>
            <ac:picMk id="12" creationId="{B6D28941-B242-5741-39A1-0EF764683B02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2-02T19:29:08.520" v="12388" actId="20577"/>
        <pc:sldMkLst>
          <pc:docMk/>
          <pc:sldMk cId="1597009822" sldId="317"/>
        </pc:sldMkLst>
        <pc:spChg chg="mod">
          <ac:chgData name="Shirley Serban" userId="7f207fc8-03d1-48c7-9795-2440acc08cbb" providerId="ADAL" clId="{17FCBABE-BB0F-5AEB-A8EA-4422061C88F3}" dt="2026-01-30T04:45:10.884" v="12098" actId="20577"/>
          <ac:spMkLst>
            <pc:docMk/>
            <pc:sldMk cId="1597009822" sldId="317"/>
            <ac:spMk id="14" creationId="{D2955D7E-D019-C99A-374D-C8AF4BF1140F}"/>
          </ac:spMkLst>
        </pc:spChg>
        <pc:spChg chg="mod">
          <ac:chgData name="Shirley Serban" userId="7f207fc8-03d1-48c7-9795-2440acc08cbb" providerId="ADAL" clId="{17FCBABE-BB0F-5AEB-A8EA-4422061C88F3}" dt="2026-01-30T04:44:22.782" v="12093" actId="207"/>
          <ac:spMkLst>
            <pc:docMk/>
            <pc:sldMk cId="1597009822" sldId="317"/>
            <ac:spMk id="15" creationId="{C7468F4F-00DA-2933-A477-312BB3248E06}"/>
          </ac:spMkLst>
        </pc:spChg>
        <pc:picChg chg="mod modCrop">
          <ac:chgData name="Shirley Serban" userId="7f207fc8-03d1-48c7-9795-2440acc08cbb" providerId="ADAL" clId="{17FCBABE-BB0F-5AEB-A8EA-4422061C88F3}" dt="2026-01-29T21:54:43.216" v="6232" actId="1035"/>
          <ac:picMkLst>
            <pc:docMk/>
            <pc:sldMk cId="1597009822" sldId="317"/>
            <ac:picMk id="8" creationId="{68637B76-C7A8-EC04-B055-7B1D005ECDB5}"/>
          </ac:picMkLst>
        </pc:picChg>
        <pc:picChg chg="mod">
          <ac:chgData name="Shirley Serban" userId="7f207fc8-03d1-48c7-9795-2440acc08cbb" providerId="ADAL" clId="{17FCBABE-BB0F-5AEB-A8EA-4422061C88F3}" dt="2026-01-29T21:54:47.867" v="6235" actId="1036"/>
          <ac:picMkLst>
            <pc:docMk/>
            <pc:sldMk cId="1597009822" sldId="317"/>
            <ac:picMk id="9" creationId="{0F587A5D-FEDB-3146-1A42-C20223716EE0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2-02T19:28:20.624" v="12374" actId="20577"/>
        <pc:sldMkLst>
          <pc:docMk/>
          <pc:sldMk cId="1799778792" sldId="330"/>
        </pc:sldMkLst>
        <pc:spChg chg="mod">
          <ac:chgData name="Shirley Serban" userId="7f207fc8-03d1-48c7-9795-2440acc08cbb" providerId="ADAL" clId="{17FCBABE-BB0F-5AEB-A8EA-4422061C88F3}" dt="2026-01-30T04:43:48.317" v="12023" actId="20577"/>
          <ac:spMkLst>
            <pc:docMk/>
            <pc:sldMk cId="1799778792" sldId="330"/>
            <ac:spMk id="4" creationId="{9D9661AA-C553-D54F-3317-2986EFF09380}"/>
          </ac:spMkLst>
        </pc:spChg>
        <pc:spChg chg="mod">
          <ac:chgData name="Shirley Serban" userId="7f207fc8-03d1-48c7-9795-2440acc08cbb" providerId="ADAL" clId="{17FCBABE-BB0F-5AEB-A8EA-4422061C88F3}" dt="2026-01-30T04:44:07.394" v="12089" actId="20577"/>
          <ac:spMkLst>
            <pc:docMk/>
            <pc:sldMk cId="1799778792" sldId="330"/>
            <ac:spMk id="7" creationId="{7F5A836B-A0FA-16C2-BF0D-D16AACE512C8}"/>
          </ac:spMkLst>
        </pc:spChg>
        <pc:picChg chg="mod modCrop">
          <ac:chgData name="Shirley Serban" userId="7f207fc8-03d1-48c7-9795-2440acc08cbb" providerId="ADAL" clId="{17FCBABE-BB0F-5AEB-A8EA-4422061C88F3}" dt="2026-01-29T21:52:10.689" v="6214" actId="18131"/>
          <ac:picMkLst>
            <pc:docMk/>
            <pc:sldMk cId="1799778792" sldId="330"/>
            <ac:picMk id="5" creationId="{E4E5E42F-F7B9-23A5-94CA-DDD7B838ADFA}"/>
          </ac:picMkLst>
        </pc:picChg>
        <pc:picChg chg="mod modCrop">
          <ac:chgData name="Shirley Serban" userId="7f207fc8-03d1-48c7-9795-2440acc08cbb" providerId="ADAL" clId="{17FCBABE-BB0F-5AEB-A8EA-4422061C88F3}" dt="2026-01-29T21:51:58.860" v="6213" actId="18131"/>
          <ac:picMkLst>
            <pc:docMk/>
            <pc:sldMk cId="1799778792" sldId="330"/>
            <ac:picMk id="6" creationId="{1474447C-DDDD-445F-34F9-8E3C07AE0730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2-02T19:28:29.275" v="12377" actId="20577"/>
        <pc:sldMkLst>
          <pc:docMk/>
          <pc:sldMk cId="528094633" sldId="331"/>
        </pc:sldMkLst>
        <pc:spChg chg="mod">
          <ac:chgData name="Shirley Serban" userId="7f207fc8-03d1-48c7-9795-2440acc08cbb" providerId="ADAL" clId="{17FCBABE-BB0F-5AEB-A8EA-4422061C88F3}" dt="2026-01-30T02:57:01.446" v="7869" actId="14826"/>
          <ac:spMkLst>
            <pc:docMk/>
            <pc:sldMk cId="528094633" sldId="331"/>
            <ac:spMk id="30" creationId="{EA383595-9730-1BEF-5DB3-FB6683E7EEF4}"/>
          </ac:spMkLst>
        </pc:spChg>
        <pc:grpChg chg="add mod">
          <ac:chgData name="Shirley Serban" userId="7f207fc8-03d1-48c7-9795-2440acc08cbb" providerId="ADAL" clId="{17FCBABE-BB0F-5AEB-A8EA-4422061C88F3}" dt="2026-02-02T03:55:33.799" v="12367"/>
          <ac:grpSpMkLst>
            <pc:docMk/>
            <pc:sldMk cId="528094633" sldId="331"/>
            <ac:grpSpMk id="31" creationId="{9E685E61-1326-98F5-084F-83599D94C731}"/>
          </ac:grpSpMkLst>
        </pc:grpChg>
        <pc:picChg chg="add mod">
          <ac:chgData name="Shirley Serban" userId="7f207fc8-03d1-48c7-9795-2440acc08cbb" providerId="ADAL" clId="{17FCBABE-BB0F-5AEB-A8EA-4422061C88F3}" dt="2026-01-30T02:57:30.036" v="7887" actId="1037"/>
          <ac:picMkLst>
            <pc:docMk/>
            <pc:sldMk cId="528094633" sldId="331"/>
            <ac:picMk id="7" creationId="{A2524526-7091-32A9-1C5F-5959F298DE64}"/>
          </ac:picMkLst>
        </pc:picChg>
        <pc:picChg chg="add mod modCrop">
          <ac:chgData name="Shirley Serban" userId="7f207fc8-03d1-48c7-9795-2440acc08cbb" providerId="ADAL" clId="{17FCBABE-BB0F-5AEB-A8EA-4422061C88F3}" dt="2026-02-02T03:55:45.555" v="12369" actId="167"/>
          <ac:picMkLst>
            <pc:docMk/>
            <pc:sldMk cId="528094633" sldId="331"/>
            <ac:picMk id="24" creationId="{7D8A2249-9D70-0CCA-7878-74C9B53CD31F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2-02T19:28:49.412" v="12383" actId="20577"/>
        <pc:sldMkLst>
          <pc:docMk/>
          <pc:sldMk cId="1941824981" sldId="333"/>
        </pc:sldMkLst>
        <pc:spChg chg="add mod">
          <ac:chgData name="Shirley Serban" userId="7f207fc8-03d1-48c7-9795-2440acc08cbb" providerId="ADAL" clId="{17FCBABE-BB0F-5AEB-A8EA-4422061C88F3}" dt="2026-01-30T04:04:49.993" v="9814" actId="14100"/>
          <ac:spMkLst>
            <pc:docMk/>
            <pc:sldMk cId="1941824981" sldId="333"/>
            <ac:spMk id="2" creationId="{8409E369-68E9-7291-D486-F7518A72D958}"/>
          </ac:spMkLst>
        </pc:spChg>
        <pc:picChg chg="add mod modCrop">
          <ac:chgData name="Shirley Serban" userId="7f207fc8-03d1-48c7-9795-2440acc08cbb" providerId="ADAL" clId="{17FCBABE-BB0F-5AEB-A8EA-4422061C88F3}" dt="2026-01-30T04:06:52.723" v="9865" actId="1076"/>
          <ac:picMkLst>
            <pc:docMk/>
            <pc:sldMk cId="1941824981" sldId="333"/>
            <ac:picMk id="9" creationId="{1F9AE686-5963-282A-93FB-54A9A5E2F8F5}"/>
          </ac:picMkLst>
        </pc:picChg>
        <pc:picChg chg="add mod modCrop">
          <ac:chgData name="Shirley Serban" userId="7f207fc8-03d1-48c7-9795-2440acc08cbb" providerId="ADAL" clId="{17FCBABE-BB0F-5AEB-A8EA-4422061C88F3}" dt="2026-01-30T04:06:52.723" v="9865" actId="1076"/>
          <ac:picMkLst>
            <pc:docMk/>
            <pc:sldMk cId="1941824981" sldId="333"/>
            <ac:picMk id="11" creationId="{B32EC6FB-4D5A-624F-5755-6793D792FF15}"/>
          </ac:picMkLst>
        </pc:picChg>
        <pc:picChg chg="add mod modCrop">
          <ac:chgData name="Shirley Serban" userId="7f207fc8-03d1-48c7-9795-2440acc08cbb" providerId="ADAL" clId="{17FCBABE-BB0F-5AEB-A8EA-4422061C88F3}" dt="2026-01-30T04:06:52.723" v="9865" actId="1076"/>
          <ac:picMkLst>
            <pc:docMk/>
            <pc:sldMk cId="1941824981" sldId="333"/>
            <ac:picMk id="13" creationId="{E9F62CF3-8AC1-F393-168C-880287A53718}"/>
          </ac:picMkLst>
        </pc:picChg>
        <pc:picChg chg="add mod modCrop">
          <ac:chgData name="Shirley Serban" userId="7f207fc8-03d1-48c7-9795-2440acc08cbb" providerId="ADAL" clId="{17FCBABE-BB0F-5AEB-A8EA-4422061C88F3}" dt="2026-01-30T04:07:00.830" v="9867" actId="1076"/>
          <ac:picMkLst>
            <pc:docMk/>
            <pc:sldMk cId="1941824981" sldId="333"/>
            <ac:picMk id="16" creationId="{5F2AEBEC-5A5D-83B9-D602-71E8E656C968}"/>
          </ac:picMkLst>
        </pc:picChg>
        <pc:picChg chg="add mod modCrop">
          <ac:chgData name="Shirley Serban" userId="7f207fc8-03d1-48c7-9795-2440acc08cbb" providerId="ADAL" clId="{17FCBABE-BB0F-5AEB-A8EA-4422061C88F3}" dt="2026-01-30T04:07:16.163" v="9875" actId="1076"/>
          <ac:picMkLst>
            <pc:docMk/>
            <pc:sldMk cId="1941824981" sldId="333"/>
            <ac:picMk id="20" creationId="{38D45E9C-E292-00E7-2860-04202063F407}"/>
          </ac:picMkLst>
        </pc:picChg>
        <pc:picChg chg="add mod modCrop">
          <ac:chgData name="Shirley Serban" userId="7f207fc8-03d1-48c7-9795-2440acc08cbb" providerId="ADAL" clId="{17FCBABE-BB0F-5AEB-A8EA-4422061C88F3}" dt="2026-01-30T04:07:44.966" v="9884" actId="688"/>
          <ac:picMkLst>
            <pc:docMk/>
            <pc:sldMk cId="1941824981" sldId="333"/>
            <ac:picMk id="23" creationId="{D8E4D253-4CAF-A22A-EC5F-7C7CC09FAB19}"/>
          </ac:picMkLst>
        </pc:picChg>
        <pc:picChg chg="add mod modCrop">
          <ac:chgData name="Shirley Serban" userId="7f207fc8-03d1-48c7-9795-2440acc08cbb" providerId="ADAL" clId="{17FCBABE-BB0F-5AEB-A8EA-4422061C88F3}" dt="2026-01-30T04:09:44.446" v="9898" actId="1076"/>
          <ac:picMkLst>
            <pc:docMk/>
            <pc:sldMk cId="1941824981" sldId="333"/>
            <ac:picMk id="25" creationId="{C83530BE-59F7-16DC-75B7-2EFD9FDD0F23}"/>
          </ac:picMkLst>
        </pc:picChg>
        <pc:picChg chg="add mod modCrop">
          <ac:chgData name="Shirley Serban" userId="7f207fc8-03d1-48c7-9795-2440acc08cbb" providerId="ADAL" clId="{17FCBABE-BB0F-5AEB-A8EA-4422061C88F3}" dt="2026-01-30T04:10:06.667" v="9908" actId="1076"/>
          <ac:picMkLst>
            <pc:docMk/>
            <pc:sldMk cId="1941824981" sldId="333"/>
            <ac:picMk id="30" creationId="{6BA83638-F255-F66F-E4BC-1BE6BD8949F7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2-02T19:28:32.560" v="12378" actId="20577"/>
        <pc:sldMkLst>
          <pc:docMk/>
          <pc:sldMk cId="1593755790" sldId="338"/>
        </pc:sldMkLst>
        <pc:grpChg chg="mod">
          <ac:chgData name="Shirley Serban" userId="7f207fc8-03d1-48c7-9795-2440acc08cbb" providerId="ADAL" clId="{17FCBABE-BB0F-5AEB-A8EA-4422061C88F3}" dt="2026-01-30T03:22:17.783" v="8879" actId="1076"/>
          <ac:grpSpMkLst>
            <pc:docMk/>
            <pc:sldMk cId="1593755790" sldId="338"/>
            <ac:grpSpMk id="31" creationId="{9DB23418-93C3-7710-6DE0-B08698054A61}"/>
          </ac:grpSpMkLst>
        </pc:grpChg>
        <pc:picChg chg="add mod modCrop">
          <ac:chgData name="Shirley Serban" userId="7f207fc8-03d1-48c7-9795-2440acc08cbb" providerId="ADAL" clId="{17FCBABE-BB0F-5AEB-A8EA-4422061C88F3}" dt="2026-01-30T03:22:05.815" v="8877" actId="167"/>
          <ac:picMkLst>
            <pc:docMk/>
            <pc:sldMk cId="1593755790" sldId="338"/>
            <ac:picMk id="3" creationId="{538D79F8-23A6-B2BA-C294-386014CDE773}"/>
          </ac:picMkLst>
        </pc:picChg>
        <pc:picChg chg="mod">
          <ac:chgData name="Shirley Serban" userId="7f207fc8-03d1-48c7-9795-2440acc08cbb" providerId="ADAL" clId="{17FCBABE-BB0F-5AEB-A8EA-4422061C88F3}" dt="2026-01-30T03:21:58.455" v="8875" actId="1076"/>
          <ac:picMkLst>
            <pc:docMk/>
            <pc:sldMk cId="1593755790" sldId="338"/>
            <ac:picMk id="7" creationId="{520B403C-2F4E-D213-4660-F883D0B56B28}"/>
          </ac:picMkLst>
        </pc:picChg>
      </pc:sldChg>
      <pc:sldChg chg="modSp add modAnim modNotesTx">
        <pc:chgData name="Shirley Serban" userId="7f207fc8-03d1-48c7-9795-2440acc08cbb" providerId="ADAL" clId="{17FCBABE-BB0F-5AEB-A8EA-4422061C88F3}" dt="2026-02-02T19:28:35.448" v="12379" actId="20577"/>
        <pc:sldMkLst>
          <pc:docMk/>
          <pc:sldMk cId="3216068366" sldId="339"/>
        </pc:sldMkLst>
        <pc:picChg chg="mod">
          <ac:chgData name="Shirley Serban" userId="7f207fc8-03d1-48c7-9795-2440acc08cbb" providerId="ADAL" clId="{17FCBABE-BB0F-5AEB-A8EA-4422061C88F3}" dt="2026-02-02T03:55:25.059" v="12366" actId="167"/>
          <ac:picMkLst>
            <pc:docMk/>
            <pc:sldMk cId="3216068366" sldId="339"/>
            <ac:picMk id="3" creationId="{8BE5303E-A6DA-C6CD-6F5C-4E435B13DA86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2-02T19:28:38.648" v="12380" actId="20577"/>
        <pc:sldMkLst>
          <pc:docMk/>
          <pc:sldMk cId="3476349072" sldId="340"/>
        </pc:sldMkLst>
        <pc:spChg chg="add del mod topLvl">
          <ac:chgData name="Shirley Serban" userId="7f207fc8-03d1-48c7-9795-2440acc08cbb" providerId="ADAL" clId="{17FCBABE-BB0F-5AEB-A8EA-4422061C88F3}" dt="2026-02-02T03:54:13.216" v="12360" actId="165"/>
          <ac:spMkLst>
            <pc:docMk/>
            <pc:sldMk cId="3476349072" sldId="340"/>
            <ac:spMk id="30" creationId="{0ABD375F-55E7-FC89-B5AD-33F9DD2B1CA5}"/>
          </ac:spMkLst>
        </pc:spChg>
        <pc:grpChg chg="add del mod">
          <ac:chgData name="Shirley Serban" userId="7f207fc8-03d1-48c7-9795-2440acc08cbb" providerId="ADAL" clId="{17FCBABE-BB0F-5AEB-A8EA-4422061C88F3}" dt="2026-02-02T03:54:13.216" v="12360" actId="165"/>
          <ac:grpSpMkLst>
            <pc:docMk/>
            <pc:sldMk cId="3476349072" sldId="340"/>
            <ac:grpSpMk id="31" creationId="{6A82E1F2-2834-47A4-A90D-4EE834D2A216}"/>
          </ac:grpSpMkLst>
        </pc:grpChg>
        <pc:picChg chg="mod modCrop">
          <ac:chgData name="Shirley Serban" userId="7f207fc8-03d1-48c7-9795-2440acc08cbb" providerId="ADAL" clId="{17FCBABE-BB0F-5AEB-A8EA-4422061C88F3}" dt="2026-02-02T03:54:32.936" v="12362" actId="167"/>
          <ac:picMkLst>
            <pc:docMk/>
            <pc:sldMk cId="3476349072" sldId="340"/>
            <ac:picMk id="3" creationId="{884C07B7-1ACF-ED28-BBC1-B3EFC39E1E47}"/>
          </ac:picMkLst>
        </pc:picChg>
        <pc:picChg chg="mod topLvl">
          <ac:chgData name="Shirley Serban" userId="7f207fc8-03d1-48c7-9795-2440acc08cbb" providerId="ADAL" clId="{17FCBABE-BB0F-5AEB-A8EA-4422061C88F3}" dt="2026-02-02T03:54:13.216" v="12360" actId="165"/>
          <ac:picMkLst>
            <pc:docMk/>
            <pc:sldMk cId="3476349072" sldId="340"/>
            <ac:picMk id="7" creationId="{DACA639A-B12B-577B-81A7-5037F471B4BF}"/>
          </ac:picMkLst>
        </pc:picChg>
      </pc:sldChg>
      <pc:sldChg chg="modSp add modAnim modNotesTx">
        <pc:chgData name="Shirley Serban" userId="7f207fc8-03d1-48c7-9795-2440acc08cbb" providerId="ADAL" clId="{17FCBABE-BB0F-5AEB-A8EA-4422061C88F3}" dt="2026-02-02T19:28:42.240" v="12381" actId="20577"/>
        <pc:sldMkLst>
          <pc:docMk/>
          <pc:sldMk cId="1214548954" sldId="341"/>
        </pc:sldMkLst>
        <pc:grpChg chg="mod">
          <ac:chgData name="Shirley Serban" userId="7f207fc8-03d1-48c7-9795-2440acc08cbb" providerId="ADAL" clId="{17FCBABE-BB0F-5AEB-A8EA-4422061C88F3}" dt="2026-01-30T03:47:50.362" v="9228"/>
          <ac:grpSpMkLst>
            <pc:docMk/>
            <pc:sldMk cId="1214548954" sldId="341"/>
            <ac:grpSpMk id="31" creationId="{7B43A078-8831-F7DD-B888-FE0BBE49788A}"/>
          </ac:grpSpMkLst>
        </pc:grpChg>
        <pc:picChg chg="mod">
          <ac:chgData name="Shirley Serban" userId="7f207fc8-03d1-48c7-9795-2440acc08cbb" providerId="ADAL" clId="{17FCBABE-BB0F-5AEB-A8EA-4422061C88F3}" dt="2026-01-30T04:53:54.840" v="12139" actId="167"/>
          <ac:picMkLst>
            <pc:docMk/>
            <pc:sldMk cId="1214548954" sldId="341"/>
            <ac:picMk id="3" creationId="{3305BADC-E886-656E-9052-1F520AA87393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2-02T19:28:52.791" v="12384" actId="20577"/>
        <pc:sldMkLst>
          <pc:docMk/>
          <pc:sldMk cId="1644233818" sldId="342"/>
        </pc:sldMkLst>
        <pc:spChg chg="mod">
          <ac:chgData name="Shirley Serban" userId="7f207fc8-03d1-48c7-9795-2440acc08cbb" providerId="ADAL" clId="{17FCBABE-BB0F-5AEB-A8EA-4422061C88F3}" dt="2026-01-30T04:12:12.064" v="9952" actId="20577"/>
          <ac:spMkLst>
            <pc:docMk/>
            <pc:sldMk cId="1644233818" sldId="342"/>
            <ac:spMk id="2" creationId="{12B97040-9C5B-AA56-F9CA-745F6ACAFCA2}"/>
          </ac:spMkLst>
        </pc:spChg>
        <pc:picChg chg="add mod">
          <ac:chgData name="Shirley Serban" userId="7f207fc8-03d1-48c7-9795-2440acc08cbb" providerId="ADAL" clId="{17FCBABE-BB0F-5AEB-A8EA-4422061C88F3}" dt="2026-01-30T04:19:11.223" v="10936" actId="14826"/>
          <ac:picMkLst>
            <pc:docMk/>
            <pc:sldMk cId="1644233818" sldId="342"/>
            <ac:picMk id="3" creationId="{788E320C-22D2-21C3-8BA0-1060F4D41BCE}"/>
          </ac:picMkLst>
        </pc:picChg>
        <pc:picChg chg="add mod modCrop">
          <ac:chgData name="Shirley Serban" userId="7f207fc8-03d1-48c7-9795-2440acc08cbb" providerId="ADAL" clId="{17FCBABE-BB0F-5AEB-A8EA-4422061C88F3}" dt="2026-01-30T04:31:13.666" v="11022" actId="732"/>
          <ac:picMkLst>
            <pc:docMk/>
            <pc:sldMk cId="1644233818" sldId="342"/>
            <ac:picMk id="17" creationId="{9DB42989-A17A-9B45-3CC2-52A1A0CBD7C6}"/>
          </ac:picMkLst>
        </pc:picChg>
        <pc:picChg chg="add mod modCrop">
          <ac:chgData name="Shirley Serban" userId="7f207fc8-03d1-48c7-9795-2440acc08cbb" providerId="ADAL" clId="{17FCBABE-BB0F-5AEB-A8EA-4422061C88F3}" dt="2026-01-30T04:31:00.585" v="11020" actId="732"/>
          <ac:picMkLst>
            <pc:docMk/>
            <pc:sldMk cId="1644233818" sldId="342"/>
            <ac:picMk id="19" creationId="{E28809C2-FE28-B2E0-2A24-8B33C26098A6}"/>
          </ac:picMkLst>
        </pc:picChg>
        <pc:picChg chg="add mod modCrop">
          <ac:chgData name="Shirley Serban" userId="7f207fc8-03d1-48c7-9795-2440acc08cbb" providerId="ADAL" clId="{17FCBABE-BB0F-5AEB-A8EA-4422061C88F3}" dt="2026-01-30T04:31:07.601" v="11021" actId="732"/>
          <ac:picMkLst>
            <pc:docMk/>
            <pc:sldMk cId="1644233818" sldId="342"/>
            <ac:picMk id="22" creationId="{5DE5C80D-78B6-24AA-00B7-0511EBE8C884}"/>
          </ac:picMkLst>
        </pc:picChg>
        <pc:picChg chg="add mod modCrop">
          <ac:chgData name="Shirley Serban" userId="7f207fc8-03d1-48c7-9795-2440acc08cbb" providerId="ADAL" clId="{17FCBABE-BB0F-5AEB-A8EA-4422061C88F3}" dt="2026-01-30T04:30:53.842" v="11019" actId="732"/>
          <ac:picMkLst>
            <pc:docMk/>
            <pc:sldMk cId="1644233818" sldId="342"/>
            <ac:picMk id="26" creationId="{C432550F-171C-C056-0B86-2C8892A6A6B0}"/>
          </ac:picMkLst>
        </pc:picChg>
      </pc:sldChg>
      <pc:sldChg chg="addSp delSp modSp new mod delAnim modAnim modNotesTx">
        <pc:chgData name="Shirley Serban" userId="7f207fc8-03d1-48c7-9795-2440acc08cbb" providerId="ADAL" clId="{17FCBABE-BB0F-5AEB-A8EA-4422061C88F3}" dt="2026-02-02T19:28:56.375" v="12385" actId="20577"/>
        <pc:sldMkLst>
          <pc:docMk/>
          <pc:sldMk cId="551778759" sldId="343"/>
        </pc:sldMkLst>
        <pc:spChg chg="add mod">
          <ac:chgData name="Shirley Serban" userId="7f207fc8-03d1-48c7-9795-2440acc08cbb" providerId="ADAL" clId="{17FCBABE-BB0F-5AEB-A8EA-4422061C88F3}" dt="2026-01-30T04:19:41.751" v="10947" actId="14100"/>
          <ac:spMkLst>
            <pc:docMk/>
            <pc:sldMk cId="551778759" sldId="343"/>
            <ac:spMk id="4" creationId="{6719DE49-49E0-5CC9-8743-02F157A553E1}"/>
          </ac:spMkLst>
        </pc:spChg>
        <pc:picChg chg="add mod">
          <ac:chgData name="Shirley Serban" userId="7f207fc8-03d1-48c7-9795-2440acc08cbb" providerId="ADAL" clId="{17FCBABE-BB0F-5AEB-A8EA-4422061C88F3}" dt="2026-01-30T04:31:50.214" v="11034" actId="1076"/>
          <ac:picMkLst>
            <pc:docMk/>
            <pc:sldMk cId="551778759" sldId="343"/>
            <ac:picMk id="5" creationId="{CC372665-A46B-8097-336E-4C6EC2A906AF}"/>
          </ac:picMkLst>
        </pc:picChg>
        <pc:picChg chg="add mod">
          <ac:chgData name="Shirley Serban" userId="7f207fc8-03d1-48c7-9795-2440acc08cbb" providerId="ADAL" clId="{17FCBABE-BB0F-5AEB-A8EA-4422061C88F3}" dt="2026-01-30T04:31:46.111" v="11032" actId="688"/>
          <ac:picMkLst>
            <pc:docMk/>
            <pc:sldMk cId="551778759" sldId="343"/>
            <ac:picMk id="8" creationId="{BBF57F01-6392-1201-5A9C-50BEFB80E752}"/>
          </ac:picMkLst>
        </pc:picChg>
        <pc:picChg chg="add mod">
          <ac:chgData name="Shirley Serban" userId="7f207fc8-03d1-48c7-9795-2440acc08cbb" providerId="ADAL" clId="{17FCBABE-BB0F-5AEB-A8EA-4422061C88F3}" dt="2026-01-30T04:21:21.332" v="10953" actId="14100"/>
          <ac:picMkLst>
            <pc:docMk/>
            <pc:sldMk cId="551778759" sldId="343"/>
            <ac:picMk id="9" creationId="{F925F7EC-F572-D1B4-4693-AC863FDB98BE}"/>
          </ac:picMkLst>
        </pc:picChg>
        <pc:picChg chg="add mod">
          <ac:chgData name="Shirley Serban" userId="7f207fc8-03d1-48c7-9795-2440acc08cbb" providerId="ADAL" clId="{17FCBABE-BB0F-5AEB-A8EA-4422061C88F3}" dt="2026-01-30T04:21:33.681" v="10961" actId="1076"/>
          <ac:picMkLst>
            <pc:docMk/>
            <pc:sldMk cId="551778759" sldId="343"/>
            <ac:picMk id="11" creationId="{C7318E26-A040-082A-1997-456A08D6A212}"/>
          </ac:picMkLst>
        </pc:picChg>
        <pc:picChg chg="add mod">
          <ac:chgData name="Shirley Serban" userId="7f207fc8-03d1-48c7-9795-2440acc08cbb" providerId="ADAL" clId="{17FCBABE-BB0F-5AEB-A8EA-4422061C88F3}" dt="2026-01-30T04:21:36.340" v="10962" actId="1076"/>
          <ac:picMkLst>
            <pc:docMk/>
            <pc:sldMk cId="551778759" sldId="343"/>
            <ac:picMk id="12" creationId="{1381EDC8-A8FC-BDC5-CAC2-E74BB2C2009B}"/>
          </ac:picMkLst>
        </pc:picChg>
        <pc:picChg chg="add mod">
          <ac:chgData name="Shirley Serban" userId="7f207fc8-03d1-48c7-9795-2440acc08cbb" providerId="ADAL" clId="{17FCBABE-BB0F-5AEB-A8EA-4422061C88F3}" dt="2026-01-30T04:21:25.724" v="10955" actId="1076"/>
          <ac:picMkLst>
            <pc:docMk/>
            <pc:sldMk cId="551778759" sldId="343"/>
            <ac:picMk id="13" creationId="{6C8D2153-6C39-08D3-B94C-A509B0632B5B}"/>
          </ac:picMkLst>
        </pc:picChg>
      </pc:sldChg>
      <pc:sldMasterChg chg="modSldLayout">
        <pc:chgData name="Shirley Serban" userId="7f207fc8-03d1-48c7-9795-2440acc08cbb" providerId="ADAL" clId="{17FCBABE-BB0F-5AEB-A8EA-4422061C88F3}" dt="2026-01-29T22:42:04.744" v="6523" actId="18331"/>
        <pc:sldMasterMkLst>
          <pc:docMk/>
          <pc:sldMasterMk cId="2142349000" sldId="2147486213"/>
        </pc:sldMasterMkLst>
        <pc:sldLayoutChg chg="setBg">
          <pc:chgData name="Shirley Serban" userId="7f207fc8-03d1-48c7-9795-2440acc08cbb" providerId="ADAL" clId="{17FCBABE-BB0F-5AEB-A8EA-4422061C88F3}" dt="2026-01-29T22:42:04.744" v="6523" actId="18331"/>
          <pc:sldLayoutMkLst>
            <pc:docMk/>
            <pc:sldMasterMk cId="2142349000" sldId="2147486213"/>
            <pc:sldLayoutMk cId="2892107723" sldId="2147486345"/>
          </pc:sldLayoutMkLst>
        </pc:sldLayoutChg>
        <pc:sldLayoutChg chg="setBg">
          <pc:chgData name="Shirley Serban" userId="7f207fc8-03d1-48c7-9795-2440acc08cbb" providerId="ADAL" clId="{17FCBABE-BB0F-5AEB-A8EA-4422061C88F3}" dt="2026-01-29T22:42:04.744" v="6523" actId="18331"/>
          <pc:sldLayoutMkLst>
            <pc:docMk/>
            <pc:sldMasterMk cId="2142349000" sldId="2147486213"/>
            <pc:sldLayoutMk cId="105508485" sldId="2147486347"/>
          </pc:sldLayoutMkLst>
        </pc:sldLayoutChg>
        <pc:sldLayoutChg chg="setBg">
          <pc:chgData name="Shirley Serban" userId="7f207fc8-03d1-48c7-9795-2440acc08cbb" providerId="ADAL" clId="{17FCBABE-BB0F-5AEB-A8EA-4422061C88F3}" dt="2026-01-29T22:42:04.744" v="6523" actId="18331"/>
          <pc:sldLayoutMkLst>
            <pc:docMk/>
            <pc:sldMasterMk cId="2142349000" sldId="2147486213"/>
            <pc:sldLayoutMk cId="1503165144" sldId="2147486348"/>
          </pc:sldLayoutMkLst>
        </pc:sldLayoutChg>
      </pc:sldMasterChg>
    </pc:docChg>
  </pc:docChgLst>
  <pc:docChgLst>
    <pc:chgData name="Caity Lavelle" userId="346861e3-5ec0-456b-a8ff-29726ccd5d1f" providerId="ADAL" clId="{7170A9C3-ADFD-5082-BDE8-0EB13136CDFE}"/>
    <pc:docChg chg="modSld">
      <pc:chgData name="Caity Lavelle" userId="346861e3-5ec0-456b-a8ff-29726ccd5d1f" providerId="ADAL" clId="{7170A9C3-ADFD-5082-BDE8-0EB13136CDFE}" dt="2026-02-02T03:40:12.015" v="2" actId="1076"/>
      <pc:docMkLst>
        <pc:docMk/>
      </pc:docMkLst>
      <pc:sldChg chg="modSp mod">
        <pc:chgData name="Caity Lavelle" userId="346861e3-5ec0-456b-a8ff-29726ccd5d1f" providerId="ADAL" clId="{7170A9C3-ADFD-5082-BDE8-0EB13136CDFE}" dt="2026-02-02T03:26:45.221" v="1" actId="1076"/>
        <pc:sldMkLst>
          <pc:docMk/>
          <pc:sldMk cId="3050916536" sldId="272"/>
        </pc:sldMkLst>
        <pc:picChg chg="mod">
          <ac:chgData name="Caity Lavelle" userId="346861e3-5ec0-456b-a8ff-29726ccd5d1f" providerId="ADAL" clId="{7170A9C3-ADFD-5082-BDE8-0EB13136CDFE}" dt="2026-02-02T03:26:39.283" v="0" actId="1076"/>
          <ac:picMkLst>
            <pc:docMk/>
            <pc:sldMk cId="3050916536" sldId="272"/>
            <ac:picMk id="5" creationId="{FD99232F-16D4-1721-6F6E-AF85BC0A1D10}"/>
          </ac:picMkLst>
        </pc:picChg>
        <pc:picChg chg="mod">
          <ac:chgData name="Caity Lavelle" userId="346861e3-5ec0-456b-a8ff-29726ccd5d1f" providerId="ADAL" clId="{7170A9C3-ADFD-5082-BDE8-0EB13136CDFE}" dt="2026-02-02T03:26:45.221" v="1" actId="1076"/>
          <ac:picMkLst>
            <pc:docMk/>
            <pc:sldMk cId="3050916536" sldId="272"/>
            <ac:picMk id="7" creationId="{EC2BAE83-456F-99E8-929C-AACEEB475FCE}"/>
          </ac:picMkLst>
        </pc:picChg>
      </pc:sldChg>
      <pc:sldChg chg="modSp mod">
        <pc:chgData name="Caity Lavelle" userId="346861e3-5ec0-456b-a8ff-29726ccd5d1f" providerId="ADAL" clId="{7170A9C3-ADFD-5082-BDE8-0EB13136CDFE}" dt="2026-02-02T03:40:12.015" v="2" actId="1076"/>
        <pc:sldMkLst>
          <pc:docMk/>
          <pc:sldMk cId="3216068366" sldId="339"/>
        </pc:sldMkLst>
        <pc:grpChg chg="mod">
          <ac:chgData name="Caity Lavelle" userId="346861e3-5ec0-456b-a8ff-29726ccd5d1f" providerId="ADAL" clId="{7170A9C3-ADFD-5082-BDE8-0EB13136CDFE}" dt="2026-02-02T03:40:12.015" v="2" actId="1076"/>
          <ac:grpSpMkLst>
            <pc:docMk/>
            <pc:sldMk cId="3216068366" sldId="339"/>
            <ac:grpSpMk id="31" creationId="{92333CAB-EE9C-4636-08D2-D86F3070753D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11622-B4FC-89E3-6850-8C5995105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5194FF-BB88-F9E8-B3C1-5E6F169B35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BCB87F-D954-6848-B2F0-816FF4FB9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3078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32B50-CC33-8B27-3A3C-CE692F9C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1966F-F6D2-F9A2-A118-AFE400A5E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DE2D7-F92E-288E-0DD5-5440776C4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5246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D112F-A119-7EEA-D6C4-72FB91FC3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20ECD8-37BB-A516-AD3C-1C1488B77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0B8D29-7883-591D-DFA1-AAC511A9B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9037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5C2FB-F203-7D0B-8BB4-368A0AA24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67C46B-D4EA-F2D4-CF25-AD896FE93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675153-24F7-3D86-E334-85C098662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9326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1022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9804-A66F-83E3-205D-425C3B599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EBC54E-EFB4-66C0-1764-0651E7DF7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B447BF-6948-8027-D80E-F48AE6E6F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9138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37B83-3AA6-EAB2-CA5D-E241FBDB9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506A42-4070-40E1-9606-2B2A4915B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4433F0-5CB4-533E-3EAC-BD73E63AD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7370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88010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45878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462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3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06227-2AD8-C61D-8A31-9237AA25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EE951-362B-CE6E-11D5-67AD1455F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AEFBE-3DDC-ACD0-B7A4-3746C3AEF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3309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2139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1090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2855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4986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60459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6906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6147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451E3-F953-3BAC-21FA-0A14514C7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F501BD-BF5C-8202-CC47-14321553B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1F18BE-E783-0742-F9ED-5FDEB05E3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3437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6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32879" y="227812"/>
            <a:ext cx="19765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5-6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Character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3290242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7632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0187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3F26C2-E831-19F0-D30D-51C6350E8DB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7ECE14-D093-70D2-822C-D6C26586519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24F8936-8EB7-7B82-9BC6-C9C58A4523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6680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6066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40BB55-F08F-AEFA-E830-6DFB816C330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978D80-ACF2-24A7-A2B3-85DDF487C00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917F30E-D349-08EE-755F-542AF6AC18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D963C0-794F-0110-8CEA-6422C5615B7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2D2759-8005-AA3F-3998-54E49B736654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CA5B329-BBA9-D014-CBEB-C27420983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18429E-6FF4-B2EA-3047-CF6BF6CE1BBE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751432-7303-129E-200B-AA84F45549F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7F607CA-C703-F4CB-0F4E-58F8E4BEE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775E6-0611-ADDA-0399-31ADF2C2BC0C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4C9EE2-70C3-4DD0-1681-BCDE8F2B4FE7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5B9675F-295F-2537-0A3A-A1A05B7A7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6680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6066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29324D-1B1D-50EC-FF2B-C81716BF592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42EEB6-D9B6-26AA-1B01-320C80A264F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22B6D51-A5DD-0606-A2D0-606387D7C9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53B934-0C8F-4050-E7C7-BBA93E87B31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DF4D0C-2CF1-8E96-E277-A6813240B640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1DDA859-F937-C858-5FAF-59ED065A3E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09286D-AC7B-715E-7716-EB523F148582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DC1F96-74E1-EB07-C1D1-56EEDB91E23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01E43A8-6B09-95E7-52F1-DD9BAC1050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96F02C-1D8A-FA26-BC05-336821DE625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D64343-E844-8685-FDF8-1724FF9CFF4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D99EFA2-9906-3ADE-49B7-EDACFEE2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486F31-0435-D377-E841-D3E72873C2CD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04402D-A011-A48C-4FEB-5DB187D0FDCF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5EF3AD7-3675-CD4B-E9F0-DA0E9DA917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F6597C-EE7D-B95E-ED52-DBA9D7B80E0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B0776D-92DC-2055-0134-4FDFBDA149F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8DE967C-1D73-E45A-F51C-1B313889AD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6680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112513-4D6C-9FEC-4BC1-F1AA46C064F2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37ABDD-6CDA-D924-7957-A45FE782AEE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FE6FDD0-83FA-376F-9ECD-B99653E87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b="0" i="0" u="none">
                <a:solidFill>
                  <a:srgbClr val="000000"/>
                </a:solidFill>
                <a:latin typeface="Calibri"/>
                <a:cs typeface="Calibri"/>
              </a:rPr>
              <a:t> stretch images. Crop and resize to fit.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F42274-EF7D-102A-A9DE-07BDFD900474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9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08AF45A-BD1E-09F7-10DE-99D45E3A9B4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6AB362-91D3-B56B-42D7-3B8C4799141F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4DFBE6F-E60E-6D09-28A0-30B3965E5A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79C407-161B-9E4C-A2A6-C264C6DEAD9D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3A0A99-6A2C-5800-9908-E3E52DCDACA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027D684-62B2-4628-5F96-3054621A67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D265D9-E87A-F86F-774E-D7B9CAA3ECC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939EA0-5C90-8CCB-7915-A3857C126ECF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463E1AD-BBBB-BBF0-3E38-662439C86C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1E5CD8-0A20-15CD-DAA2-4FBBC6E92AB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A2EEB9-C35F-E07F-140E-656C37C2139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766DEF4-C21B-1B45-4AF1-82C4EFB3E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399D17-57A3-3A3C-05CB-2E1E5F518C4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E13B9A-3489-2884-F7DF-015BB4B562F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136AD76-8241-8093-461B-D6F05A7A8D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E51E94-9FF3-6F60-20D1-C77971E76E0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33F6DE-ECCB-1174-763E-5F0093ADB320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6449832-A875-FAF0-CA69-7B8AACE0E2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6680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6066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0C732C-7ADA-37F4-8C50-DD74D9B8695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840389-9DA8-B047-D4F3-28F2F200066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4ED7FDC-F19D-B6EC-1CFC-06475E1AE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5" r:id="rId14"/>
    <p:sldLayoutId id="2147486347" r:id="rId15"/>
    <p:sldLayoutId id="2147486348" r:id="rId16"/>
    <p:sldLayoutId id="2147486336" r:id="rId17"/>
    <p:sldLayoutId id="2147486337" r:id="rId18"/>
    <p:sldLayoutId id="2147486338" r:id="rId19"/>
    <p:sldLayoutId id="2147486339" r:id="rId20"/>
    <p:sldLayoutId id="2147486340" r:id="rId21"/>
    <p:sldLayoutId id="2147486342" r:id="rId22"/>
    <p:sldLayoutId id="2147486343" r:id="rId23"/>
    <p:sldLayoutId id="2147486349" r:id="rId24"/>
    <p:sldLayoutId id="2147486351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C123E-E810-8290-6245-FADCC7936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013258"/>
            <a:ext cx="3917499" cy="1415742"/>
          </a:xfrm>
        </p:spPr>
        <p:txBody>
          <a:bodyPr/>
          <a:lstStyle/>
          <a:p>
            <a:pPr marL="1270"/>
            <a:r>
              <a:rPr lang="en-US">
                <a:latin typeface="Calibri"/>
                <a:ea typeface="Calibri"/>
                <a:cs typeface="Calibri"/>
              </a:rPr>
              <a:t>Focus on Gratitude</a:t>
            </a:r>
            <a:endParaRPr lang="en-US"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30363-7652-20E0-FE24-246739C0D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1360576"/>
          </a:xfrm>
        </p:spPr>
        <p:txBody>
          <a:bodyPr/>
          <a:lstStyle/>
          <a:p>
            <a:r>
              <a:rPr lang="en-US"/>
              <a:t>Unit 2: Passion With Purpose</a:t>
            </a:r>
          </a:p>
          <a:p>
            <a:r>
              <a:rPr lang="en-US"/>
              <a:t>Lesson 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64F758B-160D-3A6A-38DC-37BE01F023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3" t="-64" r="13431" b="64"/>
          <a:stretch>
            <a:fillRect/>
          </a:stretch>
        </p:blipFill>
        <p:spPr>
          <a:xfrm>
            <a:off x="-25400" y="1301750"/>
            <a:ext cx="4486275" cy="4994275"/>
          </a:xfrm>
        </p:spPr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2DFA5-E234-61C5-6EE8-99A5BA646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ckpack on a bed in a bedroom&#10;&#10;AI-generated content may be incorrect.">
            <a:extLst>
              <a:ext uri="{FF2B5EF4-FFF2-40B4-BE49-F238E27FC236}">
                <a16:creationId xmlns:a16="http://schemas.microsoft.com/office/drawing/2014/main" id="{538D79F8-23A6-B2BA-C294-386014CDE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r="780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DB23418-93C3-7710-6DE0-B08698054A61}"/>
              </a:ext>
            </a:extLst>
          </p:cNvPr>
          <p:cNvGrpSpPr/>
          <p:nvPr/>
        </p:nvGrpSpPr>
        <p:grpSpPr>
          <a:xfrm>
            <a:off x="-9858320" y="-3328238"/>
            <a:ext cx="22780488" cy="16856765"/>
            <a:chOff x="-6599584" y="-4770781"/>
            <a:chExt cx="22780488" cy="16856765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3E15D798-345E-0A7C-22A9-44292E013347}"/>
                </a:ext>
              </a:extLst>
            </p:cNvPr>
            <p:cNvSpPr/>
            <p:nvPr/>
          </p:nvSpPr>
          <p:spPr>
            <a:xfrm>
              <a:off x="-6599584" y="-4770781"/>
              <a:ext cx="22780488" cy="16856765"/>
            </a:xfrm>
            <a:custGeom>
              <a:avLst/>
              <a:gdLst>
                <a:gd name="csX0" fmla="*/ 10304684 w 22780488"/>
                <a:gd name="csY0" fmla="*/ 6207697 h 16856765"/>
                <a:gd name="csX1" fmla="*/ 10304684 w 22780488"/>
                <a:gd name="csY1" fmla="*/ 10025613 h 16856765"/>
                <a:gd name="csX2" fmla="*/ 12068170 w 22780488"/>
                <a:gd name="csY2" fmla="*/ 10025613 h 16856765"/>
                <a:gd name="csX3" fmla="*/ 12068170 w 22780488"/>
                <a:gd name="csY3" fmla="*/ 6207697 h 16856765"/>
                <a:gd name="csX4" fmla="*/ 0 w 22780488"/>
                <a:gd name="csY4" fmla="*/ 0 h 16856765"/>
                <a:gd name="csX5" fmla="*/ 22780488 w 22780488"/>
                <a:gd name="csY5" fmla="*/ 0 h 16856765"/>
                <a:gd name="csX6" fmla="*/ 22780488 w 22780488"/>
                <a:gd name="csY6" fmla="*/ 16856765 h 16856765"/>
                <a:gd name="csX7" fmla="*/ 0 w 22780488"/>
                <a:gd name="csY7" fmla="*/ 16856765 h 168567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2780488" h="16856765">
                  <a:moveTo>
                    <a:pt x="10304684" y="6207697"/>
                  </a:moveTo>
                  <a:lnTo>
                    <a:pt x="10304684" y="10025613"/>
                  </a:lnTo>
                  <a:lnTo>
                    <a:pt x="12068170" y="10025613"/>
                  </a:lnTo>
                  <a:lnTo>
                    <a:pt x="12068170" y="6207697"/>
                  </a:lnTo>
                  <a:close/>
                  <a:moveTo>
                    <a:pt x="0" y="0"/>
                  </a:moveTo>
                  <a:lnTo>
                    <a:pt x="22780488" y="0"/>
                  </a:lnTo>
                  <a:lnTo>
                    <a:pt x="22780488" y="16856765"/>
                  </a:lnTo>
                  <a:lnTo>
                    <a:pt x="0" y="16856765"/>
                  </a:lnTo>
                  <a:close/>
                </a:path>
              </a:pathLst>
            </a:custGeom>
            <a:solidFill>
              <a:schemeClr val="bg1">
                <a:lumMod val="50000"/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0B403C-2F4E-D213-4660-F883D0B56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30417" y="1211835"/>
              <a:ext cx="11336635" cy="8502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375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74 -0.04931 C -0.02343 -0.05139 -0.03229 -0.07963 -0.03315 -0.08611 C -0.03489 -0.09838 -0.03524 -0.11065 -0.03663 -0.12292 C -0.03767 -0.13218 -0.03836 -0.14144 -0.0401 -0.1507 C -0.04184 -0.15996 -0.04687 -0.17824 -0.04687 -0.17824 C -0.04809 -0.18889 -0.0493 -0.19954 -0.05034 -0.21042 C -0.05173 -0.22338 -0.0519 -0.24676 -0.05729 -0.26088 C -0.0592 -0.26597 -0.06163 -0.27037 -0.06423 -0.27477 C -0.07187 -0.2875 -0.071 -0.27871 -0.071 -0.28843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71 -0.26528 C -0.06736 -0.26644 -0.04878 -0.27037 -0.04357 -0.27454 C -0.04079 -0.27685 -0.0394 -0.28148 -0.03663 -0.2838 C -0.01736 -0.29931 -0.01475 -0.29977 0.00139 -0.30671 C 0.00469 -0.31134 0.00764 -0.31713 0.01164 -0.3206 C 0.01459 -0.32338 0.01875 -0.32315 0.02205 -0.32523 C 0.0257 -0.32778 0.02865 -0.33195 0.0323 -0.33449 C 0.0356 -0.33658 0.03941 -0.33681 0.04271 -0.33912 C 0.04636 -0.34144 0.04931 -0.34607 0.05296 -0.34815 C 0.05296 -0.34815 0.07882 -0.35972 0.08403 -0.36204 C 0.0875 -0.36366 0.09132 -0.36389 0.09445 -0.36667 C 0.09792 -0.36968 0.10105 -0.37338 0.10469 -0.37593 C 0.10799 -0.37801 0.11164 -0.37871 0.11511 -0.38056 C 0.11754 -0.38171 0.11962 -0.38357 0.12188 -0.38496 " pathEditMode="relative" ptsTypes="AAAAAAAAAAAAAA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2187 -0.38496 C 0.1335 -0.37547 0.14878 -0.36181 0.16093 -0.35556 C 0.16562 -0.35324 0.17066 -0.35139 0.17517 -0.34815 C 0.18142 -0.34398 0.18697 -0.33658 0.19322 -0.33357 C 0.20138 -0.32894 0.20989 -0.32894 0.21822 -0.32593 C 0.22309 -0.32408 0.22777 -0.32084 0.23246 -0.31852 C 0.25243 -0.30926 0.25052 -0.31181 0.27187 -0.30371 C 0.27777 -0.30139 0.28368 -0.29792 0.28958 -0.29607 C 0.34045 -0.28218 0.30885 -0.29584 0.35052 -0.28148 C 0.38732 -0.26875 0.34791 -0.27894 0.38975 -0.26667 C 0.3993 -0.26389 0.40885 -0.26204 0.41822 -0.25903 C 0.42552 -0.25718 0.43263 -0.25463 0.43975 -0.25162 C 0.44566 -0.24931 0.45156 -0.2463 0.45746 -0.24445 C 0.46701 -0.24121 0.47673 -0.24005 0.48611 -0.23704 C 0.49097 -0.23519 0.49566 -0.23148 0.50052 -0.22963 C 0.51076 -0.22547 0.52934 -0.2206 0.53975 -0.21459 C 0.54722 -0.21042 0.55416 -0.20486 0.56111 -0.2 C 0.56475 -0.19746 0.56892 -0.19676 0.57204 -0.1926 C 0.57552 -0.18727 0.57881 -0.18148 0.58281 -0.17755 C 0.58958 -0.1713 0.59739 -0.16968 0.60416 -0.16273 L 0.61145 -0.1551 " pathEditMode="relative" rAng="0" ptsTypes="AAAAAAAAAAAAAAAAAAA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60139 -0.15972 C 0.59671 -0.16759 0.59237 -0.17546 0.5875 -0.18287 C 0.58542 -0.18611 0.5823 -0.1882 0.58056 -0.1919 C 0.57882 -0.19607 0.57882 -0.20139 0.57726 -0.20579 C 0.57535 -0.21065 0.57205 -0.21458 0.57032 -0.21968 C 0.56737 -0.22847 0.56563 -0.23796 0.56337 -0.24722 L 0.5599 -0.26088 C 0.55886 -0.26551 0.5573 -0.27014 0.55643 -0.27477 C 0.55539 -0.28079 0.55435 -0.28704 0.55313 -0.29306 C 0.55105 -0.30232 0.54844 -0.31158 0.54619 -0.3206 C 0.54497 -0.32523 0.54358 -0.32986 0.54271 -0.33449 C 0.54167 -0.34028 0.53837 -0.36019 0.53577 -0.36667 C 0.53403 -0.37153 0.53073 -0.37546 0.529 -0.38056 C 0.52726 -0.38472 0.52639 -0.38958 0.52553 -0.39421 C 0.52292 -0.40602 0.52205 -0.41551 0.51858 -0.42639 C 0.5033 -0.47384 0.52049 -0.40972 0.50487 -0.47246 L 0.50139 -0.48611 C 0.50018 -0.49074 0.5 -0.49583 0.49792 -0.5 C 0.49566 -0.50463 0.49289 -0.5088 0.49098 -0.51366 C 0.48941 -0.51806 0.48941 -0.52338 0.4875 -0.52755 C 0.47987 -0.54468 0.48073 -0.52986 0.48073 -0.54121 " pathEditMode="relative" ptsTypes="AAAAAAAAAAAAAAAAAAAAA"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48073 -0.54121 C 0.49549 -0.50834 0.49914 -0.49769 0.51754 -0.46852 C 0.52275 -0.46042 0.529 -0.45463 0.53421 -0.44653 C 0.53872 -0.43982 0.54202 -0.43102 0.54636 -0.42477 C 0.5573 -0.40926 0.56858 -0.39538 0.57952 -0.38079 C 0.58507 -0.37362 0.59046 -0.36551 0.59619 -0.35903 C 0.60417 -0.34908 0.6132 -0.34075 0.62101 -0.32963 C 0.62761 -0.32014 0.63438 -0.30973 0.6415 -0.30047 C 0.64549 -0.29538 0.64983 -0.29098 0.654 -0.28588 C 0.65955 -0.27894 0.66476 -0.27107 0.67032 -0.26413 C 0.67448 -0.25903 0.67848 -0.25394 0.68299 -0.24954 C 0.6882 -0.24399 0.69445 -0.24144 0.69931 -0.23473 C 0.70556 -0.22663 0.7099 -0.21413 0.7158 -0.20579 C 0.72362 -0.19468 0.73282 -0.18704 0.74063 -0.17639 C 0.74619 -0.16899 0.75122 -0.16088 0.7573 -0.15417 C 0.7625 -0.14885 0.76875 -0.14653 0.77379 -0.14005 C 0.77987 -0.13149 0.78421 -0.11968 0.79011 -0.11042 C 0.7941 -0.1051 0.79844 -0.10093 0.80261 -0.0963 C 0.82066 -0.04815 0.80087 -0.09584 0.84393 -0.03033 C 0.85278 -0.0169 0.86042 -0.00093 0.86875 0.01342 C 0.87292 0.0206 0.87622 0.02986 0.88108 0.03541 C 0.88941 0.04537 0.89827 0.05347 0.90591 0.06481 C 0.91494 0.078 0.92223 0.09375 0.93056 0.10856 C 0.9349 0.11597 0.9382 0.12476 0.94306 0.13032 L 0.95539 0.1449 C 0.95799 0.15231 0.96025 0.16064 0.96372 0.16689 C 0.97171 0.18101 0.97865 0.18287 0.98837 0.18865 C 0.99115 0.19606 0.99289 0.20532 0.99688 0.21064 C 1.00018 0.2155 1.00539 0.21412 1.00903 0.21805 C 1.01511 0.22407 1.0198 0.23356 1.0257 0.23981 C 1.03091 0.2456 1.03698 0.24884 1.04202 0.25439 C 1.06806 0.28194 1.06702 0.26666 1.06702 0.29097 " pathEditMode="relative" rAng="0" ptsTypes="AAAAAAAAAAAAAAAAAAAAAAAAAAAAAA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6" y="4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33BF7-8A38-9334-64A2-4EF310B8F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E5303E-A6DA-C6CD-6F5C-4E435B13D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2333CAB-EE9C-4636-08D2-D86F3070753D}"/>
              </a:ext>
            </a:extLst>
          </p:cNvPr>
          <p:cNvGrpSpPr/>
          <p:nvPr/>
        </p:nvGrpSpPr>
        <p:grpSpPr>
          <a:xfrm>
            <a:off x="-9571881" y="-2777395"/>
            <a:ext cx="22780488" cy="16856765"/>
            <a:chOff x="-6599584" y="-4770781"/>
            <a:chExt cx="22780488" cy="16856765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42D3345-0B06-0285-84DC-55E51010E50C}"/>
                </a:ext>
              </a:extLst>
            </p:cNvPr>
            <p:cNvSpPr/>
            <p:nvPr/>
          </p:nvSpPr>
          <p:spPr>
            <a:xfrm>
              <a:off x="-6599584" y="-4770781"/>
              <a:ext cx="22780488" cy="16856765"/>
            </a:xfrm>
            <a:custGeom>
              <a:avLst/>
              <a:gdLst>
                <a:gd name="csX0" fmla="*/ 10304684 w 22780488"/>
                <a:gd name="csY0" fmla="*/ 6207697 h 16856765"/>
                <a:gd name="csX1" fmla="*/ 10304684 w 22780488"/>
                <a:gd name="csY1" fmla="*/ 10025613 h 16856765"/>
                <a:gd name="csX2" fmla="*/ 12068170 w 22780488"/>
                <a:gd name="csY2" fmla="*/ 10025613 h 16856765"/>
                <a:gd name="csX3" fmla="*/ 12068170 w 22780488"/>
                <a:gd name="csY3" fmla="*/ 6207697 h 16856765"/>
                <a:gd name="csX4" fmla="*/ 0 w 22780488"/>
                <a:gd name="csY4" fmla="*/ 0 h 16856765"/>
                <a:gd name="csX5" fmla="*/ 22780488 w 22780488"/>
                <a:gd name="csY5" fmla="*/ 0 h 16856765"/>
                <a:gd name="csX6" fmla="*/ 22780488 w 22780488"/>
                <a:gd name="csY6" fmla="*/ 16856765 h 16856765"/>
                <a:gd name="csX7" fmla="*/ 0 w 22780488"/>
                <a:gd name="csY7" fmla="*/ 16856765 h 168567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2780488" h="16856765">
                  <a:moveTo>
                    <a:pt x="10304684" y="6207697"/>
                  </a:moveTo>
                  <a:lnTo>
                    <a:pt x="10304684" y="10025613"/>
                  </a:lnTo>
                  <a:lnTo>
                    <a:pt x="12068170" y="10025613"/>
                  </a:lnTo>
                  <a:lnTo>
                    <a:pt x="12068170" y="6207697"/>
                  </a:lnTo>
                  <a:close/>
                  <a:moveTo>
                    <a:pt x="0" y="0"/>
                  </a:moveTo>
                  <a:lnTo>
                    <a:pt x="22780488" y="0"/>
                  </a:lnTo>
                  <a:lnTo>
                    <a:pt x="22780488" y="16856765"/>
                  </a:lnTo>
                  <a:lnTo>
                    <a:pt x="0" y="16856765"/>
                  </a:lnTo>
                  <a:close/>
                </a:path>
              </a:pathLst>
            </a:custGeom>
            <a:solidFill>
              <a:schemeClr val="bg1">
                <a:lumMod val="50000"/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42C27D-B7BC-ED97-75AB-0B7D4D3C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30417" y="1211835"/>
              <a:ext cx="11336635" cy="8502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60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04 1.48148E-6 C 0.00035 -0.00347 -0.00451 -0.00602 -0.00902 -0.00949 C -0.01111 -0.01111 -0.0125 -0.01366 -0.01458 -0.01551 C -0.01718 -0.01759 -0.02013 -0.01921 -0.02291 -0.0213 C -0.02864 -0.03033 -0.02986 -0.03171 -0.0342 -0.04236 C -0.03524 -0.04514 -0.03576 -0.04815 -0.03697 -0.05139 C -0.03854 -0.05533 -0.04097 -0.05926 -0.04253 -0.06343 C -0.04565 -0.07107 -0.05 -0.09259 -0.05104 -0.0963 C -0.05607 -0.11829 -0.05295 -0.1044 -0.05937 -0.13843 C -0.06024 -0.14329 -0.06059 -0.14861 -0.06232 -0.15324 C -0.06493 -0.16204 -0.06597 -0.16505 -0.06788 -0.17454 C -0.07395 -0.20695 -0.06736 -0.17847 -0.07343 -0.20718 C -0.08125 -0.24537 -0.07065 -0.18912 -0.07881 -0.23449 C -0.07795 -0.23727 -0.07795 -0.24097 -0.07621 -0.24306 C -0.06996 -0.25162 -0.05954 -0.25023 -0.05104 -0.25232 C -0.04704 -0.25324 -0.0434 -0.25417 -0.03975 -0.25533 C -0.0342 -0.25718 -0.02881 -0.26042 -0.02291 -0.26134 L -0.00607 -0.26412 C -0.00138 -0.26528 0.00313 -0.26621 0.00782 -0.26713 C 0.01441 -0.26852 0.02084 -0.26898 0.02744 -0.26991 L 0.11164 -0.26713 C 0.17813 -0.26343 0.09792 -0.26412 0.15087 -0.26412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4306 -0.25232 C 0.14393 -0.27222 0.14375 -0.29236 0.14566 -0.31204 C 0.14636 -0.31945 0.14914 -0.32616 0.15087 -0.3331 C 0.15973 -0.36852 0.14619 -0.31366 0.15608 -0.35764 C 0.15764 -0.36482 0.15747 -0.37361 0.16146 -0.37871 C 0.17691 -0.39954 0.18108 -0.40695 0.20087 -0.42431 C 0.20608 -0.42917 0.21216 -0.43241 0.21667 -0.43843 C 0.21928 -0.4419 0.22136 -0.44653 0.22448 -0.44884 C 0.22761 -0.45139 0.2316 -0.45139 0.23507 -0.45255 C 0.23768 -0.45486 0.24011 -0.45764 0.24289 -0.45949 C 0.2724 -0.47755 0.26146 -0.46875 0.28507 -0.48056 C 0.29063 -0.48333 0.31424 -0.4956 0.32188 -0.49815 L 0.34289 -0.50509 L 0.35348 -0.50857 C 0.35695 -0.50972 0.36042 -0.51158 0.36407 -0.51204 L 0.38507 -0.51551 L 0.48768 -0.51204 C 0.49653 -0.51158 0.50521 -0.50996 0.51389 -0.50857 C 0.5191 -0.50787 0.53907 -0.50417 0.54549 -0.50162 C 0.55 -0.49977 0.55435 -0.49699 0.55869 -0.49468 C 0.57205 -0.47685 0.55487 -0.49769 0.57188 -0.48403 C 0.57396 -0.48241 0.57518 -0.47917 0.57709 -0.47708 C 0.57952 -0.47431 0.58264 -0.47269 0.58507 -0.46991 C 0.5941 -0.45972 0.59375 -0.45533 0.60348 -0.44884 C 0.60591 -0.44722 0.60869 -0.44653 0.61129 -0.44537 C 0.61303 -0.44306 0.61441 -0.44005 0.61667 -0.43843 C 0.63212 -0.42593 0.61685 -0.4456 0.6323 -0.42778 C 0.64237 -0.41644 0.64202 -0.41574 0.6481 -0.40324 L 0.65348 -0.38218 C 0.65435 -0.37871 0.65556 -0.37546 0.65608 -0.37176 C 0.6625 -0.32847 0.65452 -0.38241 0.66129 -0.3331 C 0.66441 -0.30996 0.66389 -0.32269 0.66389 -0.30509 " pathEditMode="relative" ptsTypes="AAAAAAAAAAAAAAAAAAAAAAAAAAAAAAAA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66389 -0.30509 C 0.6625 -0.30371 0.64913 -0.28681 0.64514 -0.28426 C 0.64219 -0.28218 0.63907 -0.28195 0.63594 -0.28056 C 0.63125 -0.27709 0.62709 -0.27292 0.62205 -0.27014 C 0.61823 -0.26806 0.61424 -0.26806 0.61042 -0.26667 C 0.60799 -0.26574 0.60591 -0.26389 0.60347 -0.2632 C 0.59896 -0.26158 0.59427 -0.26111 0.58959 -0.25972 C 0.56875 -0.25324 0.59306 -0.2588 0.56875 -0.25255 C 0.56354 -0.25116 0.55799 -0.25023 0.55261 -0.24908 L 0.53177 -0.23866 C 0.52934 -0.2375 0.52726 -0.23588 0.52483 -0.23519 L 0.50643 -0.22801 C 0.5033 -0.22685 0.50018 -0.22547 0.49705 -0.22454 C 0.49323 -0.22338 0.48924 -0.22246 0.48542 -0.22107 C 0.48316 -0.22014 0.48091 -0.21852 0.47847 -0.21759 C 0.4717 -0.21505 0.46459 -0.21273 0.45764 -0.21065 C 0.4474 -0.20741 0.44219 -0.20718 0.43229 -0.20347 C 0.42986 -0.20255 0.42761 -0.20116 0.42518 -0.2 C 0.42379 -0.19769 0.4224 -0.19514 0.42066 -0.19306 C 0.41858 -0.19028 0.41389 -0.18588 0.41389 -0.18565 " pathEditMode="relative" rAng="0" ptsTypes="AAAAAAAAAAAAAAAAAA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1389 -0.18565 C 0.42934 -0.16713 0.44305 -0.14468 0.46094 -0.12963 C 0.46441 -0.12662 0.51441 -0.0838 0.52222 -0.08056 C 0.5309 -0.07685 0.53316 -0.07639 0.54184 -0.06991 C 0.56562 -0.05185 0.55 -0.05949 0.56667 -0.05255 C 0.58646 -0.03611 0.56441 -0.05324 0.58351 -0.0419 C 0.59479 -0.03519 0.60573 -0.02801 0.61684 -0.02083 C 0.62239 -0.01736 0.6276 -0.0132 0.63351 -0.01042 C 0.64114 -0.00695 0.64861 -0.00371 0.65573 0.00023 C 0.66163 0.00324 0.66701 0.00741 0.67257 0.01065 C 0.68073 0.01551 0.68923 0.02037 0.69757 0.02477 C 0.70295 0.02754 0.70903 0.02847 0.71441 0.03171 C 0.7401 0.04792 0.72847 0.04329 0.74774 0.0493 C 0.75607 0.05509 0.76423 0.06134 0.77274 0.0669 C 0.79357 0.08009 0.77917 0.06898 0.79774 0.07731 C 0.80729 0.08148 0.81667 0.08611 0.82552 0.09143 C 0.8533 0.10764 0.82691 0.09792 0.85069 0.10532 C 0.85451 0.10903 0.85746 0.11342 0.8618 0.11597 C 0.87969 0.12639 0.88767 0.12847 0.90364 0.13356 C 0.90729 0.13588 0.91076 0.13866 0.91458 0.14051 C 0.9184 0.14213 0.92239 0.14213 0.92587 0.14398 C 0.92899 0.1456 0.93125 0.1493 0.93403 0.15092 C 0.93941 0.15393 0.94548 0.15532 0.95087 0.1581 C 0.97517 0.17037 0.95035 0.15949 0.97031 0.17199 C 0.97309 0.17361 0.97604 0.1743 0.97864 0.17546 C 0.98142 0.17801 0.98403 0.18079 0.98698 0.18264 C 0.99149 0.18542 0.99653 0.18657 1.00087 0.18958 C 1.02239 0.20509 0.98871 0.18912 1.01493 0.20023 C 1.02569 0.21389 1.01441 0.20162 1.02882 0.21065 C 1.03177 0.2125 1.03437 0.21551 1.03715 0.21759 C 1.03889 0.21898 1.0408 0.21991 1.04288 0.22129 " pathEditMode="relative" rAng="0" ptsTypes="AAAAAAAAAAAAAAAAAAAAAAAAAAAAAAA"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41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EF56A-DC2E-D0E5-BE19-27BE9A85F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C07B7-1ACF-ED28-BBC1-B3EFC39E1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" b="904"/>
          <a:stretch/>
        </p:blipFill>
        <p:spPr>
          <a:xfrm>
            <a:off x="-1" y="-1"/>
            <a:ext cx="9312443" cy="685800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A82E1F2-2834-47A4-A90D-4EE834D2A216}"/>
              </a:ext>
            </a:extLst>
          </p:cNvPr>
          <p:cNvGrpSpPr/>
          <p:nvPr/>
        </p:nvGrpSpPr>
        <p:grpSpPr>
          <a:xfrm>
            <a:off x="-10147078" y="-4999383"/>
            <a:ext cx="22780488" cy="16856765"/>
            <a:chOff x="-6599584" y="-4770781"/>
            <a:chExt cx="22780488" cy="16856765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ABD375F-55E7-FC89-B5AD-33F9DD2B1CA5}"/>
                </a:ext>
              </a:extLst>
            </p:cNvPr>
            <p:cNvSpPr/>
            <p:nvPr/>
          </p:nvSpPr>
          <p:spPr>
            <a:xfrm>
              <a:off x="-6599584" y="-4770781"/>
              <a:ext cx="22780488" cy="16856765"/>
            </a:xfrm>
            <a:custGeom>
              <a:avLst/>
              <a:gdLst>
                <a:gd name="csX0" fmla="*/ 10304684 w 22780488"/>
                <a:gd name="csY0" fmla="*/ 6207697 h 16856765"/>
                <a:gd name="csX1" fmla="*/ 10304684 w 22780488"/>
                <a:gd name="csY1" fmla="*/ 10025613 h 16856765"/>
                <a:gd name="csX2" fmla="*/ 12068170 w 22780488"/>
                <a:gd name="csY2" fmla="*/ 10025613 h 16856765"/>
                <a:gd name="csX3" fmla="*/ 12068170 w 22780488"/>
                <a:gd name="csY3" fmla="*/ 6207697 h 16856765"/>
                <a:gd name="csX4" fmla="*/ 0 w 22780488"/>
                <a:gd name="csY4" fmla="*/ 0 h 16856765"/>
                <a:gd name="csX5" fmla="*/ 22780488 w 22780488"/>
                <a:gd name="csY5" fmla="*/ 0 h 16856765"/>
                <a:gd name="csX6" fmla="*/ 22780488 w 22780488"/>
                <a:gd name="csY6" fmla="*/ 16856765 h 16856765"/>
                <a:gd name="csX7" fmla="*/ 0 w 22780488"/>
                <a:gd name="csY7" fmla="*/ 16856765 h 168567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2780488" h="16856765">
                  <a:moveTo>
                    <a:pt x="10304684" y="6207697"/>
                  </a:moveTo>
                  <a:lnTo>
                    <a:pt x="10304684" y="10025613"/>
                  </a:lnTo>
                  <a:lnTo>
                    <a:pt x="12068170" y="10025613"/>
                  </a:lnTo>
                  <a:lnTo>
                    <a:pt x="12068170" y="6207697"/>
                  </a:lnTo>
                  <a:close/>
                  <a:moveTo>
                    <a:pt x="0" y="0"/>
                  </a:moveTo>
                  <a:lnTo>
                    <a:pt x="22780488" y="0"/>
                  </a:lnTo>
                  <a:lnTo>
                    <a:pt x="22780488" y="16856765"/>
                  </a:lnTo>
                  <a:lnTo>
                    <a:pt x="0" y="16856765"/>
                  </a:lnTo>
                  <a:close/>
                </a:path>
              </a:pathLst>
            </a:custGeom>
            <a:solidFill>
              <a:schemeClr val="bg1">
                <a:lumMod val="50000"/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CA639A-B12B-577B-81A7-5037F471B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30417" y="1211835"/>
              <a:ext cx="11336635" cy="8502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34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275 -0.05093 C -0.01841 -0.04861 -0.01424 -0.04606 -0.00972 -0.04398 C -0.004 -0.04144 0.01198 -0.03727 0.01666 -0.03704 C 0.06632 -0.0331 0.07534 -0.03356 0.11146 -0.03356 " pathEditMode="relative" ptsTypes="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0625 -0.02292 C 0.11059 -0.02546 0.11475 -0.02824 0.11927 -0.03009 C 0.12621 -0.03287 0.14028 -0.03704 0.14028 -0.03704 C 0.14392 -0.03935 0.14722 -0.04213 0.15087 -0.04398 C 0.15764 -0.04745 0.16284 -0.04676 0.16927 -0.05116 C 0.17205 -0.05301 0.1743 -0.05648 0.17725 -0.0581 C 0.18229 -0.06111 0.19288 -0.06505 0.19288 -0.06505 C 0.2 -0.07153 0.20295 -0.07477 0.21146 -0.07917 C 0.21649 -0.08194 0.22187 -0.0838 0.22708 -0.08611 L 0.23507 -0.08958 L 0.29028 -0.11435 L 0.30607 -0.1213 L 0.31389 -0.12477 C 0.31666 -0.12593 0.31909 -0.12731 0.32187 -0.12824 C 0.32534 -0.1294 0.32882 -0.13079 0.33229 -0.13171 C 0.34583 -0.13565 0.34166 -0.13519 0.35087 -0.13519 " pathEditMode="relative" ptsTypes="AAAAAAAAAAAAAAAA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5087 -0.13519 C 0.35504 -0.12824 0.35903 -0.12107 0.36354 -0.11435 C 0.36667 -0.10949 0.37031 -0.10509 0.37326 -0.10023 C 0.37674 -0.09445 0.37934 -0.08843 0.38281 -0.08264 C 0.38576 -0.07778 0.38941 -0.07338 0.39254 -0.06875 C 0.39462 -0.06528 0.39653 -0.06158 0.39896 -0.0581 C 0.41441 -0.03472 0.41649 -0.03241 0.4309 -0.0125 C 0.43542 -0.00671 0.43906 -0.00023 0.44392 0.00509 C 0.44601 0.00741 0.44844 0.00949 0.45035 0.01204 C 0.45278 0.01528 0.45417 0.01967 0.45695 0.02268 C 0.46042 0.02662 0.46528 0.02963 0.46962 0.0331 C 0.47639 0.05532 0.46788 0.03241 0.48889 0.06111 C 0.5066 0.08518 0.49705 0.07338 0.51806 0.09629 C 0.52014 0.09861 0.52188 0.10139 0.52431 0.10324 C 0.52761 0.10555 0.53108 0.10741 0.53386 0.11018 C 0.53958 0.11574 0.54479 0.12199 0.55 0.12778 C 0.55208 0.13009 0.55486 0.13217 0.55642 0.13472 C 0.55868 0.13842 0.56042 0.14213 0.56302 0.14537 C 0.56788 0.15162 0.57483 0.15602 0.57917 0.16296 C 0.58333 0.16991 0.58941 0.17592 0.59184 0.18403 C 0.59636 0.19838 0.59306 0.19143 0.60156 0.20509 C 0.60365 0.21204 0.60504 0.21944 0.60799 0.22616 C 0.61597 0.24375 0.61181 0.23565 0.62083 0.25069 L 0.62726 0.27176 C 0.6283 0.27523 0.62813 0.27963 0.63038 0.28217 L 0.64028 0.29282 " pathEditMode="relative" rAng="0" ptsTypes="AAAAAAAAAAAAAAAAAAAAAAAA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2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63767 0.2963 C 0.64462 0.29514 0.65173 0.29444 0.65868 0.29282 C 0.68611 0.28611 0.64271 0.29236 0.67708 0.28588 C 0.68576 0.28403 0.69462 0.28356 0.70347 0.28241 L 0.85607 0.28588 C 0.871 0.28634 0.88594 0.28819 0.90087 0.28935 L 0.95868 0.29282 C 0.97587 0.29421 0.9967 0.29699 1.01406 0.29977 L 1.05607 0.30694 C 1.06059 0.30556 1.06493 0.30417 1.06927 0.30324 C 1.07708 0.30185 1.09305 0.29977 1.09305 0.29977 " pathEditMode="relative" ptsTypes="AAAAAAAAAAA"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6DDCB-00F2-F57E-1DE5-A5AD2E34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5BADC-E886-656E-9052-1F520AA87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B43A078-8831-F7DD-B888-FE0BBE49788A}"/>
              </a:ext>
            </a:extLst>
          </p:cNvPr>
          <p:cNvGrpSpPr/>
          <p:nvPr/>
        </p:nvGrpSpPr>
        <p:grpSpPr>
          <a:xfrm>
            <a:off x="-9858320" y="-3328238"/>
            <a:ext cx="22780488" cy="16856765"/>
            <a:chOff x="-6599584" y="-4770781"/>
            <a:chExt cx="22780488" cy="16856765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FBDF4C3-5EC5-8FBA-D934-17F646FBBE17}"/>
                </a:ext>
              </a:extLst>
            </p:cNvPr>
            <p:cNvSpPr/>
            <p:nvPr/>
          </p:nvSpPr>
          <p:spPr>
            <a:xfrm>
              <a:off x="-6599584" y="-4770781"/>
              <a:ext cx="22780488" cy="16856765"/>
            </a:xfrm>
            <a:custGeom>
              <a:avLst/>
              <a:gdLst>
                <a:gd name="csX0" fmla="*/ 10304684 w 22780488"/>
                <a:gd name="csY0" fmla="*/ 6207697 h 16856765"/>
                <a:gd name="csX1" fmla="*/ 10304684 w 22780488"/>
                <a:gd name="csY1" fmla="*/ 10025613 h 16856765"/>
                <a:gd name="csX2" fmla="*/ 12068170 w 22780488"/>
                <a:gd name="csY2" fmla="*/ 10025613 h 16856765"/>
                <a:gd name="csX3" fmla="*/ 12068170 w 22780488"/>
                <a:gd name="csY3" fmla="*/ 6207697 h 16856765"/>
                <a:gd name="csX4" fmla="*/ 0 w 22780488"/>
                <a:gd name="csY4" fmla="*/ 0 h 16856765"/>
                <a:gd name="csX5" fmla="*/ 22780488 w 22780488"/>
                <a:gd name="csY5" fmla="*/ 0 h 16856765"/>
                <a:gd name="csX6" fmla="*/ 22780488 w 22780488"/>
                <a:gd name="csY6" fmla="*/ 16856765 h 16856765"/>
                <a:gd name="csX7" fmla="*/ 0 w 22780488"/>
                <a:gd name="csY7" fmla="*/ 16856765 h 168567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2780488" h="16856765">
                  <a:moveTo>
                    <a:pt x="10304684" y="6207697"/>
                  </a:moveTo>
                  <a:lnTo>
                    <a:pt x="10304684" y="10025613"/>
                  </a:lnTo>
                  <a:lnTo>
                    <a:pt x="12068170" y="10025613"/>
                  </a:lnTo>
                  <a:lnTo>
                    <a:pt x="12068170" y="6207697"/>
                  </a:lnTo>
                  <a:close/>
                  <a:moveTo>
                    <a:pt x="0" y="0"/>
                  </a:moveTo>
                  <a:lnTo>
                    <a:pt x="22780488" y="0"/>
                  </a:lnTo>
                  <a:lnTo>
                    <a:pt x="22780488" y="16856765"/>
                  </a:lnTo>
                  <a:lnTo>
                    <a:pt x="0" y="16856765"/>
                  </a:lnTo>
                  <a:close/>
                </a:path>
              </a:pathLst>
            </a:custGeom>
            <a:solidFill>
              <a:schemeClr val="bg1">
                <a:lumMod val="50000"/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09AE70-3C98-5C50-6C5E-14726A2AC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30417" y="1211835"/>
              <a:ext cx="11336635" cy="8502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454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 -0.05208 C -0.0184 -0.0544 -0.01493 -0.05648 -0.01163 -0.05903 C -0.00225 -0.06621 0.00018 -0.06991 0.00869 -0.07477 C 0.01042 -0.0757 0.01216 -0.07639 0.01389 -0.07708 C 0.01546 -0.07847 0.01719 -0.08009 0.01893 -0.08148 C 0.02119 -0.0838 0.02327 -0.08634 0.0257 -0.08843 C 0.03004 -0.09167 0.0349 -0.09398 0.03924 -0.09746 C 0.04931 -0.10533 0.04462 -0.10278 0.05278 -0.10648 C 0.05504 -0.10857 0.05712 -0.11134 0.05955 -0.1132 C 0.06112 -0.11435 0.06303 -0.11458 0.06459 -0.11551 C 0.06702 -0.11667 0.06928 -0.11829 0.07136 -0.11991 C 0.07431 -0.12199 0.07691 -0.12477 0.07987 -0.12662 C 0.08143 -0.12778 0.08334 -0.12801 0.08507 -0.12894 C 0.08837 -0.13102 0.09167 -0.1338 0.09514 -0.13565 C 0.0974 -0.13681 0.09983 -0.13704 0.10191 -0.13796 C 0.10764 -0.14074 0.1132 -0.14445 0.11893 -0.14699 L 0.129 -0.15162 C 0.13073 -0.15232 0.13247 -0.15324 0.13421 -0.15394 C 0.13646 -0.15463 0.13872 -0.15533 0.14098 -0.15602 C 0.14375 -0.15695 0.14671 -0.15741 0.14948 -0.15833 C 0.1698 -0.16574 0.14879 -0.16088 0.17136 -0.16505 C 0.17761 -0.16783 0.18334 -0.1706 0.19011 -0.17199 C 0.20643 -0.175 0.19792 -0.17361 0.21546 -0.17639 C 0.22483 -0.18056 0.21806 -0.17801 0.23247 -0.18102 C 0.23577 -0.18171 0.23924 -0.18241 0.24254 -0.1831 C 0.24653 -0.18403 0.25053 -0.18449 0.25452 -0.18542 C 0.25678 -0.18611 0.25903 -0.18704 0.26129 -0.18773 C 0.26806 -0.18935 0.27483 -0.19097 0.2816 -0.19213 L 0.29341 -0.19445 C 0.32639 -0.20023 0.28907 -0.19329 0.31893 -0.19908 C 0.32726 -0.20278 0.32344 -0.20139 0.33577 -0.20347 C 0.34098 -0.2044 0.34601 -0.20509 0.35105 -0.20579 L 0.36459 -0.2081 C 0.37448 -0.2125 0.36494 -0.20857 0.37987 -0.2125 C 0.38212 -0.2132 0.38438 -0.21435 0.38664 -0.21482 C 0.40799 -0.21945 0.40296 -0.21921 0.41389 -0.21921 " pathEditMode="relative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1719 -0.15602 C 0.58073 -0.18033 0.62205 -0.15371 0.60191 -0.16528 C 0.59948 -0.16644 0.5974 -0.16852 0.59514 -0.16968 C 0.59011 -0.17222 0.5849 -0.17408 0.57987 -0.17639 C 0.57587 -0.17847 0.57205 -0.18125 0.56789 -0.18333 C 0.56407 -0.18519 0.56007 -0.18611 0.55608 -0.18773 C 0.55105 -0.18982 0.54584 -0.19213 0.5408 -0.19445 C 0.53507 -0.19746 0.52969 -0.20116 0.52396 -0.20371 C 0.51841 -0.20579 0.5125 -0.20648 0.50695 -0.2081 C 0.50244 -0.20949 0.49792 -0.21088 0.49341 -0.21273 C 0.48994 -0.21389 0.48664 -0.21597 0.48316 -0.21713 C 0.47761 -0.21898 0.47188 -0.21968 0.46632 -0.22176 C 0.43907 -0.23125 0.4783 -0.22153 0.44757 -0.22847 C 0.44532 -0.22986 0.44323 -0.23171 0.4408 -0.23287 C 0.42796 -0.23935 0.44046 -0.22986 0.42553 -0.23982 C 0.42379 -0.24097 0.4224 -0.24306 0.42049 -0.24421 C 0.40938 -0.25162 0.42049 -0.23704 0.40191 -0.25556 C 0.39966 -0.25787 0.39757 -0.26065 0.39514 -0.26227 C 0.39306 -0.26366 0.39063 -0.26366 0.38837 -0.26458 C 0.38664 -0.26528 0.3849 -0.26574 0.38316 -0.2669 C 0.36719 -0.27755 0.38108 -0.27083 0.36962 -0.27593 C 0.33768 -0.3044 0.3724 -0.27523 0.35435 -0.28727 C 0.35261 -0.28843 0.35105 -0.29051 0.34931 -0.29167 C 0.34723 -0.29352 0.3448 -0.29468 0.34254 -0.2963 C 0.3375 -0.3 0.33247 -0.30417 0.32726 -0.30764 C 0.32466 -0.30949 0.32153 -0.31019 0.31875 -0.31204 C 0.3158 -0.31412 0.3132 -0.31667 0.31042 -0.31875 C 0.30816 -0.3206 0.30573 -0.32153 0.30365 -0.32338 C 0.30122 -0.32546 0.29931 -0.32824 0.29688 -0.33009 C 0.2941 -0.33218 0.29098 -0.33287 0.28837 -0.33472 C 0.28091 -0.33958 0.27362 -0.34537 0.26632 -0.35046 C 0.26407 -0.35208 0.26146 -0.35301 0.25955 -0.35509 C 0.24653 -0.36806 0.25903 -0.35648 0.24601 -0.36644 C 0.22917 -0.37917 0.25452 -0.36181 0.23403 -0.37546 C 0.23247 -0.37755 0.23091 -0.38033 0.229 -0.38218 C 0.22223 -0.38889 0.22049 -0.3882 0.21372 -0.39352 C 0.20539 -0.39977 0.21164 -0.39676 0.20191 -0.40486 C 0.19983 -0.40648 0.19723 -0.40741 0.19514 -0.40926 C 0.19323 -0.41111 0.19202 -0.41435 0.19011 -0.41597 C 0.18768 -0.41806 0.17987 -0.4213 0.17639 -0.42292 C 0.17483 -0.425 0.17344 -0.42778 0.17136 -0.42963 C 0.16997 -0.43102 0.16789 -0.43079 0.16632 -0.43195 C 0.16441 -0.4331 0.16303 -0.43496 0.16129 -0.43634 C 0.15834 -0.43866 0.15556 -0.44074 0.15278 -0.44329 C 0.15035 -0.44537 0.14844 -0.44838 0.14601 -0.45 C 0.14271 -0.45208 0.13577 -0.4544 0.13577 -0.4544 C 0.12605 -0.4632 0.13542 -0.45556 0.1257 -0.46134 C 0.12327 -0.4625 0.12119 -0.46435 0.11893 -0.46574 C 0.11719 -0.46667 0.11528 -0.4669 0.11372 -0.46806 C 0.11198 -0.46921 0.11042 -0.4713 0.10869 -0.47246 C 0.10712 -0.47361 0.10521 -0.47384 0.10365 -0.47477 C 0.08594 -0.48519 0.09983 -0.47871 0.08837 -0.4838 C 0.08386 -0.48843 0.07987 -0.49398 0.07483 -0.49746 C 0.07257 -0.49884 0.07014 -0.50023 0.06806 -0.50185 C 0.06459 -0.50463 0.06164 -0.50926 0.05782 -0.51088 C 0.05608 -0.51181 0.05435 -0.51227 0.05278 -0.5132 C 0.05087 -0.51435 0.04948 -0.51644 0.04775 -0.51783 C 0.04393 -0.52037 0.04375 -0.51991 0.04098 -0.51991 " pathEditMode="relative" ptsTypes="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098 -0.51991 C 0.04549 -0.51551 0.05035 -0.51065 0.05539 -0.50648 C 0.05764 -0.50463 0.06007 -0.50371 0.06216 -0.50185 C 0.0658 -0.49908 0.06841 -0.49537 0.07205 -0.49283 C 0.07587 -0.49028 0.07987 -0.48843 0.08369 -0.48611 C 0.08698 -0.48403 0.09028 -0.48148 0.09375 -0.4794 C 0.10487 -0.47222 0.11494 -0.46759 0.12674 -0.46134 L 0.14341 -0.45232 C 0.14723 -0.45 0.15105 -0.44722 0.15504 -0.44537 C 0.16146 -0.44236 0.16823 -0.43912 0.17466 -0.43634 C 0.179 -0.43449 0.18369 -0.43357 0.18785 -0.43195 C 0.19879 -0.42755 0.20869 -0.4213 0.21962 -0.41829 C 0.21962 -0.41806 0.23837 -0.41366 0.24289 -0.41158 C 0.24879 -0.4088 0.25452 -0.40486 0.26112 -0.40255 C 0.27066 -0.39861 0.2915 -0.39144 0.30556 -0.38658 C 0.31233 -0.38449 0.31893 -0.38333 0.32553 -0.37986 C 0.38403 -0.34908 0.36702 -0.35764 0.47448 -0.31204 C 0.47813 -0.31042 0.4823 -0.31065 0.48629 -0.30972 C 0.49445 -0.30533 0.50261 -0.30046 0.51094 -0.2963 C 0.5224 -0.29051 0.53455 -0.28658 0.54584 -0.28033 C 0.56511 -0.26991 0.59827 -0.25139 0.61511 -0.24421 C 0.6224 -0.24121 0.62987 -0.23889 0.63681 -0.23519 C 0.63994 -0.23357 0.64202 -0.23009 0.64514 -0.22847 C 0.67691 -0.21042 0.65487 -0.22963 0.69306 -0.20347 C 0.73629 -0.17408 0.68994 -0.20509 0.73282 -0.17871 C 0.73421 -0.17778 0.77744 -0.15 0.78247 -0.14699 C 0.79167 -0.1419 0.80209 -0.13843 0.8106 -0.13125 C 0.81337 -0.12894 0.81615 -0.12616 0.8191 -0.12454 C 0.82605 -0.12014 0.83334 -0.11736 0.84046 -0.1132 C 0.84341 -0.11134 0.84601 -0.10833 0.84879 -0.10648 C 0.85139 -0.10463 0.85435 -0.10371 0.85712 -0.10185 C 0.8632 -0.09769 0.86928 -0.09283 0.87518 -0.0882 C 0.87813 -0.08611 0.88056 -0.08333 0.88369 -0.08148 C 0.88872 -0.07801 0.89462 -0.07593 0.9 -0.07246 C 0.93195 -0.05208 0.89219 -0.0757 0.91337 -0.06111 C 0.91702 -0.05857 0.92101 -0.05695 0.92483 -0.0544 C 0.92674 -0.05324 0.92796 -0.05116 0.92987 -0.04977 C 0.93247 -0.04815 0.9356 -0.04722 0.9382 -0.04537 C 0.94202 -0.04259 0.94566 -0.03912 0.95 -0.03634 C 0.95209 -0.03472 0.95452 -0.03357 0.95643 -0.03171 C 0.95921 -0.02917 0.96164 -0.02523 0.96459 -0.02269 C 0.96632 -0.02153 0.96806 -0.02153 0.96962 -0.02037 C 0.97483 -0.0169 0.97987 -0.0132 0.98473 -0.00926 C 0.99775 0.00162 0.98438 -0.00556 1.00122 0.0044 C 1.00174 0.00463 1.00226 0.0044 1.00313 0.0044 " pathEditMode="relative" rAng="0" ptsTypes="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08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769B1-63C9-AE87-9F81-D46F8D77DB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52723"/>
            <a:ext cx="7343513" cy="536575"/>
          </a:xfrm>
        </p:spPr>
        <p:txBody>
          <a:bodyPr>
            <a:noAutofit/>
          </a:bodyPr>
          <a:lstStyle/>
          <a:p>
            <a:r>
              <a:rPr lang="en-AU">
                <a:solidFill>
                  <a:srgbClr val="000000"/>
                </a:solidFill>
              </a:rPr>
              <a:t>Gratitude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C1F0FB-A2C2-8519-FA40-98665E5D370E}"/>
              </a:ext>
            </a:extLst>
          </p:cNvPr>
          <p:cNvSpPr txBox="1">
            <a:spLocks/>
          </p:cNvSpPr>
          <p:nvPr/>
        </p:nvSpPr>
        <p:spPr>
          <a:xfrm>
            <a:off x="438863" y="1277438"/>
            <a:ext cx="8239999" cy="90537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i="0">
                <a:solidFill>
                  <a:prstClr val="black"/>
                </a:solidFill>
                <a:latin typeface="Calibri" panose="020F0502020204030204" pitchFamily="34" charset="0"/>
              </a:rPr>
              <a:t>Gratitude grows when we: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0224A1-B72E-3718-1222-88CBF6CAD455}"/>
              </a:ext>
            </a:extLst>
          </p:cNvPr>
          <p:cNvSpPr/>
          <p:nvPr/>
        </p:nvSpPr>
        <p:spPr>
          <a:xfrm>
            <a:off x="815008" y="2512419"/>
            <a:ext cx="2629173" cy="2162768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255BB7-7E6B-29AB-5370-ED76AA2B0256}"/>
              </a:ext>
            </a:extLst>
          </p:cNvPr>
          <p:cNvSpPr/>
          <p:nvPr/>
        </p:nvSpPr>
        <p:spPr>
          <a:xfrm>
            <a:off x="3352096" y="1786947"/>
            <a:ext cx="2629173" cy="1979150"/>
          </a:xfrm>
          <a:prstGeom prst="ellipse">
            <a:avLst/>
          </a:pr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938B16-A47E-7049-1837-4F5DF04C00E4}"/>
              </a:ext>
            </a:extLst>
          </p:cNvPr>
          <p:cNvSpPr/>
          <p:nvPr/>
        </p:nvSpPr>
        <p:spPr>
          <a:xfrm>
            <a:off x="5889188" y="2512419"/>
            <a:ext cx="2629173" cy="216276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0CC7EA-5788-C9E9-3CBF-5BC735542308}"/>
              </a:ext>
            </a:extLst>
          </p:cNvPr>
          <p:cNvSpPr txBox="1"/>
          <p:nvPr/>
        </p:nvSpPr>
        <p:spPr>
          <a:xfrm>
            <a:off x="928391" y="2839233"/>
            <a:ext cx="2379061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look for and appreciate the many good things in our lives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40DAC-F50E-A326-FD84-76E081EBFE5C}"/>
              </a:ext>
            </a:extLst>
          </p:cNvPr>
          <p:cNvSpPr txBox="1"/>
          <p:nvPr/>
        </p:nvSpPr>
        <p:spPr>
          <a:xfrm>
            <a:off x="6025912" y="2993638"/>
            <a:ext cx="237906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only focus on the best moments of the day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83B83-48C7-72CA-AC06-1E40109F78F5}"/>
              </a:ext>
            </a:extLst>
          </p:cNvPr>
          <p:cNvSpPr txBox="1"/>
          <p:nvPr/>
        </p:nvSpPr>
        <p:spPr>
          <a:xfrm>
            <a:off x="3307452" y="2008236"/>
            <a:ext cx="271846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 until good things happen to us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B6D28941-B242-5741-39A1-0EF764683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87" r="14652"/>
          <a:stretch>
            <a:fillRect/>
          </a:stretch>
        </p:blipFill>
        <p:spPr>
          <a:xfrm>
            <a:off x="3069630" y="2570954"/>
            <a:ext cx="3194109" cy="400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9E50B-3664-70B4-8C10-C41FBAFD1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409E369-68E9-7291-D486-F7518A72D958}"/>
              </a:ext>
            </a:extLst>
          </p:cNvPr>
          <p:cNvSpPr txBox="1">
            <a:spLocks/>
          </p:cNvSpPr>
          <p:nvPr/>
        </p:nvSpPr>
        <p:spPr>
          <a:xfrm>
            <a:off x="1371600" y="366804"/>
            <a:ext cx="7555832" cy="469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Gratitude Story - Hailey Bartholomew</a:t>
            </a:r>
          </a:p>
        </p:txBody>
      </p:sp>
      <p:pic>
        <p:nvPicPr>
          <p:cNvPr id="9" name="Picture 8" descr="A person in a dark room&#10;&#10;AI-generated content may be incorrect.">
            <a:extLst>
              <a:ext uri="{FF2B5EF4-FFF2-40B4-BE49-F238E27FC236}">
                <a16:creationId xmlns:a16="http://schemas.microsoft.com/office/drawing/2014/main" id="{1F9AE686-5963-282A-93FB-54A9A5E2F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2"/>
          <a:stretch>
            <a:fillRect/>
          </a:stretch>
        </p:blipFill>
        <p:spPr>
          <a:xfrm rot="21335843">
            <a:off x="3142799" y="1798412"/>
            <a:ext cx="3616245" cy="4315446"/>
          </a:xfrm>
          <a:prstGeom prst="rect">
            <a:avLst/>
          </a:prstGeom>
        </p:spPr>
      </p:pic>
      <p:pic>
        <p:nvPicPr>
          <p:cNvPr id="11" name="Picture 10" descr="A person writing in a notebook&#10;&#10;AI-generated content may be incorrect.">
            <a:extLst>
              <a:ext uri="{FF2B5EF4-FFF2-40B4-BE49-F238E27FC236}">
                <a16:creationId xmlns:a16="http://schemas.microsoft.com/office/drawing/2014/main" id="{B32EC6FB-4D5A-624F-5755-6793D792F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61"/>
          <a:stretch>
            <a:fillRect/>
          </a:stretch>
        </p:blipFill>
        <p:spPr>
          <a:xfrm rot="222444">
            <a:off x="3083830" y="1669219"/>
            <a:ext cx="3896592" cy="4673017"/>
          </a:xfrm>
          <a:prstGeom prst="rect">
            <a:avLst/>
          </a:prstGeom>
        </p:spPr>
      </p:pic>
      <p:pic>
        <p:nvPicPr>
          <p:cNvPr id="13" name="Picture 12" descr="A sun setting over a mountain range&#10;&#10;AI-generated content may be incorrect.">
            <a:extLst>
              <a:ext uri="{FF2B5EF4-FFF2-40B4-BE49-F238E27FC236}">
                <a16:creationId xmlns:a16="http://schemas.microsoft.com/office/drawing/2014/main" id="{E9F62CF3-8AC1-F393-168C-880287A53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>
            <a:fillRect/>
          </a:stretch>
        </p:blipFill>
        <p:spPr>
          <a:xfrm>
            <a:off x="3145103" y="1759152"/>
            <a:ext cx="3824517" cy="4675477"/>
          </a:xfrm>
          <a:prstGeom prst="rect">
            <a:avLst/>
          </a:prstGeom>
        </p:spPr>
      </p:pic>
      <p:pic>
        <p:nvPicPr>
          <p:cNvPr id="16" name="Picture 15" descr="A bird on a branch&#10;&#10;AI-generated content may be incorrect.">
            <a:extLst>
              <a:ext uri="{FF2B5EF4-FFF2-40B4-BE49-F238E27FC236}">
                <a16:creationId xmlns:a16="http://schemas.microsoft.com/office/drawing/2014/main" id="{5F2AEBEC-5A5D-83B9-D602-71E8E656C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>
            <a:fillRect/>
          </a:stretch>
        </p:blipFill>
        <p:spPr>
          <a:xfrm rot="416698">
            <a:off x="846495" y="1381167"/>
            <a:ext cx="4020607" cy="4915198"/>
          </a:xfrm>
          <a:prstGeom prst="rect">
            <a:avLst/>
          </a:prstGeom>
        </p:spPr>
      </p:pic>
      <p:pic>
        <p:nvPicPr>
          <p:cNvPr id="20" name="Picture 19" descr="A cup of coffee with a spoon and a plate&#10;&#10;AI-generated content may be incorrect.">
            <a:extLst>
              <a:ext uri="{FF2B5EF4-FFF2-40B4-BE49-F238E27FC236}">
                <a16:creationId xmlns:a16="http://schemas.microsoft.com/office/drawing/2014/main" id="{38D45E9C-E292-00E7-2860-04202063F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80"/>
          <a:stretch>
            <a:fillRect/>
          </a:stretch>
        </p:blipFill>
        <p:spPr>
          <a:xfrm rot="21194454">
            <a:off x="4471905" y="1371224"/>
            <a:ext cx="3936849" cy="4768508"/>
          </a:xfrm>
          <a:prstGeom prst="rect">
            <a:avLst/>
          </a:prstGeom>
        </p:spPr>
      </p:pic>
      <p:pic>
        <p:nvPicPr>
          <p:cNvPr id="23" name="Picture 22" descr="A close up of flowers&#10;&#10;AI-generated content may be incorrect.">
            <a:extLst>
              <a:ext uri="{FF2B5EF4-FFF2-40B4-BE49-F238E27FC236}">
                <a16:creationId xmlns:a16="http://schemas.microsoft.com/office/drawing/2014/main" id="{D8E4D253-4CAF-A22A-EC5F-7C7CC09FAB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61"/>
          <a:stretch>
            <a:fillRect/>
          </a:stretch>
        </p:blipFill>
        <p:spPr>
          <a:xfrm rot="189387">
            <a:off x="2224654" y="1322696"/>
            <a:ext cx="4334945" cy="5198715"/>
          </a:xfrm>
          <a:prstGeom prst="rect">
            <a:avLst/>
          </a:prstGeom>
        </p:spPr>
      </p:pic>
      <p:pic>
        <p:nvPicPr>
          <p:cNvPr id="25" name="Picture 24" descr="A group of sandwiches on a table&#10;&#10;AI-generated content may be incorrect.">
            <a:extLst>
              <a:ext uri="{FF2B5EF4-FFF2-40B4-BE49-F238E27FC236}">
                <a16:creationId xmlns:a16="http://schemas.microsoft.com/office/drawing/2014/main" id="{C83530BE-59F7-16DC-75B7-2EFD9FDD0F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2"/>
          <a:stretch>
            <a:fillRect/>
          </a:stretch>
        </p:blipFill>
        <p:spPr>
          <a:xfrm rot="688601">
            <a:off x="4471904" y="1489747"/>
            <a:ext cx="3936849" cy="4698038"/>
          </a:xfrm>
          <a:prstGeom prst="rect">
            <a:avLst/>
          </a:prstGeom>
        </p:spPr>
      </p:pic>
      <p:pic>
        <p:nvPicPr>
          <p:cNvPr id="30" name="Picture 29" descr="A ladybug on a leaf&#10;&#10;AI-generated content may be incorrect.">
            <a:extLst>
              <a:ext uri="{FF2B5EF4-FFF2-40B4-BE49-F238E27FC236}">
                <a16:creationId xmlns:a16="http://schemas.microsoft.com/office/drawing/2014/main" id="{6BA83638-F255-F66F-E4BC-1BE6BD894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34"/>
          <a:stretch>
            <a:fillRect/>
          </a:stretch>
        </p:blipFill>
        <p:spPr>
          <a:xfrm rot="21349531">
            <a:off x="605338" y="1347864"/>
            <a:ext cx="4041318" cy="491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2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D5064-45A7-4920-E07F-AA082FE2B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2B97040-9C5B-AA56-F9CA-745F6ACAFCA2}"/>
              </a:ext>
            </a:extLst>
          </p:cNvPr>
          <p:cNvSpPr txBox="1">
            <a:spLocks/>
          </p:cNvSpPr>
          <p:nvPr/>
        </p:nvSpPr>
        <p:spPr>
          <a:xfrm>
            <a:off x="1371600" y="366804"/>
            <a:ext cx="7555832" cy="469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My Gratitude Story</a:t>
            </a: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788E320C-22D2-21C3-8BA0-1060F4D41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214479" y="1318118"/>
            <a:ext cx="6714680" cy="497741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17" name="Picture 16" descr="A group of school supplies on a table&#10;&#10;AI-generated content may be incorrect.">
            <a:extLst>
              <a:ext uri="{FF2B5EF4-FFF2-40B4-BE49-F238E27FC236}">
                <a16:creationId xmlns:a16="http://schemas.microsoft.com/office/drawing/2014/main" id="{9DB42989-A17A-9B45-3CC2-52A1A0CBD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80" b="3631"/>
          <a:stretch>
            <a:fillRect/>
          </a:stretch>
        </p:blipFill>
        <p:spPr>
          <a:xfrm rot="662288">
            <a:off x="5986690" y="1512079"/>
            <a:ext cx="2439013" cy="2846979"/>
          </a:xfrm>
          <a:prstGeom prst="rect">
            <a:avLst/>
          </a:prstGeom>
        </p:spPr>
      </p:pic>
      <p:pic>
        <p:nvPicPr>
          <p:cNvPr id="19" name="Picture 18" descr="A cork board with wooden letters and a heart&#10;&#10;AI-generated content may be incorrect.">
            <a:extLst>
              <a:ext uri="{FF2B5EF4-FFF2-40B4-BE49-F238E27FC236}">
                <a16:creationId xmlns:a16="http://schemas.microsoft.com/office/drawing/2014/main" id="{E28809C2-FE28-B2E0-2A24-8B33C2609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90" b="351"/>
          <a:stretch>
            <a:fillRect/>
          </a:stretch>
        </p:blipFill>
        <p:spPr>
          <a:xfrm rot="21158948">
            <a:off x="4988806" y="3230382"/>
            <a:ext cx="2401612" cy="2913306"/>
          </a:xfrm>
          <a:prstGeom prst="rect">
            <a:avLst/>
          </a:prstGeom>
        </p:spPr>
      </p:pic>
      <p:pic>
        <p:nvPicPr>
          <p:cNvPr id="22" name="Picture 21" descr="A sandwich and vegetables in a green lunch box&#10;&#10;AI-generated content may be incorrect.">
            <a:extLst>
              <a:ext uri="{FF2B5EF4-FFF2-40B4-BE49-F238E27FC236}">
                <a16:creationId xmlns:a16="http://schemas.microsoft.com/office/drawing/2014/main" id="{5DE5C80D-78B6-24AA-00B7-0511EBE8C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85" b="1392"/>
          <a:stretch>
            <a:fillRect/>
          </a:stretch>
        </p:blipFill>
        <p:spPr>
          <a:xfrm rot="377624">
            <a:off x="5284260" y="849942"/>
            <a:ext cx="2647346" cy="3162178"/>
          </a:xfrm>
          <a:prstGeom prst="rect">
            <a:avLst/>
          </a:prstGeom>
        </p:spPr>
      </p:pic>
      <p:pic>
        <p:nvPicPr>
          <p:cNvPr id="26" name="Picture 25" descr="A group of students writing in a classroom&#10;&#10;AI-generated content may be incorrect.">
            <a:extLst>
              <a:ext uri="{FF2B5EF4-FFF2-40B4-BE49-F238E27FC236}">
                <a16:creationId xmlns:a16="http://schemas.microsoft.com/office/drawing/2014/main" id="{C432550F-171C-C056-0B86-2C8892A6A6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85" b="1530"/>
          <a:stretch>
            <a:fillRect/>
          </a:stretch>
        </p:blipFill>
        <p:spPr>
          <a:xfrm>
            <a:off x="5716167" y="2920737"/>
            <a:ext cx="2870976" cy="342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3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719DE49-49E0-5CC9-8743-02F157A553E1}"/>
              </a:ext>
            </a:extLst>
          </p:cNvPr>
          <p:cNvSpPr txBox="1">
            <a:spLocks/>
          </p:cNvSpPr>
          <p:nvPr/>
        </p:nvSpPr>
        <p:spPr>
          <a:xfrm>
            <a:off x="1876926" y="366804"/>
            <a:ext cx="7050506" cy="469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Our Gratitude Stories</a:t>
            </a:r>
          </a:p>
        </p:txBody>
      </p:sp>
      <p:pic>
        <p:nvPicPr>
          <p:cNvPr id="8" name="Picture 7" descr="A sun setting over a mountain range&#10;&#10;AI-generated content may be incorrect.">
            <a:extLst>
              <a:ext uri="{FF2B5EF4-FFF2-40B4-BE49-F238E27FC236}">
                <a16:creationId xmlns:a16="http://schemas.microsoft.com/office/drawing/2014/main" id="{BBF57F01-6392-1201-5A9C-50BEFB80E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>
            <a:fillRect/>
          </a:stretch>
        </p:blipFill>
        <p:spPr>
          <a:xfrm rot="417227">
            <a:off x="7219705" y="2785795"/>
            <a:ext cx="1431774" cy="1750345"/>
          </a:xfrm>
          <a:prstGeom prst="rect">
            <a:avLst/>
          </a:prstGeom>
        </p:spPr>
      </p:pic>
      <p:pic>
        <p:nvPicPr>
          <p:cNvPr id="9" name="Picture 8" descr="A bird on a branch&#10;&#10;AI-generated content may be incorrect.">
            <a:extLst>
              <a:ext uri="{FF2B5EF4-FFF2-40B4-BE49-F238E27FC236}">
                <a16:creationId xmlns:a16="http://schemas.microsoft.com/office/drawing/2014/main" id="{F925F7EC-F572-D1B4-4693-AC863FDB9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>
            <a:fillRect/>
          </a:stretch>
        </p:blipFill>
        <p:spPr>
          <a:xfrm rot="416698">
            <a:off x="1041638" y="1240371"/>
            <a:ext cx="1505183" cy="1840089"/>
          </a:xfrm>
          <a:prstGeom prst="rect">
            <a:avLst/>
          </a:prstGeom>
        </p:spPr>
      </p:pic>
      <p:pic>
        <p:nvPicPr>
          <p:cNvPr id="11" name="Picture 10" descr="A close up of flowers&#10;&#10;AI-generated content may be incorrect.">
            <a:extLst>
              <a:ext uri="{FF2B5EF4-FFF2-40B4-BE49-F238E27FC236}">
                <a16:creationId xmlns:a16="http://schemas.microsoft.com/office/drawing/2014/main" id="{C7318E26-A040-082A-1997-456A08D6A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61"/>
          <a:stretch>
            <a:fillRect/>
          </a:stretch>
        </p:blipFill>
        <p:spPr>
          <a:xfrm rot="189387">
            <a:off x="3973972" y="1348129"/>
            <a:ext cx="1622861" cy="1946228"/>
          </a:xfrm>
          <a:prstGeom prst="rect">
            <a:avLst/>
          </a:prstGeom>
        </p:spPr>
      </p:pic>
      <p:pic>
        <p:nvPicPr>
          <p:cNvPr id="12" name="Picture 11" descr="A group of sandwiches on a table&#10;&#10;AI-generated content may be incorrect.">
            <a:extLst>
              <a:ext uri="{FF2B5EF4-FFF2-40B4-BE49-F238E27FC236}">
                <a16:creationId xmlns:a16="http://schemas.microsoft.com/office/drawing/2014/main" id="{1381EDC8-A8FC-BDC5-CAC2-E74BB2C20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2"/>
          <a:stretch>
            <a:fillRect/>
          </a:stretch>
        </p:blipFill>
        <p:spPr>
          <a:xfrm rot="688601">
            <a:off x="6482792" y="897963"/>
            <a:ext cx="1473827" cy="1758791"/>
          </a:xfrm>
          <a:prstGeom prst="rect">
            <a:avLst/>
          </a:prstGeom>
        </p:spPr>
      </p:pic>
      <p:pic>
        <p:nvPicPr>
          <p:cNvPr id="13" name="Picture 12" descr="A ladybug on a leaf&#10;&#10;AI-generated content may be incorrect.">
            <a:extLst>
              <a:ext uri="{FF2B5EF4-FFF2-40B4-BE49-F238E27FC236}">
                <a16:creationId xmlns:a16="http://schemas.microsoft.com/office/drawing/2014/main" id="{6C8D2153-6C39-08D3-B94C-A509B0632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34"/>
          <a:stretch>
            <a:fillRect/>
          </a:stretch>
        </p:blipFill>
        <p:spPr>
          <a:xfrm rot="21349531">
            <a:off x="664462" y="2933709"/>
            <a:ext cx="1512937" cy="1840089"/>
          </a:xfrm>
          <a:prstGeom prst="rect">
            <a:avLst/>
          </a:prstGeom>
        </p:spPr>
      </p:pic>
      <p:pic>
        <p:nvPicPr>
          <p:cNvPr id="5" name="Picture 4" descr="A child and child smiling&#10;&#10;AI-generated content may be incorrect.">
            <a:extLst>
              <a:ext uri="{FF2B5EF4-FFF2-40B4-BE49-F238E27FC236}">
                <a16:creationId xmlns:a16="http://schemas.microsoft.com/office/drawing/2014/main" id="{CC372665-A46B-8097-336E-4C6EC2A90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10" y="1525657"/>
            <a:ext cx="7109790" cy="53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7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45C7B-9C0D-2E2A-6951-D696D451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0140" y="366803"/>
            <a:ext cx="6765548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My Gratitude Story</a:t>
            </a: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E532805E-77D1-7DC1-1B72-5071D210C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2" r="5032"/>
          <a:stretch/>
        </p:blipFill>
        <p:spPr>
          <a:xfrm>
            <a:off x="1203237" y="1304925"/>
            <a:ext cx="6737526" cy="499435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5753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22CB0E41-7491-2C72-D531-A45EFCA3F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2" r="5032"/>
          <a:stretch/>
        </p:blipFill>
        <p:spPr>
          <a:xfrm>
            <a:off x="4572000" y="3176557"/>
            <a:ext cx="3894683" cy="2887026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3711785"/>
          </a:xfrm>
        </p:spPr>
        <p:txBody>
          <a:bodyPr/>
          <a:lstStyle/>
          <a:p>
            <a:r>
              <a:rPr lang="en-US" b="1"/>
              <a:t>Gratitude</a:t>
            </a:r>
            <a:r>
              <a:rPr lang="en-US"/>
              <a:t> is the feeling of being </a:t>
            </a:r>
            <a:r>
              <a:rPr lang="en-US" b="1"/>
              <a:t>thankful </a:t>
            </a:r>
            <a:r>
              <a:rPr lang="en-US"/>
              <a:t>for the </a:t>
            </a:r>
            <a:r>
              <a:rPr lang="en-US" b="1"/>
              <a:t>good things </a:t>
            </a:r>
            <a:r>
              <a:rPr lang="en-US"/>
              <a:t>in your life. </a:t>
            </a:r>
          </a:p>
          <a:p>
            <a:endParaRPr lang="en-US"/>
          </a:p>
          <a:p>
            <a:r>
              <a:rPr lang="en-US"/>
              <a:t>Gratitude </a:t>
            </a:r>
            <a:r>
              <a:rPr lang="en-US" b="1"/>
              <a:t>grows</a:t>
            </a:r>
            <a:r>
              <a:rPr lang="en-US"/>
              <a:t> when we choose to </a:t>
            </a:r>
            <a:r>
              <a:rPr lang="en-US" b="1"/>
              <a:t>notice</a:t>
            </a:r>
            <a:r>
              <a:rPr lang="en-US"/>
              <a:t> and </a:t>
            </a:r>
            <a:r>
              <a:rPr lang="en-US" b="1"/>
              <a:t>appreciate</a:t>
            </a:r>
            <a:r>
              <a:rPr lang="en-US"/>
              <a:t> the good things in our lives.</a:t>
            </a:r>
          </a:p>
          <a:p>
            <a:endParaRPr lang="en-US"/>
          </a:p>
          <a:p>
            <a:r>
              <a:rPr lang="en-US"/>
              <a:t>Deliberately focusing on what is </a:t>
            </a:r>
            <a:br>
              <a:rPr lang="en-US"/>
            </a:br>
            <a:r>
              <a:rPr lang="en-US"/>
              <a:t>good can </a:t>
            </a:r>
            <a:r>
              <a:rPr lang="en-US" b="1"/>
              <a:t>shape</a:t>
            </a:r>
            <a:r>
              <a:rPr lang="en-US"/>
              <a:t> how we </a:t>
            </a:r>
            <a:r>
              <a:rPr lang="en-US" b="1"/>
              <a:t>think</a:t>
            </a:r>
            <a:r>
              <a:rPr lang="en-US"/>
              <a:t> </a:t>
            </a:r>
            <a:br>
              <a:rPr lang="en-US"/>
            </a:br>
            <a:r>
              <a:rPr lang="en-US"/>
              <a:t>and </a:t>
            </a:r>
            <a:r>
              <a:rPr lang="en-US" b="1"/>
              <a:t>experience</a:t>
            </a:r>
            <a:r>
              <a:rPr lang="en-US"/>
              <a:t> our days.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71462-8D7F-2FED-6906-DBC4F44CC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10"/>
          <a:stretch>
            <a:fillRect/>
          </a:stretch>
        </p:blipFill>
        <p:spPr>
          <a:xfrm>
            <a:off x="1588976" y="3124305"/>
            <a:ext cx="9466220" cy="37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B1CF7-E004-1466-DC66-70D1649F7A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 b="1"/>
              <a:t>Kindness</a:t>
            </a:r>
            <a:r>
              <a:rPr lang="en-US"/>
              <a:t> is </a:t>
            </a:r>
            <a:r>
              <a:rPr lang="en-US" b="1"/>
              <a:t>choosing</a:t>
            </a:r>
            <a:r>
              <a:rPr lang="en-US"/>
              <a:t> to do something to </a:t>
            </a:r>
            <a:r>
              <a:rPr lang="en-US" b="1"/>
              <a:t>help others</a:t>
            </a:r>
            <a:r>
              <a:rPr lang="en-US"/>
              <a:t>, even when you </a:t>
            </a:r>
            <a:r>
              <a:rPr lang="en-US" b="1"/>
              <a:t>don’t have to</a:t>
            </a:r>
            <a:r>
              <a:rPr lang="en-US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5052AB-3BD2-46A3-8368-BEB9CF592377}"/>
              </a:ext>
            </a:extLst>
          </p:cNvPr>
          <p:cNvSpPr txBox="1"/>
          <p:nvPr/>
        </p:nvSpPr>
        <p:spPr>
          <a:xfrm>
            <a:off x="-2420471" y="209774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5819BB6E-2750-2DF9-B0F6-6CE6BD308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695206" y="2034292"/>
            <a:ext cx="5753588" cy="426498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2364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88D-721B-2C52-E745-221B7061A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9A279A-73C4-0CA9-19F9-E38F98C66A72}"/>
              </a:ext>
            </a:extLst>
          </p:cNvPr>
          <p:cNvSpPr/>
          <p:nvPr/>
        </p:nvSpPr>
        <p:spPr>
          <a:xfrm rot="5400000">
            <a:off x="521847" y="2002131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8002EF-5975-5DFA-01CF-6B503A83B02F}"/>
              </a:ext>
            </a:extLst>
          </p:cNvPr>
          <p:cNvSpPr/>
          <p:nvPr/>
        </p:nvSpPr>
        <p:spPr>
          <a:xfrm rot="5400000">
            <a:off x="506914" y="4219982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14EDC7-0928-88EE-51E6-B1B96C52A42B}"/>
              </a:ext>
            </a:extLst>
          </p:cNvPr>
          <p:cNvSpPr/>
          <p:nvPr/>
        </p:nvSpPr>
        <p:spPr>
          <a:xfrm rot="5400000">
            <a:off x="6007519" y="2472837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C0816-CE6D-92AD-CF9D-458636B710E5}"/>
              </a:ext>
            </a:extLst>
          </p:cNvPr>
          <p:cNvSpPr/>
          <p:nvPr/>
        </p:nvSpPr>
        <p:spPr>
          <a:xfrm rot="5400000">
            <a:off x="6007520" y="3348243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7" name="Picture 6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F3445B26-DBE4-18EF-8D43-D3C870BA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35" r="16205"/>
          <a:stretch>
            <a:fillRect/>
          </a:stretch>
        </p:blipFill>
        <p:spPr>
          <a:xfrm>
            <a:off x="5481635" y="2791446"/>
            <a:ext cx="1985210" cy="2101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637B76-C7A8-EC04-B055-7B1D005EC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925" t="36381" r="1066" b="29381"/>
          <a:stretch>
            <a:fillRect/>
          </a:stretch>
        </p:blipFill>
        <p:spPr>
          <a:xfrm>
            <a:off x="444718" y="2070472"/>
            <a:ext cx="2101689" cy="2157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87A5D-FEDB-3146-1A42-C20223716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5" t="36756" r="75846" b="28870"/>
          <a:stretch>
            <a:fillRect/>
          </a:stretch>
        </p:blipFill>
        <p:spPr>
          <a:xfrm>
            <a:off x="453791" y="4297022"/>
            <a:ext cx="2021427" cy="2128855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BED48D6A-4EFD-8235-DF95-0EC20EAE2A6A}"/>
              </a:ext>
            </a:extLst>
          </p:cNvPr>
          <p:cNvSpPr>
            <a:spLocks noChangeAspect="1"/>
          </p:cNvSpPr>
          <p:nvPr/>
        </p:nvSpPr>
        <p:spPr>
          <a:xfrm>
            <a:off x="405598" y="1732882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32BB8FB-3FDD-21C6-0A96-50FB29E02CEF}"/>
              </a:ext>
            </a:extLst>
          </p:cNvPr>
          <p:cNvSpPr>
            <a:spLocks noChangeAspect="1"/>
          </p:cNvSpPr>
          <p:nvPr/>
        </p:nvSpPr>
        <p:spPr>
          <a:xfrm>
            <a:off x="5401692" y="260828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E977548-9A29-6990-1ADF-77E4ACD1B0CF}"/>
              </a:ext>
            </a:extLst>
          </p:cNvPr>
          <p:cNvSpPr>
            <a:spLocks noChangeAspect="1"/>
          </p:cNvSpPr>
          <p:nvPr/>
        </p:nvSpPr>
        <p:spPr>
          <a:xfrm>
            <a:off x="401311" y="391644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8C1799-AF9F-3BD6-465A-339A00E3E5E3}"/>
              </a:ext>
            </a:extLst>
          </p:cNvPr>
          <p:cNvSpPr txBox="1">
            <a:spLocks/>
          </p:cNvSpPr>
          <p:nvPr/>
        </p:nvSpPr>
        <p:spPr>
          <a:xfrm>
            <a:off x="441324" y="1291442"/>
            <a:ext cx="4568622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How well did you: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2955D7E-D019-C99A-374D-C8AF4BF1140F}"/>
              </a:ext>
            </a:extLst>
          </p:cNvPr>
          <p:cNvSpPr txBox="1">
            <a:spLocks/>
          </p:cNvSpPr>
          <p:nvPr/>
        </p:nvSpPr>
        <p:spPr>
          <a:xfrm>
            <a:off x="2725635" y="4892659"/>
            <a:ext cx="589187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rgbClr val="000000"/>
                </a:solidFill>
              </a:rPr>
              <a:t>identify</a:t>
            </a:r>
            <a:r>
              <a:rPr lang="en-US" b="1" i="0">
                <a:solidFill>
                  <a:schemeClr val="accent1"/>
                </a:solidFill>
              </a:rPr>
              <a:t> </a:t>
            </a:r>
            <a:r>
              <a:rPr lang="en-US" i="0">
                <a:solidFill>
                  <a:srgbClr val="000000"/>
                </a:solidFill>
              </a:rPr>
              <a:t>things in your life that you can feel grateful for?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468F4F-00DA-2933-A477-312BB3248E06}"/>
              </a:ext>
            </a:extLst>
          </p:cNvPr>
          <p:cNvSpPr txBox="1">
            <a:spLocks/>
          </p:cNvSpPr>
          <p:nvPr/>
        </p:nvSpPr>
        <p:spPr>
          <a:xfrm>
            <a:off x="2725636" y="2470120"/>
            <a:ext cx="3025459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err="1">
                <a:solidFill>
                  <a:srgbClr val="000000"/>
                </a:solidFill>
              </a:rPr>
              <a:t>recognise</a:t>
            </a:r>
            <a:r>
              <a:rPr lang="en-US" b="1" i="0">
                <a:solidFill>
                  <a:schemeClr val="accent1"/>
                </a:solidFill>
              </a:rPr>
              <a:t> </a:t>
            </a:r>
            <a:r>
              <a:rPr lang="en-US" i="0">
                <a:solidFill>
                  <a:srgbClr val="000000"/>
                </a:solidFill>
              </a:rPr>
              <a:t>that gratitude grows when you choose to notice the good things around you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6C728E-FB4E-35E0-398E-A2396018B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5891724" y="1123439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046 L 0.00695 -0.00023 C 0.00226 0.00093 -0.00243 0.00255 -0.00694 0.0037 C -0.00902 0.00417 0.00105 0.00301 -0.00086 0.00162 C -0.00451 -0.00093 -0.00902 0.00023 -0.01319 -0.00046 L 0.0007 -0.00648 L 0.00539 -0.00856 L 0.0099 -0.01065 C -0.00434 -0.01134 -0.01875 -0.01088 -0.03316 -0.01273 C -0.0368 -0.01319 -0.02586 -0.01389 -0.02239 -0.01481 C -0.02031 -0.01528 -0.01823 -0.0162 -0.01614 -0.0169 C -0.01371 -0.01759 -0.01111 -0.01782 -0.0085 -0.01875 C -0.0059 -0.01991 -0.00347 -0.02176 -0.00086 -0.02292 C 0.00122 -0.02384 0.0033 -0.02431 0.00539 -0.025 C 0.02084 -0.03079 -0.00312 -0.02268 0.01615 -0.02917 C 0.01042 -0.02986 0.00486 -0.03009 -0.00086 -0.03125 C -0.00295 -0.03148 -0.00798 -0.03079 -0.00694 -0.0331 C -0.00573 -0.03634 -0.00191 -0.03449 0.0007 -0.03518 C -0.00468 -0.03773 -0.01059 -0.04051 -0.01614 -0.04143 C -0.03107 -0.04398 -0.02448 -0.04236 -0.03628 -0.0456 C -0.02309 -0.05139 -0.03489 -0.04676 -0.00538 -0.04954 C -0.00034 -0.05023 0.00486 -0.05093 0.0099 -0.05162 L -0.00382 -0.0537 C -0.01423 -0.05509 -0.02187 -0.05486 -0.03159 -0.05787 C -0.03316 -0.05833 -0.03472 -0.05926 -0.03628 -0.05995 C -0.03159 -0.06134 -0.02691 -0.0625 -0.02239 -0.06389 C -0.01875 -0.06528 -0.01527 -0.06736 -0.01163 -0.06806 C -0.00555 -0.06944 0.01302 -0.07014 0.00695 -0.07014 C -0.01562 -0.07014 -0.03819 -0.06806 -0.06076 -0.06806 C -0.07413 -0.06806 -0.0342 -0.06944 -0.02083 -0.07014 L 0.02223 -0.07616 C 0.02587 -0.07685 0.03664 -0.07824 0.03299 -0.07824 C 0.0191 -0.07824 0.02414 -0.07569 0.01302 -0.07431 C 0.00591 -0.07315 -0.00139 -0.07292 -0.0085 -0.07222 L -0.02691 -0.07014 C -0.02951 -0.06944 -0.04201 -0.06597 -0.04392 -0.06597 C -0.046 -0.06597 -0.03975 -0.06759 -0.03767 -0.06806 C -0.03368 -0.06898 -0.02951 -0.06921 -0.02552 -0.07014 C -0.02031 -0.0713 -0.0151 -0.07268 -0.01007 -0.07431 C -0.00086 -0.07685 0.00834 -0.08032 0.01771 -0.08241 C 0.02066 -0.0831 0.03004 -0.08449 0.02691 -0.08449 C 0.01667 -0.08449 0.00643 -0.0831 -0.00382 -0.08241 L -0.02847 -0.08032 L -0.05937 -0.07824 C -0.05225 -0.08148 -0.05538 -0.08056 -0.04548 -0.08241 L -0.02395 -0.08657 C -0.01979 -0.08727 -0.01562 -0.08773 -0.01163 -0.08866 C -0.00902 -0.08912 -0.00121 -0.09051 -0.00382 -0.09051 C -0.00798 -0.09051 -0.01215 -0.08935 -0.01614 -0.08866 C -0.0658 -0.09167 -0.05243 -0.08935 -0.02239 -0.09259 C -0.01788 -0.09329 -0.00347 -0.09676 0.0007 -0.09676 C 0.00278 -0.09676 -0.0033 -0.09514 -0.00538 -0.09468 C -0.01215 -0.09375 -0.01875 -0.09306 -0.02552 -0.09259 C -0.03871 -0.09167 -0.07882 -0.09051 -0.06545 -0.09051 C -0.03576 -0.09051 -0.0059 -0.0919 0.02379 -0.09259 C 0.00556 -0.09167 -0.05312 -0.08796 -0.06545 -0.08866 C -0.06927 -0.08866 -0.05833 -0.09213 -0.05468 -0.09259 C -0.03784 -0.09537 -0.02083 -0.09653 -0.00382 -0.09884 L 0.01146 -0.10093 C 0.03299 -0.10903 0.0198 -0.10301 -0.00243 -0.10301 C -0.00902 -0.10301 -0.01562 -0.1044 -0.02239 -0.10486 C 0.0349 -0.11875 -0.04809 -0.09954 0.01302 -0.11111 C 0.01771 -0.11204 0.02223 -0.11412 0.02691 -0.11528 C 0.03091 -0.1162 0.04341 -0.11736 0.03924 -0.11736 C 0.03351 -0.11736 0.02795 -0.11597 0.02223 -0.11528 C 0.00782 -0.11597 -0.00642 -0.1162 -0.02083 -0.11736 C -0.02448 -0.11759 -0.02795 -0.11921 -0.03159 -0.11921 C -0.03316 -0.11921 -0.02864 -0.11782 -0.02691 -0.11736 C -0.02448 -0.11643 -0.02187 -0.11551 -0.01927 -0.11528 C -0.00191 -0.11412 0.03299 -0.11319 0.03299 -0.11296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3299 -0.1125 C 0.0283 -0.11204 0.02379 -0.11042 0.0191 -0.11042 C 0.0165 -0.11042 0.01407 -0.1125 0.01146 -0.11297 C 0.00434 -0.11412 -0.00295 -0.11436 -0.01007 -0.11482 C -0.02448 -0.11574 -0.03889 -0.11644 -0.05312 -0.1169 C -0.05121 -0.11783 -0.04913 -0.11829 -0.04705 -0.11899 C -0.04444 -0.11991 -0.04184 -0.12014 -0.03941 -0.1213 C -0.03576 -0.12246 -0.03229 -0.12431 -0.02864 -0.12547 C -0.025 -0.12616 -0.02135 -0.12662 -0.01788 -0.12732 C -0.01475 -0.12801 -0.01163 -0.12848 -0.0085 -0.1294 C -0.00607 -0.1301 -0.00347 -0.13079 -0.00086 -0.13149 C 0.0033 -0.13241 0.0073 -0.13287 0.01146 -0.13357 C 0.0165 -0.13287 0.02188 -0.13311 0.02691 -0.13149 C 0.02848 -0.13079 0.02379 -0.12963 0.02223 -0.1294 C 0.01667 -0.12848 0.01094 -0.12801 0.00521 -0.12732 C -0.01788 -0.12801 -0.0408 -0.1294 -0.06389 -0.1294 C -0.06666 -0.1294 -0.07048 -0.13056 -0.0717 -0.12732 C -0.07257 -0.125 -0.06753 -0.12593 -0.06545 -0.12547 C -0.06302 -0.12454 -0.06041 -0.12385 -0.05781 -0.12338 C -0.05573 -0.12246 -0.05364 -0.12153 -0.05173 -0.1213 C -0.04652 -0.11991 -0.04149 -0.11806 -0.03628 -0.1169 C -0.03159 -0.11598 -0.02708 -0.11551 -0.02239 -0.11482 L -0.01007 -0.11297 C 0.00521 -0.11343 0.02118 -0.10996 0.03611 -0.11482 C 0.0415 -0.11667 0.02535 -0.11899 0.02066 -0.12338 C 0.0191 -0.12477 0.01771 -0.12616 0.01615 -0.12732 C 0.01355 -0.12917 0.00764 -0.13056 0.00521 -0.13149 C -0.01007 -0.13727 0.01945 -0.1301 -0.02083 -0.13797 L -0.03159 -0.13982 C -0.01475 -0.14051 0.00226 -0.14051 0.0191 -0.1419 C 0.0217 -0.1419 0.02431 -0.14329 0.02691 -0.14399 C 0.03091 -0.14491 0.03507 -0.14514 0.03924 -0.14607 C 0.03039 -0.14653 0.0217 -0.14723 0.01302 -0.14792 C 0.00938 -0.14862 0.00591 -0.14977 0.00226 -0.15 C -0.00399 -0.15116 -0.01007 -0.15162 -0.01632 -0.15232 C -0.03628 -0.15764 -0.02639 -0.15556 -0.04548 -0.15857 C -0.04757 -0.15903 -0.04965 -0.15996 -0.05173 -0.16042 C -0.05416 -0.16135 -0.05677 -0.16158 -0.05937 -0.1625 C -0.06093 -0.1632 -0.0625 -0.16412 -0.06389 -0.16459 C -0.05 -0.16667 -0.02986 -0.16991 -0.01788 -0.17107 L 0.00677 -0.17292 C -0.03437 -0.1757 -0.01145 -0.17269 -0.03472 -0.17709 C -0.05017 -0.17963 -0.04253 -0.17778 -0.05312 -0.18125 C -0.04566 -0.1838 -0.03975 -0.18588 -0.03159 -0.1875 C -0.02274 -0.18936 0.00313 -0.19098 0.0099 -0.19167 C -0.00955 -0.19676 -0.00034 -0.19491 -0.01788 -0.19769 C -0.02708 -0.20093 -0.02187 -0.19885 -0.03316 -0.20417 L -0.03784 -0.20625 C -0.02864 -0.20695 -0.01927 -0.20695 -0.01007 -0.20811 C -0.00694 -0.20857 -0.00399 -0.20973 -0.00086 -0.21019 C 0.01094 -0.21227 0.01441 -0.21158 0.02535 -0.21436 C 0.02743 -0.21482 0.02934 -0.21574 0.03143 -0.21667 L -0.0085 -0.21875 C -0.01875 -0.21922 -0.02777 -0.22107 -0.03784 -0.22269 L -0.02239 -0.22477 C -0.01527 -0.2257 -0.00798 -0.225 -0.00086 -0.22686 C 0.0007 -0.22732 -0.00399 -0.22848 -0.00555 -0.22894 C -0.00798 -0.22963 -0.01059 -0.23033 -0.01319 -0.23079 C -0.01163 -0.23172 -0.01007 -0.23241 -0.0085 -0.23311 C -0.00659 -0.2338 -0.0033 -0.23264 -0.00243 -0.23519 C -0.00173 -0.23704 -0.00538 -0.23658 -0.00694 -0.23727 C -0.00902 -0.23774 -0.01111 -0.23889 -0.01319 -0.23889 C -0.01475 -0.23889 -0.0085 -0.23727 -0.0085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9" grpId="0" animBg="1"/>
      <p:bldP spid="19" grpId="1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/>
              <a:t>In the next lesson, you will learn how passion can grow from what matters to you and be strengthened through commitment.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92D51F9-4E29-2DBD-6F28-02841477D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695206" y="2099410"/>
            <a:ext cx="5665742" cy="419986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10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05FD2E6-DAA8-6EE3-9A49-0DE3EB1BB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306498"/>
            <a:ext cx="8243888" cy="830997"/>
          </a:xfrm>
        </p:spPr>
        <p:txBody>
          <a:bodyPr/>
          <a:lstStyle/>
          <a:p>
            <a:r>
              <a:rPr lang="en-US"/>
              <a:t>We notice situations where we can </a:t>
            </a:r>
            <a:r>
              <a:rPr lang="en-US" b="1"/>
              <a:t>ignore</a:t>
            </a:r>
            <a:r>
              <a:rPr lang="en-US"/>
              <a:t> them, make them </a:t>
            </a:r>
            <a:r>
              <a:rPr lang="en-US" b="1"/>
              <a:t>worse</a:t>
            </a:r>
            <a:r>
              <a:rPr lang="en-US"/>
              <a:t>, or act with </a:t>
            </a:r>
            <a:r>
              <a:rPr lang="en-US" b="1"/>
              <a:t>kindness</a:t>
            </a:r>
            <a:r>
              <a:rPr lang="en-US"/>
              <a:t>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2C14AC2-B1EF-EB85-676D-331FFBF16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851839" y="2099410"/>
            <a:ext cx="5440321" cy="403276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61D8C2-FE15-78E8-9FF3-BFD49C874E62}"/>
              </a:ext>
            </a:extLst>
          </p:cNvPr>
          <p:cNvGrpSpPr/>
          <p:nvPr/>
        </p:nvGrpSpPr>
        <p:grpSpPr>
          <a:xfrm>
            <a:off x="144000" y="4431305"/>
            <a:ext cx="8856000" cy="3201472"/>
            <a:chOff x="214422" y="3671888"/>
            <a:chExt cx="8856000" cy="3201472"/>
          </a:xfrm>
        </p:grpSpPr>
        <p:pic>
          <p:nvPicPr>
            <p:cNvPr id="4" name="Picture 3" descr="A person holding a video game controller&#10;&#10;AI-generated content may be incorrect.">
              <a:extLst>
                <a:ext uri="{FF2B5EF4-FFF2-40B4-BE49-F238E27FC236}">
                  <a16:creationId xmlns:a16="http://schemas.microsoft.com/office/drawing/2014/main" id="{B9605436-F01C-6DAB-FB00-2F1FA54B4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800"/>
            <a:stretch>
              <a:fillRect/>
            </a:stretch>
          </p:blipFill>
          <p:spPr>
            <a:xfrm>
              <a:off x="214422" y="3671888"/>
              <a:ext cx="8856000" cy="3201472"/>
            </a:xfrm>
            <a:prstGeom prst="rect">
              <a:avLst/>
            </a:prstGeom>
          </p:spPr>
        </p:pic>
        <p:pic>
          <p:nvPicPr>
            <p:cNvPr id="5" name="Picture 4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3DA04D65-8EC5-7FE6-095B-31AD35C28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207" r="65588" b="32293"/>
            <a:stretch>
              <a:fillRect/>
            </a:stretch>
          </p:blipFill>
          <p:spPr>
            <a:xfrm>
              <a:off x="5022426" y="4305639"/>
              <a:ext cx="348827" cy="330707"/>
            </a:xfrm>
            <a:prstGeom prst="rect">
              <a:avLst/>
            </a:prstGeom>
          </p:spPr>
        </p:pic>
        <p:pic>
          <p:nvPicPr>
            <p:cNvPr id="6" name="Picture 5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9E29AB92-54B2-62D0-C87E-EA93BC42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10" t="26546" r="32178" b="29954"/>
            <a:stretch>
              <a:fillRect/>
            </a:stretch>
          </p:blipFill>
          <p:spPr>
            <a:xfrm>
              <a:off x="5361092" y="4322589"/>
              <a:ext cx="348827" cy="330707"/>
            </a:xfrm>
            <a:prstGeom prst="rect">
              <a:avLst/>
            </a:prstGeom>
          </p:spPr>
        </p:pic>
        <p:pic>
          <p:nvPicPr>
            <p:cNvPr id="7" name="Picture 6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71537EE5-09AE-9839-D9C0-BCAA6190F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204" t="23316" r="-616" b="33184"/>
            <a:stretch>
              <a:fillRect/>
            </a:stretch>
          </p:blipFill>
          <p:spPr>
            <a:xfrm>
              <a:off x="5696371" y="4298864"/>
              <a:ext cx="348827" cy="330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298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893C1-281E-9C7D-E5B4-0F6ED6BFF0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235" y="1294895"/>
            <a:ext cx="8239453" cy="830997"/>
          </a:xfrm>
        </p:spPr>
        <p:txBody>
          <a:bodyPr/>
          <a:lstStyle/>
          <a:p>
            <a:r>
              <a:rPr lang="en-US"/>
              <a:t>In the last lesson, what was one of the kind things we learnt people had done?</a:t>
            </a: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109C5073-EBFB-A114-214D-7A5815489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0" r="20760"/>
          <a:stretch>
            <a:fillRect/>
          </a:stretch>
        </p:blipFill>
        <p:spPr>
          <a:xfrm>
            <a:off x="431800" y="2365377"/>
            <a:ext cx="3923224" cy="377434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6B4070C4-D1BB-3210-88A6-E4D8D5CE4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t="2421" r="13913" b="-2421"/>
          <a:stretch>
            <a:fillRect/>
          </a:stretch>
        </p:blipFill>
        <p:spPr>
          <a:xfrm>
            <a:off x="4752464" y="2365377"/>
            <a:ext cx="3923224" cy="377434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638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/>
              <a:t>In this lesson, we will learn what gratitude is and how </a:t>
            </a:r>
            <a:r>
              <a:rPr lang="en-US" err="1"/>
              <a:t>practising</a:t>
            </a:r>
            <a:r>
              <a:rPr lang="en-US"/>
              <a:t> it can influence the way we think and feel.</a:t>
            </a: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2E2A50D3-12FD-5AAB-541F-5B15F7C42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2" r="5032"/>
          <a:stretch/>
        </p:blipFill>
        <p:spPr>
          <a:xfrm>
            <a:off x="1695206" y="2099410"/>
            <a:ext cx="5665742" cy="419986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2065F-E297-0516-B93F-5CC8FF990279}"/>
              </a:ext>
            </a:extLst>
          </p:cNvPr>
          <p:cNvSpPr txBox="1">
            <a:spLocks/>
          </p:cNvSpPr>
          <p:nvPr/>
        </p:nvSpPr>
        <p:spPr>
          <a:xfrm>
            <a:off x="431800" y="1268413"/>
            <a:ext cx="8243888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You will be successful when you can: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D9661AA-C553-D54F-3317-2986EFF09380}"/>
              </a:ext>
            </a:extLst>
          </p:cNvPr>
          <p:cNvSpPr txBox="1">
            <a:spLocks/>
          </p:cNvSpPr>
          <p:nvPr/>
        </p:nvSpPr>
        <p:spPr>
          <a:xfrm>
            <a:off x="2716110" y="2541781"/>
            <a:ext cx="595957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err="1">
                <a:solidFill>
                  <a:schemeClr val="accent1"/>
                </a:solidFill>
              </a:rPr>
              <a:t>recognise</a:t>
            </a:r>
            <a:r>
              <a:rPr lang="en-US" b="1" i="0">
                <a:solidFill>
                  <a:schemeClr val="accent1"/>
                </a:solidFill>
              </a:rPr>
              <a:t> </a:t>
            </a:r>
            <a:r>
              <a:rPr lang="en-US" i="0">
                <a:solidFill>
                  <a:srgbClr val="000000"/>
                </a:solidFill>
              </a:rPr>
              <a:t>that gratitude grows when you choose to notice the good things around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5E42F-F7B9-23A5-94CA-DDD7B838A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148" t="38763" r="2597" b="27689"/>
          <a:stretch>
            <a:fillRect/>
          </a:stretch>
        </p:blipFill>
        <p:spPr>
          <a:xfrm>
            <a:off x="431801" y="1792177"/>
            <a:ext cx="2157496" cy="2237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4447C-DDDD-445F-34F9-8E3C07AE0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73" r="76722" b="30732"/>
          <a:stretch>
            <a:fillRect/>
          </a:stretch>
        </p:blipFill>
        <p:spPr>
          <a:xfrm>
            <a:off x="431801" y="4030050"/>
            <a:ext cx="2157496" cy="223787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5A836B-A0FA-16C2-BF0D-D16AACE512C8}"/>
              </a:ext>
            </a:extLst>
          </p:cNvPr>
          <p:cNvSpPr txBox="1">
            <a:spLocks/>
          </p:cNvSpPr>
          <p:nvPr/>
        </p:nvSpPr>
        <p:spPr>
          <a:xfrm>
            <a:off x="2716111" y="4964320"/>
            <a:ext cx="5996088" cy="1181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chemeClr val="accent1"/>
                </a:solidFill>
              </a:rPr>
              <a:t>identify </a:t>
            </a:r>
            <a:r>
              <a:rPr lang="en-US" i="0">
                <a:solidFill>
                  <a:srgbClr val="000000"/>
                </a:solidFill>
              </a:rPr>
              <a:t>things in your life that you can feel grateful for.</a:t>
            </a:r>
          </a:p>
          <a:p>
            <a:pPr>
              <a:buClr>
                <a:srgbClr val="000000"/>
              </a:buClr>
            </a:pPr>
            <a:endParaRPr lang="en-US" b="1" i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7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8F648DB7-2FC9-59A9-4A7B-EDD8FDD36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214479" y="1304927"/>
            <a:ext cx="6714680" cy="497741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0542017-53EB-C638-4DD2-EA46FEB7F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214660" y="1331310"/>
            <a:ext cx="6714680" cy="497741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AB0E6C8F-C303-6334-6E83-B55439747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214479" y="1318118"/>
            <a:ext cx="6714680" cy="497741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7124C-A900-DFA3-1A2A-A774D7580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 b="1"/>
              <a:t>Gratitude</a:t>
            </a:r>
            <a:r>
              <a:rPr lang="en-US"/>
              <a:t> is the feeling of being </a:t>
            </a:r>
            <a:r>
              <a:rPr lang="en-US" b="1"/>
              <a:t>thankful </a:t>
            </a:r>
            <a:r>
              <a:rPr lang="en-US"/>
              <a:t>for the </a:t>
            </a:r>
            <a:r>
              <a:rPr lang="en-US" b="1"/>
              <a:t>good things </a:t>
            </a:r>
            <a:r>
              <a:rPr lang="en-US"/>
              <a:t>in your life. 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EF0A5943-5810-C7B2-D9E2-A8B8F78C0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695206" y="2034292"/>
            <a:ext cx="5753588" cy="426498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0327C450-E348-9DA0-2CB6-3BD635FF8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695206" y="2034292"/>
            <a:ext cx="5753588" cy="426498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D99232F-16D4-1721-6F6E-AF85BC0A1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r="11021"/>
          <a:stretch/>
        </p:blipFill>
        <p:spPr>
          <a:xfrm>
            <a:off x="468312" y="3026389"/>
            <a:ext cx="2025463" cy="1948600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4455AB45-08D9-7412-5AB8-03852CE5E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r="17084"/>
          <a:stretch/>
        </p:blipFill>
        <p:spPr>
          <a:xfrm>
            <a:off x="6650225" y="1890989"/>
            <a:ext cx="2025463" cy="1948600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EC2BAE83-456F-99E8-929C-AACEEB475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r="11021"/>
          <a:stretch/>
        </p:blipFill>
        <p:spPr>
          <a:xfrm>
            <a:off x="6650224" y="4350675"/>
            <a:ext cx="2025463" cy="1948600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091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D1B68-45F9-5622-8621-BF2264D81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D8A2249-9D70-0CCA-7878-74C9B53CD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E685E61-1326-98F5-084F-83599D94C731}"/>
              </a:ext>
            </a:extLst>
          </p:cNvPr>
          <p:cNvGrpSpPr/>
          <p:nvPr/>
        </p:nvGrpSpPr>
        <p:grpSpPr>
          <a:xfrm>
            <a:off x="-9227699" y="-4999383"/>
            <a:ext cx="22780488" cy="16856765"/>
            <a:chOff x="-6599584" y="-4770781"/>
            <a:chExt cx="22780488" cy="16856765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383595-9730-1BEF-5DB3-FB6683E7EEF4}"/>
                </a:ext>
              </a:extLst>
            </p:cNvPr>
            <p:cNvSpPr/>
            <p:nvPr/>
          </p:nvSpPr>
          <p:spPr>
            <a:xfrm>
              <a:off x="-6599584" y="-4770781"/>
              <a:ext cx="22780488" cy="16856765"/>
            </a:xfrm>
            <a:custGeom>
              <a:avLst/>
              <a:gdLst>
                <a:gd name="csX0" fmla="*/ 10304684 w 22780488"/>
                <a:gd name="csY0" fmla="*/ 6207697 h 16856765"/>
                <a:gd name="csX1" fmla="*/ 10304684 w 22780488"/>
                <a:gd name="csY1" fmla="*/ 10025613 h 16856765"/>
                <a:gd name="csX2" fmla="*/ 12068170 w 22780488"/>
                <a:gd name="csY2" fmla="*/ 10025613 h 16856765"/>
                <a:gd name="csX3" fmla="*/ 12068170 w 22780488"/>
                <a:gd name="csY3" fmla="*/ 6207697 h 16856765"/>
                <a:gd name="csX4" fmla="*/ 0 w 22780488"/>
                <a:gd name="csY4" fmla="*/ 0 h 16856765"/>
                <a:gd name="csX5" fmla="*/ 22780488 w 22780488"/>
                <a:gd name="csY5" fmla="*/ 0 h 16856765"/>
                <a:gd name="csX6" fmla="*/ 22780488 w 22780488"/>
                <a:gd name="csY6" fmla="*/ 16856765 h 16856765"/>
                <a:gd name="csX7" fmla="*/ 0 w 22780488"/>
                <a:gd name="csY7" fmla="*/ 16856765 h 168567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2780488" h="16856765">
                  <a:moveTo>
                    <a:pt x="10304684" y="6207697"/>
                  </a:moveTo>
                  <a:lnTo>
                    <a:pt x="10304684" y="10025613"/>
                  </a:lnTo>
                  <a:lnTo>
                    <a:pt x="12068170" y="10025613"/>
                  </a:lnTo>
                  <a:lnTo>
                    <a:pt x="12068170" y="6207697"/>
                  </a:lnTo>
                  <a:close/>
                  <a:moveTo>
                    <a:pt x="0" y="0"/>
                  </a:moveTo>
                  <a:lnTo>
                    <a:pt x="22780488" y="0"/>
                  </a:lnTo>
                  <a:lnTo>
                    <a:pt x="22780488" y="16856765"/>
                  </a:lnTo>
                  <a:lnTo>
                    <a:pt x="0" y="16856765"/>
                  </a:lnTo>
                  <a:close/>
                </a:path>
              </a:pathLst>
            </a:custGeom>
            <a:solidFill>
              <a:schemeClr val="bg1">
                <a:lumMod val="50000"/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524526-7091-32A9-1C5F-5959F298D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30417" y="1211835"/>
              <a:ext cx="11336635" cy="8502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809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344 -0.05949 C -0.01632 -0.05764 -0.00903 -0.05625 -0.00174 -0.05394 C 0.0026 -0.05231 0.0066 -0.04792 0.01128 -0.04792 C 0.03229 -0.04792 0.06684 -0.05532 0.08958 -0.05949 C 0.09826 -0.06343 0.10642 -0.06991 0.11562 -0.07106 C 0.20451 -0.0831 0.10903 -0.07106 0.2243 -0.08264 C 0.24028 -0.08449 0.25625 -0.08611 0.27205 -0.08843 C 0.30364 -0.09329 0.29896 -0.09444 0.32864 -0.1 C 0.34028 -0.10231 0.35173 -0.10394 0.36337 -0.10579 L 0.45903 -0.1 C 0.48229 -0.09838 0.50538 -0.09421 0.52864 -0.09421 C 0.55035 -0.09421 0.59392 -0.1 0.59392 -0.1 " pathEditMode="relative" ptsTypes="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59392 -0.1 C 0.58663 -0.09421 0.57934 -0.08866 0.57205 -0.08264 C 0.56771 -0.07894 0.56371 -0.07431 0.55903 -0.07106 C 0.55503 -0.06829 0.55035 -0.06736 0.54601 -0.06528 C 0.54167 -0.06157 0.53767 -0.05648 0.53298 -0.0537 C 0.52465 -0.04884 0.51562 -0.04606 0.50694 -0.04213 L 0.46771 -0.02477 L 0.44167 -0.01319 L 0.42864 -0.00741 C 0.39132 0.02593 0.43854 -0.01389 0.4026 0.00995 C 0.36892 0.03241 0.4092 0.01296 0.37656 0.02731 C 0.37222 0.03125 0.36805 0.03588 0.36337 0.03912 C 0.32743 0.06296 0.3783 0.02014 0.33298 0.05648 C 0.32413 0.06366 0.31562 0.07176 0.30694 0.07963 C 0.3026 0.08356 0.29878 0.08889 0.29392 0.0912 C 0.28958 0.09306 0.28489 0.09421 0.2809 0.09699 C 0.27621 0.1 0.27274 0.10648 0.26788 0.10856 C 0.24062 0.12014 0.21285 0.12847 0.18524 0.1375 L 0.15052 0.14907 C 0.14601 0.15486 0.14219 0.16157 0.13732 0.16667 C 0.12917 0.175 0.11128 0.18981 0.11128 0.18981 C 0.10833 0.1956 0.10625 0.20231 0.1026 0.20718 C 0.0684 0.25278 0.11215 0.17917 0.07656 0.23611 C 0.07326 0.24144 0.07135 0.24838 0.06788 0.25347 C 0.06111 0.26389 0.0533 0.27292 0.04618 0.28241 L 0.0375 0.29421 " pathEditMode="relative" ptsTypes="AAAAAAAAAAAAAAAAAAAAAAAAAA">
                                      <p:cBhvr>
                                        <p:cTn id="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052 0.29421 C 0.05764 0.29028 0.0658 0.28866 0.07222 0.28241 C 0.08281 0.27222 0.11076 0.23218 0.11562 0.21296 C 0.11701 0.20718 0.11771 0.20093 0.11996 0.1956 C 0.13715 0.15417 0.13594 0.17037 0.15035 0.13194 C 0.15243 0.12639 0.15278 0.11991 0.15469 0.11435 C 0.15712 0.1081 0.16128 0.10347 0.16337 0.09699 C 0.1743 0.06458 0.16684 0.06736 0.1809 0.04491 C 0.18941 0.03102 0.20868 0.00926 0.21996 0.0044 L 0.24601 -0.00718 L 0.27205 -0.01875 C 0.28715 -0.02546 0.28194 -0.02037 0.28958 -0.03032 " pathEditMode="relative" ptsTypes="AAAAAAAAAAAA">
                                      <p:cBhvr>
                                        <p:cTn id="12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28524 -0.01296 C 0.29236 0.00231 0.29948 0.01782 0.30694 0.03333 C 0.31389 0.04792 0.31788 0.05694 0.32864 0.06806 C 0.33698 0.07662 0.34601 0.08356 0.35469 0.0912 C 0.35903 0.09514 0.36285 0.10069 0.36771 0.10278 L 0.39392 0.11435 C 0.4243 0.15486 0.39062 0.11528 0.41996 0.1375 C 0.42621 0.14236 0.4309 0.15069 0.43732 0.15486 C 0.44566 0.16042 0.4559 0.15972 0.46354 0.16644 C 0.46788 0.17037 0.4717 0.17523 0.47656 0.17801 C 0.48489 0.1831 0.49392 0.18588 0.5026 0.18958 L 0.51562 0.19537 L 0.52864 0.20116 L 0.54184 0.20718 " pathEditMode="relative" ptsTypes="AAAAAAAAAAAAAA">
                                      <p:cBhvr>
                                        <p:cTn id="15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53316 0.21296 C 0.59028 0.22824 0.54844 0.21806 0.66354 0.23032 C 0.7559 0.24005 0.71094 0.23565 0.84167 0.2419 L 0.88524 0.24769 C 0.89531 0.24931 0.90538 0.25162 0.91562 0.25347 L 0.95035 0.25926 L 0.98958 0.26528 " pathEditMode="relative" ptsTypes="AAAAAAA">
                                      <p:cBhvr>
                                        <p:cTn id="1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3KN27SNVY5CS-90160594-429527</_dlc_DocId>
    <_dlc_DocIdUrl xmlns="f315eb64-a02b-4bd5-a84c-38ab918c4ccd">
      <Url>https://ggsaus.sharepoint.com/sites/Curriculum/_layouts/15/DocIdRedir.aspx?ID=3KN27SNVY5CS-90160594-429527</Url>
      <Description>3KN27SNVY5CS-90160594-429527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F25229-B323-4542-BF51-0B243E8E8141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f315eb64-a02b-4bd5-a84c-38ab918c4ccd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sharepoint/v3/fields"/>
    <ds:schemaRef ds:uri="http://purl.org/dc/elements/1.1/"/>
    <ds:schemaRef ds:uri="d63ea73a-d7e6-4e3a-bf41-d78273581467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1</TotalTime>
  <Words>286</Words>
  <Application>Microsoft Office PowerPoint</Application>
  <PresentationFormat>On-screen Show (4:3)</PresentationFormat>
  <Paragraphs>29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Times New Roman</vt:lpstr>
      <vt:lpstr>Copperplate</vt:lpstr>
      <vt:lpstr>Arial</vt:lpstr>
      <vt:lpstr>Gotham-Book</vt:lpstr>
      <vt:lpstr>Calibr</vt:lpstr>
      <vt:lpstr>American Typewriter</vt:lpstr>
      <vt:lpstr>GGSA_CharacterDev_PPT_Theme</vt:lpstr>
      <vt:lpstr>Focus on Gratitude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Lorraine Sage</cp:lastModifiedBy>
  <cp:revision>1</cp:revision>
  <cp:lastPrinted>2021-04-07T01:54:21Z</cp:lastPrinted>
  <dcterms:created xsi:type="dcterms:W3CDTF">2024-04-29T10:07:44Z</dcterms:created>
  <dcterms:modified xsi:type="dcterms:W3CDTF">2026-02-10T09:19:29Z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985f4450-2ee9-4109-b3ee-154c4974d0b9</vt:lpwstr>
  </property>
</Properties>
</file>