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6213" r:id="rId5"/>
  </p:sldMasterIdLst>
  <p:notesMasterIdLst>
    <p:notesMasterId r:id="rId23"/>
  </p:notesMasterIdLst>
  <p:handoutMasterIdLst>
    <p:handoutMasterId r:id="rId24"/>
  </p:handoutMasterIdLst>
  <p:sldIdLst>
    <p:sldId id="256" r:id="rId6"/>
    <p:sldId id="261" r:id="rId7"/>
    <p:sldId id="3831" r:id="rId8"/>
    <p:sldId id="285" r:id="rId9"/>
    <p:sldId id="3832" r:id="rId10"/>
    <p:sldId id="297" r:id="rId11"/>
    <p:sldId id="3844" r:id="rId12"/>
    <p:sldId id="3834" r:id="rId13"/>
    <p:sldId id="3846" r:id="rId14"/>
    <p:sldId id="3847" r:id="rId15"/>
    <p:sldId id="3848" r:id="rId16"/>
    <p:sldId id="3849" r:id="rId17"/>
    <p:sldId id="3850" r:id="rId18"/>
    <p:sldId id="275" r:id="rId19"/>
    <p:sldId id="276" r:id="rId20"/>
    <p:sldId id="277" r:id="rId21"/>
    <p:sldId id="1783" r:id="rId22"/>
  </p:sldIdLst>
  <p:sldSz cx="9144000" cy="6858000" type="screen4x3"/>
  <p:notesSz cx="7019925" cy="9305925"/>
  <p:embeddedFontLst>
    <p:embeddedFont>
      <p:font typeface="Edu QLD Beginner" pitchFamily="2" charset="0"/>
      <p:regular r:id="rId25"/>
      <p:bold r:id="rId26"/>
    </p:embeddedFont>
    <p:embeddedFont>
      <p:font typeface="Gotham-Book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2137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7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F1D125-CDAC-41BA-663D-FA2ED412B9D6}" name="Elizabeth Piaquadio" initials="EP" userId="S::epiaquadio@goodtogreatschools.org.au::52767243-7565-4b68-b9c1-5d2bede989b0" providerId="AD"/>
  <p188:author id="{C4288552-6D0E-8CC2-62D5-390F7A912CEC}" name="Abbas Kassem" initials="" userId="S::akassem@goodtogreatschools.org.au::b5422da9-d130-411e-8a14-2c174765e2f3" providerId="AD"/>
  <p188:author id="{886C0F5E-60D4-7021-4ADF-5889116CC97C}" name="Monica Bennett" initials="MB" userId="S::mbennett@goodtogreatschools.org.au::a878a5d4-89bf-4f61-b999-31e96cd05c98" providerId="AD"/>
  <p188:author id="{A858C27E-DE66-476E-F0D9-1C44EA3E7CC1}" name="Chantal Rae" initials="CR" userId="S::crae@goodtogreatschools.org.au::a1db561e-73a2-489d-a119-0f73c1c2f06f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9B6C35E0-19F5-AC4A-AE69-0037BB855A2A}" name="Duncan Hastie" initials="DH" userId="S::dhastie@goodtogreatschools.org.au::6b9ddfa0-3e8b-4c72-a299-e1e58d3993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E8A2"/>
    <a:srgbClr val="FFEAAB"/>
    <a:srgbClr val="EAC2BF"/>
    <a:srgbClr val="E8C1BE"/>
    <a:srgbClr val="F6E6E5"/>
    <a:srgbClr val="C1E7EA"/>
    <a:srgbClr val="EAC1BE"/>
    <a:srgbClr val="FFEBAB"/>
    <a:srgbClr val="FFFD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94"/>
    <p:restoredTop sz="94615"/>
  </p:normalViewPr>
  <p:slideViewPr>
    <p:cSldViewPr snapToGrid="0">
      <p:cViewPr varScale="1">
        <p:scale>
          <a:sx n="90" d="100"/>
          <a:sy n="90" d="100"/>
        </p:scale>
        <p:origin x="1952" y="192"/>
      </p:cViewPr>
      <p:guideLst>
        <p:guide orient="horz" pos="527"/>
        <p:guide pos="272"/>
        <p:guide pos="2880"/>
        <p:guide pos="5465"/>
        <p:guide orient="horz" pos="2137"/>
        <p:guide orient="horz" pos="3974"/>
        <p:guide orient="horz" pos="79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n Van Voorhees" userId="1fce0afa-58cd-40cc-855e-63163bf988bf" providerId="ADAL" clId="{D12D7CC8-A5C0-5D3B-A67C-9CF841C1FDDC}"/>
    <pc:docChg chg="modSld">
      <pc:chgData name="Karin Van Voorhees" userId="1fce0afa-58cd-40cc-855e-63163bf988bf" providerId="ADAL" clId="{D12D7CC8-A5C0-5D3B-A67C-9CF841C1FDDC}" dt="2026-01-14T22:47:09.351" v="3" actId="20577"/>
      <pc:docMkLst>
        <pc:docMk/>
      </pc:docMkLst>
      <pc:sldChg chg="modSp mod">
        <pc:chgData name="Karin Van Voorhees" userId="1fce0afa-58cd-40cc-855e-63163bf988bf" providerId="ADAL" clId="{D12D7CC8-A5C0-5D3B-A67C-9CF841C1FDDC}" dt="2026-01-14T22:47:09.351" v="3" actId="20577"/>
        <pc:sldMkLst>
          <pc:docMk/>
          <pc:sldMk cId="809941416" sldId="277"/>
        </pc:sldMkLst>
        <pc:spChg chg="mod">
          <ac:chgData name="Karin Van Voorhees" userId="1fce0afa-58cd-40cc-855e-63163bf988bf" providerId="ADAL" clId="{D12D7CC8-A5C0-5D3B-A67C-9CF841C1FDDC}" dt="2026-01-14T22:47:09.351" v="3" actId="20577"/>
          <ac:spMkLst>
            <pc:docMk/>
            <pc:sldMk cId="809941416" sldId="277"/>
            <ac:spMk id="5" creationId="{AC3E3EB4-2F60-26FC-0A9D-386E0FE9CD50}"/>
          </ac:spMkLst>
        </pc:spChg>
      </pc:sldChg>
    </pc:docChg>
  </pc:docChgLst>
  <pc:docChgLst>
    <pc:chgData name="Elizabeth Piaquadio" userId="52767243-7565-4b68-b9c1-5d2bede989b0" providerId="ADAL" clId="{302FAAAF-32C0-6F4A-AA0C-95938A35F04D}"/>
    <pc:docChg chg="undo redo custSel addSld delSld modSld sldOrd modMainMaster">
      <pc:chgData name="Elizabeth Piaquadio" userId="52767243-7565-4b68-b9c1-5d2bede989b0" providerId="ADAL" clId="{302FAAAF-32C0-6F4A-AA0C-95938A35F04D}" dt="2026-01-14T15:49:51.587" v="4301" actId="20577"/>
      <pc:docMkLst>
        <pc:docMk/>
      </pc:docMkLst>
      <pc:sldChg chg="addSp delSp modSp mod delAnim modAnim">
        <pc:chgData name="Elizabeth Piaquadio" userId="52767243-7565-4b68-b9c1-5d2bede989b0" providerId="ADAL" clId="{302FAAAF-32C0-6F4A-AA0C-95938A35F04D}" dt="2026-01-13T04:33:15.541" v="3738" actId="18131"/>
        <pc:sldMkLst>
          <pc:docMk/>
          <pc:sldMk cId="2585116655" sldId="256"/>
        </pc:sldMkLst>
        <pc:spChg chg="mod">
          <ac:chgData name="Elizabeth Piaquadio" userId="52767243-7565-4b68-b9c1-5d2bede989b0" providerId="ADAL" clId="{302FAAAF-32C0-6F4A-AA0C-95938A35F04D}" dt="2026-01-12T02:19:51.433" v="255"/>
          <ac:spMkLst>
            <pc:docMk/>
            <pc:sldMk cId="2585116655" sldId="256"/>
            <ac:spMk id="2" creationId="{0BFB83EA-0C42-648A-9F71-44076DA638B4}"/>
          </ac:spMkLst>
        </pc:spChg>
        <pc:picChg chg="add mod modCrop">
          <ac:chgData name="Elizabeth Piaquadio" userId="52767243-7565-4b68-b9c1-5d2bede989b0" providerId="ADAL" clId="{302FAAAF-32C0-6F4A-AA0C-95938A35F04D}" dt="2026-01-13T04:33:15.541" v="3738" actId="18131"/>
          <ac:picMkLst>
            <pc:docMk/>
            <pc:sldMk cId="2585116655" sldId="256"/>
            <ac:picMk id="7" creationId="{B677057D-BEC9-FD30-31AB-BA49A03E4583}"/>
          </ac:picMkLst>
        </pc:picChg>
      </pc:sldChg>
      <pc:sldChg chg="addSp delSp modSp mod delAnim modAnim">
        <pc:chgData name="Elizabeth Piaquadio" userId="52767243-7565-4b68-b9c1-5d2bede989b0" providerId="ADAL" clId="{302FAAAF-32C0-6F4A-AA0C-95938A35F04D}" dt="2026-01-13T04:32:01.662" v="3728" actId="14826"/>
        <pc:sldMkLst>
          <pc:docMk/>
          <pc:sldMk cId="4221246315" sldId="261"/>
        </pc:sldMkLst>
        <pc:spChg chg="mod">
          <ac:chgData name="Elizabeth Piaquadio" userId="52767243-7565-4b68-b9c1-5d2bede989b0" providerId="ADAL" clId="{302FAAAF-32C0-6F4A-AA0C-95938A35F04D}" dt="2026-01-12T00:13:11.645" v="41" actId="20577"/>
          <ac:spMkLst>
            <pc:docMk/>
            <pc:sldMk cId="4221246315" sldId="261"/>
            <ac:spMk id="4" creationId="{36EA2AD7-6B81-0A6D-0D43-7E6C5A689800}"/>
          </ac:spMkLst>
        </pc:spChg>
        <pc:picChg chg="add mod">
          <ac:chgData name="Elizabeth Piaquadio" userId="52767243-7565-4b68-b9c1-5d2bede989b0" providerId="ADAL" clId="{302FAAAF-32C0-6F4A-AA0C-95938A35F04D}" dt="2026-01-13T04:32:01.662" v="3728" actId="14826"/>
          <ac:picMkLst>
            <pc:docMk/>
            <pc:sldMk cId="4221246315" sldId="261"/>
            <ac:picMk id="2" creationId="{D5E67099-AEC7-18C1-3166-14C6A5FC5E3E}"/>
          </ac:picMkLst>
        </pc:picChg>
      </pc:sldChg>
      <pc:sldChg chg="delSp modSp mod modNotesTx">
        <pc:chgData name="Elizabeth Piaquadio" userId="52767243-7565-4b68-b9c1-5d2bede989b0" providerId="ADAL" clId="{302FAAAF-32C0-6F4A-AA0C-95938A35F04D}" dt="2026-01-13T14:13:21.997" v="4260" actId="20577"/>
        <pc:sldMkLst>
          <pc:docMk/>
          <pc:sldMk cId="521185421" sldId="275"/>
        </pc:sldMkLst>
        <pc:spChg chg="mod">
          <ac:chgData name="Elizabeth Piaquadio" userId="52767243-7565-4b68-b9c1-5d2bede989b0" providerId="ADAL" clId="{302FAAAF-32C0-6F4A-AA0C-95938A35F04D}" dt="2026-01-13T14:13:16.723" v="4259" actId="20577"/>
          <ac:spMkLst>
            <pc:docMk/>
            <pc:sldMk cId="521185421" sldId="275"/>
            <ac:spMk id="2" creationId="{A033B2AD-3FE4-BE55-7F0C-65D5C082C629}"/>
          </ac:spMkLst>
        </pc:spChg>
      </pc:sldChg>
      <pc:sldChg chg="addSp delSp modSp mod modAnim modNotesTx">
        <pc:chgData name="Elizabeth Piaquadio" userId="52767243-7565-4b68-b9c1-5d2bede989b0" providerId="ADAL" clId="{302FAAAF-32C0-6F4A-AA0C-95938A35F04D}" dt="2026-01-13T04:42:51.890" v="3776" actId="1035"/>
        <pc:sldMkLst>
          <pc:docMk/>
          <pc:sldMk cId="394987177" sldId="276"/>
        </pc:sldMkLst>
        <pc:spChg chg="add mod">
          <ac:chgData name="Elizabeth Piaquadio" userId="52767243-7565-4b68-b9c1-5d2bede989b0" providerId="ADAL" clId="{302FAAAF-32C0-6F4A-AA0C-95938A35F04D}" dt="2026-01-13T02:34:18.766" v="2771" actId="14100"/>
          <ac:spMkLst>
            <pc:docMk/>
            <pc:sldMk cId="394987177" sldId="276"/>
            <ac:spMk id="3" creationId="{2F09AEDA-BC44-5FF9-210D-A8217E3A7462}"/>
          </ac:spMkLst>
        </pc:spChg>
        <pc:spChg chg="add mod">
          <ac:chgData name="Elizabeth Piaquadio" userId="52767243-7565-4b68-b9c1-5d2bede989b0" providerId="ADAL" clId="{302FAAAF-32C0-6F4A-AA0C-95938A35F04D}" dt="2026-01-13T02:02:12.422" v="2597"/>
          <ac:spMkLst>
            <pc:docMk/>
            <pc:sldMk cId="394987177" sldId="276"/>
            <ac:spMk id="5" creationId="{66B4ED8B-D841-F940-0AA6-D9386E699C9C}"/>
          </ac:spMkLst>
        </pc:spChg>
        <pc:spChg chg="add mod">
          <ac:chgData name="Elizabeth Piaquadio" userId="52767243-7565-4b68-b9c1-5d2bede989b0" providerId="ADAL" clId="{302FAAAF-32C0-6F4A-AA0C-95938A35F04D}" dt="2026-01-13T02:03:55.405" v="2601" actId="207"/>
          <ac:spMkLst>
            <pc:docMk/>
            <pc:sldMk cId="394987177" sldId="276"/>
            <ac:spMk id="7" creationId="{183AD548-1069-B47E-28C1-5BDD24F2369E}"/>
          </ac:spMkLst>
        </pc:spChg>
        <pc:spChg chg="add mod">
          <ac:chgData name="Elizabeth Piaquadio" userId="52767243-7565-4b68-b9c1-5d2bede989b0" providerId="ADAL" clId="{302FAAAF-32C0-6F4A-AA0C-95938A35F04D}" dt="2026-01-13T02:15:49.158" v="2692" actId="1076"/>
          <ac:spMkLst>
            <pc:docMk/>
            <pc:sldMk cId="394987177" sldId="276"/>
            <ac:spMk id="8" creationId="{96C810D2-57C0-E2F9-184A-C26663BE0BFE}"/>
          </ac:spMkLst>
        </pc:spChg>
        <pc:spChg chg="add mod">
          <ac:chgData name="Elizabeth Piaquadio" userId="52767243-7565-4b68-b9c1-5d2bede989b0" providerId="ADAL" clId="{302FAAAF-32C0-6F4A-AA0C-95938A35F04D}" dt="2026-01-13T02:02:12.422" v="2597"/>
          <ac:spMkLst>
            <pc:docMk/>
            <pc:sldMk cId="394987177" sldId="276"/>
            <ac:spMk id="9" creationId="{67F96A08-26F4-6852-F99E-37BDC0BE0A5D}"/>
          </ac:spMkLst>
        </pc:spChg>
        <pc:spChg chg="add mod">
          <ac:chgData name="Elizabeth Piaquadio" userId="52767243-7565-4b68-b9c1-5d2bede989b0" providerId="ADAL" clId="{302FAAAF-32C0-6F4A-AA0C-95938A35F04D}" dt="2026-01-13T04:42:51.890" v="3776" actId="1035"/>
          <ac:spMkLst>
            <pc:docMk/>
            <pc:sldMk cId="394987177" sldId="276"/>
            <ac:spMk id="11" creationId="{76046E0B-1FEE-65FB-861C-A4F4EFB4A586}"/>
          </ac:spMkLst>
        </pc:spChg>
        <pc:spChg chg="add mod">
          <ac:chgData name="Elizabeth Piaquadio" userId="52767243-7565-4b68-b9c1-5d2bede989b0" providerId="ADAL" clId="{302FAAAF-32C0-6F4A-AA0C-95938A35F04D}" dt="2026-01-13T04:42:51.890" v="3776" actId="1035"/>
          <ac:spMkLst>
            <pc:docMk/>
            <pc:sldMk cId="394987177" sldId="276"/>
            <ac:spMk id="12" creationId="{A5A5C680-8E1E-147E-CF54-080275A2A87F}"/>
          </ac:spMkLst>
        </pc:spChg>
        <pc:spChg chg="add mod">
          <ac:chgData name="Elizabeth Piaquadio" userId="52767243-7565-4b68-b9c1-5d2bede989b0" providerId="ADAL" clId="{302FAAAF-32C0-6F4A-AA0C-95938A35F04D}" dt="2026-01-13T04:42:51.890" v="3776" actId="1035"/>
          <ac:spMkLst>
            <pc:docMk/>
            <pc:sldMk cId="394987177" sldId="276"/>
            <ac:spMk id="13" creationId="{9F61FF0E-EA1C-53B5-CF03-DC9C226F9DAB}"/>
          </ac:spMkLst>
        </pc:spChg>
        <pc:spChg chg="add mod">
          <ac:chgData name="Elizabeth Piaquadio" userId="52767243-7565-4b68-b9c1-5d2bede989b0" providerId="ADAL" clId="{302FAAAF-32C0-6F4A-AA0C-95938A35F04D}" dt="2026-01-13T04:42:51.890" v="3776" actId="1035"/>
          <ac:spMkLst>
            <pc:docMk/>
            <pc:sldMk cId="394987177" sldId="276"/>
            <ac:spMk id="15" creationId="{CD1D434A-CE70-3BD0-B500-8FE8DD22D36D}"/>
          </ac:spMkLst>
        </pc:spChg>
        <pc:picChg chg="mod modCrop">
          <ac:chgData name="Elizabeth Piaquadio" userId="52767243-7565-4b68-b9c1-5d2bede989b0" providerId="ADAL" clId="{302FAAAF-32C0-6F4A-AA0C-95938A35F04D}" dt="2026-01-13T02:15:59.947" v="2693" actId="18131"/>
          <ac:picMkLst>
            <pc:docMk/>
            <pc:sldMk cId="394987177" sldId="276"/>
            <ac:picMk id="10" creationId="{C746727D-2636-CCF8-BEE7-6D149F31A2DE}"/>
          </ac:picMkLst>
        </pc:picChg>
        <pc:picChg chg="mod">
          <ac:chgData name="Elizabeth Piaquadio" userId="52767243-7565-4b68-b9c1-5d2bede989b0" providerId="ADAL" clId="{302FAAAF-32C0-6F4A-AA0C-95938A35F04D}" dt="2026-01-13T04:42:51.890" v="3776" actId="1035"/>
          <ac:picMkLst>
            <pc:docMk/>
            <pc:sldMk cId="394987177" sldId="276"/>
            <ac:picMk id="14" creationId="{9772AB87-0DF8-BD33-0CE5-A5DD7E734869}"/>
          </ac:picMkLst>
        </pc:picChg>
        <pc:picChg chg="add mod">
          <ac:chgData name="Elizabeth Piaquadio" userId="52767243-7565-4b68-b9c1-5d2bede989b0" providerId="ADAL" clId="{302FAAAF-32C0-6F4A-AA0C-95938A35F04D}" dt="2026-01-13T04:42:51.890" v="3776" actId="1035"/>
          <ac:picMkLst>
            <pc:docMk/>
            <pc:sldMk cId="394987177" sldId="276"/>
            <ac:picMk id="16" creationId="{61BCEAEA-CD0B-F405-0FF2-9B35554D5BED}"/>
          </ac:picMkLst>
        </pc:picChg>
      </pc:sldChg>
      <pc:sldChg chg="addSp delSp modSp mod modAnim modNotesTx">
        <pc:chgData name="Elizabeth Piaquadio" userId="52767243-7565-4b68-b9c1-5d2bede989b0" providerId="ADAL" clId="{302FAAAF-32C0-6F4A-AA0C-95938A35F04D}" dt="2026-01-14T15:49:51.587" v="4301" actId="20577"/>
        <pc:sldMkLst>
          <pc:docMk/>
          <pc:sldMk cId="809941416" sldId="277"/>
        </pc:sldMkLst>
        <pc:spChg chg="mod">
          <ac:chgData name="Elizabeth Piaquadio" userId="52767243-7565-4b68-b9c1-5d2bede989b0" providerId="ADAL" clId="{302FAAAF-32C0-6F4A-AA0C-95938A35F04D}" dt="2026-01-14T15:31:49.360" v="4297" actId="20577"/>
          <ac:spMkLst>
            <pc:docMk/>
            <pc:sldMk cId="809941416" sldId="277"/>
            <ac:spMk id="5" creationId="{AC3E3EB4-2F60-26FC-0A9D-386E0FE9CD50}"/>
          </ac:spMkLst>
        </pc:spChg>
        <pc:picChg chg="add mod">
          <ac:chgData name="Elizabeth Piaquadio" userId="52767243-7565-4b68-b9c1-5d2bede989b0" providerId="ADAL" clId="{302FAAAF-32C0-6F4A-AA0C-95938A35F04D}" dt="2026-01-14T15:31:56.534" v="4299" actId="12788"/>
          <ac:picMkLst>
            <pc:docMk/>
            <pc:sldMk cId="809941416" sldId="277"/>
            <ac:picMk id="4" creationId="{D41E8980-325F-ACF4-B4E0-E9A3B1C0E869}"/>
          </ac:picMkLst>
        </pc:picChg>
      </pc:sldChg>
      <pc:sldChg chg="addSp delSp modSp mod delAnim modAnim modNotesTx">
        <pc:chgData name="Elizabeth Piaquadio" userId="52767243-7565-4b68-b9c1-5d2bede989b0" providerId="ADAL" clId="{302FAAAF-32C0-6F4A-AA0C-95938A35F04D}" dt="2026-01-13T03:11:12.534" v="2859"/>
        <pc:sldMkLst>
          <pc:docMk/>
          <pc:sldMk cId="1224502873" sldId="285"/>
        </pc:sldMkLst>
        <pc:picChg chg="add mod">
          <ac:chgData name="Elizabeth Piaquadio" userId="52767243-7565-4b68-b9c1-5d2bede989b0" providerId="ADAL" clId="{302FAAAF-32C0-6F4A-AA0C-95938A35F04D}" dt="2026-01-13T03:11:02.695" v="2858" actId="554"/>
          <ac:picMkLst>
            <pc:docMk/>
            <pc:sldMk cId="1224502873" sldId="285"/>
            <ac:picMk id="5" creationId="{58B195DE-BAE2-46FC-0E0F-1156EF9AF553}"/>
          </ac:picMkLst>
        </pc:picChg>
        <pc:picChg chg="mod">
          <ac:chgData name="Elizabeth Piaquadio" userId="52767243-7565-4b68-b9c1-5d2bede989b0" providerId="ADAL" clId="{302FAAAF-32C0-6F4A-AA0C-95938A35F04D}" dt="2026-01-13T03:11:02.695" v="2858" actId="554"/>
          <ac:picMkLst>
            <pc:docMk/>
            <pc:sldMk cId="1224502873" sldId="285"/>
            <ac:picMk id="13" creationId="{450EF231-11A8-842E-6994-A970C1461563}"/>
          </ac:picMkLst>
        </pc:picChg>
      </pc:sldChg>
      <pc:sldChg chg="addSp delSp modSp mod delAnim modAnim modNotesTx">
        <pc:chgData name="Elizabeth Piaquadio" userId="52767243-7565-4b68-b9c1-5d2bede989b0" providerId="ADAL" clId="{302FAAAF-32C0-6F4A-AA0C-95938A35F04D}" dt="2026-01-14T10:16:10.118" v="4294" actId="20577"/>
        <pc:sldMkLst>
          <pc:docMk/>
          <pc:sldMk cId="117387710" sldId="297"/>
        </pc:sldMkLst>
        <pc:spChg chg="add mod">
          <ac:chgData name="Elizabeth Piaquadio" userId="52767243-7565-4b68-b9c1-5d2bede989b0" providerId="ADAL" clId="{302FAAAF-32C0-6F4A-AA0C-95938A35F04D}" dt="2026-01-12T13:00:03.653" v="1208"/>
          <ac:spMkLst>
            <pc:docMk/>
            <pc:sldMk cId="117387710" sldId="297"/>
            <ac:spMk id="10" creationId="{5BCBE77B-2272-AB3D-CC39-C044DFAC260A}"/>
          </ac:spMkLst>
        </pc:spChg>
        <pc:spChg chg="add mod">
          <ac:chgData name="Elizabeth Piaquadio" userId="52767243-7565-4b68-b9c1-5d2bede989b0" providerId="ADAL" clId="{302FAAAF-32C0-6F4A-AA0C-95938A35F04D}" dt="2026-01-14T10:16:10.118" v="4294" actId="20577"/>
          <ac:spMkLst>
            <pc:docMk/>
            <pc:sldMk cId="117387710" sldId="297"/>
            <ac:spMk id="11" creationId="{C6A458E9-EEFA-6F09-72C7-36DAADB9D4A3}"/>
          </ac:spMkLst>
        </pc:spChg>
        <pc:spChg chg="add mod">
          <ac:chgData name="Elizabeth Piaquadio" userId="52767243-7565-4b68-b9c1-5d2bede989b0" providerId="ADAL" clId="{302FAAAF-32C0-6F4A-AA0C-95938A35F04D}" dt="2026-01-13T14:09:39.114" v="4184" actId="12789"/>
          <ac:spMkLst>
            <pc:docMk/>
            <pc:sldMk cId="117387710" sldId="297"/>
            <ac:spMk id="12" creationId="{5023DBD4-0E55-B15F-DD57-FF30DC111E4C}"/>
          </ac:spMkLst>
        </pc:spChg>
        <pc:spChg chg="add mod">
          <ac:chgData name="Elizabeth Piaquadio" userId="52767243-7565-4b68-b9c1-5d2bede989b0" providerId="ADAL" clId="{302FAAAF-32C0-6F4A-AA0C-95938A35F04D}" dt="2026-01-13T14:09:39.114" v="4184" actId="12789"/>
          <ac:spMkLst>
            <pc:docMk/>
            <pc:sldMk cId="117387710" sldId="297"/>
            <ac:spMk id="13" creationId="{5A5E19AE-27EB-C67C-CDEF-82F5DAE966DC}"/>
          </ac:spMkLst>
        </pc:spChg>
        <pc:picChg chg="add mod">
          <ac:chgData name="Elizabeth Piaquadio" userId="52767243-7565-4b68-b9c1-5d2bede989b0" providerId="ADAL" clId="{302FAAAF-32C0-6F4A-AA0C-95938A35F04D}" dt="2026-01-12T12:59:45.719" v="1205"/>
          <ac:picMkLst>
            <pc:docMk/>
            <pc:sldMk cId="117387710" sldId="297"/>
            <ac:picMk id="14" creationId="{DE5A2721-CEBA-1ED3-A4E2-61532EECB9FA}"/>
          </ac:picMkLst>
        </pc:picChg>
        <pc:picChg chg="add mod">
          <ac:chgData name="Elizabeth Piaquadio" userId="52767243-7565-4b68-b9c1-5d2bede989b0" providerId="ADAL" clId="{302FAAAF-32C0-6F4A-AA0C-95938A35F04D}" dt="2026-01-12T12:59:45.719" v="1205"/>
          <ac:picMkLst>
            <pc:docMk/>
            <pc:sldMk cId="117387710" sldId="297"/>
            <ac:picMk id="15" creationId="{75A69C2D-95FF-7C31-796C-13F08154DFDF}"/>
          </ac:picMkLst>
        </pc:picChg>
      </pc:sldChg>
      <pc:sldChg chg="delSp modSp add mod modNotesTx">
        <pc:chgData name="Elizabeth Piaquadio" userId="52767243-7565-4b68-b9c1-5d2bede989b0" providerId="ADAL" clId="{302FAAAF-32C0-6F4A-AA0C-95938A35F04D}" dt="2026-01-13T02:15:23.396" v="2645" actId="113"/>
        <pc:sldMkLst>
          <pc:docMk/>
          <pc:sldMk cId="2478469716" sldId="3831"/>
        </pc:sldMkLst>
        <pc:spChg chg="mod">
          <ac:chgData name="Elizabeth Piaquadio" userId="52767243-7565-4b68-b9c1-5d2bede989b0" providerId="ADAL" clId="{302FAAAF-32C0-6F4A-AA0C-95938A35F04D}" dt="2026-01-13T02:15:10.794" v="2642" actId="1036"/>
          <ac:spMkLst>
            <pc:docMk/>
            <pc:sldMk cId="2478469716" sldId="3831"/>
            <ac:spMk id="10" creationId="{453D3852-8E2C-3D35-C75A-4414C76F9F54}"/>
          </ac:spMkLst>
        </pc:spChg>
        <pc:spChg chg="mod">
          <ac:chgData name="Elizabeth Piaquadio" userId="52767243-7565-4b68-b9c1-5d2bede989b0" providerId="ADAL" clId="{302FAAAF-32C0-6F4A-AA0C-95938A35F04D}" dt="2026-01-13T02:15:06.715" v="2636" actId="12789"/>
          <ac:spMkLst>
            <pc:docMk/>
            <pc:sldMk cId="2478469716" sldId="3831"/>
            <ac:spMk id="11" creationId="{15A30EEF-5739-6E36-19D1-E26A6A43C13D}"/>
          </ac:spMkLst>
        </pc:spChg>
        <pc:picChg chg="mod">
          <ac:chgData name="Elizabeth Piaquadio" userId="52767243-7565-4b68-b9c1-5d2bede989b0" providerId="ADAL" clId="{302FAAAF-32C0-6F4A-AA0C-95938A35F04D}" dt="2026-01-13T02:15:10.794" v="2642" actId="1036"/>
          <ac:picMkLst>
            <pc:docMk/>
            <pc:sldMk cId="2478469716" sldId="3831"/>
            <ac:picMk id="7" creationId="{6ED4AC2B-7E58-D768-E3B3-F55A004399AB}"/>
          </ac:picMkLst>
        </pc:picChg>
        <pc:picChg chg="mod modCrop">
          <ac:chgData name="Elizabeth Piaquadio" userId="52767243-7565-4b68-b9c1-5d2bede989b0" providerId="ADAL" clId="{302FAAAF-32C0-6F4A-AA0C-95938A35F04D}" dt="2026-01-13T02:15:06.715" v="2636" actId="12789"/>
          <ac:picMkLst>
            <pc:docMk/>
            <pc:sldMk cId="2478469716" sldId="3831"/>
            <ac:picMk id="12" creationId="{1D4728AB-4C63-86FD-E1B2-9FA9F090E41F}"/>
          </ac:picMkLst>
        </pc:picChg>
      </pc:sldChg>
      <pc:sldChg chg="addSp delSp modSp new mod ord addAnim delAnim modAnim modNotesTx">
        <pc:chgData name="Elizabeth Piaquadio" userId="52767243-7565-4b68-b9c1-5d2bede989b0" providerId="ADAL" clId="{302FAAAF-32C0-6F4A-AA0C-95938A35F04D}" dt="2026-01-13T14:13:48.059" v="4271" actId="20577"/>
        <pc:sldMkLst>
          <pc:docMk/>
          <pc:sldMk cId="2176318156" sldId="3832"/>
        </pc:sldMkLst>
        <pc:spChg chg="mod">
          <ac:chgData name="Elizabeth Piaquadio" userId="52767243-7565-4b68-b9c1-5d2bede989b0" providerId="ADAL" clId="{302FAAAF-32C0-6F4A-AA0C-95938A35F04D}" dt="2026-01-12T02:16:09.084" v="212"/>
          <ac:spMkLst>
            <pc:docMk/>
            <pc:sldMk cId="2176318156" sldId="3832"/>
            <ac:spMk id="2" creationId="{0B8EDC0B-F253-EC9B-B02C-D211F9C6F198}"/>
          </ac:spMkLst>
        </pc:spChg>
        <pc:spChg chg="add mod">
          <ac:chgData name="Elizabeth Piaquadio" userId="52767243-7565-4b68-b9c1-5d2bede989b0" providerId="ADAL" clId="{302FAAAF-32C0-6F4A-AA0C-95938A35F04D}" dt="2026-01-12T00:57:54.715" v="208" actId="20577"/>
          <ac:spMkLst>
            <pc:docMk/>
            <pc:sldMk cId="2176318156" sldId="3832"/>
            <ac:spMk id="3" creationId="{9DB7250E-2248-F418-3D82-14CC4691940F}"/>
          </ac:spMkLst>
        </pc:spChg>
        <pc:spChg chg="add mod">
          <ac:chgData name="Elizabeth Piaquadio" userId="52767243-7565-4b68-b9c1-5d2bede989b0" providerId="ADAL" clId="{302FAAAF-32C0-6F4A-AA0C-95938A35F04D}" dt="2026-01-13T14:07:39.862" v="4151" actId="1076"/>
          <ac:spMkLst>
            <pc:docMk/>
            <pc:sldMk cId="2176318156" sldId="3832"/>
            <ac:spMk id="7" creationId="{56BEC01E-1602-13E0-E460-86F899B17EA3}"/>
          </ac:spMkLst>
        </pc:spChg>
        <pc:picChg chg="add mod">
          <ac:chgData name="Elizabeth Piaquadio" userId="52767243-7565-4b68-b9c1-5d2bede989b0" providerId="ADAL" clId="{302FAAAF-32C0-6F4A-AA0C-95938A35F04D}" dt="2026-01-12T10:01:59.306" v="703" actId="1037"/>
          <ac:picMkLst>
            <pc:docMk/>
            <pc:sldMk cId="2176318156" sldId="3832"/>
            <ac:picMk id="4" creationId="{900AECFD-14FE-8535-FB3E-283179613800}"/>
          </ac:picMkLst>
        </pc:picChg>
        <pc:picChg chg="add mod">
          <ac:chgData name="Elizabeth Piaquadio" userId="52767243-7565-4b68-b9c1-5d2bede989b0" providerId="ADAL" clId="{302FAAAF-32C0-6F4A-AA0C-95938A35F04D}" dt="2026-01-12T10:01:59.306" v="703" actId="1037"/>
          <ac:picMkLst>
            <pc:docMk/>
            <pc:sldMk cId="2176318156" sldId="3832"/>
            <ac:picMk id="5" creationId="{093BCFB5-815A-51A4-509B-3A689CB4F714}"/>
          </ac:picMkLst>
        </pc:picChg>
        <pc:picChg chg="add del mod">
          <ac:chgData name="Elizabeth Piaquadio" userId="52767243-7565-4b68-b9c1-5d2bede989b0" providerId="ADAL" clId="{302FAAAF-32C0-6F4A-AA0C-95938A35F04D}" dt="2026-01-12T10:01:59.306" v="703" actId="1037"/>
          <ac:picMkLst>
            <pc:docMk/>
            <pc:sldMk cId="2176318156" sldId="3832"/>
            <ac:picMk id="6" creationId="{326CE785-47FB-2264-F6E4-2BE850218150}"/>
          </ac:picMkLst>
        </pc:picChg>
        <pc:picChg chg="add mod modCrop">
          <ac:chgData name="Elizabeth Piaquadio" userId="52767243-7565-4b68-b9c1-5d2bede989b0" providerId="ADAL" clId="{302FAAAF-32C0-6F4A-AA0C-95938A35F04D}" dt="2026-01-13T14:07:51.640" v="4157" actId="1036"/>
          <ac:picMkLst>
            <pc:docMk/>
            <pc:sldMk cId="2176318156" sldId="3832"/>
            <ac:picMk id="16" creationId="{C419EE56-BB7B-D096-74B6-D7A53BA72341}"/>
          </ac:picMkLst>
        </pc:picChg>
      </pc:sldChg>
      <pc:sldChg chg="addSp delSp modSp add mod modTransition modClrScheme modAnim chgLayout modNotesTx">
        <pc:chgData name="Elizabeth Piaquadio" userId="52767243-7565-4b68-b9c1-5d2bede989b0" providerId="ADAL" clId="{302FAAAF-32C0-6F4A-AA0C-95938A35F04D}" dt="2026-01-13T14:30:05.643" v="4282" actId="113"/>
        <pc:sldMkLst>
          <pc:docMk/>
          <pc:sldMk cId="2005656144" sldId="3834"/>
        </pc:sldMkLst>
        <pc:spChg chg="add mod">
          <ac:chgData name="Elizabeth Piaquadio" userId="52767243-7565-4b68-b9c1-5d2bede989b0" providerId="ADAL" clId="{302FAAAF-32C0-6F4A-AA0C-95938A35F04D}" dt="2026-01-13T14:12:47.547" v="4247" actId="20577"/>
          <ac:spMkLst>
            <pc:docMk/>
            <pc:sldMk cId="2005656144" sldId="3834"/>
            <ac:spMk id="19" creationId="{2678DE3D-BBBC-D4D8-EDF0-D68C14862D14}"/>
          </ac:spMkLst>
        </pc:spChg>
        <pc:picChg chg="add mod">
          <ac:chgData name="Elizabeth Piaquadio" userId="52767243-7565-4b68-b9c1-5d2bede989b0" providerId="ADAL" clId="{302FAAAF-32C0-6F4A-AA0C-95938A35F04D}" dt="2026-01-13T14:01:52.546" v="3928" actId="14826"/>
          <ac:picMkLst>
            <pc:docMk/>
            <pc:sldMk cId="2005656144" sldId="3834"/>
            <ac:picMk id="12" creationId="{91CCACE7-6838-0862-EFA1-9E70891A13D4}"/>
          </ac:picMkLst>
        </pc:picChg>
        <pc:picChg chg="add mod">
          <ac:chgData name="Elizabeth Piaquadio" userId="52767243-7565-4b68-b9c1-5d2bede989b0" providerId="ADAL" clId="{302FAAAF-32C0-6F4A-AA0C-95938A35F04D}" dt="2026-01-13T14:01:00.582" v="3919" actId="14826"/>
          <ac:picMkLst>
            <pc:docMk/>
            <pc:sldMk cId="2005656144" sldId="3834"/>
            <ac:picMk id="13" creationId="{D56265BA-A8E2-0C8E-7150-329D9A56DF34}"/>
          </ac:picMkLst>
        </pc:picChg>
        <pc:picChg chg="add mod">
          <ac:chgData name="Elizabeth Piaquadio" userId="52767243-7565-4b68-b9c1-5d2bede989b0" providerId="ADAL" clId="{302FAAAF-32C0-6F4A-AA0C-95938A35F04D}" dt="2026-01-13T14:00:19.923" v="3912" actId="14826"/>
          <ac:picMkLst>
            <pc:docMk/>
            <pc:sldMk cId="2005656144" sldId="3834"/>
            <ac:picMk id="14" creationId="{83DC3925-6225-E00B-21A2-16BC01F6E991}"/>
          </ac:picMkLst>
        </pc:picChg>
        <pc:picChg chg="add mod">
          <ac:chgData name="Elizabeth Piaquadio" userId="52767243-7565-4b68-b9c1-5d2bede989b0" providerId="ADAL" clId="{302FAAAF-32C0-6F4A-AA0C-95938A35F04D}" dt="2026-01-13T13:59:00.465" v="3899" actId="14826"/>
          <ac:picMkLst>
            <pc:docMk/>
            <pc:sldMk cId="2005656144" sldId="3834"/>
            <ac:picMk id="15" creationId="{315C42FD-36E7-833B-042E-95B32892B64B}"/>
          </ac:picMkLst>
        </pc:picChg>
        <pc:picChg chg="add mod">
          <ac:chgData name="Elizabeth Piaquadio" userId="52767243-7565-4b68-b9c1-5d2bede989b0" providerId="ADAL" clId="{302FAAAF-32C0-6F4A-AA0C-95938A35F04D}" dt="2026-01-13T13:56:55.738" v="3887" actId="14826"/>
          <ac:picMkLst>
            <pc:docMk/>
            <pc:sldMk cId="2005656144" sldId="3834"/>
            <ac:picMk id="16" creationId="{84D98A08-A501-1295-6BA8-389E04528118}"/>
          </ac:picMkLst>
        </pc:picChg>
        <pc:picChg chg="add mod topLvl modCrop">
          <ac:chgData name="Elizabeth Piaquadio" userId="52767243-7565-4b68-b9c1-5d2bede989b0" providerId="ADAL" clId="{302FAAAF-32C0-6F4A-AA0C-95938A35F04D}" dt="2026-01-13T13:53:48.030" v="3853" actId="465"/>
          <ac:picMkLst>
            <pc:docMk/>
            <pc:sldMk cId="2005656144" sldId="3834"/>
            <ac:picMk id="38" creationId="{5CD1733A-37F6-1374-8E6D-F1FE0A9157C2}"/>
          </ac:picMkLst>
        </pc:picChg>
        <pc:picChg chg="add mod topLvl modCrop">
          <ac:chgData name="Elizabeth Piaquadio" userId="52767243-7565-4b68-b9c1-5d2bede989b0" providerId="ADAL" clId="{302FAAAF-32C0-6F4A-AA0C-95938A35F04D}" dt="2026-01-13T13:53:48.030" v="3853" actId="465"/>
          <ac:picMkLst>
            <pc:docMk/>
            <pc:sldMk cId="2005656144" sldId="3834"/>
            <ac:picMk id="39" creationId="{AC88DE91-D86A-9978-A322-EFC7B8C3727F}"/>
          </ac:picMkLst>
        </pc:picChg>
        <pc:picChg chg="add mod topLvl modCrop">
          <ac:chgData name="Elizabeth Piaquadio" userId="52767243-7565-4b68-b9c1-5d2bede989b0" providerId="ADAL" clId="{302FAAAF-32C0-6F4A-AA0C-95938A35F04D}" dt="2026-01-13T13:53:48.030" v="3853" actId="465"/>
          <ac:picMkLst>
            <pc:docMk/>
            <pc:sldMk cId="2005656144" sldId="3834"/>
            <ac:picMk id="40" creationId="{C7C64692-6C8C-35F2-0826-A10CC20F904C}"/>
          </ac:picMkLst>
        </pc:picChg>
      </pc:sldChg>
      <pc:sldChg chg="addSp delSp modSp new mod modAnim modNotesTx">
        <pc:chgData name="Elizabeth Piaquadio" userId="52767243-7565-4b68-b9c1-5d2bede989b0" providerId="ADAL" clId="{302FAAAF-32C0-6F4A-AA0C-95938A35F04D}" dt="2026-01-13T14:29:56.932" v="4281" actId="20577"/>
        <pc:sldMkLst>
          <pc:docMk/>
          <pc:sldMk cId="4082837829" sldId="3844"/>
        </pc:sldMkLst>
        <pc:spChg chg="add mod">
          <ac:chgData name="Elizabeth Piaquadio" userId="52767243-7565-4b68-b9c1-5d2bede989b0" providerId="ADAL" clId="{302FAAAF-32C0-6F4A-AA0C-95938A35F04D}" dt="2026-01-13T01:41:25.037" v="1824" actId="20577"/>
          <ac:spMkLst>
            <pc:docMk/>
            <pc:sldMk cId="4082837829" sldId="3844"/>
            <ac:spMk id="4" creationId="{B21A8F67-80BA-FF2A-81EF-C8CFFF861661}"/>
          </ac:spMkLst>
        </pc:spChg>
        <pc:spChg chg="add mod topLvl modCrop">
          <ac:chgData name="Elizabeth Piaquadio" userId="52767243-7565-4b68-b9c1-5d2bede989b0" providerId="ADAL" clId="{302FAAAF-32C0-6F4A-AA0C-95938A35F04D}" dt="2026-01-13T14:29:09.373" v="4274" actId="14826"/>
          <ac:spMkLst>
            <pc:docMk/>
            <pc:sldMk cId="4082837829" sldId="3844"/>
            <ac:spMk id="5" creationId="{CE82411F-4340-7237-D84B-80856FE02E5B}"/>
          </ac:spMkLst>
        </pc:spChg>
        <pc:spChg chg="add mod topLvl">
          <ac:chgData name="Elizabeth Piaquadio" userId="52767243-7565-4b68-b9c1-5d2bede989b0" providerId="ADAL" clId="{302FAAAF-32C0-6F4A-AA0C-95938A35F04D}" dt="2026-01-13T01:35:54.045" v="1781" actId="165"/>
          <ac:spMkLst>
            <pc:docMk/>
            <pc:sldMk cId="4082837829" sldId="3844"/>
            <ac:spMk id="6" creationId="{1C16794B-01E9-3230-C4A0-285218A30684}"/>
          </ac:spMkLst>
        </pc:spChg>
        <pc:spChg chg="add mod topLvl">
          <ac:chgData name="Elizabeth Piaquadio" userId="52767243-7565-4b68-b9c1-5d2bede989b0" providerId="ADAL" clId="{302FAAAF-32C0-6F4A-AA0C-95938A35F04D}" dt="2026-01-13T01:35:54.045" v="1781" actId="165"/>
          <ac:spMkLst>
            <pc:docMk/>
            <pc:sldMk cId="4082837829" sldId="3844"/>
            <ac:spMk id="8" creationId="{A6961C5D-0A1A-4DF4-A2DB-2C86141C2368}"/>
          </ac:spMkLst>
        </pc:spChg>
        <pc:spChg chg="add mod">
          <ac:chgData name="Elizabeth Piaquadio" userId="52767243-7565-4b68-b9c1-5d2bede989b0" providerId="ADAL" clId="{302FAAAF-32C0-6F4A-AA0C-95938A35F04D}" dt="2026-01-13T01:36:14.570" v="1786" actId="1076"/>
          <ac:spMkLst>
            <pc:docMk/>
            <pc:sldMk cId="4082837829" sldId="3844"/>
            <ac:spMk id="10" creationId="{0CD9DD3B-EA66-75C8-92C9-0BDB28E9B350}"/>
          </ac:spMkLst>
        </pc:spChg>
        <pc:spChg chg="add mod">
          <ac:chgData name="Elizabeth Piaquadio" userId="52767243-7565-4b68-b9c1-5d2bede989b0" providerId="ADAL" clId="{302FAAAF-32C0-6F4A-AA0C-95938A35F04D}" dt="2026-01-13T01:42:48.752" v="1855" actId="12789"/>
          <ac:spMkLst>
            <pc:docMk/>
            <pc:sldMk cId="4082837829" sldId="3844"/>
            <ac:spMk id="11" creationId="{4CEA2CC3-D2FD-199D-DD24-6DB2F18559D7}"/>
          </ac:spMkLst>
        </pc:spChg>
        <pc:spChg chg="add mod">
          <ac:chgData name="Elizabeth Piaquadio" userId="52767243-7565-4b68-b9c1-5d2bede989b0" providerId="ADAL" clId="{302FAAAF-32C0-6F4A-AA0C-95938A35F04D}" dt="2026-01-13T01:37:04.998" v="1799" actId="171"/>
          <ac:spMkLst>
            <pc:docMk/>
            <pc:sldMk cId="4082837829" sldId="3844"/>
            <ac:spMk id="12" creationId="{82567A92-9F30-679D-CB4B-E78E75CA0C5E}"/>
          </ac:spMkLst>
        </pc:spChg>
        <pc:spChg chg="add mod">
          <ac:chgData name="Elizabeth Piaquadio" userId="52767243-7565-4b68-b9c1-5d2bede989b0" providerId="ADAL" clId="{302FAAAF-32C0-6F4A-AA0C-95938A35F04D}" dt="2026-01-13T01:37:19.309" v="1804" actId="171"/>
          <ac:spMkLst>
            <pc:docMk/>
            <pc:sldMk cId="4082837829" sldId="3844"/>
            <ac:spMk id="13" creationId="{EA454BB0-FB9A-33A6-6768-D82BA9BD8E75}"/>
          </ac:spMkLst>
        </pc:spChg>
        <pc:spChg chg="add mod">
          <ac:chgData name="Elizabeth Piaquadio" userId="52767243-7565-4b68-b9c1-5d2bede989b0" providerId="ADAL" clId="{302FAAAF-32C0-6F4A-AA0C-95938A35F04D}" dt="2026-01-13T01:41:50.742" v="1829" actId="1076"/>
          <ac:spMkLst>
            <pc:docMk/>
            <pc:sldMk cId="4082837829" sldId="3844"/>
            <ac:spMk id="15" creationId="{7CF3E0C4-67E9-0D94-E08A-19F93C0DE4A7}"/>
          </ac:spMkLst>
        </pc:spChg>
        <pc:spChg chg="add mod">
          <ac:chgData name="Elizabeth Piaquadio" userId="52767243-7565-4b68-b9c1-5d2bede989b0" providerId="ADAL" clId="{302FAAAF-32C0-6F4A-AA0C-95938A35F04D}" dt="2026-01-13T01:42:48.752" v="1855" actId="12789"/>
          <ac:spMkLst>
            <pc:docMk/>
            <pc:sldMk cId="4082837829" sldId="3844"/>
            <ac:spMk id="18" creationId="{04CAAE43-93B4-8B08-8796-897AB574645C}"/>
          </ac:spMkLst>
        </pc:spChg>
        <pc:spChg chg="add mod">
          <ac:chgData name="Elizabeth Piaquadio" userId="52767243-7565-4b68-b9c1-5d2bede989b0" providerId="ADAL" clId="{302FAAAF-32C0-6F4A-AA0C-95938A35F04D}" dt="2026-01-13T01:44:00.577" v="1866" actId="14100"/>
          <ac:spMkLst>
            <pc:docMk/>
            <pc:sldMk cId="4082837829" sldId="3844"/>
            <ac:spMk id="21" creationId="{9B6A9716-E914-942F-6522-0F84D890F780}"/>
          </ac:spMkLst>
        </pc:spChg>
        <pc:grpChg chg="add mod">
          <ac:chgData name="Elizabeth Piaquadio" userId="52767243-7565-4b68-b9c1-5d2bede989b0" providerId="ADAL" clId="{302FAAAF-32C0-6F4A-AA0C-95938A35F04D}" dt="2026-01-13T01:42:06.748" v="1834" actId="171"/>
          <ac:grpSpMkLst>
            <pc:docMk/>
            <pc:sldMk cId="4082837829" sldId="3844"/>
            <ac:grpSpMk id="16" creationId="{BA369BBA-9193-E5AA-F47B-B9834692E328}"/>
          </ac:grpSpMkLst>
        </pc:grpChg>
        <pc:grpChg chg="add mod">
          <ac:chgData name="Elizabeth Piaquadio" userId="52767243-7565-4b68-b9c1-5d2bede989b0" providerId="ADAL" clId="{302FAAAF-32C0-6F4A-AA0C-95938A35F04D}" dt="2026-01-13T03:11:41.995" v="2868" actId="1038"/>
          <ac:grpSpMkLst>
            <pc:docMk/>
            <pc:sldMk cId="4082837829" sldId="3844"/>
            <ac:grpSpMk id="17" creationId="{8E65F8E0-884F-3F66-B01B-C097DF6C685F}"/>
          </ac:grpSpMkLst>
        </pc:grpChg>
        <pc:grpChg chg="add mod">
          <ac:chgData name="Elizabeth Piaquadio" userId="52767243-7565-4b68-b9c1-5d2bede989b0" providerId="ADAL" clId="{302FAAAF-32C0-6F4A-AA0C-95938A35F04D}" dt="2026-01-13T01:42:56.555" v="1857" actId="171"/>
          <ac:grpSpMkLst>
            <pc:docMk/>
            <pc:sldMk cId="4082837829" sldId="3844"/>
            <ac:grpSpMk id="19" creationId="{BE45BE72-DE0B-1FF6-902E-4F7033885B5A}"/>
          </ac:grpSpMkLst>
        </pc:grpChg>
        <pc:grpChg chg="add mod">
          <ac:chgData name="Elizabeth Piaquadio" userId="52767243-7565-4b68-b9c1-5d2bede989b0" providerId="ADAL" clId="{302FAAAF-32C0-6F4A-AA0C-95938A35F04D}" dt="2026-01-13T14:29:27.087" v="4275" actId="1076"/>
          <ac:grpSpMkLst>
            <pc:docMk/>
            <pc:sldMk cId="4082837829" sldId="3844"/>
            <ac:grpSpMk id="20" creationId="{FA212430-45F6-4428-AA20-33C5F077B36E}"/>
          </ac:grpSpMkLst>
        </pc:grpChg>
        <pc:grpChg chg="add mod">
          <ac:chgData name="Elizabeth Piaquadio" userId="52767243-7565-4b68-b9c1-5d2bede989b0" providerId="ADAL" clId="{302FAAAF-32C0-6F4A-AA0C-95938A35F04D}" dt="2026-01-13T01:44:12.208" v="1869" actId="171"/>
          <ac:grpSpMkLst>
            <pc:docMk/>
            <pc:sldMk cId="4082837829" sldId="3844"/>
            <ac:grpSpMk id="22" creationId="{F3C07575-2D40-47F2-EFE6-3D662FA20F87}"/>
          </ac:grpSpMkLst>
        </pc:grpChg>
        <pc:grpChg chg="add mod">
          <ac:chgData name="Elizabeth Piaquadio" userId="52767243-7565-4b68-b9c1-5d2bede989b0" providerId="ADAL" clId="{302FAAAF-32C0-6F4A-AA0C-95938A35F04D}" dt="2026-01-13T14:29:32.153" v="4276" actId="1076"/>
          <ac:grpSpMkLst>
            <pc:docMk/>
            <pc:sldMk cId="4082837829" sldId="3844"/>
            <ac:grpSpMk id="23" creationId="{D40CA740-6B51-581C-1129-8698227C825D}"/>
          </ac:grpSpMkLst>
        </pc:grpChg>
      </pc:sldChg>
      <pc:sldChg chg="addSp delSp modSp add mod modTransition modNotesTx">
        <pc:chgData name="Elizabeth Piaquadio" userId="52767243-7565-4b68-b9c1-5d2bede989b0" providerId="ADAL" clId="{302FAAAF-32C0-6F4A-AA0C-95938A35F04D}" dt="2026-01-13T14:12:31.703" v="4239" actId="20577"/>
        <pc:sldMkLst>
          <pc:docMk/>
          <pc:sldMk cId="3747643303" sldId="3846"/>
        </pc:sldMkLst>
        <pc:picChg chg="add mod">
          <ac:chgData name="Elizabeth Piaquadio" userId="52767243-7565-4b68-b9c1-5d2bede989b0" providerId="ADAL" clId="{302FAAAF-32C0-6F4A-AA0C-95938A35F04D}" dt="2026-01-13T14:01:57.090" v="3929" actId="14826"/>
          <ac:picMkLst>
            <pc:docMk/>
            <pc:sldMk cId="3747643303" sldId="3846"/>
            <ac:picMk id="17" creationId="{E1CDA1DC-8381-0A10-0B4F-854928764945}"/>
          </ac:picMkLst>
        </pc:picChg>
        <pc:picChg chg="add mod">
          <ac:chgData name="Elizabeth Piaquadio" userId="52767243-7565-4b68-b9c1-5d2bede989b0" providerId="ADAL" clId="{302FAAAF-32C0-6F4A-AA0C-95938A35F04D}" dt="2026-01-13T14:01:04.171" v="3920" actId="14826"/>
          <ac:picMkLst>
            <pc:docMk/>
            <pc:sldMk cId="3747643303" sldId="3846"/>
            <ac:picMk id="18" creationId="{070AB6DC-71BC-1E3D-CDBE-02387A98D6B5}"/>
          </ac:picMkLst>
        </pc:picChg>
        <pc:picChg chg="add mod">
          <ac:chgData name="Elizabeth Piaquadio" userId="52767243-7565-4b68-b9c1-5d2bede989b0" providerId="ADAL" clId="{302FAAAF-32C0-6F4A-AA0C-95938A35F04D}" dt="2026-01-13T14:00:23.587" v="3913" actId="14826"/>
          <ac:picMkLst>
            <pc:docMk/>
            <pc:sldMk cId="3747643303" sldId="3846"/>
            <ac:picMk id="19" creationId="{A32B54D9-0308-EBDC-7E70-0CD8D7FF588B}"/>
          </ac:picMkLst>
        </pc:picChg>
        <pc:picChg chg="add mod">
          <ac:chgData name="Elizabeth Piaquadio" userId="52767243-7565-4b68-b9c1-5d2bede989b0" providerId="ADAL" clId="{302FAAAF-32C0-6F4A-AA0C-95938A35F04D}" dt="2026-01-13T13:59:05.691" v="3900" actId="14826"/>
          <ac:picMkLst>
            <pc:docMk/>
            <pc:sldMk cId="3747643303" sldId="3846"/>
            <ac:picMk id="20" creationId="{CA9D5FDD-9E32-8669-A52B-F7A9A1AF4E92}"/>
          </ac:picMkLst>
        </pc:picChg>
        <pc:picChg chg="add mod">
          <ac:chgData name="Elizabeth Piaquadio" userId="52767243-7565-4b68-b9c1-5d2bede989b0" providerId="ADAL" clId="{302FAAAF-32C0-6F4A-AA0C-95938A35F04D}" dt="2026-01-13T13:57:18.060" v="3888" actId="14826"/>
          <ac:picMkLst>
            <pc:docMk/>
            <pc:sldMk cId="3747643303" sldId="3846"/>
            <ac:picMk id="21" creationId="{F476A836-3196-974F-C788-E2CFD012D2A7}"/>
          </ac:picMkLst>
        </pc:picChg>
        <pc:picChg chg="mod">
          <ac:chgData name="Elizabeth Piaquadio" userId="52767243-7565-4b68-b9c1-5d2bede989b0" providerId="ADAL" clId="{302FAAAF-32C0-6F4A-AA0C-95938A35F04D}" dt="2026-01-13T14:05:06.912" v="4072" actId="1037"/>
          <ac:picMkLst>
            <pc:docMk/>
            <pc:sldMk cId="3747643303" sldId="3846"/>
            <ac:picMk id="38" creationId="{9CF4888A-821C-11F4-FD5D-33E2D03F7C54}"/>
          </ac:picMkLst>
        </pc:picChg>
        <pc:picChg chg="mod">
          <ac:chgData name="Elizabeth Piaquadio" userId="52767243-7565-4b68-b9c1-5d2bede989b0" providerId="ADAL" clId="{302FAAAF-32C0-6F4A-AA0C-95938A35F04D}" dt="2026-01-13T14:05:10.004" v="4074" actId="1037"/>
          <ac:picMkLst>
            <pc:docMk/>
            <pc:sldMk cId="3747643303" sldId="3846"/>
            <ac:picMk id="39" creationId="{B987CEA9-673F-169B-D45A-17C2168EC369}"/>
          </ac:picMkLst>
        </pc:picChg>
        <pc:picChg chg="mod">
          <ac:chgData name="Elizabeth Piaquadio" userId="52767243-7565-4b68-b9c1-5d2bede989b0" providerId="ADAL" clId="{302FAAAF-32C0-6F4A-AA0C-95938A35F04D}" dt="2026-01-13T14:05:06.912" v="4072" actId="1037"/>
          <ac:picMkLst>
            <pc:docMk/>
            <pc:sldMk cId="3747643303" sldId="3846"/>
            <ac:picMk id="40" creationId="{CFF7C0A4-DCDF-5740-12A1-FE635CC610A0}"/>
          </ac:picMkLst>
        </pc:picChg>
      </pc:sldChg>
      <pc:sldChg chg="addSp delSp modSp add mod modTransition delAnim modAnim modNotesTx">
        <pc:chgData name="Elizabeth Piaquadio" userId="52767243-7565-4b68-b9c1-5d2bede989b0" providerId="ADAL" clId="{302FAAAF-32C0-6F4A-AA0C-95938A35F04D}" dt="2026-01-13T14:12:37.884" v="4242" actId="20577"/>
        <pc:sldMkLst>
          <pc:docMk/>
          <pc:sldMk cId="2016041132" sldId="3847"/>
        </pc:sldMkLst>
        <pc:picChg chg="add mod">
          <ac:chgData name="Elizabeth Piaquadio" userId="52767243-7565-4b68-b9c1-5d2bede989b0" providerId="ADAL" clId="{302FAAAF-32C0-6F4A-AA0C-95938A35F04D}" dt="2026-01-13T14:02:01.459" v="3930" actId="14826"/>
          <ac:picMkLst>
            <pc:docMk/>
            <pc:sldMk cId="2016041132" sldId="3847"/>
            <ac:picMk id="2" creationId="{7A3B2480-5BCF-3030-2AC3-5175ADF2C3DE}"/>
          </ac:picMkLst>
        </pc:picChg>
        <pc:picChg chg="add mod">
          <ac:chgData name="Elizabeth Piaquadio" userId="52767243-7565-4b68-b9c1-5d2bede989b0" providerId="ADAL" clId="{302FAAAF-32C0-6F4A-AA0C-95938A35F04D}" dt="2026-01-13T14:01:07.759" v="3921" actId="14826"/>
          <ac:picMkLst>
            <pc:docMk/>
            <pc:sldMk cId="2016041132" sldId="3847"/>
            <ac:picMk id="3" creationId="{A3E00D7C-0E03-8385-A871-9C19D9298EF7}"/>
          </ac:picMkLst>
        </pc:picChg>
        <pc:picChg chg="add mod">
          <ac:chgData name="Elizabeth Piaquadio" userId="52767243-7565-4b68-b9c1-5d2bede989b0" providerId="ADAL" clId="{302FAAAF-32C0-6F4A-AA0C-95938A35F04D}" dt="2026-01-13T14:00:27.576" v="3914" actId="14826"/>
          <ac:picMkLst>
            <pc:docMk/>
            <pc:sldMk cId="2016041132" sldId="3847"/>
            <ac:picMk id="4" creationId="{6D42B3E8-6A04-ED52-2D46-16984A638F2E}"/>
          </ac:picMkLst>
        </pc:picChg>
        <pc:picChg chg="add mod">
          <ac:chgData name="Elizabeth Piaquadio" userId="52767243-7565-4b68-b9c1-5d2bede989b0" providerId="ADAL" clId="{302FAAAF-32C0-6F4A-AA0C-95938A35F04D}" dt="2026-01-13T13:59:13.230" v="3901" actId="14826"/>
          <ac:picMkLst>
            <pc:docMk/>
            <pc:sldMk cId="2016041132" sldId="3847"/>
            <ac:picMk id="5" creationId="{4BEF4183-AC97-47D0-68D0-91649274C35A}"/>
          </ac:picMkLst>
        </pc:picChg>
        <pc:picChg chg="add mod">
          <ac:chgData name="Elizabeth Piaquadio" userId="52767243-7565-4b68-b9c1-5d2bede989b0" providerId="ADAL" clId="{302FAAAF-32C0-6F4A-AA0C-95938A35F04D}" dt="2026-01-13T13:58:10.099" v="3895" actId="14826"/>
          <ac:picMkLst>
            <pc:docMk/>
            <pc:sldMk cId="2016041132" sldId="3847"/>
            <ac:picMk id="6" creationId="{F062F250-DA94-9270-92B5-E003D3A0433D}"/>
          </ac:picMkLst>
        </pc:picChg>
        <pc:picChg chg="add mod">
          <ac:chgData name="Elizabeth Piaquadio" userId="52767243-7565-4b68-b9c1-5d2bede989b0" providerId="ADAL" clId="{302FAAAF-32C0-6F4A-AA0C-95938A35F04D}" dt="2026-01-13T14:05:17.311" v="4076"/>
          <ac:picMkLst>
            <pc:docMk/>
            <pc:sldMk cId="2016041132" sldId="3847"/>
            <ac:picMk id="7" creationId="{7B92DC1E-806C-35F5-62FF-D317BA38520C}"/>
          </ac:picMkLst>
        </pc:picChg>
        <pc:picChg chg="add mod">
          <ac:chgData name="Elizabeth Piaquadio" userId="52767243-7565-4b68-b9c1-5d2bede989b0" providerId="ADAL" clId="{302FAAAF-32C0-6F4A-AA0C-95938A35F04D}" dt="2026-01-13T14:05:17.311" v="4076"/>
          <ac:picMkLst>
            <pc:docMk/>
            <pc:sldMk cId="2016041132" sldId="3847"/>
            <ac:picMk id="8" creationId="{6C145878-17FF-81DD-2F3D-A4F108A8DBDD}"/>
          </ac:picMkLst>
        </pc:picChg>
        <pc:picChg chg="add mod">
          <ac:chgData name="Elizabeth Piaquadio" userId="52767243-7565-4b68-b9c1-5d2bede989b0" providerId="ADAL" clId="{302FAAAF-32C0-6F4A-AA0C-95938A35F04D}" dt="2026-01-13T14:05:17.311" v="4076"/>
          <ac:picMkLst>
            <pc:docMk/>
            <pc:sldMk cId="2016041132" sldId="3847"/>
            <ac:picMk id="9" creationId="{F3267383-9A28-D97B-7432-7036401AA95F}"/>
          </ac:picMkLst>
        </pc:picChg>
      </pc:sldChg>
      <pc:sldChg chg="addSp delSp modSp add mod modTransition delAnim modAnim modNotesTx">
        <pc:chgData name="Elizabeth Piaquadio" userId="52767243-7565-4b68-b9c1-5d2bede989b0" providerId="ADAL" clId="{302FAAAF-32C0-6F4A-AA0C-95938A35F04D}" dt="2026-01-13T14:12:54.791" v="4252" actId="20577"/>
        <pc:sldMkLst>
          <pc:docMk/>
          <pc:sldMk cId="2572625286" sldId="3848"/>
        </pc:sldMkLst>
        <pc:picChg chg="add mod">
          <ac:chgData name="Elizabeth Piaquadio" userId="52767243-7565-4b68-b9c1-5d2bede989b0" providerId="ADAL" clId="{302FAAAF-32C0-6F4A-AA0C-95938A35F04D}" dt="2026-01-13T14:02:06.985" v="3931" actId="14826"/>
          <ac:picMkLst>
            <pc:docMk/>
            <pc:sldMk cId="2572625286" sldId="3848"/>
            <ac:picMk id="7" creationId="{D2BBBA24-C17C-E712-6CA5-1283944E5D9B}"/>
          </ac:picMkLst>
        </pc:picChg>
        <pc:picChg chg="add mod">
          <ac:chgData name="Elizabeth Piaquadio" userId="52767243-7565-4b68-b9c1-5d2bede989b0" providerId="ADAL" clId="{302FAAAF-32C0-6F4A-AA0C-95938A35F04D}" dt="2026-01-13T14:01:12.361" v="3922" actId="14826"/>
          <ac:picMkLst>
            <pc:docMk/>
            <pc:sldMk cId="2572625286" sldId="3848"/>
            <ac:picMk id="8" creationId="{37826BC6-1EA5-65A7-97D6-D44E3C04A0F7}"/>
          </ac:picMkLst>
        </pc:picChg>
        <pc:picChg chg="add mod">
          <ac:chgData name="Elizabeth Piaquadio" userId="52767243-7565-4b68-b9c1-5d2bede989b0" providerId="ADAL" clId="{302FAAAF-32C0-6F4A-AA0C-95938A35F04D}" dt="2026-01-13T14:00:30.904" v="3915" actId="14826"/>
          <ac:picMkLst>
            <pc:docMk/>
            <pc:sldMk cId="2572625286" sldId="3848"/>
            <ac:picMk id="9" creationId="{63DE6793-3B73-359F-96BC-AB0123FC22BC}"/>
          </ac:picMkLst>
        </pc:picChg>
        <pc:picChg chg="add mod">
          <ac:chgData name="Elizabeth Piaquadio" userId="52767243-7565-4b68-b9c1-5d2bede989b0" providerId="ADAL" clId="{302FAAAF-32C0-6F4A-AA0C-95938A35F04D}" dt="2026-01-13T13:59:17.891" v="3902" actId="14826"/>
          <ac:picMkLst>
            <pc:docMk/>
            <pc:sldMk cId="2572625286" sldId="3848"/>
            <ac:picMk id="10" creationId="{3C723241-39E7-47EB-7081-48C437E73FA7}"/>
          </ac:picMkLst>
        </pc:picChg>
        <pc:picChg chg="add mod">
          <ac:chgData name="Elizabeth Piaquadio" userId="52767243-7565-4b68-b9c1-5d2bede989b0" providerId="ADAL" clId="{302FAAAF-32C0-6F4A-AA0C-95938A35F04D}" dt="2026-01-13T13:58:18.081" v="3896" actId="14826"/>
          <ac:picMkLst>
            <pc:docMk/>
            <pc:sldMk cId="2572625286" sldId="3848"/>
            <ac:picMk id="11" creationId="{46B86395-951A-485B-9319-289206A76E5A}"/>
          </ac:picMkLst>
        </pc:picChg>
        <pc:picChg chg="add mod">
          <ac:chgData name="Elizabeth Piaquadio" userId="52767243-7565-4b68-b9c1-5d2bede989b0" providerId="ADAL" clId="{302FAAAF-32C0-6F4A-AA0C-95938A35F04D}" dt="2026-01-13T14:05:21.106" v="4078"/>
          <ac:picMkLst>
            <pc:docMk/>
            <pc:sldMk cId="2572625286" sldId="3848"/>
            <ac:picMk id="12" creationId="{2EA3EC24-6ED9-8E1A-3317-FB0F30BEB098}"/>
          </ac:picMkLst>
        </pc:picChg>
        <pc:picChg chg="add mod">
          <ac:chgData name="Elizabeth Piaquadio" userId="52767243-7565-4b68-b9c1-5d2bede989b0" providerId="ADAL" clId="{302FAAAF-32C0-6F4A-AA0C-95938A35F04D}" dt="2026-01-13T14:05:21.106" v="4078"/>
          <ac:picMkLst>
            <pc:docMk/>
            <pc:sldMk cId="2572625286" sldId="3848"/>
            <ac:picMk id="13" creationId="{F75B483C-4899-60E9-8966-04FFAD601A7F}"/>
          </ac:picMkLst>
        </pc:picChg>
        <pc:picChg chg="add mod">
          <ac:chgData name="Elizabeth Piaquadio" userId="52767243-7565-4b68-b9c1-5d2bede989b0" providerId="ADAL" clId="{302FAAAF-32C0-6F4A-AA0C-95938A35F04D}" dt="2026-01-13T14:05:21.106" v="4078"/>
          <ac:picMkLst>
            <pc:docMk/>
            <pc:sldMk cId="2572625286" sldId="3848"/>
            <ac:picMk id="14" creationId="{A9D98B75-2927-7E49-793D-6BD46514E904}"/>
          </ac:picMkLst>
        </pc:picChg>
      </pc:sldChg>
      <pc:sldChg chg="addSp delSp modSp add mod modTransition delAnim modAnim modNotesTx">
        <pc:chgData name="Elizabeth Piaquadio" userId="52767243-7565-4b68-b9c1-5d2bede989b0" providerId="ADAL" clId="{302FAAAF-32C0-6F4A-AA0C-95938A35F04D}" dt="2026-01-13T14:12:59.551" v="4255" actId="20577"/>
        <pc:sldMkLst>
          <pc:docMk/>
          <pc:sldMk cId="294190333" sldId="3849"/>
        </pc:sldMkLst>
        <pc:picChg chg="add mod">
          <ac:chgData name="Elizabeth Piaquadio" userId="52767243-7565-4b68-b9c1-5d2bede989b0" providerId="ADAL" clId="{302FAAAF-32C0-6F4A-AA0C-95938A35F04D}" dt="2026-01-13T14:02:10.908" v="3932" actId="14826"/>
          <ac:picMkLst>
            <pc:docMk/>
            <pc:sldMk cId="294190333" sldId="3849"/>
            <ac:picMk id="2" creationId="{9E0974B2-57E5-0B52-B8B4-773E7C3EA68C}"/>
          </ac:picMkLst>
        </pc:picChg>
        <pc:picChg chg="add mod">
          <ac:chgData name="Elizabeth Piaquadio" userId="52767243-7565-4b68-b9c1-5d2bede989b0" providerId="ADAL" clId="{302FAAAF-32C0-6F4A-AA0C-95938A35F04D}" dt="2026-01-13T14:01:18.590" v="3923" actId="14826"/>
          <ac:picMkLst>
            <pc:docMk/>
            <pc:sldMk cId="294190333" sldId="3849"/>
            <ac:picMk id="3" creationId="{5B3B3EA5-F125-6875-FEC0-41838501B714}"/>
          </ac:picMkLst>
        </pc:picChg>
        <pc:picChg chg="add mod">
          <ac:chgData name="Elizabeth Piaquadio" userId="52767243-7565-4b68-b9c1-5d2bede989b0" providerId="ADAL" clId="{302FAAAF-32C0-6F4A-AA0C-95938A35F04D}" dt="2026-01-13T14:00:36.258" v="3916" actId="14826"/>
          <ac:picMkLst>
            <pc:docMk/>
            <pc:sldMk cId="294190333" sldId="3849"/>
            <ac:picMk id="4" creationId="{22BDBDF5-908E-AC49-E1DE-60897A666CD2}"/>
          </ac:picMkLst>
        </pc:picChg>
        <pc:picChg chg="add mod">
          <ac:chgData name="Elizabeth Piaquadio" userId="52767243-7565-4b68-b9c1-5d2bede989b0" providerId="ADAL" clId="{302FAAAF-32C0-6F4A-AA0C-95938A35F04D}" dt="2026-01-13T13:59:25.037" v="3903" actId="14826"/>
          <ac:picMkLst>
            <pc:docMk/>
            <pc:sldMk cId="294190333" sldId="3849"/>
            <ac:picMk id="5" creationId="{7D2E576D-A36A-115A-7C1E-F60AE53E4156}"/>
          </ac:picMkLst>
        </pc:picChg>
        <pc:picChg chg="add mod">
          <ac:chgData name="Elizabeth Piaquadio" userId="52767243-7565-4b68-b9c1-5d2bede989b0" providerId="ADAL" clId="{302FAAAF-32C0-6F4A-AA0C-95938A35F04D}" dt="2026-01-13T13:58:26.412" v="3897" actId="14826"/>
          <ac:picMkLst>
            <pc:docMk/>
            <pc:sldMk cId="294190333" sldId="3849"/>
            <ac:picMk id="6" creationId="{C9A042B6-7D86-E4E3-4525-C2D29463E86E}"/>
          </ac:picMkLst>
        </pc:picChg>
        <pc:picChg chg="add mod">
          <ac:chgData name="Elizabeth Piaquadio" userId="52767243-7565-4b68-b9c1-5d2bede989b0" providerId="ADAL" clId="{302FAAAF-32C0-6F4A-AA0C-95938A35F04D}" dt="2026-01-13T14:05:24.276" v="4080"/>
          <ac:picMkLst>
            <pc:docMk/>
            <pc:sldMk cId="294190333" sldId="3849"/>
            <ac:picMk id="12" creationId="{5BC1E15A-D7C6-3BA2-025D-9761B26D7219}"/>
          </ac:picMkLst>
        </pc:picChg>
        <pc:picChg chg="add mod">
          <ac:chgData name="Elizabeth Piaquadio" userId="52767243-7565-4b68-b9c1-5d2bede989b0" providerId="ADAL" clId="{302FAAAF-32C0-6F4A-AA0C-95938A35F04D}" dt="2026-01-13T14:05:24.276" v="4080"/>
          <ac:picMkLst>
            <pc:docMk/>
            <pc:sldMk cId="294190333" sldId="3849"/>
            <ac:picMk id="13" creationId="{C7FF5ED4-9315-875C-CDBB-6A5EAD48F69E}"/>
          </ac:picMkLst>
        </pc:picChg>
        <pc:picChg chg="add mod">
          <ac:chgData name="Elizabeth Piaquadio" userId="52767243-7565-4b68-b9c1-5d2bede989b0" providerId="ADAL" clId="{302FAAAF-32C0-6F4A-AA0C-95938A35F04D}" dt="2026-01-13T14:05:24.276" v="4080"/>
          <ac:picMkLst>
            <pc:docMk/>
            <pc:sldMk cId="294190333" sldId="3849"/>
            <ac:picMk id="14" creationId="{56D709E7-58C0-CBE9-2411-F1EF87605BF9}"/>
          </ac:picMkLst>
        </pc:picChg>
      </pc:sldChg>
      <pc:sldChg chg="addSp delSp modSp add mod modTransition delAnim modAnim modNotesTx">
        <pc:chgData name="Elizabeth Piaquadio" userId="52767243-7565-4b68-b9c1-5d2bede989b0" providerId="ADAL" clId="{302FAAAF-32C0-6F4A-AA0C-95938A35F04D}" dt="2026-01-13T14:13:04.951" v="4258"/>
        <pc:sldMkLst>
          <pc:docMk/>
          <pc:sldMk cId="575300203" sldId="3850"/>
        </pc:sldMkLst>
        <pc:picChg chg="add mod">
          <ac:chgData name="Elizabeth Piaquadio" userId="52767243-7565-4b68-b9c1-5d2bede989b0" providerId="ADAL" clId="{302FAAAF-32C0-6F4A-AA0C-95938A35F04D}" dt="2026-01-13T14:02:49.610" v="3936" actId="14826"/>
          <ac:picMkLst>
            <pc:docMk/>
            <pc:sldMk cId="575300203" sldId="3850"/>
            <ac:picMk id="7" creationId="{37255CC2-CB39-D776-33F1-EFFE2717BAEE}"/>
          </ac:picMkLst>
        </pc:picChg>
        <pc:picChg chg="add mod">
          <ac:chgData name="Elizabeth Piaquadio" userId="52767243-7565-4b68-b9c1-5d2bede989b0" providerId="ADAL" clId="{302FAAAF-32C0-6F4A-AA0C-95938A35F04D}" dt="2026-01-13T14:01:26.508" v="3924" actId="14826"/>
          <ac:picMkLst>
            <pc:docMk/>
            <pc:sldMk cId="575300203" sldId="3850"/>
            <ac:picMk id="8" creationId="{ED68F121-0E7C-3608-8D6A-8B04C0382F4B}"/>
          </ac:picMkLst>
        </pc:picChg>
        <pc:picChg chg="add mod">
          <ac:chgData name="Elizabeth Piaquadio" userId="52767243-7565-4b68-b9c1-5d2bede989b0" providerId="ADAL" clId="{302FAAAF-32C0-6F4A-AA0C-95938A35F04D}" dt="2026-01-13T14:00:40.440" v="3917" actId="14826"/>
          <ac:picMkLst>
            <pc:docMk/>
            <pc:sldMk cId="575300203" sldId="3850"/>
            <ac:picMk id="9" creationId="{B0AEDE33-CD1C-76F3-1F38-9E4C566FD4BE}"/>
          </ac:picMkLst>
        </pc:picChg>
        <pc:picChg chg="add mod">
          <ac:chgData name="Elizabeth Piaquadio" userId="52767243-7565-4b68-b9c1-5d2bede989b0" providerId="ADAL" clId="{302FAAAF-32C0-6F4A-AA0C-95938A35F04D}" dt="2026-01-13T13:59:31.726" v="3904" actId="14826"/>
          <ac:picMkLst>
            <pc:docMk/>
            <pc:sldMk cId="575300203" sldId="3850"/>
            <ac:picMk id="10" creationId="{817E28DA-0288-F73E-BB04-B873E87A9DBC}"/>
          </ac:picMkLst>
        </pc:picChg>
        <pc:picChg chg="add mod">
          <ac:chgData name="Elizabeth Piaquadio" userId="52767243-7565-4b68-b9c1-5d2bede989b0" providerId="ADAL" clId="{302FAAAF-32C0-6F4A-AA0C-95938A35F04D}" dt="2026-01-13T13:58:30.724" v="3898" actId="14826"/>
          <ac:picMkLst>
            <pc:docMk/>
            <pc:sldMk cId="575300203" sldId="3850"/>
            <ac:picMk id="11" creationId="{E78E7FEA-F1F2-3C8D-5D29-11AEE91F2BCB}"/>
          </ac:picMkLst>
        </pc:picChg>
        <pc:picChg chg="add mod">
          <ac:chgData name="Elizabeth Piaquadio" userId="52767243-7565-4b68-b9c1-5d2bede989b0" providerId="ADAL" clId="{302FAAAF-32C0-6F4A-AA0C-95938A35F04D}" dt="2026-01-13T14:05:27.574" v="4082"/>
          <ac:picMkLst>
            <pc:docMk/>
            <pc:sldMk cId="575300203" sldId="3850"/>
            <ac:picMk id="13" creationId="{782F7C46-5DDE-CBAA-B12A-E2FF97A2E129}"/>
          </ac:picMkLst>
        </pc:picChg>
        <pc:picChg chg="add mod">
          <ac:chgData name="Elizabeth Piaquadio" userId="52767243-7565-4b68-b9c1-5d2bede989b0" providerId="ADAL" clId="{302FAAAF-32C0-6F4A-AA0C-95938A35F04D}" dt="2026-01-13T14:05:27.574" v="4082"/>
          <ac:picMkLst>
            <pc:docMk/>
            <pc:sldMk cId="575300203" sldId="3850"/>
            <ac:picMk id="14" creationId="{F98E5210-E06D-84CB-9B33-505882228541}"/>
          </ac:picMkLst>
        </pc:picChg>
        <pc:picChg chg="add mod">
          <ac:chgData name="Elizabeth Piaquadio" userId="52767243-7565-4b68-b9c1-5d2bede989b0" providerId="ADAL" clId="{302FAAAF-32C0-6F4A-AA0C-95938A35F04D}" dt="2026-01-13T14:05:27.574" v="4082"/>
          <ac:picMkLst>
            <pc:docMk/>
            <pc:sldMk cId="575300203" sldId="3850"/>
            <ac:picMk id="15" creationId="{8DA4AD85-5C0C-2034-C4CC-15097E4C7A98}"/>
          </ac:picMkLst>
        </pc:picChg>
      </pc:sldChg>
      <pc:sldMasterChg chg="addSldLayout modSldLayout">
        <pc:chgData name="Elizabeth Piaquadio" userId="52767243-7565-4b68-b9c1-5d2bede989b0" providerId="ADAL" clId="{302FAAAF-32C0-6F4A-AA0C-95938A35F04D}" dt="2026-01-13T14:05:41.844" v="4083" actId="478"/>
        <pc:sldMasterMkLst>
          <pc:docMk/>
          <pc:sldMasterMk cId="2142349000" sldId="2147486213"/>
        </pc:sldMasterMkLst>
        <pc:sldLayoutChg chg="delSp add mod modTransition">
          <pc:chgData name="Elizabeth Piaquadio" userId="52767243-7565-4b68-b9c1-5d2bede989b0" providerId="ADAL" clId="{302FAAAF-32C0-6F4A-AA0C-95938A35F04D}" dt="2026-01-13T14:05:41.844" v="4083" actId="478"/>
          <pc:sldLayoutMkLst>
            <pc:docMk/>
            <pc:sldMasterMk cId="2142349000" sldId="2147486213"/>
            <pc:sldLayoutMk cId="1435374155" sldId="2147486359"/>
          </pc:sldLayoutMkLst>
        </pc:sldLayoutChg>
      </pc:sldMasterChg>
    </pc:docChg>
  </pc:docChgLst>
  <pc:docChgLst>
    <pc:chgData name="Elizabeth Piaquadio" userId="S::epiaquadio@goodtogreatschools.org.au::52767243-7565-4b68-b9c1-5d2bede989b0" providerId="AD" clId="Web-{B4FAF7C3-C9E1-F43A-53BA-63C3DBA88489}"/>
    <pc:docChg chg="mod">
      <pc:chgData name="Elizabeth Piaquadio" userId="S::epiaquadio@goodtogreatschools.org.au::52767243-7565-4b68-b9c1-5d2bede989b0" providerId="AD" clId="Web-{B4FAF7C3-C9E1-F43A-53BA-63C3DBA88489}" dt="2026-01-14T01:12:57.290" v="0"/>
      <pc:docMkLst>
        <pc:docMk/>
      </pc:docMkLst>
    </pc:docChg>
  </pc:docChgLst>
  <pc:docChgLst>
    <pc:chgData name="Monica Bennett" userId="a878a5d4-89bf-4f61-b999-31e96cd05c98" providerId="ADAL" clId="{CAF369FA-829B-40D8-BD2A-4EF96B6D10D6}"/>
    <pc:docChg chg="modSld">
      <pc:chgData name="Monica Bennett" userId="a878a5d4-89bf-4f61-b999-31e96cd05c98" providerId="ADAL" clId="{CAF369FA-829B-40D8-BD2A-4EF96B6D10D6}" dt="2026-01-14T00:32:32.273" v="57" actId="20577"/>
      <pc:docMkLst>
        <pc:docMk/>
      </pc:docMkLst>
      <pc:sldChg chg="modNotesTx">
        <pc:chgData name="Monica Bennett" userId="a878a5d4-89bf-4f61-b999-31e96cd05c98" providerId="ADAL" clId="{CAF369FA-829B-40D8-BD2A-4EF96B6D10D6}" dt="2026-01-14T00:32:32.273" v="57" actId="20577"/>
        <pc:sldMkLst>
          <pc:docMk/>
          <pc:sldMk cId="4221246315" sldId="261"/>
        </pc:sldMkLst>
      </pc:sldChg>
      <pc:sldChg chg="modAnim">
        <pc:chgData name="Monica Bennett" userId="a878a5d4-89bf-4f61-b999-31e96cd05c98" providerId="ADAL" clId="{CAF369FA-829B-40D8-BD2A-4EF96B6D10D6}" dt="2026-01-14T00:32:11.292" v="1"/>
        <pc:sldMkLst>
          <pc:docMk/>
          <pc:sldMk cId="117387710" sldId="297"/>
        </pc:sldMkLst>
      </pc:sldChg>
    </pc:docChg>
  </pc:docChgLst>
  <pc:docChgLst>
    <pc:chgData name="Elizabeth Piaquadio" userId="52767243-7565-4b68-b9c1-5d2bede989b0" providerId="ADAL" clId="{88B35E61-4CA0-8F4B-A7A7-73DAB76F37D0}"/>
    <pc:docChg chg="modSld">
      <pc:chgData name="Elizabeth Piaquadio" userId="52767243-7565-4b68-b9c1-5d2bede989b0" providerId="ADAL" clId="{88B35E61-4CA0-8F4B-A7A7-73DAB76F37D0}" dt="2026-02-01T17:50:28.835" v="14" actId="20577"/>
      <pc:docMkLst>
        <pc:docMk/>
      </pc:docMkLst>
      <pc:sldChg chg="modNotesTx">
        <pc:chgData name="Elizabeth Piaquadio" userId="52767243-7565-4b68-b9c1-5d2bede989b0" providerId="ADAL" clId="{88B35E61-4CA0-8F4B-A7A7-73DAB76F37D0}" dt="2026-02-01T17:49:26.389" v="0" actId="20577"/>
        <pc:sldMkLst>
          <pc:docMk/>
          <pc:sldMk cId="2585116655" sldId="256"/>
        </pc:sldMkLst>
      </pc:sldChg>
      <pc:sldChg chg="modNotesTx">
        <pc:chgData name="Elizabeth Piaquadio" userId="52767243-7565-4b68-b9c1-5d2bede989b0" providerId="ADAL" clId="{88B35E61-4CA0-8F4B-A7A7-73DAB76F37D0}" dt="2026-02-01T17:50:24.749" v="12" actId="20577"/>
        <pc:sldMkLst>
          <pc:docMk/>
          <pc:sldMk cId="521185421" sldId="275"/>
        </pc:sldMkLst>
      </pc:sldChg>
      <pc:sldChg chg="modNotesTx">
        <pc:chgData name="Elizabeth Piaquadio" userId="52767243-7565-4b68-b9c1-5d2bede989b0" providerId="ADAL" clId="{88B35E61-4CA0-8F4B-A7A7-73DAB76F37D0}" dt="2026-02-01T17:50:27.232" v="13" actId="20577"/>
        <pc:sldMkLst>
          <pc:docMk/>
          <pc:sldMk cId="394987177" sldId="276"/>
        </pc:sldMkLst>
      </pc:sldChg>
      <pc:sldChg chg="modNotesTx">
        <pc:chgData name="Elizabeth Piaquadio" userId="52767243-7565-4b68-b9c1-5d2bede989b0" providerId="ADAL" clId="{88B35E61-4CA0-8F4B-A7A7-73DAB76F37D0}" dt="2026-02-01T17:50:28.835" v="14" actId="20577"/>
        <pc:sldMkLst>
          <pc:docMk/>
          <pc:sldMk cId="809941416" sldId="277"/>
        </pc:sldMkLst>
      </pc:sldChg>
      <pc:sldChg chg="modNotesTx">
        <pc:chgData name="Elizabeth Piaquadio" userId="52767243-7565-4b68-b9c1-5d2bede989b0" providerId="ADAL" clId="{88B35E61-4CA0-8F4B-A7A7-73DAB76F37D0}" dt="2026-02-01T17:49:40.012" v="2" actId="20577"/>
        <pc:sldMkLst>
          <pc:docMk/>
          <pc:sldMk cId="1224502873" sldId="285"/>
        </pc:sldMkLst>
      </pc:sldChg>
      <pc:sldChg chg="modNotesTx">
        <pc:chgData name="Elizabeth Piaquadio" userId="52767243-7565-4b68-b9c1-5d2bede989b0" providerId="ADAL" clId="{88B35E61-4CA0-8F4B-A7A7-73DAB76F37D0}" dt="2026-02-01T17:50:02.862" v="4" actId="20577"/>
        <pc:sldMkLst>
          <pc:docMk/>
          <pc:sldMk cId="117387710" sldId="297"/>
        </pc:sldMkLst>
      </pc:sldChg>
      <pc:sldChg chg="modNotesTx">
        <pc:chgData name="Elizabeth Piaquadio" userId="52767243-7565-4b68-b9c1-5d2bede989b0" providerId="ADAL" clId="{88B35E61-4CA0-8F4B-A7A7-73DAB76F37D0}" dt="2026-02-01T17:49:36.889" v="1" actId="20577"/>
        <pc:sldMkLst>
          <pc:docMk/>
          <pc:sldMk cId="2478469716" sldId="3831"/>
        </pc:sldMkLst>
      </pc:sldChg>
      <pc:sldChg chg="modNotesTx">
        <pc:chgData name="Elizabeth Piaquadio" userId="52767243-7565-4b68-b9c1-5d2bede989b0" providerId="ADAL" clId="{88B35E61-4CA0-8F4B-A7A7-73DAB76F37D0}" dt="2026-02-01T17:50:01.501" v="3" actId="20577"/>
        <pc:sldMkLst>
          <pc:docMk/>
          <pc:sldMk cId="2176318156" sldId="3832"/>
        </pc:sldMkLst>
      </pc:sldChg>
      <pc:sldChg chg="modNotesTx">
        <pc:chgData name="Elizabeth Piaquadio" userId="52767243-7565-4b68-b9c1-5d2bede989b0" providerId="ADAL" clId="{88B35E61-4CA0-8F4B-A7A7-73DAB76F37D0}" dt="2026-02-01T17:50:08.864" v="6" actId="20577"/>
        <pc:sldMkLst>
          <pc:docMk/>
          <pc:sldMk cId="2005656144" sldId="3834"/>
        </pc:sldMkLst>
      </pc:sldChg>
      <pc:sldChg chg="modNotesTx">
        <pc:chgData name="Elizabeth Piaquadio" userId="52767243-7565-4b68-b9c1-5d2bede989b0" providerId="ADAL" clId="{88B35E61-4CA0-8F4B-A7A7-73DAB76F37D0}" dt="2026-02-01T17:50:05.605" v="5" actId="20577"/>
        <pc:sldMkLst>
          <pc:docMk/>
          <pc:sldMk cId="4082837829" sldId="3844"/>
        </pc:sldMkLst>
      </pc:sldChg>
      <pc:sldChg chg="modNotesTx">
        <pc:chgData name="Elizabeth Piaquadio" userId="52767243-7565-4b68-b9c1-5d2bede989b0" providerId="ADAL" clId="{88B35E61-4CA0-8F4B-A7A7-73DAB76F37D0}" dt="2026-02-01T17:50:11.428" v="7" actId="20577"/>
        <pc:sldMkLst>
          <pc:docMk/>
          <pc:sldMk cId="3747643303" sldId="3846"/>
        </pc:sldMkLst>
      </pc:sldChg>
      <pc:sldChg chg="modNotesTx">
        <pc:chgData name="Elizabeth Piaquadio" userId="52767243-7565-4b68-b9c1-5d2bede989b0" providerId="ADAL" clId="{88B35E61-4CA0-8F4B-A7A7-73DAB76F37D0}" dt="2026-02-01T17:50:14.885" v="8" actId="20577"/>
        <pc:sldMkLst>
          <pc:docMk/>
          <pc:sldMk cId="2016041132" sldId="3847"/>
        </pc:sldMkLst>
      </pc:sldChg>
      <pc:sldChg chg="modNotesTx">
        <pc:chgData name="Elizabeth Piaquadio" userId="52767243-7565-4b68-b9c1-5d2bede989b0" providerId="ADAL" clId="{88B35E61-4CA0-8F4B-A7A7-73DAB76F37D0}" dt="2026-02-01T17:50:17.611" v="9" actId="20577"/>
        <pc:sldMkLst>
          <pc:docMk/>
          <pc:sldMk cId="2572625286" sldId="3848"/>
        </pc:sldMkLst>
      </pc:sldChg>
      <pc:sldChg chg="modNotesTx">
        <pc:chgData name="Elizabeth Piaquadio" userId="52767243-7565-4b68-b9c1-5d2bede989b0" providerId="ADAL" clId="{88B35E61-4CA0-8F4B-A7A7-73DAB76F37D0}" dt="2026-02-01T17:50:19.915" v="10" actId="20577"/>
        <pc:sldMkLst>
          <pc:docMk/>
          <pc:sldMk cId="294190333" sldId="3849"/>
        </pc:sldMkLst>
      </pc:sldChg>
      <pc:sldChg chg="modNotesTx">
        <pc:chgData name="Elizabeth Piaquadio" userId="52767243-7565-4b68-b9c1-5d2bede989b0" providerId="ADAL" clId="{88B35E61-4CA0-8F4B-A7A7-73DAB76F37D0}" dt="2026-02-01T17:50:22.339" v="11" actId="20577"/>
        <pc:sldMkLst>
          <pc:docMk/>
          <pc:sldMk cId="575300203" sldId="3850"/>
        </pc:sldMkLst>
      </pc:sldChg>
    </pc:docChg>
  </pc:docChgLst>
  <pc:docChgLst>
    <pc:chgData name="Elizabeth Piaquadio" userId="52767243-7565-4b68-b9c1-5d2bede989b0" providerId="ADAL" clId="{A5552ED8-7EB3-574D-890B-68041EA10641}"/>
    <pc:docChg chg="modSld">
      <pc:chgData name="Elizabeth Piaquadio" userId="52767243-7565-4b68-b9c1-5d2bede989b0" providerId="ADAL" clId="{A5552ED8-7EB3-574D-890B-68041EA10641}" dt="2026-01-12T00:00:35.380" v="55" actId="20577"/>
      <pc:docMkLst>
        <pc:docMk/>
      </pc:docMkLst>
      <pc:sldChg chg="modSp mod">
        <pc:chgData name="Elizabeth Piaquadio" userId="52767243-7565-4b68-b9c1-5d2bede989b0" providerId="ADAL" clId="{A5552ED8-7EB3-574D-890B-68041EA10641}" dt="2026-01-12T00:00:35.380" v="55" actId="20577"/>
        <pc:sldMkLst>
          <pc:docMk/>
          <pc:sldMk cId="2585116655" sldId="256"/>
        </pc:sldMkLst>
        <pc:spChg chg="mod">
          <ac:chgData name="Elizabeth Piaquadio" userId="52767243-7565-4b68-b9c1-5d2bede989b0" providerId="ADAL" clId="{A5552ED8-7EB3-574D-890B-68041EA10641}" dt="2026-01-12T00:00:35.380" v="55" actId="20577"/>
          <ac:spMkLst>
            <pc:docMk/>
            <pc:sldMk cId="2585116655" sldId="256"/>
            <ac:spMk id="2" creationId="{0BFB83EA-0C42-648A-9F71-44076DA638B4}"/>
          </ac:spMkLst>
        </pc:spChg>
        <pc:spChg chg="mod">
          <ac:chgData name="Elizabeth Piaquadio" userId="52767243-7565-4b68-b9c1-5d2bede989b0" providerId="ADAL" clId="{A5552ED8-7EB3-574D-890B-68041EA10641}" dt="2026-01-11T23:54:46.866" v="24" actId="20577"/>
          <ac:spMkLst>
            <pc:docMk/>
            <pc:sldMk cId="2585116655" sldId="256"/>
            <ac:spMk id="3" creationId="{77FD202C-233A-EED6-8B06-26087B30440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48842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6E0F2-7D44-F527-6FC2-2C93CA9EC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9A7AF1-855E-84DA-9FBB-3AD590CEFA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7B1413-BC6B-63FE-0506-10A7AC43B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678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8C45F-0DD9-0049-6F4B-D92B9D704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5B0E86-A120-E200-48E7-A3E70A18B0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9EA0A4-1ACC-77A8-11E7-457E4BC29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691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4579A-E72A-D41B-7626-58595CE5F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9AB791-F8AA-C111-B5DF-8F1AB0E34E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7852AA-375C-C87F-04C9-61DCDCC2A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064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ACE3A-5FEF-804C-768E-2E97F3E79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905329-4CDC-F980-E0E9-8435A30C7D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5C67C7-0D55-08A3-D997-3E5E574FE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27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sz="1200" b="0" i="0" dirty="0">
              <a:latin typeface="Edu QLD Begi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519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01952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sz="1200" dirty="0">
              <a:latin typeface="Edu QLD Begi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662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 this lesson, we will learn what kindness looks like.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39102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623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159464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49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9593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354262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914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E64DE-945E-5DC7-5C8A-32AF26330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484AD0-4C5D-AEC1-83D5-FD1F4D6C6B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43B7C7-3443-15C1-B073-98BA4D926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444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F6E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6D7D9A7-0A4C-BDFB-73E3-8348EA7075C6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E8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Lesson Name</a:t>
            </a:r>
            <a:endParaRPr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7"/>
            <a:ext cx="3974996" cy="15276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Unit 1 </a:t>
            </a:r>
          </a:p>
          <a:p>
            <a:r>
              <a:rPr lang="en-US"/>
              <a:t>Lesson 2</a:t>
            </a: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827520" y="227812"/>
            <a:ext cx="1981865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>
                <a:solidFill>
                  <a:srgbClr val="000000"/>
                </a:solidFill>
                <a:latin typeface="Calibri"/>
                <a:cs typeface="Calibri"/>
              </a:rPr>
              <a:t>Year </a:t>
            </a:r>
            <a:r>
              <a:rPr lang="en-US" sz="5000" i="0">
                <a:solidFill>
                  <a:srgbClr val="000000"/>
                </a:solidFill>
                <a:latin typeface="Calibri"/>
                <a:cs typeface="Calibri"/>
              </a:rPr>
              <a:t>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B503DA7-F450-86D7-91D5-A67F6E607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814" y="-303577"/>
            <a:ext cx="3290242" cy="2587275"/>
          </a:xfrm>
          <a:prstGeom prst="rect">
            <a:avLst/>
          </a:prstGeom>
        </p:spPr>
      </p:pic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E8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>
                <a:solidFill>
                  <a:schemeClr val="accent1"/>
                </a:solidFill>
                <a:latin typeface="Calibri"/>
                <a:cs typeface="Calibri"/>
              </a:rPr>
              <a:t>Part B Version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624134-8901-EF7C-65D1-A9C5A870D3AD}"/>
              </a:ext>
            </a:extLst>
          </p:cNvPr>
          <p:cNvSpPr txBox="1"/>
          <p:nvPr userDrawn="1"/>
        </p:nvSpPr>
        <p:spPr>
          <a:xfrm>
            <a:off x="505236" y="491873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>
                <a:solidFill>
                  <a:schemeClr val="accent1"/>
                </a:solidFill>
                <a:latin typeface="Calibri"/>
                <a:cs typeface="Calibri"/>
              </a:rPr>
              <a:t>Character </a:t>
            </a:r>
            <a:r>
              <a:rPr lang="en-US" sz="2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2089929-73B1-15BB-F83D-8A7742B215D1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F1F8A4-EB3A-43AA-1872-C18F56AA3B23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7776C9A1-83C8-4F46-97B0-01794F4590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5374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9" y="357278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51137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59DBB77-355B-276B-8AF1-51D3EDBD8C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D3C4596-F911-DC62-35E4-D14F0CD0D28A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327ABD-9E3A-8382-9922-BE6BEF2D46EE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6795701-CB8F-7DE1-4692-0423FAD36E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40" y="357278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51137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8DD1AD1-3420-E63F-BEBC-7094C7C79B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4EAD34A-1EF7-305B-0CF5-40AFCCC57E94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8DF905E-BC11-EC49-6FFF-48E19FC204F6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60FF645-3CFB-01EE-4754-08E4F9A942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F2F8225-EEBF-D956-740E-DCC20AA3F9E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C60409-56F7-6C60-40F8-8815233D2D48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005588-EFEC-4FF1-5C05-E2D9027AB5BC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7124EEDE-B0F7-59BA-DFF2-46F609833C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BF2D667-DD23-70C1-670D-F3056597EC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F4A83B-42B5-BA56-FF31-891E38FA5EC7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CAB549-115B-9609-D1CE-96E1C06F99C2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1391B85-B06D-66A7-1AF1-36BB6E7EE3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pbook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FCCFA06-A578-B348-4EB2-5E3901EBC0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513" y="1788143"/>
            <a:ext cx="9180513" cy="49501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front cover picture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CFA5B6-37D3-510B-EEEA-973517EBDA72}"/>
              </a:ext>
            </a:extLst>
          </p:cNvPr>
          <p:cNvCxnSpPr>
            <a:cxnSpLocks/>
          </p:cNvCxnSpPr>
          <p:nvPr userDrawn="1"/>
        </p:nvCxnSpPr>
        <p:spPr>
          <a:xfrm>
            <a:off x="-36434" y="1724249"/>
            <a:ext cx="9180434" cy="0"/>
          </a:xfrm>
          <a:prstGeom prst="line">
            <a:avLst/>
          </a:prstGeom>
          <a:ln w="127000" cmpd="sng">
            <a:solidFill>
              <a:schemeClr val="bg1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571643-3ED5-66BA-8418-42B7AD79B9A7}"/>
              </a:ext>
            </a:extLst>
          </p:cNvPr>
          <p:cNvCxnSpPr>
            <a:cxnSpLocks/>
          </p:cNvCxnSpPr>
          <p:nvPr userDrawn="1"/>
        </p:nvCxnSpPr>
        <p:spPr>
          <a:xfrm>
            <a:off x="-36434" y="6795967"/>
            <a:ext cx="9180434" cy="0"/>
          </a:xfrm>
          <a:prstGeom prst="line">
            <a:avLst/>
          </a:prstGeom>
          <a:ln w="127000" cmpd="sng">
            <a:solidFill>
              <a:schemeClr val="bg1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38ECAD06-BDDA-8A8F-7A47-D9E024A6C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20625" y="1660355"/>
            <a:ext cx="205276" cy="5365919"/>
          </a:xfrm>
          <a:gradFill>
            <a:gsLst>
              <a:gs pos="62000">
                <a:schemeClr val="tx1">
                  <a:alpha val="40023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</p:spPr>
        <p:txBody>
          <a:bodyPr/>
          <a:lstStyle>
            <a:lvl2pPr marL="457200" indent="0">
              <a:buNone/>
              <a:defRPr/>
            </a:lvl2pPr>
          </a:lstStyle>
          <a:p>
            <a:pPr lvl="1"/>
            <a:r>
              <a:rPr lang="en-US"/>
              <a:t>  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EBDCE2E-C476-5181-540F-75079054A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572" y="336851"/>
            <a:ext cx="8522788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44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6A1D7C6-C576-59C2-B3E5-70626C1B4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6325" y="1032846"/>
            <a:ext cx="7112969" cy="32891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952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surface with black dots&#10;&#10;Description automatically generated">
            <a:extLst>
              <a:ext uri="{FF2B5EF4-FFF2-40B4-BE49-F238E27FC236}">
                <a16:creationId xmlns:a16="http://schemas.microsoft.com/office/drawing/2014/main" id="{2D71EB40-9AB3-32C6-4AEA-D78982EC2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10398C-8441-67E1-14E0-E13F9C844E5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700336"/>
            <a:ext cx="9144000" cy="2157663"/>
          </a:xfrm>
        </p:spPr>
        <p:txBody>
          <a:bodyPr lIns="576000" tIns="576000" rIns="576000" bIns="576000" anchor="ctr">
            <a:norm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0155144-3925-92AF-5192-29B972A4628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9144000" cy="4700335"/>
          </a:xfrm>
        </p:spPr>
        <p:txBody>
          <a:bodyPr/>
          <a:lstStyle/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627144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2F65849-D975-E82B-CDB7-F2A318F34D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31CFE3-84F7-FF0F-7D55-4135716361EA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D592B1-950E-2A76-44DA-377F59FA8E66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209F199-27FF-45E2-6D24-B3A102E5DB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5" y="357278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51137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A9FC4B1-0841-67B8-07C4-01790B41F4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82515C-9B4D-72E4-3955-38BE226577E9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D07F3F-34FD-0F43-6B1F-1BF143810A05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51D415D-7274-0441-149A-707981CB57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8B28C5C-A47B-B984-6A85-0B9746F5F5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70EE68-4EA5-8D39-F811-ED590480E231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3C18D6-0CA7-41AB-2707-579EDA8A2D8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B4A6135E-7952-2D2B-DA5E-2E919E9776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8737C54-52A1-FA70-635C-2D70393D73F4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7DC71E0-5244-F357-A028-DDF3622B9DEB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B8216A5-C1B2-34AD-4F5C-11C0840F08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067B70D2-FBA2-5189-28E4-A604FF7286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C24BA83-9536-7782-676E-00182618D0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5AEB13E-7FC3-EC75-D68A-B5583BF54CE8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7C22504-7BEB-72F6-1B79-0CB9DAD6B49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463CBC8-B09F-1BD5-4839-E0D3DAAA04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8356BC4-8EE6-CBBB-ED4B-2FD01F6AFEA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170202A-850A-0C67-7A54-5D458D28354E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D198E62-4D92-B038-64F5-473863089BAE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4C62693D-7F4D-ECDB-7FEF-9672409958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9DA86D6-2CB5-1908-746A-9A570D07E9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DB898D2-F5E8-9992-7BF4-7C9DD8CFA368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F3911B-91C5-0C88-E4DF-14ECB1B46F8B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DE410C3F-F341-502D-1086-BC484B452A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357278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Insert Text Here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07EBD3E-46A0-985A-A1F0-25C8CB58E3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16B09CF-4E5F-7F8D-E41D-C7C4710EFD43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0F2E36-3747-5C0E-0855-A8C4AA224C21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81158863-1769-BBC3-E03E-2F3B9FC1C5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Copy and paste this image and place it on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Rotate and scale until you achieve </a:t>
            </a:r>
            <a:r>
              <a:rPr lang="en-GB" sz="1400" i="0">
                <a:solidFill>
                  <a:srgbClr val="000000"/>
                </a:solidFill>
                <a:latin typeface="Calibri"/>
                <a:cs typeface="Calibri"/>
              </a:rPr>
              <a:t>the size position and orientation that you are </a:t>
            </a: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NOTE: make sure you scale and crop the image so the frame is full. </a:t>
            </a:r>
            <a:r>
              <a:rPr lang="en-US" sz="1400" i="0" u="sng">
                <a:solidFill>
                  <a:srgbClr val="000000"/>
                </a:solidFill>
                <a:latin typeface="Calibri"/>
                <a:cs typeface="Calibri"/>
              </a:rPr>
              <a:t>Do not</a:t>
            </a:r>
            <a:r>
              <a:rPr lang="en-US" sz="1400" i="0" u="none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stretch the image to fit.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69829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830997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D6D8D-EFAF-58F8-CADD-2C7957DF1C52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FF16C9-4B30-CE2D-3454-DABFD22B88A9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8A1E5B5-4F18-33BD-62F8-89AF4E619C3B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C3004C7-E0D0-2854-42B1-7ED6ECDC1D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1788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F4F101-4DAD-48D4-8828-2F87141B1A15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0244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41DF0-D756-4D27-B78F-086AE6469CCC}" type="datetimeFigureOut">
              <a:rPr lang="en-US" smtClean="0"/>
              <a:t>2/1/26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7FC99-1449-406B-8B71-9C1A315B2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34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31003B2-0602-9444-8C22-22E94529F7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538960-E825-9118-3F41-54F877C553E9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8DF27D-FC68-F7AB-018A-5DD4201FA383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0E883BB8-861D-30DE-7052-0743F59330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A59B3BE-6ED1-D647-F358-0735CCDB38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F046E8B-B377-5DB1-9417-7BA690CDFBE3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12B5714-62DE-A53E-FE91-30F1487695CB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B436689D-C9B5-5730-7D14-B4AB235DB3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63C7570-D059-D112-5BE1-4424F62BE4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E0F478-279C-AD05-5BB1-24DE35CF841A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AC58BE8-72B2-3F6F-93B0-AC36147853B2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ABAA218-582F-2584-B798-9F39A48559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BABA788-1014-4ADE-4367-E66CC0A9595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4BA511-0E5B-D8B0-1E9E-C11CA86A3F02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3AEA4B-DE36-B3CD-5F6E-491C525B303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7AE8F0E-C17C-9C54-F969-3E862A318F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A07FC8B-E424-C196-1B7E-42A15E1711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332D27A-6A98-66CC-EE73-D835BE47FC90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84BC53-FFBA-886B-E460-23E771726E1E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E85746B8-72C0-0070-944E-63EDA4E63C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D4914E1-347A-D6F3-3FCF-BF5C3331B0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BB85D15-001E-EB4D-A4C4-D9D7D8A595B4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A533C9-F4E9-3CB6-5A98-FBAC90FA05D2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419D9C5E-78DD-20CE-F9AB-3C43B63526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677" y="-258243"/>
            <a:ext cx="1048510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8" y="357278"/>
            <a:ext cx="2053695" cy="536575"/>
          </a:xfrm>
        </p:spPr>
        <p:txBody>
          <a:bodyPr anchor="t"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51137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8DB06B3-C593-B4B9-D511-E9EBD0F7E8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2089929-73B1-15BB-F83D-8A7742B215D1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F1F8A4-EB3A-43AA-1872-C18F56AA3B23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7776C9A1-83C8-4F46-97B0-01794F4590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4908E4-D301-1C48-AF67-0D3C99D4684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31" r:id="rId9"/>
    <p:sldLayoutId id="2147486359" r:id="rId10"/>
    <p:sldLayoutId id="2147486332" r:id="rId11"/>
    <p:sldLayoutId id="2147486329" r:id="rId12"/>
    <p:sldLayoutId id="2147486330" r:id="rId13"/>
    <p:sldLayoutId id="2147486334" r:id="rId14"/>
    <p:sldLayoutId id="2147486349" r:id="rId15"/>
    <p:sldLayoutId id="2147486350" r:id="rId16"/>
    <p:sldLayoutId id="2147486336" r:id="rId17"/>
    <p:sldLayoutId id="2147486337" r:id="rId18"/>
    <p:sldLayoutId id="2147486338" r:id="rId19"/>
    <p:sldLayoutId id="2147486339" r:id="rId20"/>
    <p:sldLayoutId id="2147486340" r:id="rId21"/>
    <p:sldLayoutId id="2147486342" r:id="rId22"/>
    <p:sldLayoutId id="2147486343" r:id="rId23"/>
    <p:sldLayoutId id="2147486352" r:id="rId24"/>
    <p:sldLayoutId id="2147486356" r:id="rId25"/>
    <p:sldLayoutId id="2147486357" r:id="rId26"/>
    <p:sldLayoutId id="2147486358" r:id="rId27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rgbClr val="000000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000000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rgbClr val="000000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000000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rgbClr val="000000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5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34.png"/><Relationship Id="rId4" Type="http://schemas.openxmlformats.org/officeDocument/2006/relationships/image" Target="../media/image36.jpe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5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34.png"/><Relationship Id="rId4" Type="http://schemas.openxmlformats.org/officeDocument/2006/relationships/image" Target="../media/image36.jpe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5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34.png"/><Relationship Id="rId4" Type="http://schemas.openxmlformats.org/officeDocument/2006/relationships/image" Target="../media/image36.jpe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5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34.png"/><Relationship Id="rId4" Type="http://schemas.openxmlformats.org/officeDocument/2006/relationships/image" Target="../media/image36.jpe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10" Type="http://schemas.openxmlformats.org/officeDocument/2006/relationships/image" Target="../media/image40.jpe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83EA-0C42-648A-9F71-44076DA63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8189" y="2013258"/>
            <a:ext cx="3974996" cy="1415742"/>
          </a:xfrm>
        </p:spPr>
        <p:txBody>
          <a:bodyPr/>
          <a:lstStyle/>
          <a:p>
            <a:pPr marL="1270"/>
            <a:r>
              <a:rPr lang="en-US">
                <a:latin typeface="Calibri"/>
                <a:ea typeface="Calibri"/>
                <a:cs typeface="Calibri"/>
              </a:rPr>
              <a:t>Noticing Kindness Around Us</a:t>
            </a:r>
            <a:endParaRPr lang="en-US">
              <a:ea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FD202C-233A-EED6-8B06-26087B304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8187" y="3424258"/>
            <a:ext cx="3974996" cy="1279360"/>
          </a:xfrm>
        </p:spPr>
        <p:txBody>
          <a:bodyPr/>
          <a:lstStyle/>
          <a:p>
            <a:r>
              <a:rPr lang="en-US"/>
              <a:t>Unit 2: Relating to Others</a:t>
            </a:r>
          </a:p>
          <a:p>
            <a:r>
              <a:rPr lang="en-US"/>
              <a:t>Lesson 1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677057D-BEC9-FD30-31AB-BA49A03E45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1" t="-407" r="5613" b="407"/>
          <a:stretch/>
        </p:blipFill>
        <p:spPr>
          <a:xfrm>
            <a:off x="-26024" y="1301365"/>
            <a:ext cx="4487201" cy="4995436"/>
          </a:xfrm>
        </p:spPr>
      </p:pic>
    </p:spTree>
    <p:extLst>
      <p:ext uri="{BB962C8B-B14F-4D97-AF65-F5344CB8AC3E}">
        <p14:creationId xmlns:p14="http://schemas.microsoft.com/office/powerpoint/2010/main" val="258511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792BF-E2B0-46DB-77D6-0207BEDAA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3B2480-5BCF-3030-2AC3-5175ADF2C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0" r="44580"/>
          <a:stretch/>
        </p:blipFill>
        <p:spPr>
          <a:xfrm>
            <a:off x="8152399" y="1828800"/>
            <a:ext cx="595745" cy="4114800"/>
          </a:xfrm>
          <a:prstGeom prst="roundRect">
            <a:avLst>
              <a:gd name="adj" fmla="val 50000"/>
            </a:avLst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E00D7C-0E03-8385-A871-9C19D9298E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1" r="44571"/>
          <a:stretch/>
        </p:blipFill>
        <p:spPr>
          <a:xfrm>
            <a:off x="7309289" y="1828800"/>
            <a:ext cx="595745" cy="4114800"/>
          </a:xfrm>
          <a:prstGeom prst="roundRect">
            <a:avLst>
              <a:gd name="adj" fmla="val 50000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42B3E8-6A04-ED52-2D46-16984A638F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1" r="44571"/>
          <a:stretch/>
        </p:blipFill>
        <p:spPr>
          <a:xfrm>
            <a:off x="6466180" y="1828800"/>
            <a:ext cx="595745" cy="4114800"/>
          </a:xfrm>
          <a:prstGeom prst="roundRect">
            <a:avLst>
              <a:gd name="adj" fmla="val 50000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EF4183-AC97-47D0-68D0-91649274C3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r="4688"/>
          <a:stretch/>
        </p:blipFill>
        <p:spPr>
          <a:xfrm>
            <a:off x="1238723" y="1828800"/>
            <a:ext cx="4980093" cy="4114800"/>
          </a:xfrm>
          <a:prstGeom prst="roundRect">
            <a:avLst>
              <a:gd name="adj" fmla="val 4882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62F250-DA94-9270-92B5-E003D3A043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1" r="44571"/>
          <a:stretch/>
        </p:blipFill>
        <p:spPr>
          <a:xfrm>
            <a:off x="395614" y="1828800"/>
            <a:ext cx="595745" cy="4114800"/>
          </a:xfrm>
          <a:prstGeom prst="roundRect">
            <a:avLst>
              <a:gd name="adj" fmla="val 50000"/>
            </a:avLst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B92DC1E-806C-35F5-62FF-D317BA38520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5705" b="34194"/>
          <a:stretch/>
        </p:blipFill>
        <p:spPr>
          <a:xfrm>
            <a:off x="-620206" y="333940"/>
            <a:ext cx="4908245" cy="938763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6C145878-17FF-81DD-2F3D-A4F108A8DBD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2948" b="32514"/>
          <a:stretch/>
        </p:blipFill>
        <p:spPr>
          <a:xfrm>
            <a:off x="2954743" y="310760"/>
            <a:ext cx="4488738" cy="985122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3267383-9A28-D97B-7432-7036401AA95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9501" b="25541"/>
          <a:stretch/>
        </p:blipFill>
        <p:spPr>
          <a:xfrm>
            <a:off x="6250862" y="333940"/>
            <a:ext cx="3286148" cy="93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411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84CBE-39FC-4195-B98B-029A85C1D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BBBA24-C17C-E712-6CA5-1283944E5D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0" r="44580"/>
          <a:stretch/>
        </p:blipFill>
        <p:spPr>
          <a:xfrm>
            <a:off x="8152399" y="1828800"/>
            <a:ext cx="595745" cy="4114800"/>
          </a:xfrm>
          <a:prstGeom prst="roundRect">
            <a:avLst>
              <a:gd name="adj" fmla="val 50000"/>
            </a:avLst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826BC6-1EA5-65A7-97D6-D44E3C04A0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1" r="44571"/>
          <a:stretch/>
        </p:blipFill>
        <p:spPr>
          <a:xfrm>
            <a:off x="7309289" y="1828800"/>
            <a:ext cx="595745" cy="4114800"/>
          </a:xfrm>
          <a:prstGeom prst="roundRect">
            <a:avLst>
              <a:gd name="adj" fmla="val 50000"/>
            </a:avLst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DE6793-3B73-359F-96BC-AB0123FC22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" r="4616"/>
          <a:stretch/>
        </p:blipFill>
        <p:spPr>
          <a:xfrm>
            <a:off x="2082076" y="1828800"/>
            <a:ext cx="4979849" cy="4114800"/>
          </a:xfrm>
          <a:prstGeom prst="roundRect">
            <a:avLst>
              <a:gd name="adj" fmla="val 4852"/>
            </a:avLst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723241-39E7-47EB-7081-48C437E73F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0" r="44580"/>
          <a:stretch/>
        </p:blipFill>
        <p:spPr>
          <a:xfrm>
            <a:off x="1238967" y="1828800"/>
            <a:ext cx="595745" cy="4114800"/>
          </a:xfrm>
          <a:prstGeom prst="roundRect">
            <a:avLst>
              <a:gd name="adj" fmla="val 50000"/>
            </a:avLst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B86395-951A-485B-9319-289206A76E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1" r="44571"/>
          <a:stretch/>
        </p:blipFill>
        <p:spPr>
          <a:xfrm>
            <a:off x="395857" y="1828800"/>
            <a:ext cx="595745" cy="4114800"/>
          </a:xfrm>
          <a:prstGeom prst="roundRect">
            <a:avLst>
              <a:gd name="adj" fmla="val 50000"/>
            </a:avLst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EA3EC24-6ED9-8E1A-3317-FB0F30BEB09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5705" b="34194"/>
          <a:stretch/>
        </p:blipFill>
        <p:spPr>
          <a:xfrm>
            <a:off x="-620206" y="333940"/>
            <a:ext cx="4908245" cy="938763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F75B483C-4899-60E9-8966-04FFAD601A7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2948" b="32514"/>
          <a:stretch/>
        </p:blipFill>
        <p:spPr>
          <a:xfrm>
            <a:off x="2954743" y="310760"/>
            <a:ext cx="4488738" cy="985122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A9D98B75-2927-7E49-793D-6BD46514E90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9501" b="25541"/>
          <a:stretch/>
        </p:blipFill>
        <p:spPr>
          <a:xfrm>
            <a:off x="6250862" y="333940"/>
            <a:ext cx="3286148" cy="93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252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01D98-F6B4-E383-F277-F198879A8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0974B2-57E5-0B52-B8B4-773E7C3EA6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0" r="44580"/>
          <a:stretch/>
        </p:blipFill>
        <p:spPr>
          <a:xfrm>
            <a:off x="8152399" y="1828800"/>
            <a:ext cx="595745" cy="4114800"/>
          </a:xfrm>
          <a:prstGeom prst="roundRect">
            <a:avLst>
              <a:gd name="adj" fmla="val 50000"/>
            </a:avLst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3B3EA5-F125-6875-FEC0-41838501B7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" r="4616"/>
          <a:stretch/>
        </p:blipFill>
        <p:spPr>
          <a:xfrm>
            <a:off x="2925186" y="1828800"/>
            <a:ext cx="4979849" cy="4114800"/>
          </a:xfrm>
          <a:prstGeom prst="roundRect">
            <a:avLst>
              <a:gd name="adj" fmla="val 6667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BDBDF5-908E-AC49-E1DE-60897A666C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1" r="44571"/>
          <a:stretch/>
        </p:blipFill>
        <p:spPr>
          <a:xfrm>
            <a:off x="2082076" y="1828800"/>
            <a:ext cx="595745" cy="4114800"/>
          </a:xfrm>
          <a:prstGeom prst="roundRect">
            <a:avLst>
              <a:gd name="adj" fmla="val 50000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2E576D-A36A-115A-7C1E-F60AE53E41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0" r="44580"/>
          <a:stretch/>
        </p:blipFill>
        <p:spPr>
          <a:xfrm>
            <a:off x="1238967" y="1828800"/>
            <a:ext cx="595745" cy="4114800"/>
          </a:xfrm>
          <a:prstGeom prst="roundRect">
            <a:avLst>
              <a:gd name="adj" fmla="val 50000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A042B6-7D86-E4E3-4525-C2D29463E8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1" r="44571"/>
          <a:stretch/>
        </p:blipFill>
        <p:spPr>
          <a:xfrm>
            <a:off x="395857" y="1828800"/>
            <a:ext cx="595745" cy="4114800"/>
          </a:xfrm>
          <a:prstGeom prst="roundRect">
            <a:avLst>
              <a:gd name="adj" fmla="val 50000"/>
            </a:avLst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BC1E15A-D7C6-3BA2-025D-9761B26D721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5705" b="34194"/>
          <a:stretch/>
        </p:blipFill>
        <p:spPr>
          <a:xfrm>
            <a:off x="-620206" y="333940"/>
            <a:ext cx="4908245" cy="938763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C7FF5ED4-9315-875C-CDBB-6A5EAD48F69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2948" b="32514"/>
          <a:stretch/>
        </p:blipFill>
        <p:spPr>
          <a:xfrm>
            <a:off x="2954743" y="310760"/>
            <a:ext cx="4488738" cy="985122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56D709E7-58C0-CBE9-2411-F1EF87605BF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9501" b="25541"/>
          <a:stretch/>
        </p:blipFill>
        <p:spPr>
          <a:xfrm>
            <a:off x="6250862" y="333940"/>
            <a:ext cx="3286148" cy="93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03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3523B-A876-B4C8-89D4-AA4886329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255CC2-CB39-D776-33F1-EFFE2717BA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" r="4690"/>
          <a:stretch/>
        </p:blipFill>
        <p:spPr>
          <a:xfrm>
            <a:off x="3768295" y="1828800"/>
            <a:ext cx="4979849" cy="4114800"/>
          </a:xfrm>
          <a:prstGeom prst="roundRect">
            <a:avLst>
              <a:gd name="adj" fmla="val 5063"/>
            </a:avLst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68F121-0E7C-3608-8D6A-8B04C0382F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1" r="44571"/>
          <a:stretch/>
        </p:blipFill>
        <p:spPr>
          <a:xfrm>
            <a:off x="2925186" y="1828800"/>
            <a:ext cx="595745" cy="4114800"/>
          </a:xfrm>
          <a:prstGeom prst="roundRect">
            <a:avLst>
              <a:gd name="adj" fmla="val 50000"/>
            </a:avLst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AEDE33-CD1C-76F3-1F38-9E4C566FD4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1" r="44571"/>
          <a:stretch/>
        </p:blipFill>
        <p:spPr>
          <a:xfrm>
            <a:off x="2082076" y="1828800"/>
            <a:ext cx="595745" cy="4114800"/>
          </a:xfrm>
          <a:prstGeom prst="roundRect">
            <a:avLst>
              <a:gd name="adj" fmla="val 50000"/>
            </a:avLst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7E28DA-0288-F73E-BB04-B873E87A9D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0" r="44580"/>
          <a:stretch/>
        </p:blipFill>
        <p:spPr>
          <a:xfrm>
            <a:off x="1238967" y="1828800"/>
            <a:ext cx="595745" cy="4114800"/>
          </a:xfrm>
          <a:prstGeom prst="roundRect">
            <a:avLst>
              <a:gd name="adj" fmla="val 50000"/>
            </a:avLst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8E7FEA-F1F2-3C8D-5D29-11AEE91F2B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1" r="44571"/>
          <a:stretch/>
        </p:blipFill>
        <p:spPr>
          <a:xfrm>
            <a:off x="395857" y="1828800"/>
            <a:ext cx="595745" cy="4114800"/>
          </a:xfrm>
          <a:prstGeom prst="roundRect">
            <a:avLst>
              <a:gd name="adj" fmla="val 50000"/>
            </a:avLst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82F7C46-5DDE-CBAA-B12A-E2FF97A2E12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5705" b="34194"/>
          <a:stretch/>
        </p:blipFill>
        <p:spPr>
          <a:xfrm>
            <a:off x="-620206" y="333940"/>
            <a:ext cx="4908245" cy="938763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F98E5210-E06D-84CB-9B33-50588222854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2948" b="32514"/>
          <a:stretch/>
        </p:blipFill>
        <p:spPr>
          <a:xfrm>
            <a:off x="2954743" y="310760"/>
            <a:ext cx="4488738" cy="985122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8DA4AD85-5C0C-2034-C4CC-15097E4C7A9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9501" b="25541"/>
          <a:stretch/>
        </p:blipFill>
        <p:spPr>
          <a:xfrm>
            <a:off x="6250862" y="333940"/>
            <a:ext cx="3286148" cy="93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002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33B2AD-3FE4-BE55-7F0C-65D5C082C629}"/>
              </a:ext>
            </a:extLst>
          </p:cNvPr>
          <p:cNvSpPr txBox="1">
            <a:spLocks/>
          </p:cNvSpPr>
          <p:nvPr/>
        </p:nvSpPr>
        <p:spPr>
          <a:xfrm>
            <a:off x="431799" y="1268413"/>
            <a:ext cx="8354391" cy="4893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i="0">
                <a:latin typeface="Edu QLD Beginner" pitchFamily="2" charset="0"/>
              </a:rPr>
              <a:t>Kindness</a:t>
            </a:r>
            <a:r>
              <a:rPr lang="en-US" sz="4400" i="0">
                <a:latin typeface="Edu QLD Beginner" pitchFamily="2" charset="0"/>
              </a:rPr>
              <a:t> is </a:t>
            </a:r>
            <a:r>
              <a:rPr lang="en-US" sz="4400" b="1" i="0">
                <a:latin typeface="Edu QLD Beginner" pitchFamily="2" charset="0"/>
              </a:rPr>
              <a:t>doing</a:t>
            </a:r>
            <a:r>
              <a:rPr lang="en-US" sz="4400" i="0">
                <a:latin typeface="Edu QLD Beginner" pitchFamily="2" charset="0"/>
              </a:rPr>
              <a:t> </a:t>
            </a:r>
            <a:r>
              <a:rPr lang="en-US" sz="4400" b="1" i="0">
                <a:latin typeface="Edu QLD Beginner" pitchFamily="2" charset="0"/>
              </a:rPr>
              <a:t>something</a:t>
            </a:r>
            <a:r>
              <a:rPr lang="en-US" sz="4400" i="0">
                <a:latin typeface="Edu QLD Beginner" pitchFamily="2" charset="0"/>
              </a:rPr>
              <a:t> </a:t>
            </a:r>
            <a:r>
              <a:rPr lang="en-US" sz="4400" b="1" i="0">
                <a:latin typeface="Edu QLD Beginner" pitchFamily="2" charset="0"/>
              </a:rPr>
              <a:t>nice</a:t>
            </a:r>
            <a:r>
              <a:rPr lang="en-US" sz="4400" i="0">
                <a:latin typeface="Edu QLD Beginner" pitchFamily="2" charset="0"/>
              </a:rPr>
              <a:t> to </a:t>
            </a:r>
            <a:r>
              <a:rPr lang="en-US" sz="4400" b="1" i="0">
                <a:latin typeface="Edu QLD Beginner" pitchFamily="2" charset="0"/>
              </a:rPr>
              <a:t>help</a:t>
            </a:r>
            <a:r>
              <a:rPr lang="en-US" sz="4400" i="0">
                <a:latin typeface="Edu QLD Beginner" pitchFamily="2" charset="0"/>
              </a:rPr>
              <a:t> someone or make them </a:t>
            </a:r>
            <a:r>
              <a:rPr lang="en-US" sz="4400" b="1" i="0">
                <a:latin typeface="Edu QLD Beginner" pitchFamily="2" charset="0"/>
              </a:rPr>
              <a:t>feel</a:t>
            </a:r>
            <a:r>
              <a:rPr lang="en-US" sz="4400" i="0">
                <a:latin typeface="Edu QLD Beginner" pitchFamily="2" charset="0"/>
              </a:rPr>
              <a:t> </a:t>
            </a:r>
            <a:r>
              <a:rPr lang="en-US" sz="4400" b="1" i="0">
                <a:latin typeface="Edu QLD Beginner" pitchFamily="2" charset="0"/>
              </a:rPr>
              <a:t>happy</a:t>
            </a:r>
            <a:r>
              <a:rPr lang="en-US" sz="4400" i="0">
                <a:latin typeface="Edu QLD Beginner" pitchFamily="2" charset="0"/>
              </a:rPr>
              <a:t>.</a:t>
            </a:r>
          </a:p>
          <a:p>
            <a:endParaRPr lang="en-US" sz="2400" i="0">
              <a:latin typeface="Edu QLD Beginner" pitchFamily="2" charset="0"/>
            </a:endParaRPr>
          </a:p>
          <a:p>
            <a:r>
              <a:rPr lang="en-US" sz="4400" i="0">
                <a:latin typeface="Edu QLD Beginner" pitchFamily="2" charset="0"/>
              </a:rPr>
              <a:t>We </a:t>
            </a:r>
            <a:r>
              <a:rPr lang="en-US" sz="4400" b="1" i="0">
                <a:latin typeface="Edu QLD Beginner" pitchFamily="2" charset="0"/>
              </a:rPr>
              <a:t>show</a:t>
            </a:r>
            <a:r>
              <a:rPr lang="en-US" sz="4400" i="0">
                <a:latin typeface="Edu QLD Beginner" pitchFamily="2" charset="0"/>
              </a:rPr>
              <a:t> </a:t>
            </a:r>
            <a:r>
              <a:rPr lang="en-US" sz="4400" b="1" i="0">
                <a:latin typeface="Edu QLD Beginner" pitchFamily="2" charset="0"/>
              </a:rPr>
              <a:t>kindness </a:t>
            </a:r>
            <a:r>
              <a:rPr lang="en-US" sz="4400" i="0">
                <a:latin typeface="Edu QLD Beginner" pitchFamily="2" charset="0"/>
              </a:rPr>
              <a:t>when we </a:t>
            </a:r>
            <a:r>
              <a:rPr lang="en-US" sz="4400" b="1" i="0">
                <a:latin typeface="Edu QLD Beginner" pitchFamily="2" charset="0"/>
              </a:rPr>
              <a:t>notice</a:t>
            </a:r>
            <a:r>
              <a:rPr lang="en-US" sz="4400" i="0">
                <a:latin typeface="Edu QLD Beginner" pitchFamily="2" charset="0"/>
              </a:rPr>
              <a:t> someone needs </a:t>
            </a:r>
            <a:r>
              <a:rPr lang="en-US" sz="4400" b="1" i="0">
                <a:latin typeface="Edu QLD Beginner" pitchFamily="2" charset="0"/>
              </a:rPr>
              <a:t>help</a:t>
            </a:r>
            <a:r>
              <a:rPr lang="en-US" sz="4400" i="0">
                <a:latin typeface="Edu QLD Beginner" pitchFamily="2" charset="0"/>
              </a:rPr>
              <a:t> and </a:t>
            </a:r>
            <a:r>
              <a:rPr lang="en-US" sz="4400" b="1" i="0">
                <a:latin typeface="Edu QLD Beginner" pitchFamily="2" charset="0"/>
              </a:rPr>
              <a:t>we choose to care</a:t>
            </a:r>
            <a:r>
              <a:rPr lang="en-US" sz="4400" i="0">
                <a:latin typeface="Edu QLD Beginner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1185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F09AEDA-BC44-5FF9-210D-A8217E3A7462}"/>
              </a:ext>
            </a:extLst>
          </p:cNvPr>
          <p:cNvSpPr txBox="1">
            <a:spLocks/>
          </p:cNvSpPr>
          <p:nvPr/>
        </p:nvSpPr>
        <p:spPr>
          <a:xfrm>
            <a:off x="431800" y="1268414"/>
            <a:ext cx="7518674" cy="918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/>
              </a:rPr>
              <a:t>How well did you: </a:t>
            </a:r>
          </a:p>
          <a:p>
            <a:endParaRPr lang="en-US" sz="4800" i="0">
              <a:latin typeface="Edu QLD Beginner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6B4ED8B-D841-F940-0AA6-D9386E699C9C}"/>
              </a:ext>
            </a:extLst>
          </p:cNvPr>
          <p:cNvSpPr/>
          <p:nvPr/>
        </p:nvSpPr>
        <p:spPr>
          <a:xfrm rot="5400000">
            <a:off x="362693" y="2957450"/>
            <a:ext cx="1396272" cy="1368010"/>
          </a:xfrm>
          <a:prstGeom prst="ellipse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8FCB56-474D-25CE-3B73-649A6F1B7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19" t="33138" r="2059" b="33527"/>
          <a:stretch/>
        </p:blipFill>
        <p:spPr>
          <a:xfrm>
            <a:off x="249026" y="2796210"/>
            <a:ext cx="1618791" cy="1643816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83AD548-1069-B47E-28C1-5BDD24F2369E}"/>
              </a:ext>
            </a:extLst>
          </p:cNvPr>
          <p:cNvSpPr txBox="1">
            <a:spLocks/>
          </p:cNvSpPr>
          <p:nvPr/>
        </p:nvSpPr>
        <p:spPr>
          <a:xfrm>
            <a:off x="2053765" y="2892863"/>
            <a:ext cx="6652913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72"/>
              </a:spcBef>
            </a:pPr>
            <a:r>
              <a:rPr lang="en-US" sz="4800" b="1" i="0">
                <a:solidFill>
                  <a:srgbClr val="000000"/>
                </a:solidFill>
                <a:latin typeface="Edu QLD Beginner" pitchFamily="2" charset="0"/>
                <a:cs typeface="Calibri"/>
              </a:rPr>
              <a:t>notice</a:t>
            </a:r>
            <a:r>
              <a:rPr lang="en-US" sz="4800" i="0">
                <a:solidFill>
                  <a:srgbClr val="177F99"/>
                </a:solidFill>
                <a:latin typeface="Edu QLD Beginner" pitchFamily="2" charset="0"/>
                <a:cs typeface="Calibri"/>
              </a:rPr>
              <a:t> </a:t>
            </a:r>
            <a:r>
              <a:rPr lang="en-US" sz="4800" i="0">
                <a:solidFill>
                  <a:srgbClr val="000000"/>
                </a:solidFill>
                <a:latin typeface="Edu QLD Beginner" pitchFamily="2" charset="0"/>
                <a:cs typeface="Calibri"/>
              </a:rPr>
              <a:t>when someone might need kindness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6C810D2-57C0-E2F9-184A-C26663BE0BFE}"/>
              </a:ext>
            </a:extLst>
          </p:cNvPr>
          <p:cNvSpPr txBox="1">
            <a:spLocks/>
          </p:cNvSpPr>
          <p:nvPr/>
        </p:nvSpPr>
        <p:spPr>
          <a:xfrm>
            <a:off x="2033886" y="4667765"/>
            <a:ext cx="6792061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sz="4800" b="1" i="0">
                <a:solidFill>
                  <a:srgbClr val="000000"/>
                </a:solidFill>
                <a:latin typeface="Edu QLD Beginner" pitchFamily="2" charset="0"/>
              </a:rPr>
              <a:t>tell</a:t>
            </a:r>
            <a:r>
              <a:rPr lang="en-US" sz="4800" i="0">
                <a:solidFill>
                  <a:srgbClr val="000000"/>
                </a:solidFill>
                <a:latin typeface="Edu QLD Beginner" pitchFamily="2" charset="0"/>
              </a:rPr>
              <a:t> how you can show kindness?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F96A08-26F4-6852-F99E-37BDC0BE0A5D}"/>
              </a:ext>
            </a:extLst>
          </p:cNvPr>
          <p:cNvSpPr/>
          <p:nvPr/>
        </p:nvSpPr>
        <p:spPr>
          <a:xfrm rot="5400000">
            <a:off x="370714" y="4698019"/>
            <a:ext cx="1396272" cy="1368010"/>
          </a:xfrm>
          <a:prstGeom prst="ellipse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46727D-2636-CCF8-BEE7-6D149F31A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4" t="34398" r="76162" b="32446"/>
          <a:stretch/>
        </p:blipFill>
        <p:spPr>
          <a:xfrm>
            <a:off x="220745" y="4529759"/>
            <a:ext cx="1618791" cy="1634961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76046E0B-1FEE-65FB-861C-A4F4EFB4A586}"/>
              </a:ext>
            </a:extLst>
          </p:cNvPr>
          <p:cNvSpPr>
            <a:spLocks noChangeAspect="1"/>
          </p:cNvSpPr>
          <p:nvPr/>
        </p:nvSpPr>
        <p:spPr>
          <a:xfrm>
            <a:off x="6105409" y="0"/>
            <a:ext cx="2145096" cy="2192421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A5C680-8E1E-147E-CF54-080275A2A87F}"/>
              </a:ext>
            </a:extLst>
          </p:cNvPr>
          <p:cNvSpPr/>
          <p:nvPr/>
        </p:nvSpPr>
        <p:spPr>
          <a:xfrm rot="5400000">
            <a:off x="5734690" y="250859"/>
            <a:ext cx="90712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61FF0E-EA1C-53B5-CF03-DC9C226F9DAB}"/>
              </a:ext>
            </a:extLst>
          </p:cNvPr>
          <p:cNvSpPr/>
          <p:nvPr/>
        </p:nvSpPr>
        <p:spPr>
          <a:xfrm rot="5400000">
            <a:off x="5734691" y="1126265"/>
            <a:ext cx="90712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72AB87-0DF8-BD33-0CE5-A5DD7E734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" t="35276" r="75389" b="29813"/>
          <a:stretch/>
        </p:blipFill>
        <p:spPr>
          <a:xfrm>
            <a:off x="5190697" y="664841"/>
            <a:ext cx="2021427" cy="2149729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CD1D434A-CE70-3BD0-B500-8FE8DD22D36D}"/>
              </a:ext>
            </a:extLst>
          </p:cNvPr>
          <p:cNvSpPr>
            <a:spLocks noChangeAspect="1"/>
          </p:cNvSpPr>
          <p:nvPr/>
        </p:nvSpPr>
        <p:spPr>
          <a:xfrm>
            <a:off x="5128863" y="386310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BCEAEA-CD0B-F405-0FF2-9B35554D5B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97" t="9365" r="28736" b="34067"/>
          <a:stretch>
            <a:fillRect/>
          </a:stretch>
        </p:blipFill>
        <p:spPr>
          <a:xfrm rot="20659453">
            <a:off x="5618896" y="-1078218"/>
            <a:ext cx="5857498" cy="334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5 -0.00047 L 0.00695 -0.00024 C 0.00226 0.00092 -0.00243 0.00254 -0.00694 0.0037 C -0.00903 0.00416 0.00104 0.00254 -0.00087 0.00115 C -0.00451 -0.00139 -0.00903 -0.00024 -0.01319 -0.00047 L 0.0007 -0.00672 L 0.00538 -0.00926 L 0.0099 -0.01065 C -0.00434 -0.01181 -0.01875 -0.01088 -0.03316 -0.0132 C -0.0368 -0.0132 -0.02587 -0.01459 -0.02239 -0.01482 C -0.02031 -0.01575 -0.01823 -0.01621 -0.01614 -0.01713 C -0.01371 -0.01829 -0.01111 -0.01829 -0.0085 -0.01968 C -0.0059 -0.01991 -0.00347 -0.02223 -0.00087 -0.02362 C 0.00122 -0.02385 0.0033 -0.025 0.00538 -0.025 C 0.02084 -0.03149 -0.00312 -0.02362 0.01615 -0.0301 C 0.01042 -0.0301 0.00486 -0.0301 -0.00087 -0.03149 C -0.00295 -0.03149 -0.00798 -0.03149 -0.00694 -0.03403 C -0.00573 -0.03658 -0.00191 -0.03542 0.0007 -0.03542 C -0.00469 -0.03797 -0.01059 -0.04051 -0.01614 -0.0419 C -0.03107 -0.04445 -0.02448 -0.04306 -0.03628 -0.04584 C -0.02309 -0.05232 -0.03489 -0.047 -0.00538 -0.04954 C -0.00034 -0.05093 0.00486 -0.05093 0.0099 -0.05232 L -0.00382 -0.05348 C -0.01423 -0.05487 -0.02187 -0.05487 -0.03159 -0.05834 C -0.03316 -0.05834 -0.03472 -0.05973 -0.03628 -0.06112 C -0.03159 -0.06227 -0.02691 -0.06297 -0.02239 -0.06505 C -0.01875 -0.06551 -0.01528 -0.06829 -0.01163 -0.06875 C -0.00555 -0.06945 0.01302 -0.07014 0.00695 -0.07014 C -0.01562 -0.07014 -0.03819 -0.06875 -0.06076 -0.06875 C -0.07413 -0.06875 -0.0342 -0.06945 -0.02083 -0.07014 L 0.02222 -0.07662 C 0.02587 -0.07732 0.03663 -0.07917 0.03299 -0.07917 C 0.0191 -0.07917 0.02413 -0.07593 0.01302 -0.07593 C 0.00591 -0.07338 -0.00139 -0.07338 -0.0085 -0.07269 L -0.02691 -0.07014 C -0.02951 -0.06945 -0.04201 -0.06621 -0.04392 -0.06621 C -0.046 -0.06621 -0.03975 -0.06829 -0.03767 -0.06875 C -0.03368 -0.06945 -0.02951 -0.06945 -0.02552 -0.07014 C -0.02031 -0.07269 -0.0151 -0.07269 -0.01007 -0.07593 C -0.00087 -0.07732 0.00834 -0.08056 0.01771 -0.08264 C 0.02066 -0.08311 0.03004 -0.0845 0.02691 -0.0845 C 0.01667 -0.0845 0.00643 -0.08311 -0.00382 -0.08264 L -0.02847 -0.08056 L -0.05937 -0.07917 C -0.05225 -0.08195 -0.05538 -0.08056 -0.04548 -0.08264 L -0.02396 -0.08681 C -0.01979 -0.08727 -0.01562 -0.0875 -0.01163 -0.08866 C -0.00903 -0.08912 -0.00121 -0.09051 -0.00382 -0.09051 C -0.00798 -0.09051 -0.01215 -0.08936 -0.01614 -0.08866 C -0.0658 -0.09167 -0.05243 -0.08936 -0.02239 -0.0926 C -0.01788 -0.09329 -0.00347 -0.09676 0.0007 -0.09676 C 0.00278 -0.09676 -0.0033 -0.09514 -0.00538 -0.09468 C -0.01215 -0.09375 -0.01875 -0.09306 -0.02552 -0.0926 C -0.03871 -0.09167 -0.07882 -0.09051 -0.06545 -0.09051 C -0.03576 -0.09051 -0.0059 -0.0919 0.02379 -0.0926 C 0.00556 -0.09167 -0.05312 -0.08797 -0.06545 -0.08866 C -0.06927 -0.08866 -0.05833 -0.09213 -0.05469 -0.0926 C -0.03784 -0.09537 -0.02083 -0.09653 -0.00382 -0.09885 L 0.01146 -0.10093 C 0.03299 -0.10903 0.01979 -0.10301 -0.00243 -0.10301 C -0.00903 -0.10301 -0.01562 -0.1044 -0.02239 -0.10487 C 0.0349 -0.11875 -0.04809 -0.09954 0.01302 -0.11112 C 0.01771 -0.11204 0.02222 -0.11412 0.02691 -0.11528 C 0.03091 -0.11621 0.04341 -0.11737 0.03924 -0.11737 C 0.03351 -0.11737 0.02795 -0.11598 0.02222 -0.11528 C 0.00781 -0.11598 -0.00642 -0.11621 -0.02083 -0.11737 C -0.02448 -0.1176 -0.02795 -0.11922 -0.03159 -0.11922 C -0.03316 -0.11922 -0.02864 -0.11783 -0.02691 -0.11737 C -0.02448 -0.11644 -0.02187 -0.11551 -0.01927 -0.11528 C -0.00191 -0.11412 0.03299 -0.1132 0.03299 -0.11297 " pathEditMode="relative" rAng="0" ptsTypes="AAAAAAAAAAAAAAAAAAAAAAAAAAAAAAAAAAAAAAAAAAAAAAAAAAAAAAAAAAAAAAAAAAAAAA">
                                      <p:cBhvr>
                                        <p:cTn id="9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9 -0.11297 L 0.03299 -0.11181 C 0.0283 -0.11181 0.02379 -0.11042 0.0191 -0.11042 C 0.0165 -0.11042 0.01406 -0.11181 0.01146 -0.11297 C 0.00434 -0.11412 -0.00295 -0.11436 -0.01007 -0.11459 C -0.02448 -0.11575 -0.03889 -0.11598 -0.05312 -0.11713 C -0.05121 -0.1176 -0.04913 -0.11852 -0.04705 -0.11899 C -0.04444 -0.11991 -0.04184 -0.12014 -0.03941 -0.1213 C -0.03576 -0.12176 -0.03229 -0.12431 -0.02864 -0.12547 C -0.025 -0.12593 -0.02135 -0.12593 -0.01788 -0.12732 C -0.01475 -0.12732 -0.01163 -0.12848 -0.0085 -0.12871 C -0.00607 -0.1301 -0.00347 -0.1301 -0.00087 -0.13149 C 0.0033 -0.13264 0.00729 -0.13287 0.01146 -0.13287 C 0.0165 -0.13287 0.02188 -0.13287 0.02691 -0.13149 C 0.02847 -0.1301 0.02379 -0.12987 0.02222 -0.12871 C 0.01667 -0.12848 0.01094 -0.12732 0.00521 -0.12732 C -0.01788 -0.12732 -0.0408 -0.12871 -0.06389 -0.12871 C -0.06666 -0.12871 -0.07048 -0.1301 -0.0717 -0.12732 C -0.07257 -0.12454 -0.06753 -0.12593 -0.06545 -0.12547 C -0.06302 -0.12454 -0.06041 -0.12315 -0.05781 -0.12315 C -0.05573 -0.12176 -0.05364 -0.12153 -0.05173 -0.1213 C -0.04653 -0.11991 -0.04149 -0.1176 -0.03628 -0.11713 C -0.03159 -0.11598 -0.02708 -0.11575 -0.02239 -0.11459 L -0.01007 -0.11297 C 0.00521 -0.1132 0.02118 -0.10996 0.03611 -0.11459 C 0.0415 -0.11598 0.02535 -0.11899 0.02066 -0.12315 C 0.0191 -0.12454 0.01771 -0.12593 0.01615 -0.12732 C 0.01354 -0.12871 0.00764 -0.1301 0.00521 -0.13149 C -0.01007 -0.13727 0.01945 -0.1301 -0.02083 -0.1382 L -0.03159 -0.13982 C -0.01475 -0.14005 0.00226 -0.14005 0.0191 -0.14144 C 0.0217 -0.14144 0.02431 -0.14283 0.02691 -0.14399 C 0.03091 -0.14514 0.03507 -0.14537 0.03924 -0.14561 C 0.03038 -0.14676 0.0217 -0.14723 0.01302 -0.14815 C 0.00938 -0.14862 0.00591 -0.14977 0.00226 -0.15 C -0.00399 -0.15116 -0.01007 -0.15139 -0.01632 -0.15232 C -0.03628 -0.15787 -0.02639 -0.15556 -0.04548 -0.15834 C -0.04757 -0.15926 -0.04965 -0.15973 -0.05173 -0.16065 C -0.05416 -0.16112 -0.05677 -0.16181 -0.05937 -0.1625 C -0.06094 -0.16343 -0.0625 -0.16412 -0.06389 -0.16482 C -0.05 -0.16667 -0.02986 -0.17014 -0.01788 -0.17107 L 0.00677 -0.17315 C -0.03437 -0.17547 -0.01146 -0.17292 -0.03472 -0.17686 C -0.05017 -0.1794 -0.04253 -0.17755 -0.05312 -0.18102 C -0.04566 -0.1838 -0.03975 -0.18588 -0.03159 -0.18727 C -0.02274 -0.18936 0.00313 -0.19075 0.0099 -0.19144 C -0.00955 -0.19676 -0.00034 -0.19491 -0.01788 -0.19769 C -0.02708 -0.20093 -0.02187 -0.19885 -0.03316 -0.20417 L -0.03784 -0.20625 C -0.02864 -0.20695 -0.01927 -0.20695 -0.01007 -0.20811 C -0.00694 -0.20857 -0.00399 -0.20973 -0.00087 -0.21019 C 0.01094 -0.21227 0.01441 -0.21158 0.02535 -0.21436 C 0.02743 -0.21482 0.02934 -0.21575 0.03143 -0.21667 L -0.0085 -0.21875 C -0.01875 -0.21922 -0.02778 -0.22107 -0.03784 -0.22269 L -0.02239 -0.22477 C -0.01528 -0.2257 -0.00798 -0.225 -0.00087 -0.22686 C 0.0007 -0.22732 -0.00399 -0.22848 -0.00555 -0.22894 C -0.00798 -0.22963 -0.01059 -0.23033 -0.01319 -0.23079 C -0.01163 -0.23172 -0.01007 -0.23241 -0.0085 -0.23311 C -0.00659 -0.2338 -0.0033 -0.23264 -0.00243 -0.23519 C -0.00173 -0.23704 -0.00538 -0.23658 -0.00694 -0.23727 C -0.00903 -0.23774 -0.01111 -0.23889 -0.01319 -0.23889 C -0.01475 -0.23889 -0.0085 -0.23727 -0.0085 -0.23704 " pathEditMode="relative" rAng="0" ptsTypes="AAAAAAAAAAAAAAAAAAAAAAAAAAAAAAAAAAAAAAAAAAAAAAAAAAAAAAAAAAAAAAAA">
                                      <p:cBhvr>
                                        <p:cTn id="16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1" y="-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9 -0.11297 L 0.08646 0.1414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" y="1270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12" grpId="1" animBg="1"/>
      <p:bldP spid="13" grpId="0" animBg="1"/>
      <p:bldP spid="1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E3EB4-2F60-26FC-0A9D-386E0FE9CD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799" y="1268413"/>
            <a:ext cx="8354391" cy="3194721"/>
          </a:xfrm>
        </p:spPr>
        <p:txBody>
          <a:bodyPr/>
          <a:lstStyle/>
          <a:p>
            <a:r>
              <a:rPr lang="en-US" sz="4800">
                <a:latin typeface="Edu QLD Beginner" pitchFamily="2" charset="0"/>
              </a:rPr>
              <a:t>In the next </a:t>
            </a:r>
            <a:r>
              <a:rPr lang="en-US"/>
              <a:t>lesson, </a:t>
            </a:r>
            <a:r>
              <a:rPr lang="en-US" sz="4800">
                <a:latin typeface="Edu QLD Beginner" pitchFamily="2" charset="0"/>
              </a:rPr>
              <a:t>we will find things in our lives to have gratitude for.</a:t>
            </a:r>
          </a:p>
          <a:p>
            <a:endParaRPr lang="en-US" sz="4800">
              <a:latin typeface="Edu QLD Beginner" pitchFamily="2" charset="0"/>
            </a:endParaRPr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D41E8980-325F-ACF4-B4E0-E9A3B1C0E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2473268" y="3368842"/>
            <a:ext cx="4197465" cy="311147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09941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063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A2AD7-6B81-0A6D-0D43-7E6C5A68980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1799" y="1268413"/>
            <a:ext cx="8165935" cy="1908420"/>
          </a:xfrm>
        </p:spPr>
        <p:txBody>
          <a:bodyPr>
            <a:noAutofit/>
          </a:bodyPr>
          <a:lstStyle/>
          <a:p>
            <a:r>
              <a:rPr lang="en-US" sz="4800">
                <a:latin typeface="Edu QLD Beginner" pitchFamily="2" charset="0"/>
              </a:rPr>
              <a:t>In this lesson, we will learn what kindness looks like. </a:t>
            </a:r>
            <a:endParaRPr lang="en-US" sz="4800">
              <a:latin typeface="Edu QLD Beginner"/>
            </a:endParaRPr>
          </a:p>
        </p:txBody>
      </p:sp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D5E67099-AEC7-18C1-3166-14C6A5FC5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2189403" y="2856611"/>
            <a:ext cx="4765195" cy="353231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1246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4B633761-F320-B7FC-7A97-B1F815F16DA3}"/>
              </a:ext>
            </a:extLst>
          </p:cNvPr>
          <p:cNvSpPr txBox="1">
            <a:spLocks/>
          </p:cNvSpPr>
          <p:nvPr/>
        </p:nvSpPr>
        <p:spPr>
          <a:xfrm>
            <a:off x="431800" y="1225087"/>
            <a:ext cx="8243888" cy="5023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200" i="0">
                <a:latin typeface="Edu QLD Beginner" pitchFamily="2" charset="0"/>
              </a:rPr>
              <a:t>You will be successful when you can: </a:t>
            </a:r>
          </a:p>
        </p:txBody>
      </p:sp>
      <p:pic>
        <p:nvPicPr>
          <p:cNvPr id="7" name="Picture 6" descr="A blue circle with white outline icons&#10;&#10;AI-generated content may be incorrect.">
            <a:extLst>
              <a:ext uri="{FF2B5EF4-FFF2-40B4-BE49-F238E27FC236}">
                <a16:creationId xmlns:a16="http://schemas.microsoft.com/office/drawing/2014/main" id="{6ED4AC2B-7E58-D768-E3B3-F55A00439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8" t="37155" r="3101" b="30609"/>
          <a:stretch>
            <a:fillRect/>
          </a:stretch>
        </p:blipFill>
        <p:spPr>
          <a:xfrm>
            <a:off x="416815" y="2402182"/>
            <a:ext cx="1617790" cy="16016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3D3852-8E2C-3D35-C75A-4414C76F9F54}"/>
              </a:ext>
            </a:extLst>
          </p:cNvPr>
          <p:cNvSpPr txBox="1"/>
          <p:nvPr/>
        </p:nvSpPr>
        <p:spPr>
          <a:xfrm>
            <a:off x="2034604" y="2510485"/>
            <a:ext cx="6736795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4200" b="1" i="0">
                <a:solidFill>
                  <a:srgbClr val="177F99"/>
                </a:solidFill>
                <a:latin typeface="Edu QLD Beginner" pitchFamily="2" charset="0"/>
                <a:cs typeface="Calibri"/>
              </a:rPr>
              <a:t>notice</a:t>
            </a:r>
            <a:r>
              <a:rPr lang="en-US" sz="4200" i="0">
                <a:solidFill>
                  <a:srgbClr val="177F99"/>
                </a:solidFill>
                <a:latin typeface="Edu QLD Beginner" pitchFamily="2" charset="0"/>
                <a:cs typeface="Calibri"/>
              </a:rPr>
              <a:t> </a:t>
            </a:r>
            <a:r>
              <a:rPr lang="en-US" sz="4200" i="0">
                <a:solidFill>
                  <a:srgbClr val="000000"/>
                </a:solidFill>
                <a:latin typeface="Edu QLD Beginner" pitchFamily="2" charset="0"/>
                <a:cs typeface="Calibri"/>
              </a:rPr>
              <a:t>when someone might need kindness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A30EEF-5739-6E36-19D1-E26A6A43C13D}"/>
              </a:ext>
            </a:extLst>
          </p:cNvPr>
          <p:cNvSpPr txBox="1"/>
          <p:nvPr/>
        </p:nvSpPr>
        <p:spPr>
          <a:xfrm>
            <a:off x="2011132" y="4442349"/>
            <a:ext cx="6740456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4200" b="1" i="0">
                <a:solidFill>
                  <a:srgbClr val="177F99"/>
                </a:solidFill>
                <a:latin typeface="Edu QLD Beginner" pitchFamily="2" charset="0"/>
                <a:cs typeface="Calibri"/>
              </a:rPr>
              <a:t>tell</a:t>
            </a:r>
            <a:r>
              <a:rPr lang="en-US" sz="4200" i="0">
                <a:solidFill>
                  <a:srgbClr val="177F99"/>
                </a:solidFill>
                <a:latin typeface="Edu QLD Beginner" pitchFamily="2" charset="0"/>
                <a:cs typeface="Calibri"/>
              </a:rPr>
              <a:t> </a:t>
            </a:r>
            <a:r>
              <a:rPr lang="en-US" sz="4200" i="0">
                <a:solidFill>
                  <a:srgbClr val="000000"/>
                </a:solidFill>
                <a:latin typeface="Edu QLD Beginner" pitchFamily="2" charset="0"/>
                <a:cs typeface="Calibri"/>
              </a:rPr>
              <a:t>how you can show kindness.</a:t>
            </a:r>
          </a:p>
        </p:txBody>
      </p:sp>
      <p:pic>
        <p:nvPicPr>
          <p:cNvPr id="12" name="Picture 11" descr="A blue circle with white outline icons&#10;&#10;AI-generated content may be incorrect.">
            <a:extLst>
              <a:ext uri="{FF2B5EF4-FFF2-40B4-BE49-F238E27FC236}">
                <a16:creationId xmlns:a16="http://schemas.microsoft.com/office/drawing/2014/main" id="{1D4728AB-4C63-86FD-E1B2-9FA9F090E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9" t="37564" r="75948" b="30085"/>
          <a:stretch/>
        </p:blipFill>
        <p:spPr>
          <a:xfrm>
            <a:off x="420409" y="4334746"/>
            <a:ext cx="1610601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6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6">
            <a:extLst>
              <a:ext uri="{FF2B5EF4-FFF2-40B4-BE49-F238E27FC236}">
                <a16:creationId xmlns:a16="http://schemas.microsoft.com/office/drawing/2014/main" id="{450EF231-11A8-842E-6994-A970C1461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" b="528"/>
          <a:stretch/>
        </p:blipFill>
        <p:spPr>
          <a:xfrm>
            <a:off x="1214479" y="1191153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58B195DE-BAE2-46FC-0E0F-1156EF9AF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" b="501"/>
          <a:stretch/>
        </p:blipFill>
        <p:spPr>
          <a:xfrm>
            <a:off x="1214479" y="1191153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450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8EDC0B-F253-EC9B-B02C-D211F9C6F19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2215991"/>
          </a:xfrm>
        </p:spPr>
        <p:txBody>
          <a:bodyPr/>
          <a:lstStyle/>
          <a:p>
            <a:r>
              <a:rPr lang="en-US"/>
              <a:t>Kindness is doing something nice to help someone or make them feel happy.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7250E-2248-F418-3D82-14CC4691940F}"/>
              </a:ext>
            </a:extLst>
          </p:cNvPr>
          <p:cNvSpPr txBox="1">
            <a:spLocks/>
          </p:cNvSpPr>
          <p:nvPr/>
        </p:nvSpPr>
        <p:spPr>
          <a:xfrm>
            <a:off x="2673777" y="361401"/>
            <a:ext cx="4216880" cy="536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i="0" kern="1200">
                <a:solidFill>
                  <a:srgbClr val="FFC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Kindness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900AECFD-14FE-8535-FB3E-283179613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8" r="13568"/>
          <a:stretch/>
        </p:blipFill>
        <p:spPr>
          <a:xfrm>
            <a:off x="517377" y="3772518"/>
            <a:ext cx="2590531" cy="2492223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093BCFB5-815A-51A4-509B-3A689CB4F7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1" r="11021"/>
          <a:stretch/>
        </p:blipFill>
        <p:spPr>
          <a:xfrm>
            <a:off x="6190037" y="3772518"/>
            <a:ext cx="2590531" cy="2492223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326CE785-47FB-2264-F6E4-2BE8502181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1" r="11191"/>
          <a:stretch/>
        </p:blipFill>
        <p:spPr>
          <a:xfrm>
            <a:off x="3362177" y="3772518"/>
            <a:ext cx="2590531" cy="2492223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6BEC01E-1602-13E0-E460-86F899B17EA3}"/>
              </a:ext>
            </a:extLst>
          </p:cNvPr>
          <p:cNvSpPr txBox="1">
            <a:spLocks/>
          </p:cNvSpPr>
          <p:nvPr/>
        </p:nvSpPr>
        <p:spPr>
          <a:xfrm>
            <a:off x="406156" y="1160364"/>
            <a:ext cx="8237538" cy="221599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kern="1200">
                <a:solidFill>
                  <a:srgbClr val="000000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/>
              <a:t>We can show kindness when we notice someone needs help and we choose to care.</a:t>
            </a:r>
          </a:p>
        </p:txBody>
      </p:sp>
      <p:pic>
        <p:nvPicPr>
          <p:cNvPr id="16" name="Picture Placeholder 6">
            <a:extLst>
              <a:ext uri="{FF2B5EF4-FFF2-40B4-BE49-F238E27FC236}">
                <a16:creationId xmlns:a16="http://schemas.microsoft.com/office/drawing/2014/main" id="{C419EE56-BB7B-D096-74B6-D7A53BA723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" r="2718"/>
          <a:stretch/>
        </p:blipFill>
        <p:spPr>
          <a:xfrm>
            <a:off x="2495269" y="3280057"/>
            <a:ext cx="4153462" cy="3078852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7631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5BCBE77B-2272-AB3D-CC39-C044DFAC260A}"/>
              </a:ext>
            </a:extLst>
          </p:cNvPr>
          <p:cNvSpPr txBox="1">
            <a:spLocks/>
          </p:cNvSpPr>
          <p:nvPr/>
        </p:nvSpPr>
        <p:spPr>
          <a:xfrm>
            <a:off x="325712" y="1225087"/>
            <a:ext cx="8416844" cy="284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 pitchFamily="2" charset="0"/>
                <a:ea typeface="Calibri" panose="020F0502020204030204" pitchFamily="34" charset="0"/>
                <a:cs typeface="Calibri" panose="020F0502020204030204" pitchFamily="34" charset="0"/>
              </a:rPr>
              <a:t>When we notice and choose to help, we are being kind.</a:t>
            </a:r>
            <a:endParaRPr lang="en-AU" sz="4800" i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6A458E9-EEFA-6F09-72C7-36DAADB9D4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175" y="385853"/>
            <a:ext cx="6195296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181818"/>
                </a:solidFill>
              </a:rPr>
              <a:t>Being Kind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5023DBD4-0E55-B15F-DD57-FF30DC111E4C}"/>
              </a:ext>
            </a:extLst>
          </p:cNvPr>
          <p:cNvSpPr txBox="1">
            <a:spLocks/>
          </p:cNvSpPr>
          <p:nvPr/>
        </p:nvSpPr>
        <p:spPr>
          <a:xfrm>
            <a:off x="1335824" y="4305211"/>
            <a:ext cx="1112040" cy="9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 pitchFamily="2" charset="0"/>
              </a:rPr>
              <a:t>yes</a:t>
            </a:r>
            <a:endParaRPr lang="en-AU" sz="4800" i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5A5E19AE-27EB-C67C-CDEF-82F5DAE966DC}"/>
              </a:ext>
            </a:extLst>
          </p:cNvPr>
          <p:cNvSpPr txBox="1">
            <a:spLocks/>
          </p:cNvSpPr>
          <p:nvPr/>
        </p:nvSpPr>
        <p:spPr>
          <a:xfrm>
            <a:off x="6696137" y="4305211"/>
            <a:ext cx="1112040" cy="9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 pitchFamily="2" charset="0"/>
              </a:rPr>
              <a:t>no</a:t>
            </a:r>
            <a:endParaRPr lang="en-AU" sz="4800" i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 descr="A child and child jumping and smiling&#10;&#10;AI-generated content may be incorrect.">
            <a:extLst>
              <a:ext uri="{FF2B5EF4-FFF2-40B4-BE49-F238E27FC236}">
                <a16:creationId xmlns:a16="http://schemas.microsoft.com/office/drawing/2014/main" id="{DE5A2721-CEBA-1ED3-A4E2-61532EECB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7373" r="70155"/>
          <a:stretch>
            <a:fillRect/>
          </a:stretch>
        </p:blipFill>
        <p:spPr>
          <a:xfrm flipH="1">
            <a:off x="5316698" y="2946335"/>
            <a:ext cx="1395561" cy="3726121"/>
          </a:xfrm>
          <a:prstGeom prst="rect">
            <a:avLst/>
          </a:prstGeom>
        </p:spPr>
      </p:pic>
      <p:pic>
        <p:nvPicPr>
          <p:cNvPr id="15" name="Picture 14" descr="A child and child jumping and smiling&#10;&#10;AI-generated content may be incorrect.">
            <a:extLst>
              <a:ext uri="{FF2B5EF4-FFF2-40B4-BE49-F238E27FC236}">
                <a16:creationId xmlns:a16="http://schemas.microsoft.com/office/drawing/2014/main" id="{75A69C2D-95FF-7C31-796C-13F08154D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9" t="3814" r="4980"/>
          <a:stretch>
            <a:fillRect/>
          </a:stretch>
        </p:blipFill>
        <p:spPr>
          <a:xfrm flipH="1">
            <a:off x="2299437" y="2803161"/>
            <a:ext cx="1696620" cy="386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21A8F67-80BA-FF2A-81EF-C8CFFF8616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587623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000"/>
                </a:solidFill>
              </a:rPr>
              <a:t>Notice, Think, Act</a:t>
            </a:r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CE82411F-4340-7237-D84B-80856FE02E5B}"/>
              </a:ext>
            </a:extLst>
          </p:cNvPr>
          <p:cNvSpPr/>
          <p:nvPr/>
        </p:nvSpPr>
        <p:spPr>
          <a:xfrm>
            <a:off x="1958009" y="1456926"/>
            <a:ext cx="5227983" cy="5401074"/>
          </a:xfrm>
          <a:custGeom>
            <a:avLst/>
            <a:gdLst/>
            <a:ahLst/>
            <a:cxnLst/>
            <a:rect l="l" t="t" r="r" b="b"/>
            <a:pathLst>
              <a:path w="12402160" h="8681512">
                <a:moveTo>
                  <a:pt x="0" y="0"/>
                </a:moveTo>
                <a:lnTo>
                  <a:pt x="12402159" y="0"/>
                </a:lnTo>
                <a:lnTo>
                  <a:pt x="12402159" y="8681512"/>
                </a:lnTo>
                <a:lnTo>
                  <a:pt x="0" y="86815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65F8E0-884F-3F66-B01B-C097DF6C685F}"/>
              </a:ext>
            </a:extLst>
          </p:cNvPr>
          <p:cNvGrpSpPr/>
          <p:nvPr/>
        </p:nvGrpSpPr>
        <p:grpSpPr>
          <a:xfrm>
            <a:off x="5197733" y="1027042"/>
            <a:ext cx="2963776" cy="2561620"/>
            <a:chOff x="5038707" y="1027042"/>
            <a:chExt cx="2963776" cy="25616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A369BBA-9193-E5AA-F47B-B9834692E328}"/>
                </a:ext>
              </a:extLst>
            </p:cNvPr>
            <p:cNvGrpSpPr/>
            <p:nvPr/>
          </p:nvGrpSpPr>
          <p:grpSpPr>
            <a:xfrm>
              <a:off x="5917095" y="1027042"/>
              <a:ext cx="2067340" cy="2087218"/>
              <a:chOff x="5917095" y="1027042"/>
              <a:chExt cx="2067340" cy="2087218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82567A92-9F30-679D-CB4B-E78E75CA0C5E}"/>
                  </a:ext>
                </a:extLst>
              </p:cNvPr>
              <p:cNvSpPr/>
              <p:nvPr/>
            </p:nvSpPr>
            <p:spPr>
              <a:xfrm>
                <a:off x="5917095" y="1027042"/>
                <a:ext cx="2067340" cy="20872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1100">
                  <a:solidFill>
                    <a:schemeClr val="tx2"/>
                  </a:solidFill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F3E0C4-67E9-0D94-E08A-19F93C0DE4A7}"/>
                  </a:ext>
                </a:extLst>
              </p:cNvPr>
              <p:cNvSpPr txBox="1"/>
              <p:nvPr/>
            </p:nvSpPr>
            <p:spPr>
              <a:xfrm>
                <a:off x="6241773" y="1627785"/>
                <a:ext cx="1719469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4800" i="0">
                    <a:solidFill>
                      <a:srgbClr val="000000"/>
                    </a:solidFill>
                    <a:latin typeface="Edu QLD Beginner" pitchFamily="2" charset="0"/>
                    <a:ea typeface="Calibri" panose="020F0502020204030204" pitchFamily="34" charset="0"/>
                    <a:cs typeface="Calibri" panose="020F0502020204030204" pitchFamily="34" charset="0"/>
                  </a:rPr>
                  <a:t>notice</a:t>
                </a:r>
                <a:endParaRPr lang="en-US" sz="4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1C16794B-01E9-3230-C4A0-285218A30684}"/>
                </a:ext>
              </a:extLst>
            </p:cNvPr>
            <p:cNvSpPr/>
            <p:nvPr/>
          </p:nvSpPr>
          <p:spPr>
            <a:xfrm>
              <a:off x="5038707" y="1028700"/>
              <a:ext cx="2963776" cy="2559962"/>
            </a:xfrm>
            <a:custGeom>
              <a:avLst/>
              <a:gdLst/>
              <a:ahLst/>
              <a:cxnLst/>
              <a:rect l="l" t="t" r="r" b="b"/>
              <a:pathLst>
                <a:path w="4763878" h="4114800">
                  <a:moveTo>
                    <a:pt x="0" y="0"/>
                  </a:moveTo>
                  <a:lnTo>
                    <a:pt x="4763878" y="0"/>
                  </a:lnTo>
                  <a:lnTo>
                    <a:pt x="476387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0CA740-6B51-581C-1129-8698227C825D}"/>
              </a:ext>
            </a:extLst>
          </p:cNvPr>
          <p:cNvGrpSpPr/>
          <p:nvPr/>
        </p:nvGrpSpPr>
        <p:grpSpPr>
          <a:xfrm>
            <a:off x="5472833" y="4298038"/>
            <a:ext cx="2992865" cy="2559962"/>
            <a:chOff x="5210231" y="4180957"/>
            <a:chExt cx="2992865" cy="255996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3C07575-2D40-47F2-EFE6-3D662FA20F87}"/>
                </a:ext>
              </a:extLst>
            </p:cNvPr>
            <p:cNvGrpSpPr/>
            <p:nvPr/>
          </p:nvGrpSpPr>
          <p:grpSpPr>
            <a:xfrm>
              <a:off x="6135756" y="4287077"/>
              <a:ext cx="2067340" cy="2087218"/>
              <a:chOff x="6135756" y="4287077"/>
              <a:chExt cx="2067340" cy="2087218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A454BB0-FB9A-33A6-6768-D82BA9BD8E75}"/>
                  </a:ext>
                </a:extLst>
              </p:cNvPr>
              <p:cNvSpPr/>
              <p:nvPr/>
            </p:nvSpPr>
            <p:spPr>
              <a:xfrm>
                <a:off x="6135756" y="4287077"/>
                <a:ext cx="2067340" cy="20872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1100">
                  <a:solidFill>
                    <a:schemeClr val="tx2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B6A9716-E914-942F-6522-0F84D890F780}"/>
                  </a:ext>
                </a:extLst>
              </p:cNvPr>
              <p:cNvSpPr txBox="1"/>
              <p:nvPr/>
            </p:nvSpPr>
            <p:spPr>
              <a:xfrm>
                <a:off x="6732103" y="4881194"/>
                <a:ext cx="881271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4800" i="0">
                    <a:solidFill>
                      <a:srgbClr val="000000"/>
                    </a:solidFill>
                    <a:latin typeface="Edu QLD Beginner" pitchFamily="2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act</a:t>
                </a:r>
                <a:endParaRPr lang="en-US" sz="4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6961C5D-0A1A-4DF4-A2DB-2C86141C2368}"/>
                </a:ext>
              </a:extLst>
            </p:cNvPr>
            <p:cNvSpPr/>
            <p:nvPr/>
          </p:nvSpPr>
          <p:spPr>
            <a:xfrm rot="795859">
              <a:off x="5210231" y="4180957"/>
              <a:ext cx="2963776" cy="2559962"/>
            </a:xfrm>
            <a:custGeom>
              <a:avLst/>
              <a:gdLst/>
              <a:ahLst/>
              <a:cxnLst/>
              <a:rect l="l" t="t" r="r" b="b"/>
              <a:pathLst>
                <a:path w="4763878" h="4114800">
                  <a:moveTo>
                    <a:pt x="0" y="0"/>
                  </a:moveTo>
                  <a:lnTo>
                    <a:pt x="4763878" y="0"/>
                  </a:lnTo>
                  <a:lnTo>
                    <a:pt x="476387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A212430-45F6-4428-AA20-33C5F077B36E}"/>
              </a:ext>
            </a:extLst>
          </p:cNvPr>
          <p:cNvGrpSpPr/>
          <p:nvPr/>
        </p:nvGrpSpPr>
        <p:grpSpPr>
          <a:xfrm>
            <a:off x="1112809" y="1784971"/>
            <a:ext cx="2963776" cy="2559962"/>
            <a:chOff x="891008" y="2097792"/>
            <a:chExt cx="2963776" cy="255996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E45BE72-DE0B-1FF6-902E-4F7033885B5A}"/>
                </a:ext>
              </a:extLst>
            </p:cNvPr>
            <p:cNvGrpSpPr/>
            <p:nvPr/>
          </p:nvGrpSpPr>
          <p:grpSpPr>
            <a:xfrm>
              <a:off x="894521" y="2564295"/>
              <a:ext cx="2067340" cy="2087218"/>
              <a:chOff x="894521" y="2564295"/>
              <a:chExt cx="2067340" cy="2087218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4CEA2CC3-D2FD-199D-DD24-6DB2F18559D7}"/>
                  </a:ext>
                </a:extLst>
              </p:cNvPr>
              <p:cNvSpPr/>
              <p:nvPr/>
            </p:nvSpPr>
            <p:spPr>
              <a:xfrm>
                <a:off x="894521" y="2564295"/>
                <a:ext cx="2067340" cy="20872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1100">
                  <a:solidFill>
                    <a:schemeClr val="tx2"/>
                  </a:solidFill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4CAAE43-93B4-8B08-8796-897AB574645C}"/>
                  </a:ext>
                </a:extLst>
              </p:cNvPr>
              <p:cNvSpPr txBox="1"/>
              <p:nvPr/>
            </p:nvSpPr>
            <p:spPr>
              <a:xfrm>
                <a:off x="1249017" y="3192406"/>
                <a:ext cx="1358349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4800" i="0">
                    <a:solidFill>
                      <a:srgbClr val="000000"/>
                    </a:solidFill>
                    <a:latin typeface="Edu QLD Beginner" pitchFamily="2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think</a:t>
                </a:r>
                <a:endParaRPr lang="en-US" sz="4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0CD9DD3B-EA66-75C8-92C9-0BDB28E9B350}"/>
                </a:ext>
              </a:extLst>
            </p:cNvPr>
            <p:cNvSpPr/>
            <p:nvPr/>
          </p:nvSpPr>
          <p:spPr>
            <a:xfrm rot="10800000">
              <a:off x="891008" y="2097792"/>
              <a:ext cx="2963776" cy="2559962"/>
            </a:xfrm>
            <a:custGeom>
              <a:avLst/>
              <a:gdLst/>
              <a:ahLst/>
              <a:cxnLst/>
              <a:rect l="l" t="t" r="r" b="b"/>
              <a:pathLst>
                <a:path w="4763878" h="4114800">
                  <a:moveTo>
                    <a:pt x="0" y="0"/>
                  </a:moveTo>
                  <a:lnTo>
                    <a:pt x="4763878" y="0"/>
                  </a:lnTo>
                  <a:lnTo>
                    <a:pt x="476387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283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>
            <a:extLst>
              <a:ext uri="{FF2B5EF4-FFF2-40B4-BE49-F238E27FC236}">
                <a16:creationId xmlns:a16="http://schemas.microsoft.com/office/drawing/2014/main" id="{5CD1733A-37F6-1374-8E6D-F1FE0A9157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572" t="35705" r="14649" b="34194"/>
          <a:stretch/>
        </p:blipFill>
        <p:spPr>
          <a:xfrm>
            <a:off x="523716" y="1594695"/>
            <a:ext cx="3755095" cy="1029267"/>
          </a:xfrm>
          <a:prstGeom prst="rect">
            <a:avLst/>
          </a:prstGeom>
        </p:spPr>
      </p:pic>
      <p:pic>
        <p:nvPicPr>
          <p:cNvPr id="39" name="Picture 3">
            <a:extLst>
              <a:ext uri="{FF2B5EF4-FFF2-40B4-BE49-F238E27FC236}">
                <a16:creationId xmlns:a16="http://schemas.microsoft.com/office/drawing/2014/main" id="{AC88DE91-D86A-9978-A322-EFC7B8C372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269" t="32948" r="14494" b="32514"/>
          <a:stretch/>
        </p:blipFill>
        <p:spPr>
          <a:xfrm>
            <a:off x="672879" y="3165013"/>
            <a:ext cx="3456769" cy="108009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C7C64692-6C8C-35F2-0826-A10CC20F904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968" t="29501" r="17215" b="25541"/>
          <a:stretch/>
        </p:blipFill>
        <p:spPr>
          <a:xfrm>
            <a:off x="1233592" y="4786159"/>
            <a:ext cx="2335342" cy="10292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CCACE7-6838-0862-EFA1-9E70891A13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0" r="44580"/>
          <a:stretch/>
        </p:blipFill>
        <p:spPr>
          <a:xfrm>
            <a:off x="8152399" y="1828800"/>
            <a:ext cx="595745" cy="4114800"/>
          </a:xfrm>
          <a:prstGeom prst="roundRect">
            <a:avLst>
              <a:gd name="adj" fmla="val 50000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6265BA-A8E2-0C8E-7150-329D9A56DF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1" r="44571"/>
          <a:stretch/>
        </p:blipFill>
        <p:spPr>
          <a:xfrm>
            <a:off x="7309289" y="1828800"/>
            <a:ext cx="595745" cy="4114800"/>
          </a:xfrm>
          <a:prstGeom prst="roundRect">
            <a:avLst>
              <a:gd name="adj" fmla="val 50000"/>
            </a:avLst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DC3925-6225-E00B-21A2-16BC01F6E99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1" r="44571"/>
          <a:stretch/>
        </p:blipFill>
        <p:spPr>
          <a:xfrm>
            <a:off x="6466180" y="1828800"/>
            <a:ext cx="595745" cy="4114800"/>
          </a:xfrm>
          <a:prstGeom prst="roundRect">
            <a:avLst>
              <a:gd name="adj" fmla="val 50000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5C42FD-36E7-833B-042E-95B32892B64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0" r="44580"/>
          <a:stretch/>
        </p:blipFill>
        <p:spPr>
          <a:xfrm>
            <a:off x="5623070" y="1828800"/>
            <a:ext cx="595745" cy="4114800"/>
          </a:xfrm>
          <a:prstGeom prst="roundRect">
            <a:avLst>
              <a:gd name="adj" fmla="val 50000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D98A08-A501-1295-6BA8-389E045281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1" r="44571"/>
          <a:stretch/>
        </p:blipFill>
        <p:spPr>
          <a:xfrm>
            <a:off x="4779961" y="1828800"/>
            <a:ext cx="595745" cy="4114800"/>
          </a:xfrm>
          <a:prstGeom prst="roundRect">
            <a:avLst>
              <a:gd name="adj" fmla="val 50000"/>
            </a:avLst>
          </a:prstGeom>
          <a:blipFill>
            <a:blip r:embed="rId11"/>
            <a:stretch>
              <a:fillRect/>
            </a:stretch>
          </a:blipFill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678DE3D-BBBC-D4D8-EDF0-D68C14862D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587623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000"/>
                </a:solidFill>
              </a:rPr>
              <a:t>Notice. Think. Act.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5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5A9C6-3875-9061-4422-76C7D261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>
            <a:extLst>
              <a:ext uri="{FF2B5EF4-FFF2-40B4-BE49-F238E27FC236}">
                <a16:creationId xmlns:a16="http://schemas.microsoft.com/office/drawing/2014/main" id="{9CF4888A-821C-11F4-FD5D-33E2D03F7C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705" b="34194"/>
          <a:stretch/>
        </p:blipFill>
        <p:spPr>
          <a:xfrm>
            <a:off x="-620206" y="333940"/>
            <a:ext cx="4908245" cy="938763"/>
          </a:xfrm>
          <a:prstGeom prst="rect">
            <a:avLst/>
          </a:prstGeom>
        </p:spPr>
      </p:pic>
      <p:pic>
        <p:nvPicPr>
          <p:cNvPr id="39" name="Picture 3">
            <a:extLst>
              <a:ext uri="{FF2B5EF4-FFF2-40B4-BE49-F238E27FC236}">
                <a16:creationId xmlns:a16="http://schemas.microsoft.com/office/drawing/2014/main" id="{B987CEA9-673F-169B-D45A-17C2168EC3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2948" b="32514"/>
          <a:stretch/>
        </p:blipFill>
        <p:spPr>
          <a:xfrm>
            <a:off x="2954743" y="310760"/>
            <a:ext cx="4488738" cy="985122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CFF7C0A4-DCDF-5740-12A1-FE635CC610A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9501" b="25541"/>
          <a:stretch/>
        </p:blipFill>
        <p:spPr>
          <a:xfrm>
            <a:off x="6250862" y="333940"/>
            <a:ext cx="3286148" cy="9387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CDA1DC-8381-0A10-0B4F-8549287649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0" r="44580"/>
          <a:stretch/>
        </p:blipFill>
        <p:spPr>
          <a:xfrm>
            <a:off x="8152399" y="1828800"/>
            <a:ext cx="595745" cy="4114800"/>
          </a:xfrm>
          <a:prstGeom prst="roundRect">
            <a:avLst>
              <a:gd name="adj" fmla="val 50000"/>
            </a:avLst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0AB6DC-71BC-1E3D-CDBE-02387A98D6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1" r="44571"/>
          <a:stretch/>
        </p:blipFill>
        <p:spPr>
          <a:xfrm>
            <a:off x="7309289" y="1828800"/>
            <a:ext cx="595745" cy="4114800"/>
          </a:xfrm>
          <a:prstGeom prst="roundRect">
            <a:avLst>
              <a:gd name="adj" fmla="val 50000"/>
            </a:avLst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2B54D9-0308-EBDC-7E70-0CD8D7FF588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1" r="44571"/>
          <a:stretch/>
        </p:blipFill>
        <p:spPr>
          <a:xfrm>
            <a:off x="6466180" y="1828800"/>
            <a:ext cx="595745" cy="4114800"/>
          </a:xfrm>
          <a:prstGeom prst="roundRect">
            <a:avLst>
              <a:gd name="adj" fmla="val 50000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A9D5FDD-9E32-8669-A52B-F7A9A1AF4E9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0" r="44580"/>
          <a:stretch/>
        </p:blipFill>
        <p:spPr>
          <a:xfrm>
            <a:off x="5623070" y="1828800"/>
            <a:ext cx="595745" cy="4114800"/>
          </a:xfrm>
          <a:prstGeom prst="roundRect">
            <a:avLst>
              <a:gd name="adj" fmla="val 50000"/>
            </a:avLst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76A836-3196-974F-C788-E2CFD012D2A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r="5185"/>
          <a:stretch/>
        </p:blipFill>
        <p:spPr>
          <a:xfrm>
            <a:off x="458203" y="1828800"/>
            <a:ext cx="4917503" cy="4114800"/>
          </a:xfrm>
          <a:prstGeom prst="roundRect">
            <a:avLst>
              <a:gd name="adj" fmla="val 4377"/>
            </a:avLst>
          </a:prstGeom>
        </p:spPr>
      </p:pic>
    </p:spTree>
    <p:extLst>
      <p:ext uri="{BB962C8B-B14F-4D97-AF65-F5344CB8AC3E}">
        <p14:creationId xmlns:p14="http://schemas.microsoft.com/office/powerpoint/2010/main" val="37476433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3KN27SNVY5CS-90160594-428801</_dlc_DocId>
    <_dlc_DocIdUrl xmlns="f315eb64-a02b-4bd5-a84c-38ab918c4ccd">
      <Url>https://ggsaus.sharepoint.com/sites/Curriculum/_layouts/15/DocIdRedir.aspx?ID=3KN27SNVY5CS-90160594-428801</Url>
      <Description>3KN27SNVY5CS-90160594-428801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CCA1584-9CA9-46D4-BE44-1AD376E0FB8E}">
  <ds:schemaRefs>
    <ds:schemaRef ds:uri="http://purl.org/dc/dcmitype/"/>
    <ds:schemaRef ds:uri="http://purl.org/dc/terms/"/>
    <ds:schemaRef ds:uri="http://schemas.microsoft.com/office/2006/documentManagement/types"/>
    <ds:schemaRef ds:uri="http://www.w3.org/XML/1998/namespace"/>
    <ds:schemaRef ds:uri="http://purl.org/dc/elements/1.1/"/>
    <ds:schemaRef ds:uri="f315eb64-a02b-4bd5-a84c-38ab918c4ccd"/>
    <ds:schemaRef ds:uri="http://schemas.microsoft.com/sharepoint/v3/field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d63ea73a-d7e6-4e3a-bf41-d78273581467"/>
  </ds:schemaRefs>
</ds:datastoreItem>
</file>

<file path=customXml/itemProps4.xml><?xml version="1.0" encoding="utf-8"?>
<ds:datastoreItem xmlns:ds="http://schemas.openxmlformats.org/officeDocument/2006/customXml" ds:itemID="{4C835DD1-2BF1-4F2D-864E-F63FF591CC14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9244ecb8-16fe-4c0f-8e27-d1c8d10e61bf}" enabled="0" method="" siteId="{9244ecb8-16fe-4c0f-8e27-d1c8d10e61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TotalTime>0</TotalTime>
  <Words>183</Words>
  <Application>Microsoft Macintosh PowerPoint</Application>
  <PresentationFormat>On-screen Show (4:3)</PresentationFormat>
  <Paragraphs>27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Calibri</vt:lpstr>
      <vt:lpstr>Gotham-Book</vt:lpstr>
      <vt:lpstr>Calibr</vt:lpstr>
      <vt:lpstr>Edu QLD Beginner</vt:lpstr>
      <vt:lpstr>Copperplate</vt:lpstr>
      <vt:lpstr>American Typewriter</vt:lpstr>
      <vt:lpstr>Arial</vt:lpstr>
      <vt:lpstr>GGSA_CharacterDev_PPT_Theme</vt:lpstr>
      <vt:lpstr>Noticing Kindness Around 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lastModifiedBy>Elizabeth Piaquadio</cp:lastModifiedBy>
  <cp:revision>3</cp:revision>
  <cp:lastPrinted>2021-04-07T01:54:21Z</cp:lastPrinted>
  <dcterms:created xsi:type="dcterms:W3CDTF">2024-04-29T10:07:44Z</dcterms:created>
  <dcterms:modified xsi:type="dcterms:W3CDTF">2026-02-01T17:50:35Z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751470a5-1c33-4fdb-ac3c-f200ce5501d4</vt:lpwstr>
  </property>
</Properties>
</file>