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6213" r:id="rId5"/>
    <p:sldMasterId id="2147486361" r:id="rId6"/>
  </p:sldMasterIdLst>
  <p:notesMasterIdLst>
    <p:notesMasterId r:id="rId34"/>
  </p:notesMasterIdLst>
  <p:handoutMasterIdLst>
    <p:handoutMasterId r:id="rId35"/>
  </p:handoutMasterIdLst>
  <p:sldIdLst>
    <p:sldId id="256" r:id="rId7"/>
    <p:sldId id="3851" r:id="rId8"/>
    <p:sldId id="3852" r:id="rId9"/>
    <p:sldId id="259" r:id="rId10"/>
    <p:sldId id="261" r:id="rId11"/>
    <p:sldId id="3831" r:id="rId12"/>
    <p:sldId id="285" r:id="rId13"/>
    <p:sldId id="3832" r:id="rId14"/>
    <p:sldId id="297" r:id="rId15"/>
    <p:sldId id="3844" r:id="rId16"/>
    <p:sldId id="283" r:id="rId17"/>
    <p:sldId id="284" r:id="rId18"/>
    <p:sldId id="281" r:id="rId19"/>
    <p:sldId id="282" r:id="rId20"/>
    <p:sldId id="3854" r:id="rId21"/>
    <p:sldId id="286" r:id="rId22"/>
    <p:sldId id="3855" r:id="rId23"/>
    <p:sldId id="272" r:id="rId24"/>
    <p:sldId id="273" r:id="rId25"/>
    <p:sldId id="274" r:id="rId26"/>
    <p:sldId id="3853" r:id="rId27"/>
    <p:sldId id="279" r:id="rId28"/>
    <p:sldId id="280" r:id="rId29"/>
    <p:sldId id="275" r:id="rId30"/>
    <p:sldId id="276" r:id="rId31"/>
    <p:sldId id="277" r:id="rId32"/>
    <p:sldId id="1783" r:id="rId33"/>
  </p:sldIdLst>
  <p:sldSz cx="9144000" cy="6858000" type="screen4x3"/>
  <p:notesSz cx="7019925" cy="9305925"/>
  <p:embeddedFontLst>
    <p:embeddedFont>
      <p:font typeface="Edu QLD Beginner" panose="020B0604020202020204" charset="0"/>
      <p:regular r:id="rId36"/>
      <p:bold r:id="rId37"/>
    </p:embeddedFont>
    <p:embeddedFont>
      <p:font typeface="Gotham-Book" panose="020B060402020202020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FD907-E8D3-4FEF-010B-B12E1FDB0339}" name="Gayle Oddy" initials="GO" userId="S::goddy@goodtogreatschools.org.au::61c9dd14-8266-4dbc-b27d-5a316dd0cb9a" providerId="AD"/>
  <p188:author id="{4CF1D125-CDAC-41BA-663D-FA2ED412B9D6}" name="Elizabeth Piaquadio" initials="EP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8C1BE"/>
    <a:srgbClr val="FFEBAB"/>
    <a:srgbClr val="FFEAAB"/>
    <a:srgbClr val="FFE8A2"/>
    <a:srgbClr val="EAC2BF"/>
    <a:srgbClr val="F6E6E5"/>
    <a:srgbClr val="C1E7EA"/>
    <a:srgbClr val="EAC1BE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737DE4-94B7-7132-9644-D4E425776B05}" v="5" dt="2026-03-13T12:37:30.8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5"/>
    <p:restoredTop sz="75181"/>
  </p:normalViewPr>
  <p:slideViewPr>
    <p:cSldViewPr snapToGrid="0">
      <p:cViewPr varScale="1">
        <p:scale>
          <a:sx n="84" d="100"/>
          <a:sy n="84" d="100"/>
        </p:scale>
        <p:origin x="1520" y="176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79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4.fntdata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1.fntdata"/><Relationship Id="rId49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Piaquadio" userId="52767243-7565-4b68-b9c1-5d2bede989b0" providerId="ADAL" clId="{3E25D6E0-2E4A-7A43-8970-CE01AB9F6A71}"/>
    <pc:docChg chg="custSel modSld">
      <pc:chgData name="Elizabeth Piaquadio" userId="52767243-7565-4b68-b9c1-5d2bede989b0" providerId="ADAL" clId="{3E25D6E0-2E4A-7A43-8970-CE01AB9F6A71}" dt="2026-02-26T20:11:05.270" v="1" actId="478"/>
      <pc:docMkLst>
        <pc:docMk/>
      </pc:docMkLst>
      <pc:sldChg chg="addSp delSp modSp mod">
        <pc:chgData name="Elizabeth Piaquadio" userId="52767243-7565-4b68-b9c1-5d2bede989b0" providerId="ADAL" clId="{3E25D6E0-2E4A-7A43-8970-CE01AB9F6A71}" dt="2026-02-26T20:11:05.270" v="1" actId="478"/>
        <pc:sldMkLst>
          <pc:docMk/>
          <pc:sldMk cId="1043391710" sldId="280"/>
        </pc:sldMkLst>
      </pc:sldChg>
    </pc:docChg>
  </pc:docChgLst>
  <pc:docChgLst>
    <pc:chgData name="Elizabeth Piaquadio" userId="S::epiaquadio@goodtogreatschools.org.au::52767243-7565-4b68-b9c1-5d2bede989b0" providerId="AD" clId="Web-{49737DE4-94B7-7132-9644-D4E425776B05}"/>
    <pc:docChg chg="modSld">
      <pc:chgData name="Elizabeth Piaquadio" userId="S::epiaquadio@goodtogreatschools.org.au::52767243-7565-4b68-b9c1-5d2bede989b0" providerId="AD" clId="Web-{49737DE4-94B7-7132-9644-D4E425776B05}" dt="2026-03-13T12:37:30.858" v="3"/>
      <pc:docMkLst>
        <pc:docMk/>
      </pc:docMkLst>
      <pc:sldChg chg="addSp delSp modSp">
        <pc:chgData name="Elizabeth Piaquadio" userId="S::epiaquadio@goodtogreatschools.org.au::52767243-7565-4b68-b9c1-5d2bede989b0" providerId="AD" clId="Web-{49737DE4-94B7-7132-9644-D4E425776B05}" dt="2026-03-13T12:37:30.858" v="3"/>
        <pc:sldMkLst>
          <pc:docMk/>
          <pc:sldMk cId="394987177" sldId="276"/>
        </pc:sldMkLst>
        <pc:picChg chg="add del mod">
          <ac:chgData name="Elizabeth Piaquadio" userId="S::epiaquadio@goodtogreatschools.org.au::52767243-7565-4b68-b9c1-5d2bede989b0" providerId="AD" clId="Web-{49737DE4-94B7-7132-9644-D4E425776B05}" dt="2026-03-13T12:37:30.858" v="3"/>
          <ac:picMkLst>
            <pc:docMk/>
            <pc:sldMk cId="394987177" sldId="276"/>
            <ac:picMk id="2" creationId="{AB908B2E-AB11-72EE-AD47-E5895CB62A3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62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85BA8-1116-5446-B787-F69F1C3CDE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414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13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650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23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210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58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06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332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63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91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231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35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295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039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b="0" i="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19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6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944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2400" i="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22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02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72"/>
              </a:spcBef>
            </a:pPr>
            <a:endParaRPr lang="en-US" sz="1200" i="0" dirty="0">
              <a:solidFill>
                <a:srgbClr val="000000"/>
              </a:solidFill>
              <a:latin typeface="Edu QLD Beginner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623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64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08849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6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8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7"/>
            <a:ext cx="3974996" cy="1527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</a:t>
            </a:r>
          </a:p>
          <a:p>
            <a:r>
              <a:rPr lang="en-US"/>
              <a:t>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07934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 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0814" y="-303577"/>
            <a:ext cx="329024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8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24134-8901-EF7C-65D1-A9C5A870D3AD}"/>
              </a:ext>
            </a:extLst>
          </p:cNvPr>
          <p:cNvSpPr txBox="1"/>
          <p:nvPr userDrawn="1"/>
        </p:nvSpPr>
        <p:spPr>
          <a:xfrm>
            <a:off x="505236" y="511751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 dirty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2089929-73B1-15BB-F83D-8A7742B215D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F1F8A4-EB3A-43AA-1872-C18F56AA3B2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76C9A1-83C8-4F46-97B0-01794F459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37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51137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3C4596-F911-DC62-35E4-D14F0CD0D28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327ABD-9E3A-8382-9922-BE6BEF2D46E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6795701-CB8F-7DE1-4692-0423FAD36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51137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EAD34A-1EF7-305B-0CF5-40AFCCC57E9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DF905E-BC11-EC49-6FFF-48E19FC204F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60FF645-3CFB-01EE-4754-08E4F9A94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C60409-56F7-6C60-40F8-8815233D2D4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005588-EFEC-4FF1-5C05-E2D9027AB5B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124EEDE-B0F7-59BA-DFF2-46F609833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F4A83B-42B5-BA56-FF31-891E38FA5E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CAB549-115B-9609-D1CE-96E1C06F99C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1391B85-B06D-66A7-1AF1-36BB6E7EE3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57763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31CFE3-84F7-FF0F-7D55-4135716361E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D592B1-950E-2A76-44DA-377F59FA8E6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209F199-27FF-45E2-6D24-B3A102E5D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51137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82515C-9B4D-72E4-3955-38BE226577E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D07F3F-34FD-0F43-6B1F-1BF143810A0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51D415D-7274-0441-149A-707981CB5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64389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70EE68-4EA5-8D39-F811-ED590480E23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3C18D6-0CA7-41AB-2707-579EDA8A2D8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4A6135E-7952-2D2B-DA5E-2E919E9776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737C54-52A1-FA70-635C-2D70393D73F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DC71E0-5244-F357-A028-DDF3622B9DE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B8216A5-C1B2-34AD-4F5C-11C0840F08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56679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64389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AEB13E-7FC3-EC75-D68A-B5583BF54CE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C22504-7BEB-72F6-1B79-0CB9DAD6B49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463CBC8-B09F-1BD5-4839-E0D3DAAA04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70202A-850A-0C67-7A54-5D458D28354E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198E62-4D92-B038-64F5-473863089BA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C62693D-7F4D-ECDB-7FEF-9672409958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B898D2-F5E8-9992-7BF4-7C9DD8CFA36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3911B-91C5-0C88-E4DF-14ECB1B46F8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E410C3F-F341-502D-1086-BC484B452A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57278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B09CF-4E5F-7F8D-E41D-C7C4710EFD4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0F2E36-3747-5C0E-0855-A8C4AA224C21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1158863-1769-BBC3-E03E-2F3B9FC1C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 dirty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NOTE: make sure you scale and crop the image so the frame is full. </a:t>
            </a:r>
            <a:r>
              <a:rPr lang="en-US" sz="1400" i="0" u="sng" dirty="0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stretch the image to fit.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 dirty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7763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FF16C9-4B30-CE2D-3454-DABFD22B88A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A1E5B5-4F18-33BD-62F8-89AF4E619C3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C3004C7-E0D0-2854-42B1-7ED6ECDC1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1788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F4F101-4DAD-48D4-8828-2F87141B1A15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24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1DF0-D756-4D27-B78F-086AE6469CC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7FC99-1449-406B-8B71-9C1A315B25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534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57763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3F2701-5091-619B-C589-5628DE17FC0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2E6110-FCDF-493D-7E5B-474FC465425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2EBEEE-C0C4-D122-68DD-D33103916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6687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F571-64CC-9440-938C-8B7072D2798F}" type="datetimeFigureOut">
              <a:rPr lang="en-MX" smtClean="0"/>
              <a:t>03/13/2026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9071-E98E-C448-9178-9085720C387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32095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57763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538960-E825-9118-3F41-54F877C553E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8DF27D-FC68-F7AB-018A-5DD4201FA38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E883BB8-861D-30DE-7052-0743F5933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F571-64CC-9440-938C-8B7072D2798F}" type="datetimeFigureOut">
              <a:rPr lang="en-MX" smtClean="0"/>
              <a:t>03/13/2026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9071-E98E-C448-9178-9085720C387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2443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F571-64CC-9440-938C-8B7072D2798F}" type="datetimeFigureOut">
              <a:rPr lang="en-MX" smtClean="0"/>
              <a:t>03/13/2026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9071-E98E-C448-9178-9085720C387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50479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F571-64CC-9440-938C-8B7072D2798F}" type="datetimeFigureOut">
              <a:rPr lang="en-MX" smtClean="0"/>
              <a:t>03/13/2026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9071-E98E-C448-9178-9085720C387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3998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F571-64CC-9440-938C-8B7072D2798F}" type="datetimeFigureOut">
              <a:rPr lang="en-MX" smtClean="0"/>
              <a:t>03/13/2026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9071-E98E-C448-9178-9085720C387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88093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F571-64CC-9440-938C-8B7072D2798F}" type="datetimeFigureOut">
              <a:rPr lang="en-MX" smtClean="0"/>
              <a:t>03/13/2026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9071-E98E-C448-9178-9085720C387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175565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F571-64CC-9440-938C-8B7072D2798F}" type="datetimeFigureOut">
              <a:rPr lang="en-MX" smtClean="0"/>
              <a:t>03/13/2026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9071-E98E-C448-9178-9085720C387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38148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F571-64CC-9440-938C-8B7072D2798F}" type="datetimeFigureOut">
              <a:rPr lang="en-MX" smtClean="0"/>
              <a:t>03/13/2026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9071-E98E-C448-9178-9085720C387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77567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F571-64CC-9440-938C-8B7072D2798F}" type="datetimeFigureOut">
              <a:rPr lang="en-MX" smtClean="0"/>
              <a:t>03/13/2026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9071-E98E-C448-9178-9085720C387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39431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F571-64CC-9440-938C-8B7072D2798F}" type="datetimeFigureOut">
              <a:rPr lang="en-MX" smtClean="0"/>
              <a:t>03/13/2026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9071-E98E-C448-9178-9085720C387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40328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F571-64CC-9440-938C-8B7072D2798F}" type="datetimeFigureOut">
              <a:rPr lang="en-MX" smtClean="0"/>
              <a:t>03/13/2026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9071-E98E-C448-9178-9085720C387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9184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046E8B-B377-5DB1-9417-7BA690CDFBE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2B5714-62DE-A53E-FE91-30F1487695C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436689D-C9B5-5730-7D14-B4AB235DB3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CHARACTER DEVELOPMENT">
    <p:bg>
      <p:bgPr>
        <a:solidFill>
          <a:srgbClr val="F6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9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9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4179589" y="4307605"/>
            <a:ext cx="1981424" cy="313297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4406"/>
          <a:stretch/>
        </p:blipFill>
        <p:spPr>
          <a:xfrm rot="5400000" flipH="1">
            <a:off x="6512126" y="-1066068"/>
            <a:ext cx="672388" cy="280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19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CHARACTER DEVELOPMENT">
    <p:bg>
      <p:bgPr>
        <a:solidFill>
          <a:srgbClr val="C8D8B4">
            <a:alpha val="3031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E795DE7-55DD-8FED-EA19-368190071ABE}"/>
              </a:ext>
            </a:extLst>
          </p:cNvPr>
          <p:cNvGrpSpPr/>
          <p:nvPr userDrawn="1"/>
        </p:nvGrpSpPr>
        <p:grpSpPr>
          <a:xfrm rot="10800000">
            <a:off x="-145673" y="-134471"/>
            <a:ext cx="9951457" cy="6992470"/>
            <a:chOff x="-652007" y="-9195"/>
            <a:chExt cx="9951457" cy="8444592"/>
          </a:xfrm>
        </p:grpSpPr>
        <p:sp>
          <p:nvSpPr>
            <p:cNvPr id="2" name="Rectangle 6">
              <a:extLst>
                <a:ext uri="{FF2B5EF4-FFF2-40B4-BE49-F238E27FC236}">
                  <a16:creationId xmlns:a16="http://schemas.microsoft.com/office/drawing/2014/main" id="{66D7D9A7-0A4C-BDFB-73E3-8348EA7075C6}"/>
                </a:ext>
              </a:extLst>
            </p:cNvPr>
            <p:cNvSpPr/>
            <p:nvPr userDrawn="1"/>
          </p:nvSpPr>
          <p:spPr>
            <a:xfrm flipH="1" flipV="1">
              <a:off x="4159357" y="-8669"/>
              <a:ext cx="4994420" cy="1820634"/>
            </a:xfrm>
            <a:custGeom>
              <a:avLst/>
              <a:gdLst>
                <a:gd name="connsiteX0" fmla="*/ 0 w 9144000"/>
                <a:gd name="connsiteY0" fmla="*/ 0 h 5425440"/>
                <a:gd name="connsiteX1" fmla="*/ 9144000 w 9144000"/>
                <a:gd name="connsiteY1" fmla="*/ 0 h 5425440"/>
                <a:gd name="connsiteX2" fmla="*/ 9144000 w 9144000"/>
                <a:gd name="connsiteY2" fmla="*/ 5425440 h 5425440"/>
                <a:gd name="connsiteX3" fmla="*/ 0 w 9144000"/>
                <a:gd name="connsiteY3" fmla="*/ 5425440 h 5425440"/>
                <a:gd name="connsiteX4" fmla="*/ 0 w 9144000"/>
                <a:gd name="connsiteY4" fmla="*/ 0 h 5425440"/>
                <a:gd name="connsiteX0" fmla="*/ 0 w 9144000"/>
                <a:gd name="connsiteY0" fmla="*/ 22 h 5425462"/>
                <a:gd name="connsiteX1" fmla="*/ 1757680 w 9144000"/>
                <a:gd name="connsiteY1" fmla="*/ 375942 h 5425462"/>
                <a:gd name="connsiteX2" fmla="*/ 9144000 w 9144000"/>
                <a:gd name="connsiteY2" fmla="*/ 22 h 5425462"/>
                <a:gd name="connsiteX3" fmla="*/ 9144000 w 9144000"/>
                <a:gd name="connsiteY3" fmla="*/ 5425462 h 5425462"/>
                <a:gd name="connsiteX4" fmla="*/ 0 w 9144000"/>
                <a:gd name="connsiteY4" fmla="*/ 5425462 h 5425462"/>
                <a:gd name="connsiteX5" fmla="*/ 0 w 9144000"/>
                <a:gd name="connsiteY5" fmla="*/ 22 h 5425462"/>
                <a:gd name="connsiteX0" fmla="*/ 0 w 9144000"/>
                <a:gd name="connsiteY0" fmla="*/ 22 h 5425462"/>
                <a:gd name="connsiteX1" fmla="*/ 1757680 w 9144000"/>
                <a:gd name="connsiteY1" fmla="*/ 375942 h 5425462"/>
                <a:gd name="connsiteX2" fmla="*/ 5110480 w 9144000"/>
                <a:gd name="connsiteY2" fmla="*/ 22 h 5425462"/>
                <a:gd name="connsiteX3" fmla="*/ 9144000 w 9144000"/>
                <a:gd name="connsiteY3" fmla="*/ 22 h 5425462"/>
                <a:gd name="connsiteX4" fmla="*/ 9144000 w 9144000"/>
                <a:gd name="connsiteY4" fmla="*/ 5425462 h 5425462"/>
                <a:gd name="connsiteX5" fmla="*/ 0 w 9144000"/>
                <a:gd name="connsiteY5" fmla="*/ 5425462 h 5425462"/>
                <a:gd name="connsiteX6" fmla="*/ 0 w 9144000"/>
                <a:gd name="connsiteY6" fmla="*/ 22 h 5425462"/>
                <a:gd name="connsiteX0" fmla="*/ 0 w 9174480"/>
                <a:gd name="connsiteY0" fmla="*/ 22 h 5425462"/>
                <a:gd name="connsiteX1" fmla="*/ 1757680 w 9174480"/>
                <a:gd name="connsiteY1" fmla="*/ 375942 h 5425462"/>
                <a:gd name="connsiteX2" fmla="*/ 5110480 w 9174480"/>
                <a:gd name="connsiteY2" fmla="*/ 22 h 5425462"/>
                <a:gd name="connsiteX3" fmla="*/ 9174480 w 9174480"/>
                <a:gd name="connsiteY3" fmla="*/ 508022 h 5425462"/>
                <a:gd name="connsiteX4" fmla="*/ 9144000 w 9174480"/>
                <a:gd name="connsiteY4" fmla="*/ 5425462 h 5425462"/>
                <a:gd name="connsiteX5" fmla="*/ 0 w 9174480"/>
                <a:gd name="connsiteY5" fmla="*/ 5425462 h 5425462"/>
                <a:gd name="connsiteX6" fmla="*/ 0 w 9174480"/>
                <a:gd name="connsiteY6" fmla="*/ 22 h 5425462"/>
                <a:gd name="connsiteX0" fmla="*/ 0 w 9174480"/>
                <a:gd name="connsiteY0" fmla="*/ 22 h 5425462"/>
                <a:gd name="connsiteX1" fmla="*/ 1757680 w 9174480"/>
                <a:gd name="connsiteY1" fmla="*/ 375942 h 5425462"/>
                <a:gd name="connsiteX2" fmla="*/ 5110480 w 9174480"/>
                <a:gd name="connsiteY2" fmla="*/ 22 h 5425462"/>
                <a:gd name="connsiteX3" fmla="*/ 9174480 w 9174480"/>
                <a:gd name="connsiteY3" fmla="*/ 508022 h 5425462"/>
                <a:gd name="connsiteX4" fmla="*/ 9144000 w 9174480"/>
                <a:gd name="connsiteY4" fmla="*/ 5425462 h 5425462"/>
                <a:gd name="connsiteX5" fmla="*/ 0 w 9174480"/>
                <a:gd name="connsiteY5" fmla="*/ 5425462 h 5425462"/>
                <a:gd name="connsiteX6" fmla="*/ 0 w 9174480"/>
                <a:gd name="connsiteY6" fmla="*/ 22 h 5425462"/>
                <a:gd name="connsiteX0" fmla="*/ 27200 w 9174480"/>
                <a:gd name="connsiteY0" fmla="*/ 5467225 h 5467225"/>
                <a:gd name="connsiteX1" fmla="*/ 1757680 w 9174480"/>
                <a:gd name="connsiteY1" fmla="*/ 375920 h 5467225"/>
                <a:gd name="connsiteX2" fmla="*/ 5110480 w 9174480"/>
                <a:gd name="connsiteY2" fmla="*/ 0 h 5467225"/>
                <a:gd name="connsiteX3" fmla="*/ 9174480 w 9174480"/>
                <a:gd name="connsiteY3" fmla="*/ 508000 h 5467225"/>
                <a:gd name="connsiteX4" fmla="*/ 9144000 w 9174480"/>
                <a:gd name="connsiteY4" fmla="*/ 5425440 h 5467225"/>
                <a:gd name="connsiteX5" fmla="*/ 0 w 9174480"/>
                <a:gd name="connsiteY5" fmla="*/ 5425440 h 5467225"/>
                <a:gd name="connsiteX6" fmla="*/ 27200 w 9174480"/>
                <a:gd name="connsiteY6" fmla="*/ 5467225 h 5467225"/>
                <a:gd name="connsiteX0" fmla="*/ 0 w 10779289"/>
                <a:gd name="connsiteY0" fmla="*/ 5494425 h 5494425"/>
                <a:gd name="connsiteX1" fmla="*/ 3362489 w 10779289"/>
                <a:gd name="connsiteY1" fmla="*/ 375920 h 5494425"/>
                <a:gd name="connsiteX2" fmla="*/ 6715289 w 10779289"/>
                <a:gd name="connsiteY2" fmla="*/ 0 h 5494425"/>
                <a:gd name="connsiteX3" fmla="*/ 10779289 w 10779289"/>
                <a:gd name="connsiteY3" fmla="*/ 508000 h 5494425"/>
                <a:gd name="connsiteX4" fmla="*/ 10748809 w 10779289"/>
                <a:gd name="connsiteY4" fmla="*/ 5425440 h 5494425"/>
                <a:gd name="connsiteX5" fmla="*/ 1604809 w 10779289"/>
                <a:gd name="connsiteY5" fmla="*/ 5425440 h 5494425"/>
                <a:gd name="connsiteX6" fmla="*/ 0 w 10779289"/>
                <a:gd name="connsiteY6" fmla="*/ 5494425 h 5494425"/>
                <a:gd name="connsiteX0" fmla="*/ 0 w 10779289"/>
                <a:gd name="connsiteY0" fmla="*/ 5494425 h 5494425"/>
                <a:gd name="connsiteX1" fmla="*/ 3280890 w 10779289"/>
                <a:gd name="connsiteY1" fmla="*/ 2334328 h 5494425"/>
                <a:gd name="connsiteX2" fmla="*/ 6715289 w 10779289"/>
                <a:gd name="connsiteY2" fmla="*/ 0 h 5494425"/>
                <a:gd name="connsiteX3" fmla="*/ 10779289 w 10779289"/>
                <a:gd name="connsiteY3" fmla="*/ 508000 h 5494425"/>
                <a:gd name="connsiteX4" fmla="*/ 10748809 w 10779289"/>
                <a:gd name="connsiteY4" fmla="*/ 5425440 h 5494425"/>
                <a:gd name="connsiteX5" fmla="*/ 1604809 w 10779289"/>
                <a:gd name="connsiteY5" fmla="*/ 5425440 h 5494425"/>
                <a:gd name="connsiteX6" fmla="*/ 0 w 10779289"/>
                <a:gd name="connsiteY6" fmla="*/ 5494425 h 5494425"/>
                <a:gd name="connsiteX0" fmla="*/ 0 w 10779289"/>
                <a:gd name="connsiteY0" fmla="*/ 5494425 h 5494425"/>
                <a:gd name="connsiteX1" fmla="*/ 3280890 w 10779289"/>
                <a:gd name="connsiteY1" fmla="*/ 2334328 h 5494425"/>
                <a:gd name="connsiteX2" fmla="*/ 6715289 w 10779289"/>
                <a:gd name="connsiteY2" fmla="*/ 0 h 5494425"/>
                <a:gd name="connsiteX3" fmla="*/ 10779289 w 10779289"/>
                <a:gd name="connsiteY3" fmla="*/ 508000 h 5494425"/>
                <a:gd name="connsiteX4" fmla="*/ 10748809 w 10779289"/>
                <a:gd name="connsiteY4" fmla="*/ 5425440 h 5494425"/>
                <a:gd name="connsiteX5" fmla="*/ 1604809 w 10779289"/>
                <a:gd name="connsiteY5" fmla="*/ 5425440 h 5494425"/>
                <a:gd name="connsiteX6" fmla="*/ 0 w 10779289"/>
                <a:gd name="connsiteY6" fmla="*/ 5494425 h 5494425"/>
                <a:gd name="connsiteX0" fmla="*/ 0 w 10779289"/>
                <a:gd name="connsiteY0" fmla="*/ 4997510 h 4997510"/>
                <a:gd name="connsiteX1" fmla="*/ 3280890 w 10779289"/>
                <a:gd name="connsiteY1" fmla="*/ 1837413 h 4997510"/>
                <a:gd name="connsiteX2" fmla="*/ 7476893 w 10779289"/>
                <a:gd name="connsiteY2" fmla="*/ 1651894 h 4997510"/>
                <a:gd name="connsiteX3" fmla="*/ 10779289 w 10779289"/>
                <a:gd name="connsiteY3" fmla="*/ 11085 h 4997510"/>
                <a:gd name="connsiteX4" fmla="*/ 10748809 w 10779289"/>
                <a:gd name="connsiteY4" fmla="*/ 4928525 h 4997510"/>
                <a:gd name="connsiteX5" fmla="*/ 1604809 w 10779289"/>
                <a:gd name="connsiteY5" fmla="*/ 4928525 h 4997510"/>
                <a:gd name="connsiteX6" fmla="*/ 0 w 10779289"/>
                <a:gd name="connsiteY6" fmla="*/ 4997510 h 4997510"/>
                <a:gd name="connsiteX0" fmla="*/ 0 w 10806489"/>
                <a:gd name="connsiteY0" fmla="*/ 3870969 h 3870969"/>
                <a:gd name="connsiteX1" fmla="*/ 3280890 w 10806489"/>
                <a:gd name="connsiteY1" fmla="*/ 710872 h 3870969"/>
                <a:gd name="connsiteX2" fmla="*/ 7476893 w 10806489"/>
                <a:gd name="connsiteY2" fmla="*/ 525353 h 3870969"/>
                <a:gd name="connsiteX3" fmla="*/ 10806489 w 10806489"/>
                <a:gd name="connsiteY3" fmla="*/ 26951 h 3870969"/>
                <a:gd name="connsiteX4" fmla="*/ 10748809 w 10806489"/>
                <a:gd name="connsiteY4" fmla="*/ 3801984 h 3870969"/>
                <a:gd name="connsiteX5" fmla="*/ 1604809 w 10806489"/>
                <a:gd name="connsiteY5" fmla="*/ 3801984 h 3870969"/>
                <a:gd name="connsiteX6" fmla="*/ 0 w 10806489"/>
                <a:gd name="connsiteY6" fmla="*/ 3870969 h 3870969"/>
                <a:gd name="connsiteX0" fmla="*/ 0 w 10806489"/>
                <a:gd name="connsiteY0" fmla="*/ 3870969 h 3870969"/>
                <a:gd name="connsiteX1" fmla="*/ 3117688 w 10806489"/>
                <a:gd name="connsiteY1" fmla="*/ 1336474 h 3870969"/>
                <a:gd name="connsiteX2" fmla="*/ 7476893 w 10806489"/>
                <a:gd name="connsiteY2" fmla="*/ 525353 h 3870969"/>
                <a:gd name="connsiteX3" fmla="*/ 10806489 w 10806489"/>
                <a:gd name="connsiteY3" fmla="*/ 26951 h 3870969"/>
                <a:gd name="connsiteX4" fmla="*/ 10748809 w 10806489"/>
                <a:gd name="connsiteY4" fmla="*/ 3801984 h 3870969"/>
                <a:gd name="connsiteX5" fmla="*/ 1604809 w 10806489"/>
                <a:gd name="connsiteY5" fmla="*/ 3801984 h 3870969"/>
                <a:gd name="connsiteX6" fmla="*/ 0 w 10806489"/>
                <a:gd name="connsiteY6" fmla="*/ 3870969 h 3870969"/>
                <a:gd name="connsiteX0" fmla="*/ 0 w 10806489"/>
                <a:gd name="connsiteY0" fmla="*/ 3870081 h 3870081"/>
                <a:gd name="connsiteX1" fmla="*/ 3117688 w 10806489"/>
                <a:gd name="connsiteY1" fmla="*/ 1335586 h 3870081"/>
                <a:gd name="connsiteX2" fmla="*/ 6824091 w 10806489"/>
                <a:gd name="connsiteY2" fmla="*/ 551665 h 3870081"/>
                <a:gd name="connsiteX3" fmla="*/ 10806489 w 10806489"/>
                <a:gd name="connsiteY3" fmla="*/ 26063 h 3870081"/>
                <a:gd name="connsiteX4" fmla="*/ 10748809 w 10806489"/>
                <a:gd name="connsiteY4" fmla="*/ 3801096 h 3870081"/>
                <a:gd name="connsiteX5" fmla="*/ 1604809 w 10806489"/>
                <a:gd name="connsiteY5" fmla="*/ 3801096 h 3870081"/>
                <a:gd name="connsiteX6" fmla="*/ 0 w 10806489"/>
                <a:gd name="connsiteY6" fmla="*/ 3870081 h 3870081"/>
                <a:gd name="connsiteX0" fmla="*/ 0 w 10806489"/>
                <a:gd name="connsiteY0" fmla="*/ 3896092 h 3896092"/>
                <a:gd name="connsiteX1" fmla="*/ 3818893 w 10806489"/>
                <a:gd name="connsiteY1" fmla="*/ 2652452 h 3896092"/>
                <a:gd name="connsiteX2" fmla="*/ 6824091 w 10806489"/>
                <a:gd name="connsiteY2" fmla="*/ 577676 h 3896092"/>
                <a:gd name="connsiteX3" fmla="*/ 10806489 w 10806489"/>
                <a:gd name="connsiteY3" fmla="*/ 52074 h 3896092"/>
                <a:gd name="connsiteX4" fmla="*/ 10748809 w 10806489"/>
                <a:gd name="connsiteY4" fmla="*/ 3827107 h 3896092"/>
                <a:gd name="connsiteX5" fmla="*/ 1604809 w 10806489"/>
                <a:gd name="connsiteY5" fmla="*/ 3827107 h 3896092"/>
                <a:gd name="connsiteX6" fmla="*/ 0 w 10806489"/>
                <a:gd name="connsiteY6" fmla="*/ 3896092 h 3896092"/>
                <a:gd name="connsiteX0" fmla="*/ 0 w 10806489"/>
                <a:gd name="connsiteY0" fmla="*/ 3896092 h 3896092"/>
                <a:gd name="connsiteX1" fmla="*/ 3818893 w 10806489"/>
                <a:gd name="connsiteY1" fmla="*/ 2652452 h 3896092"/>
                <a:gd name="connsiteX2" fmla="*/ 6824091 w 10806489"/>
                <a:gd name="connsiteY2" fmla="*/ 577676 h 3896092"/>
                <a:gd name="connsiteX3" fmla="*/ 10806489 w 10806489"/>
                <a:gd name="connsiteY3" fmla="*/ 52074 h 3896092"/>
                <a:gd name="connsiteX4" fmla="*/ 10748809 w 10806489"/>
                <a:gd name="connsiteY4" fmla="*/ 3827107 h 3896092"/>
                <a:gd name="connsiteX5" fmla="*/ 1604809 w 10806489"/>
                <a:gd name="connsiteY5" fmla="*/ 3827107 h 3896092"/>
                <a:gd name="connsiteX6" fmla="*/ 0 w 10806489"/>
                <a:gd name="connsiteY6" fmla="*/ 3896092 h 3896092"/>
                <a:gd name="connsiteX0" fmla="*/ 0 w 10806489"/>
                <a:gd name="connsiteY0" fmla="*/ 3896092 h 3896092"/>
                <a:gd name="connsiteX1" fmla="*/ 3818893 w 10806489"/>
                <a:gd name="connsiteY1" fmla="*/ 2652452 h 3896092"/>
                <a:gd name="connsiteX2" fmla="*/ 6824091 w 10806489"/>
                <a:gd name="connsiteY2" fmla="*/ 577676 h 3896092"/>
                <a:gd name="connsiteX3" fmla="*/ 10806489 w 10806489"/>
                <a:gd name="connsiteY3" fmla="*/ 52074 h 3896092"/>
                <a:gd name="connsiteX4" fmla="*/ 10748809 w 10806489"/>
                <a:gd name="connsiteY4" fmla="*/ 3827107 h 3896092"/>
                <a:gd name="connsiteX5" fmla="*/ 1604809 w 10806489"/>
                <a:gd name="connsiteY5" fmla="*/ 3827107 h 3896092"/>
                <a:gd name="connsiteX6" fmla="*/ 0 w 10806489"/>
                <a:gd name="connsiteY6" fmla="*/ 3896092 h 3896092"/>
                <a:gd name="connsiteX0" fmla="*/ 0 w 10806489"/>
                <a:gd name="connsiteY0" fmla="*/ 3896092 h 3896092"/>
                <a:gd name="connsiteX1" fmla="*/ 3818893 w 10806489"/>
                <a:gd name="connsiteY1" fmla="*/ 2652452 h 3896092"/>
                <a:gd name="connsiteX2" fmla="*/ 6824091 w 10806489"/>
                <a:gd name="connsiteY2" fmla="*/ 577676 h 3896092"/>
                <a:gd name="connsiteX3" fmla="*/ 10806489 w 10806489"/>
                <a:gd name="connsiteY3" fmla="*/ 52074 h 3896092"/>
                <a:gd name="connsiteX4" fmla="*/ 10748809 w 10806489"/>
                <a:gd name="connsiteY4" fmla="*/ 3827107 h 3896092"/>
                <a:gd name="connsiteX5" fmla="*/ 1604809 w 10806489"/>
                <a:gd name="connsiteY5" fmla="*/ 3827107 h 3896092"/>
                <a:gd name="connsiteX6" fmla="*/ 0 w 10806489"/>
                <a:gd name="connsiteY6" fmla="*/ 3896092 h 3896092"/>
                <a:gd name="connsiteX0" fmla="*/ 0 w 10812559"/>
                <a:gd name="connsiteY0" fmla="*/ 3896092 h 3896092"/>
                <a:gd name="connsiteX1" fmla="*/ 3818893 w 10812559"/>
                <a:gd name="connsiteY1" fmla="*/ 2652452 h 3896092"/>
                <a:gd name="connsiteX2" fmla="*/ 6824091 w 10812559"/>
                <a:gd name="connsiteY2" fmla="*/ 577676 h 3896092"/>
                <a:gd name="connsiteX3" fmla="*/ 10806489 w 10812559"/>
                <a:gd name="connsiteY3" fmla="*/ 52074 h 3896092"/>
                <a:gd name="connsiteX4" fmla="*/ 10812559 w 10812559"/>
                <a:gd name="connsiteY4" fmla="*/ 3827108 h 3896092"/>
                <a:gd name="connsiteX5" fmla="*/ 1604809 w 10812559"/>
                <a:gd name="connsiteY5" fmla="*/ 3827107 h 3896092"/>
                <a:gd name="connsiteX6" fmla="*/ 0 w 10812559"/>
                <a:gd name="connsiteY6" fmla="*/ 3896092 h 3896092"/>
                <a:gd name="connsiteX0" fmla="*/ 0 w 10812559"/>
                <a:gd name="connsiteY0" fmla="*/ 3886471 h 3886471"/>
                <a:gd name="connsiteX1" fmla="*/ 1364675 w 10812559"/>
                <a:gd name="connsiteY1" fmla="*/ 1989434 h 3886471"/>
                <a:gd name="connsiteX2" fmla="*/ 6824091 w 10812559"/>
                <a:gd name="connsiteY2" fmla="*/ 568055 h 3886471"/>
                <a:gd name="connsiteX3" fmla="*/ 10806489 w 10812559"/>
                <a:gd name="connsiteY3" fmla="*/ 42453 h 3886471"/>
                <a:gd name="connsiteX4" fmla="*/ 10812559 w 10812559"/>
                <a:gd name="connsiteY4" fmla="*/ 3817487 h 3886471"/>
                <a:gd name="connsiteX5" fmla="*/ 1604809 w 10812559"/>
                <a:gd name="connsiteY5" fmla="*/ 3817486 h 3886471"/>
                <a:gd name="connsiteX6" fmla="*/ 0 w 10812559"/>
                <a:gd name="connsiteY6" fmla="*/ 3886471 h 3886471"/>
                <a:gd name="connsiteX0" fmla="*/ -1 w 10892241"/>
                <a:gd name="connsiteY0" fmla="*/ 3822729 h 3822730"/>
                <a:gd name="connsiteX1" fmla="*/ 1444357 w 10892241"/>
                <a:gd name="connsiteY1" fmla="*/ 1989434 h 3822730"/>
                <a:gd name="connsiteX2" fmla="*/ 6903773 w 10892241"/>
                <a:gd name="connsiteY2" fmla="*/ 568055 h 3822730"/>
                <a:gd name="connsiteX3" fmla="*/ 10886171 w 10892241"/>
                <a:gd name="connsiteY3" fmla="*/ 42453 h 3822730"/>
                <a:gd name="connsiteX4" fmla="*/ 10892241 w 10892241"/>
                <a:gd name="connsiteY4" fmla="*/ 3817487 h 3822730"/>
                <a:gd name="connsiteX5" fmla="*/ 1684491 w 10892241"/>
                <a:gd name="connsiteY5" fmla="*/ 3817486 h 3822730"/>
                <a:gd name="connsiteX6" fmla="*/ -1 w 10892241"/>
                <a:gd name="connsiteY6" fmla="*/ 3822729 h 3822730"/>
                <a:gd name="connsiteX0" fmla="*/ 766627 w 11658869"/>
                <a:gd name="connsiteY0" fmla="*/ 3824359 h 3824358"/>
                <a:gd name="connsiteX1" fmla="*/ 904193 w 11658869"/>
                <a:gd name="connsiteY1" fmla="*/ 2118555 h 3824358"/>
                <a:gd name="connsiteX2" fmla="*/ 7670401 w 11658869"/>
                <a:gd name="connsiteY2" fmla="*/ 569685 h 3824358"/>
                <a:gd name="connsiteX3" fmla="*/ 11652799 w 11658869"/>
                <a:gd name="connsiteY3" fmla="*/ 44083 h 3824358"/>
                <a:gd name="connsiteX4" fmla="*/ 11658869 w 11658869"/>
                <a:gd name="connsiteY4" fmla="*/ 3819117 h 3824358"/>
                <a:gd name="connsiteX5" fmla="*/ 2451119 w 11658869"/>
                <a:gd name="connsiteY5" fmla="*/ 3819116 h 3824358"/>
                <a:gd name="connsiteX6" fmla="*/ 766627 w 11658869"/>
                <a:gd name="connsiteY6" fmla="*/ 3824359 h 3824358"/>
                <a:gd name="connsiteX0" fmla="*/ -1 w 10892241"/>
                <a:gd name="connsiteY0" fmla="*/ 3824359 h 3824360"/>
                <a:gd name="connsiteX1" fmla="*/ 137565 w 10892241"/>
                <a:gd name="connsiteY1" fmla="*/ 2118555 h 3824360"/>
                <a:gd name="connsiteX2" fmla="*/ 6903773 w 10892241"/>
                <a:gd name="connsiteY2" fmla="*/ 569685 h 3824360"/>
                <a:gd name="connsiteX3" fmla="*/ 10886171 w 10892241"/>
                <a:gd name="connsiteY3" fmla="*/ 44083 h 3824360"/>
                <a:gd name="connsiteX4" fmla="*/ 10892241 w 10892241"/>
                <a:gd name="connsiteY4" fmla="*/ 3819117 h 3824360"/>
                <a:gd name="connsiteX5" fmla="*/ 1684491 w 10892241"/>
                <a:gd name="connsiteY5" fmla="*/ 3819116 h 3824360"/>
                <a:gd name="connsiteX6" fmla="*/ -1 w 10892241"/>
                <a:gd name="connsiteY6" fmla="*/ 3824359 h 3824360"/>
                <a:gd name="connsiteX0" fmla="*/ 1 w 10892243"/>
                <a:gd name="connsiteY0" fmla="*/ 3824784 h 3824784"/>
                <a:gd name="connsiteX1" fmla="*/ 89757 w 10892243"/>
                <a:gd name="connsiteY1" fmla="*/ 2150852 h 3824784"/>
                <a:gd name="connsiteX2" fmla="*/ 6903775 w 10892243"/>
                <a:gd name="connsiteY2" fmla="*/ 570110 h 3824784"/>
                <a:gd name="connsiteX3" fmla="*/ 10886173 w 10892243"/>
                <a:gd name="connsiteY3" fmla="*/ 44508 h 3824784"/>
                <a:gd name="connsiteX4" fmla="*/ 10892243 w 10892243"/>
                <a:gd name="connsiteY4" fmla="*/ 3819542 h 3824784"/>
                <a:gd name="connsiteX5" fmla="*/ 1684493 w 10892243"/>
                <a:gd name="connsiteY5" fmla="*/ 3819541 h 3824784"/>
                <a:gd name="connsiteX6" fmla="*/ 1 w 10892243"/>
                <a:gd name="connsiteY6" fmla="*/ 3824784 h 3824784"/>
                <a:gd name="connsiteX0" fmla="*/ -1 w 10892241"/>
                <a:gd name="connsiteY0" fmla="*/ 3824784 h 3824784"/>
                <a:gd name="connsiteX1" fmla="*/ 89755 w 10892241"/>
                <a:gd name="connsiteY1" fmla="*/ 2150852 h 3824784"/>
                <a:gd name="connsiteX2" fmla="*/ 6903773 w 10892241"/>
                <a:gd name="connsiteY2" fmla="*/ 570110 h 3824784"/>
                <a:gd name="connsiteX3" fmla="*/ 10886171 w 10892241"/>
                <a:gd name="connsiteY3" fmla="*/ 44508 h 3824784"/>
                <a:gd name="connsiteX4" fmla="*/ 10892241 w 10892241"/>
                <a:gd name="connsiteY4" fmla="*/ 3819542 h 3824784"/>
                <a:gd name="connsiteX5" fmla="*/ 1684491 w 10892241"/>
                <a:gd name="connsiteY5" fmla="*/ 3819541 h 3824784"/>
                <a:gd name="connsiteX6" fmla="*/ -1 w 10892241"/>
                <a:gd name="connsiteY6" fmla="*/ 3824784 h 3824784"/>
                <a:gd name="connsiteX0" fmla="*/ 1 w 10876308"/>
                <a:gd name="connsiteY0" fmla="*/ 3824788 h 3824789"/>
                <a:gd name="connsiteX1" fmla="*/ 73822 w 10876308"/>
                <a:gd name="connsiteY1" fmla="*/ 2150852 h 3824789"/>
                <a:gd name="connsiteX2" fmla="*/ 6887840 w 10876308"/>
                <a:gd name="connsiteY2" fmla="*/ 570110 h 3824789"/>
                <a:gd name="connsiteX3" fmla="*/ 10870238 w 10876308"/>
                <a:gd name="connsiteY3" fmla="*/ 44508 h 3824789"/>
                <a:gd name="connsiteX4" fmla="*/ 10876308 w 10876308"/>
                <a:gd name="connsiteY4" fmla="*/ 3819542 h 3824789"/>
                <a:gd name="connsiteX5" fmla="*/ 1668558 w 10876308"/>
                <a:gd name="connsiteY5" fmla="*/ 3819541 h 3824789"/>
                <a:gd name="connsiteX6" fmla="*/ 1 w 10876308"/>
                <a:gd name="connsiteY6" fmla="*/ 3824788 h 3824789"/>
                <a:gd name="connsiteX0" fmla="*/ 32581 w 10908888"/>
                <a:gd name="connsiteY0" fmla="*/ 3824788 h 3824787"/>
                <a:gd name="connsiteX1" fmla="*/ 106402 w 10908888"/>
                <a:gd name="connsiteY1" fmla="*/ 2150852 h 3824787"/>
                <a:gd name="connsiteX2" fmla="*/ 6920420 w 10908888"/>
                <a:gd name="connsiteY2" fmla="*/ 570110 h 3824787"/>
                <a:gd name="connsiteX3" fmla="*/ 10902818 w 10908888"/>
                <a:gd name="connsiteY3" fmla="*/ 44508 h 3824787"/>
                <a:gd name="connsiteX4" fmla="*/ 10908888 w 10908888"/>
                <a:gd name="connsiteY4" fmla="*/ 3819542 h 3824787"/>
                <a:gd name="connsiteX5" fmla="*/ 1701138 w 10908888"/>
                <a:gd name="connsiteY5" fmla="*/ 3819541 h 3824787"/>
                <a:gd name="connsiteX6" fmla="*/ 32581 w 10908888"/>
                <a:gd name="connsiteY6" fmla="*/ 3824788 h 3824787"/>
                <a:gd name="connsiteX0" fmla="*/ 21948 w 10898255"/>
                <a:gd name="connsiteY0" fmla="*/ 3824788 h 3824789"/>
                <a:gd name="connsiteX1" fmla="*/ 111706 w 10898255"/>
                <a:gd name="connsiteY1" fmla="*/ 2150852 h 3824789"/>
                <a:gd name="connsiteX2" fmla="*/ 6909787 w 10898255"/>
                <a:gd name="connsiteY2" fmla="*/ 570110 h 3824789"/>
                <a:gd name="connsiteX3" fmla="*/ 10892185 w 10898255"/>
                <a:gd name="connsiteY3" fmla="*/ 44508 h 3824789"/>
                <a:gd name="connsiteX4" fmla="*/ 10898255 w 10898255"/>
                <a:gd name="connsiteY4" fmla="*/ 3819542 h 3824789"/>
                <a:gd name="connsiteX5" fmla="*/ 1690505 w 10898255"/>
                <a:gd name="connsiteY5" fmla="*/ 3819541 h 3824789"/>
                <a:gd name="connsiteX6" fmla="*/ 21948 w 10898255"/>
                <a:gd name="connsiteY6" fmla="*/ 3824788 h 3824789"/>
                <a:gd name="connsiteX0" fmla="*/ -1 w 10876306"/>
                <a:gd name="connsiteY0" fmla="*/ 3824788 h 3824787"/>
                <a:gd name="connsiteX1" fmla="*/ 89757 w 10876306"/>
                <a:gd name="connsiteY1" fmla="*/ 2150852 h 3824787"/>
                <a:gd name="connsiteX2" fmla="*/ 6887838 w 10876306"/>
                <a:gd name="connsiteY2" fmla="*/ 570110 h 3824787"/>
                <a:gd name="connsiteX3" fmla="*/ 10870236 w 10876306"/>
                <a:gd name="connsiteY3" fmla="*/ 44508 h 3824787"/>
                <a:gd name="connsiteX4" fmla="*/ 10876306 w 10876306"/>
                <a:gd name="connsiteY4" fmla="*/ 3819542 h 3824787"/>
                <a:gd name="connsiteX5" fmla="*/ 1668556 w 10876306"/>
                <a:gd name="connsiteY5" fmla="*/ 3819541 h 3824787"/>
                <a:gd name="connsiteX6" fmla="*/ -1 w 10876306"/>
                <a:gd name="connsiteY6" fmla="*/ 3824788 h 3824787"/>
                <a:gd name="connsiteX0" fmla="*/ 1 w 10876308"/>
                <a:gd name="connsiteY0" fmla="*/ 3824576 h 3824577"/>
                <a:gd name="connsiteX1" fmla="*/ 41950 w 10876308"/>
                <a:gd name="connsiteY1" fmla="*/ 2134703 h 3824577"/>
                <a:gd name="connsiteX2" fmla="*/ 6887840 w 10876308"/>
                <a:gd name="connsiteY2" fmla="*/ 569898 h 3824577"/>
                <a:gd name="connsiteX3" fmla="*/ 10870238 w 10876308"/>
                <a:gd name="connsiteY3" fmla="*/ 44296 h 3824577"/>
                <a:gd name="connsiteX4" fmla="*/ 10876308 w 10876308"/>
                <a:gd name="connsiteY4" fmla="*/ 3819330 h 3824577"/>
                <a:gd name="connsiteX5" fmla="*/ 1668558 w 10876308"/>
                <a:gd name="connsiteY5" fmla="*/ 3819329 h 3824577"/>
                <a:gd name="connsiteX6" fmla="*/ 1 w 10876308"/>
                <a:gd name="connsiteY6" fmla="*/ 3824576 h 3824577"/>
                <a:gd name="connsiteX0" fmla="*/ -1 w 10876306"/>
                <a:gd name="connsiteY0" fmla="*/ 3824576 h 3824575"/>
                <a:gd name="connsiteX1" fmla="*/ 41948 w 10876306"/>
                <a:gd name="connsiteY1" fmla="*/ 2134703 h 3824575"/>
                <a:gd name="connsiteX2" fmla="*/ 6887838 w 10876306"/>
                <a:gd name="connsiteY2" fmla="*/ 569898 h 3824575"/>
                <a:gd name="connsiteX3" fmla="*/ 10870236 w 10876306"/>
                <a:gd name="connsiteY3" fmla="*/ 44296 h 3824575"/>
                <a:gd name="connsiteX4" fmla="*/ 10876306 w 10876306"/>
                <a:gd name="connsiteY4" fmla="*/ 3819330 h 3824575"/>
                <a:gd name="connsiteX5" fmla="*/ 1668556 w 10876306"/>
                <a:gd name="connsiteY5" fmla="*/ 3819329 h 3824575"/>
                <a:gd name="connsiteX6" fmla="*/ -1 w 10876306"/>
                <a:gd name="connsiteY6" fmla="*/ 3824576 h 3824575"/>
                <a:gd name="connsiteX0" fmla="*/ 0 w 10844435"/>
                <a:gd name="connsiteY0" fmla="*/ 3776771 h 3819330"/>
                <a:gd name="connsiteX1" fmla="*/ 10077 w 10844435"/>
                <a:gd name="connsiteY1" fmla="*/ 2134703 h 3819330"/>
                <a:gd name="connsiteX2" fmla="*/ 6855967 w 10844435"/>
                <a:gd name="connsiteY2" fmla="*/ 569898 h 3819330"/>
                <a:gd name="connsiteX3" fmla="*/ 10838365 w 10844435"/>
                <a:gd name="connsiteY3" fmla="*/ 44296 h 3819330"/>
                <a:gd name="connsiteX4" fmla="*/ 10844435 w 10844435"/>
                <a:gd name="connsiteY4" fmla="*/ 3819330 h 3819330"/>
                <a:gd name="connsiteX5" fmla="*/ 1636685 w 10844435"/>
                <a:gd name="connsiteY5" fmla="*/ 3819329 h 3819330"/>
                <a:gd name="connsiteX6" fmla="*/ 0 w 10844435"/>
                <a:gd name="connsiteY6" fmla="*/ 3776771 h 3819330"/>
                <a:gd name="connsiteX0" fmla="*/ 0 w 10844435"/>
                <a:gd name="connsiteY0" fmla="*/ 3776771 h 3819330"/>
                <a:gd name="connsiteX1" fmla="*/ 10077 w 10844435"/>
                <a:gd name="connsiteY1" fmla="*/ 2134703 h 3819330"/>
                <a:gd name="connsiteX2" fmla="*/ 6855967 w 10844435"/>
                <a:gd name="connsiteY2" fmla="*/ 569898 h 3819330"/>
                <a:gd name="connsiteX3" fmla="*/ 10838365 w 10844435"/>
                <a:gd name="connsiteY3" fmla="*/ 44296 h 3819330"/>
                <a:gd name="connsiteX4" fmla="*/ 10844435 w 10844435"/>
                <a:gd name="connsiteY4" fmla="*/ 3819330 h 3819330"/>
                <a:gd name="connsiteX5" fmla="*/ 1636685 w 10844435"/>
                <a:gd name="connsiteY5" fmla="*/ 3819329 h 3819330"/>
                <a:gd name="connsiteX6" fmla="*/ 0 w 10844435"/>
                <a:gd name="connsiteY6" fmla="*/ 3776771 h 3819330"/>
                <a:gd name="connsiteX0" fmla="*/ 0 w 10844435"/>
                <a:gd name="connsiteY0" fmla="*/ 3746206 h 3788765"/>
                <a:gd name="connsiteX1" fmla="*/ 10077 w 10844435"/>
                <a:gd name="connsiteY1" fmla="*/ 2104138 h 3788765"/>
                <a:gd name="connsiteX2" fmla="*/ 3318069 w 10844435"/>
                <a:gd name="connsiteY2" fmla="*/ 1638950 h 3788765"/>
                <a:gd name="connsiteX3" fmla="*/ 10838365 w 10844435"/>
                <a:gd name="connsiteY3" fmla="*/ 13731 h 3788765"/>
                <a:gd name="connsiteX4" fmla="*/ 10844435 w 10844435"/>
                <a:gd name="connsiteY4" fmla="*/ 3788765 h 3788765"/>
                <a:gd name="connsiteX5" fmla="*/ 1636685 w 10844435"/>
                <a:gd name="connsiteY5" fmla="*/ 3788764 h 3788765"/>
                <a:gd name="connsiteX6" fmla="*/ 0 w 10844435"/>
                <a:gd name="connsiteY6" fmla="*/ 3746206 h 3788765"/>
                <a:gd name="connsiteX0" fmla="*/ 0 w 10844435"/>
                <a:gd name="connsiteY0" fmla="*/ 3746206 h 3788765"/>
                <a:gd name="connsiteX1" fmla="*/ 10077 w 10844435"/>
                <a:gd name="connsiteY1" fmla="*/ 2104138 h 3788765"/>
                <a:gd name="connsiteX2" fmla="*/ 3318069 w 10844435"/>
                <a:gd name="connsiteY2" fmla="*/ 1638950 h 3788765"/>
                <a:gd name="connsiteX3" fmla="*/ 10838365 w 10844435"/>
                <a:gd name="connsiteY3" fmla="*/ 13731 h 3788765"/>
                <a:gd name="connsiteX4" fmla="*/ 10844435 w 10844435"/>
                <a:gd name="connsiteY4" fmla="*/ 3788765 h 3788765"/>
                <a:gd name="connsiteX5" fmla="*/ 9668671 w 10844435"/>
                <a:gd name="connsiteY5" fmla="*/ 3788763 h 3788765"/>
                <a:gd name="connsiteX6" fmla="*/ 0 w 10844435"/>
                <a:gd name="connsiteY6" fmla="*/ 3746206 h 3788765"/>
                <a:gd name="connsiteX0" fmla="*/ 0 w 10838366"/>
                <a:gd name="connsiteY0" fmla="*/ 3746206 h 3788763"/>
                <a:gd name="connsiteX1" fmla="*/ 10077 w 10838366"/>
                <a:gd name="connsiteY1" fmla="*/ 2104138 h 3788763"/>
                <a:gd name="connsiteX2" fmla="*/ 3318069 w 10838366"/>
                <a:gd name="connsiteY2" fmla="*/ 1638950 h 3788763"/>
                <a:gd name="connsiteX3" fmla="*/ 10838365 w 10838366"/>
                <a:gd name="connsiteY3" fmla="*/ 13731 h 3788763"/>
                <a:gd name="connsiteX4" fmla="*/ 9282660 w 10838366"/>
                <a:gd name="connsiteY4" fmla="*/ 2864449 h 3788763"/>
                <a:gd name="connsiteX5" fmla="*/ 9668671 w 10838366"/>
                <a:gd name="connsiteY5" fmla="*/ 3788763 h 3788763"/>
                <a:gd name="connsiteX6" fmla="*/ 0 w 10838366"/>
                <a:gd name="connsiteY6" fmla="*/ 3746206 h 3788763"/>
                <a:gd name="connsiteX0" fmla="*/ 0 w 10838366"/>
                <a:gd name="connsiteY0" fmla="*/ 3746206 h 3772827"/>
                <a:gd name="connsiteX1" fmla="*/ 10077 w 10838366"/>
                <a:gd name="connsiteY1" fmla="*/ 2104138 h 3772827"/>
                <a:gd name="connsiteX2" fmla="*/ 3318069 w 10838366"/>
                <a:gd name="connsiteY2" fmla="*/ 1638950 h 3772827"/>
                <a:gd name="connsiteX3" fmla="*/ 10838365 w 10838366"/>
                <a:gd name="connsiteY3" fmla="*/ 13731 h 3772827"/>
                <a:gd name="connsiteX4" fmla="*/ 9282660 w 10838366"/>
                <a:gd name="connsiteY4" fmla="*/ 2864449 h 3772827"/>
                <a:gd name="connsiteX5" fmla="*/ 10417685 w 10838366"/>
                <a:gd name="connsiteY5" fmla="*/ 3772827 h 3772827"/>
                <a:gd name="connsiteX6" fmla="*/ 0 w 10838366"/>
                <a:gd name="connsiteY6" fmla="*/ 3746206 h 3772827"/>
                <a:gd name="connsiteX0" fmla="*/ 0 w 10417685"/>
                <a:gd name="connsiteY0" fmla="*/ 2327594 h 2354215"/>
                <a:gd name="connsiteX1" fmla="*/ 10077 w 10417685"/>
                <a:gd name="connsiteY1" fmla="*/ 685526 h 2354215"/>
                <a:gd name="connsiteX2" fmla="*/ 3318069 w 10417685"/>
                <a:gd name="connsiteY2" fmla="*/ 220338 h 2354215"/>
                <a:gd name="connsiteX3" fmla="*/ 5913994 w 10417685"/>
                <a:gd name="connsiteY3" fmla="*/ 61276 h 2354215"/>
                <a:gd name="connsiteX4" fmla="*/ 9282660 w 10417685"/>
                <a:gd name="connsiteY4" fmla="*/ 1445837 h 2354215"/>
                <a:gd name="connsiteX5" fmla="*/ 10417685 w 10417685"/>
                <a:gd name="connsiteY5" fmla="*/ 2354215 h 2354215"/>
                <a:gd name="connsiteX6" fmla="*/ 0 w 10417685"/>
                <a:gd name="connsiteY6" fmla="*/ 2327594 h 2354215"/>
                <a:gd name="connsiteX0" fmla="*/ 0 w 10417685"/>
                <a:gd name="connsiteY0" fmla="*/ 2327594 h 2354215"/>
                <a:gd name="connsiteX1" fmla="*/ 10077 w 10417685"/>
                <a:gd name="connsiteY1" fmla="*/ 685526 h 2354215"/>
                <a:gd name="connsiteX2" fmla="*/ 3318069 w 10417685"/>
                <a:gd name="connsiteY2" fmla="*/ 220338 h 2354215"/>
                <a:gd name="connsiteX3" fmla="*/ 5913994 w 10417685"/>
                <a:gd name="connsiteY3" fmla="*/ 61276 h 2354215"/>
                <a:gd name="connsiteX4" fmla="*/ 9282660 w 10417685"/>
                <a:gd name="connsiteY4" fmla="*/ 1445837 h 2354215"/>
                <a:gd name="connsiteX5" fmla="*/ 10417685 w 10417685"/>
                <a:gd name="connsiteY5" fmla="*/ 2354215 h 2354215"/>
                <a:gd name="connsiteX6" fmla="*/ 0 w 10417685"/>
                <a:gd name="connsiteY6" fmla="*/ 2327594 h 2354215"/>
                <a:gd name="connsiteX0" fmla="*/ 0 w 10417685"/>
                <a:gd name="connsiteY0" fmla="*/ 2327594 h 2354215"/>
                <a:gd name="connsiteX1" fmla="*/ 10077 w 10417685"/>
                <a:gd name="connsiteY1" fmla="*/ 685526 h 2354215"/>
                <a:gd name="connsiteX2" fmla="*/ 3318069 w 10417685"/>
                <a:gd name="connsiteY2" fmla="*/ 220338 h 2354215"/>
                <a:gd name="connsiteX3" fmla="*/ 5913994 w 10417685"/>
                <a:gd name="connsiteY3" fmla="*/ 61276 h 2354215"/>
                <a:gd name="connsiteX4" fmla="*/ 9282660 w 10417685"/>
                <a:gd name="connsiteY4" fmla="*/ 1445837 h 2354215"/>
                <a:gd name="connsiteX5" fmla="*/ 10417685 w 10417685"/>
                <a:gd name="connsiteY5" fmla="*/ 2354215 h 2354215"/>
                <a:gd name="connsiteX6" fmla="*/ 0 w 10417685"/>
                <a:gd name="connsiteY6" fmla="*/ 2327594 h 2354215"/>
                <a:gd name="connsiteX0" fmla="*/ 0 w 10417685"/>
                <a:gd name="connsiteY0" fmla="*/ 2327594 h 2354215"/>
                <a:gd name="connsiteX1" fmla="*/ 10077 w 10417685"/>
                <a:gd name="connsiteY1" fmla="*/ 685526 h 2354215"/>
                <a:gd name="connsiteX2" fmla="*/ 3318069 w 10417685"/>
                <a:gd name="connsiteY2" fmla="*/ 220338 h 2354215"/>
                <a:gd name="connsiteX3" fmla="*/ 5913994 w 10417685"/>
                <a:gd name="connsiteY3" fmla="*/ 61276 h 2354215"/>
                <a:gd name="connsiteX4" fmla="*/ 9282660 w 10417685"/>
                <a:gd name="connsiteY4" fmla="*/ 1445837 h 2354215"/>
                <a:gd name="connsiteX5" fmla="*/ 10417685 w 10417685"/>
                <a:gd name="connsiteY5" fmla="*/ 2354215 h 2354215"/>
                <a:gd name="connsiteX6" fmla="*/ 0 w 10417685"/>
                <a:gd name="connsiteY6" fmla="*/ 2327594 h 2354215"/>
                <a:gd name="connsiteX0" fmla="*/ 0 w 10417685"/>
                <a:gd name="connsiteY0" fmla="*/ 2355033 h 2381654"/>
                <a:gd name="connsiteX1" fmla="*/ 10077 w 10417685"/>
                <a:gd name="connsiteY1" fmla="*/ 712965 h 2381654"/>
                <a:gd name="connsiteX2" fmla="*/ 3318069 w 10417685"/>
                <a:gd name="connsiteY2" fmla="*/ 247777 h 2381654"/>
                <a:gd name="connsiteX3" fmla="*/ 5913994 w 10417685"/>
                <a:gd name="connsiteY3" fmla="*/ 88715 h 2381654"/>
                <a:gd name="connsiteX4" fmla="*/ 9282660 w 10417685"/>
                <a:gd name="connsiteY4" fmla="*/ 1473276 h 2381654"/>
                <a:gd name="connsiteX5" fmla="*/ 10417685 w 10417685"/>
                <a:gd name="connsiteY5" fmla="*/ 2381654 h 2381654"/>
                <a:gd name="connsiteX6" fmla="*/ 0 w 10417685"/>
                <a:gd name="connsiteY6" fmla="*/ 2355033 h 2381654"/>
                <a:gd name="connsiteX0" fmla="*/ 0 w 10417685"/>
                <a:gd name="connsiteY0" fmla="*/ 2378583 h 2405204"/>
                <a:gd name="connsiteX1" fmla="*/ 10077 w 10417685"/>
                <a:gd name="connsiteY1" fmla="*/ 736515 h 2405204"/>
                <a:gd name="connsiteX2" fmla="*/ 3318069 w 10417685"/>
                <a:gd name="connsiteY2" fmla="*/ 271327 h 2405204"/>
                <a:gd name="connsiteX3" fmla="*/ 5913994 w 10417685"/>
                <a:gd name="connsiteY3" fmla="*/ 112265 h 2405204"/>
                <a:gd name="connsiteX4" fmla="*/ 9282660 w 10417685"/>
                <a:gd name="connsiteY4" fmla="*/ 1496826 h 2405204"/>
                <a:gd name="connsiteX5" fmla="*/ 10417685 w 10417685"/>
                <a:gd name="connsiteY5" fmla="*/ 2405204 h 2405204"/>
                <a:gd name="connsiteX6" fmla="*/ 0 w 10417685"/>
                <a:gd name="connsiteY6" fmla="*/ 2378583 h 2405204"/>
                <a:gd name="connsiteX0" fmla="*/ 0 w 10417685"/>
                <a:gd name="connsiteY0" fmla="*/ 2378585 h 2405206"/>
                <a:gd name="connsiteX1" fmla="*/ 10077 w 10417685"/>
                <a:gd name="connsiteY1" fmla="*/ 736517 h 2405206"/>
                <a:gd name="connsiteX2" fmla="*/ 3318069 w 10417685"/>
                <a:gd name="connsiteY2" fmla="*/ 271329 h 2405206"/>
                <a:gd name="connsiteX3" fmla="*/ 5913994 w 10417685"/>
                <a:gd name="connsiteY3" fmla="*/ 112267 h 2405206"/>
                <a:gd name="connsiteX4" fmla="*/ 9282660 w 10417685"/>
                <a:gd name="connsiteY4" fmla="*/ 1496828 h 2405206"/>
                <a:gd name="connsiteX5" fmla="*/ 10417685 w 10417685"/>
                <a:gd name="connsiteY5" fmla="*/ 2405206 h 2405206"/>
                <a:gd name="connsiteX6" fmla="*/ 0 w 10417685"/>
                <a:gd name="connsiteY6" fmla="*/ 2378585 h 2405206"/>
                <a:gd name="connsiteX0" fmla="*/ 0 w 10417685"/>
                <a:gd name="connsiteY0" fmla="*/ 2378585 h 2405206"/>
                <a:gd name="connsiteX1" fmla="*/ 10077 w 10417685"/>
                <a:gd name="connsiteY1" fmla="*/ 736517 h 2405206"/>
                <a:gd name="connsiteX2" fmla="*/ 3318069 w 10417685"/>
                <a:gd name="connsiteY2" fmla="*/ 271329 h 2405206"/>
                <a:gd name="connsiteX3" fmla="*/ 5913994 w 10417685"/>
                <a:gd name="connsiteY3" fmla="*/ 112267 h 2405206"/>
                <a:gd name="connsiteX4" fmla="*/ 9282660 w 10417685"/>
                <a:gd name="connsiteY4" fmla="*/ 1496828 h 2405206"/>
                <a:gd name="connsiteX5" fmla="*/ 10417685 w 10417685"/>
                <a:gd name="connsiteY5" fmla="*/ 2405206 h 2405206"/>
                <a:gd name="connsiteX6" fmla="*/ 0 w 10417685"/>
                <a:gd name="connsiteY6" fmla="*/ 2378585 h 2405206"/>
                <a:gd name="connsiteX0" fmla="*/ 0 w 10417685"/>
                <a:gd name="connsiteY0" fmla="*/ 2378585 h 2405206"/>
                <a:gd name="connsiteX1" fmla="*/ 10077 w 10417685"/>
                <a:gd name="connsiteY1" fmla="*/ 736517 h 2405206"/>
                <a:gd name="connsiteX2" fmla="*/ 3318069 w 10417685"/>
                <a:gd name="connsiteY2" fmla="*/ 271329 h 2405206"/>
                <a:gd name="connsiteX3" fmla="*/ 5913994 w 10417685"/>
                <a:gd name="connsiteY3" fmla="*/ 112267 h 2405206"/>
                <a:gd name="connsiteX4" fmla="*/ 9282660 w 10417685"/>
                <a:gd name="connsiteY4" fmla="*/ 1496828 h 2405206"/>
                <a:gd name="connsiteX5" fmla="*/ 10417685 w 10417685"/>
                <a:gd name="connsiteY5" fmla="*/ 2405206 h 2405206"/>
                <a:gd name="connsiteX6" fmla="*/ 0 w 10417685"/>
                <a:gd name="connsiteY6" fmla="*/ 2378585 h 2405206"/>
                <a:gd name="connsiteX0" fmla="*/ 10007 w 10427692"/>
                <a:gd name="connsiteY0" fmla="*/ 2810883 h 2837504"/>
                <a:gd name="connsiteX1" fmla="*/ 4147 w 10427692"/>
                <a:gd name="connsiteY1" fmla="*/ 21387 h 2837504"/>
                <a:gd name="connsiteX2" fmla="*/ 3328076 w 10427692"/>
                <a:gd name="connsiteY2" fmla="*/ 703627 h 2837504"/>
                <a:gd name="connsiteX3" fmla="*/ 5924001 w 10427692"/>
                <a:gd name="connsiteY3" fmla="*/ 544565 h 2837504"/>
                <a:gd name="connsiteX4" fmla="*/ 9292667 w 10427692"/>
                <a:gd name="connsiteY4" fmla="*/ 1929126 h 2837504"/>
                <a:gd name="connsiteX5" fmla="*/ 10427692 w 10427692"/>
                <a:gd name="connsiteY5" fmla="*/ 2837504 h 2837504"/>
                <a:gd name="connsiteX6" fmla="*/ 10007 w 10427692"/>
                <a:gd name="connsiteY6" fmla="*/ 2810883 h 2837504"/>
                <a:gd name="connsiteX0" fmla="*/ 10009 w 10427694"/>
                <a:gd name="connsiteY0" fmla="*/ 2816422 h 2843043"/>
                <a:gd name="connsiteX1" fmla="*/ 4149 w 10427694"/>
                <a:gd name="connsiteY1" fmla="*/ 26926 h 2843043"/>
                <a:gd name="connsiteX2" fmla="*/ 3328078 w 10427694"/>
                <a:gd name="connsiteY2" fmla="*/ 709166 h 2843043"/>
                <a:gd name="connsiteX3" fmla="*/ 6019621 w 10427694"/>
                <a:gd name="connsiteY3" fmla="*/ 1665663 h 2843043"/>
                <a:gd name="connsiteX4" fmla="*/ 9292669 w 10427694"/>
                <a:gd name="connsiteY4" fmla="*/ 1934665 h 2843043"/>
                <a:gd name="connsiteX5" fmla="*/ 10427694 w 10427694"/>
                <a:gd name="connsiteY5" fmla="*/ 2843043 h 2843043"/>
                <a:gd name="connsiteX6" fmla="*/ 10009 w 10427694"/>
                <a:gd name="connsiteY6" fmla="*/ 2816422 h 2843043"/>
                <a:gd name="connsiteX0" fmla="*/ 10009 w 10427694"/>
                <a:gd name="connsiteY0" fmla="*/ 2824706 h 2851327"/>
                <a:gd name="connsiteX1" fmla="*/ 4149 w 10427694"/>
                <a:gd name="connsiteY1" fmla="*/ 35210 h 2851327"/>
                <a:gd name="connsiteX2" fmla="*/ 3328078 w 10427694"/>
                <a:gd name="connsiteY2" fmla="*/ 717450 h 2851327"/>
                <a:gd name="connsiteX3" fmla="*/ 6019621 w 10427694"/>
                <a:gd name="connsiteY3" fmla="*/ 1673947 h 2851327"/>
                <a:gd name="connsiteX4" fmla="*/ 9292669 w 10427694"/>
                <a:gd name="connsiteY4" fmla="*/ 1942949 h 2851327"/>
                <a:gd name="connsiteX5" fmla="*/ 10427694 w 10427694"/>
                <a:gd name="connsiteY5" fmla="*/ 2851327 h 2851327"/>
                <a:gd name="connsiteX6" fmla="*/ 10009 w 10427694"/>
                <a:gd name="connsiteY6" fmla="*/ 2824706 h 2851327"/>
                <a:gd name="connsiteX0" fmla="*/ 0 w 10430948"/>
                <a:gd name="connsiteY0" fmla="*/ 2844626 h 2851327"/>
                <a:gd name="connsiteX1" fmla="*/ 7403 w 10430948"/>
                <a:gd name="connsiteY1" fmla="*/ 35210 h 2851327"/>
                <a:gd name="connsiteX2" fmla="*/ 3331332 w 10430948"/>
                <a:gd name="connsiteY2" fmla="*/ 717450 h 2851327"/>
                <a:gd name="connsiteX3" fmla="*/ 6022875 w 10430948"/>
                <a:gd name="connsiteY3" fmla="*/ 1673947 h 2851327"/>
                <a:gd name="connsiteX4" fmla="*/ 9295923 w 10430948"/>
                <a:gd name="connsiteY4" fmla="*/ 1942949 h 2851327"/>
                <a:gd name="connsiteX5" fmla="*/ 10430948 w 10430948"/>
                <a:gd name="connsiteY5" fmla="*/ 2851327 h 2851327"/>
                <a:gd name="connsiteX6" fmla="*/ 0 w 10430948"/>
                <a:gd name="connsiteY6" fmla="*/ 2844626 h 2851327"/>
                <a:gd name="connsiteX0" fmla="*/ 0 w 10430948"/>
                <a:gd name="connsiteY0" fmla="*/ 2834608 h 2841309"/>
                <a:gd name="connsiteX1" fmla="*/ 7403 w 10430948"/>
                <a:gd name="connsiteY1" fmla="*/ 25192 h 2841309"/>
                <a:gd name="connsiteX2" fmla="*/ 3331332 w 10430948"/>
                <a:gd name="connsiteY2" fmla="*/ 707432 h 2841309"/>
                <a:gd name="connsiteX3" fmla="*/ 6337667 w 10430948"/>
                <a:gd name="connsiteY3" fmla="*/ 1364464 h 2841309"/>
                <a:gd name="connsiteX4" fmla="*/ 9295923 w 10430948"/>
                <a:gd name="connsiteY4" fmla="*/ 1932931 h 2841309"/>
                <a:gd name="connsiteX5" fmla="*/ 10430948 w 10430948"/>
                <a:gd name="connsiteY5" fmla="*/ 2841309 h 2841309"/>
                <a:gd name="connsiteX6" fmla="*/ 0 w 10430948"/>
                <a:gd name="connsiteY6" fmla="*/ 2834608 h 2841309"/>
                <a:gd name="connsiteX0" fmla="*/ 0 w 10430948"/>
                <a:gd name="connsiteY0" fmla="*/ 2834608 h 2841309"/>
                <a:gd name="connsiteX1" fmla="*/ 7403 w 10430948"/>
                <a:gd name="connsiteY1" fmla="*/ 25192 h 2841309"/>
                <a:gd name="connsiteX2" fmla="*/ 3331332 w 10430948"/>
                <a:gd name="connsiteY2" fmla="*/ 707432 h 2841309"/>
                <a:gd name="connsiteX3" fmla="*/ 6337667 w 10430948"/>
                <a:gd name="connsiteY3" fmla="*/ 1364464 h 2841309"/>
                <a:gd name="connsiteX4" fmla="*/ 9526771 w 10430948"/>
                <a:gd name="connsiteY4" fmla="*/ 1854124 h 2841309"/>
                <a:gd name="connsiteX5" fmla="*/ 10430948 w 10430948"/>
                <a:gd name="connsiteY5" fmla="*/ 2841309 h 2841309"/>
                <a:gd name="connsiteX6" fmla="*/ 0 w 10430948"/>
                <a:gd name="connsiteY6" fmla="*/ 2834608 h 2841309"/>
                <a:gd name="connsiteX0" fmla="*/ 0 w 10430948"/>
                <a:gd name="connsiteY0" fmla="*/ 2848662 h 2855363"/>
                <a:gd name="connsiteX1" fmla="*/ 7403 w 10430948"/>
                <a:gd name="connsiteY1" fmla="*/ 39246 h 2855363"/>
                <a:gd name="connsiteX2" fmla="*/ 3876973 w 10430948"/>
                <a:gd name="connsiteY2" fmla="*/ 453542 h 2855363"/>
                <a:gd name="connsiteX3" fmla="*/ 6337667 w 10430948"/>
                <a:gd name="connsiteY3" fmla="*/ 1378518 h 2855363"/>
                <a:gd name="connsiteX4" fmla="*/ 9526771 w 10430948"/>
                <a:gd name="connsiteY4" fmla="*/ 1868178 h 2855363"/>
                <a:gd name="connsiteX5" fmla="*/ 10430948 w 10430948"/>
                <a:gd name="connsiteY5" fmla="*/ 2855363 h 2855363"/>
                <a:gd name="connsiteX6" fmla="*/ 0 w 10430948"/>
                <a:gd name="connsiteY6" fmla="*/ 2848662 h 2855363"/>
                <a:gd name="connsiteX0" fmla="*/ 0 w 10430948"/>
                <a:gd name="connsiteY0" fmla="*/ 2848664 h 2855365"/>
                <a:gd name="connsiteX1" fmla="*/ 7403 w 10430948"/>
                <a:gd name="connsiteY1" fmla="*/ 39248 h 2855365"/>
                <a:gd name="connsiteX2" fmla="*/ 3876973 w 10430948"/>
                <a:gd name="connsiteY2" fmla="*/ 453544 h 2855365"/>
                <a:gd name="connsiteX3" fmla="*/ 6337667 w 10430948"/>
                <a:gd name="connsiteY3" fmla="*/ 1378520 h 2855365"/>
                <a:gd name="connsiteX4" fmla="*/ 9526771 w 10430948"/>
                <a:gd name="connsiteY4" fmla="*/ 1868180 h 2855365"/>
                <a:gd name="connsiteX5" fmla="*/ 10430948 w 10430948"/>
                <a:gd name="connsiteY5" fmla="*/ 2855365 h 2855365"/>
                <a:gd name="connsiteX6" fmla="*/ 0 w 10430948"/>
                <a:gd name="connsiteY6" fmla="*/ 2848664 h 2855365"/>
                <a:gd name="connsiteX0" fmla="*/ 0 w 10430948"/>
                <a:gd name="connsiteY0" fmla="*/ 2849061 h 2855762"/>
                <a:gd name="connsiteX1" fmla="*/ 7403 w 10430948"/>
                <a:gd name="connsiteY1" fmla="*/ 39645 h 2855762"/>
                <a:gd name="connsiteX2" fmla="*/ 3876973 w 10430948"/>
                <a:gd name="connsiteY2" fmla="*/ 453941 h 2855762"/>
                <a:gd name="connsiteX3" fmla="*/ 6232736 w 10430948"/>
                <a:gd name="connsiteY3" fmla="*/ 1410440 h 2855762"/>
                <a:gd name="connsiteX4" fmla="*/ 9526771 w 10430948"/>
                <a:gd name="connsiteY4" fmla="*/ 1868577 h 2855762"/>
                <a:gd name="connsiteX5" fmla="*/ 10430948 w 10430948"/>
                <a:gd name="connsiteY5" fmla="*/ 2855762 h 2855762"/>
                <a:gd name="connsiteX6" fmla="*/ 0 w 10430948"/>
                <a:gd name="connsiteY6" fmla="*/ 2849061 h 2855762"/>
                <a:gd name="connsiteX0" fmla="*/ 0 w 10430948"/>
                <a:gd name="connsiteY0" fmla="*/ 2849061 h 2855762"/>
                <a:gd name="connsiteX1" fmla="*/ 7403 w 10430948"/>
                <a:gd name="connsiteY1" fmla="*/ 39645 h 2855762"/>
                <a:gd name="connsiteX2" fmla="*/ 3876973 w 10430948"/>
                <a:gd name="connsiteY2" fmla="*/ 453941 h 2855762"/>
                <a:gd name="connsiteX3" fmla="*/ 6232736 w 10430948"/>
                <a:gd name="connsiteY3" fmla="*/ 1410440 h 2855762"/>
                <a:gd name="connsiteX4" fmla="*/ 9568742 w 10430948"/>
                <a:gd name="connsiteY4" fmla="*/ 1963145 h 2855762"/>
                <a:gd name="connsiteX5" fmla="*/ 10430948 w 10430948"/>
                <a:gd name="connsiteY5" fmla="*/ 2855762 h 2855762"/>
                <a:gd name="connsiteX6" fmla="*/ 0 w 10430948"/>
                <a:gd name="connsiteY6" fmla="*/ 2849061 h 2855762"/>
                <a:gd name="connsiteX0" fmla="*/ 0 w 10430948"/>
                <a:gd name="connsiteY0" fmla="*/ 2849061 h 2855762"/>
                <a:gd name="connsiteX1" fmla="*/ 7403 w 10430948"/>
                <a:gd name="connsiteY1" fmla="*/ 39645 h 2855762"/>
                <a:gd name="connsiteX2" fmla="*/ 3876973 w 10430948"/>
                <a:gd name="connsiteY2" fmla="*/ 453941 h 2855762"/>
                <a:gd name="connsiteX3" fmla="*/ 6232736 w 10430948"/>
                <a:gd name="connsiteY3" fmla="*/ 1410440 h 2855762"/>
                <a:gd name="connsiteX4" fmla="*/ 9568742 w 10430948"/>
                <a:gd name="connsiteY4" fmla="*/ 1963145 h 2855762"/>
                <a:gd name="connsiteX5" fmla="*/ 10430948 w 10430948"/>
                <a:gd name="connsiteY5" fmla="*/ 2855762 h 2855762"/>
                <a:gd name="connsiteX6" fmla="*/ 0 w 10430948"/>
                <a:gd name="connsiteY6" fmla="*/ 2849061 h 285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30948" h="2855762">
                  <a:moveTo>
                    <a:pt x="0" y="2849061"/>
                  </a:moveTo>
                  <a:cubicBezTo>
                    <a:pt x="5201" y="2431325"/>
                    <a:pt x="-6204" y="556842"/>
                    <a:pt x="7403" y="39645"/>
                  </a:cubicBezTo>
                  <a:cubicBezTo>
                    <a:pt x="1593938" y="-116935"/>
                    <a:pt x="2839417" y="225475"/>
                    <a:pt x="3876973" y="453941"/>
                  </a:cubicBezTo>
                  <a:cubicBezTo>
                    <a:pt x="4914529" y="682407"/>
                    <a:pt x="4830260" y="1177360"/>
                    <a:pt x="6232736" y="1410440"/>
                  </a:cubicBezTo>
                  <a:cubicBezTo>
                    <a:pt x="7111266" y="1632914"/>
                    <a:pt x="8573011" y="1485337"/>
                    <a:pt x="9568742" y="1963145"/>
                  </a:cubicBezTo>
                  <a:cubicBezTo>
                    <a:pt x="10361432" y="2234065"/>
                    <a:pt x="10052606" y="2552969"/>
                    <a:pt x="10430948" y="2855762"/>
                  </a:cubicBezTo>
                  <a:lnTo>
                    <a:pt x="0" y="2849061"/>
                  </a:lnTo>
                  <a:close/>
                </a:path>
              </a:pathLst>
            </a:custGeom>
            <a:solidFill>
              <a:srgbClr val="C8D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 dirty="0">
                <a:solidFill>
                  <a:srgbClr val="FFC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A91735-F5BC-6A48-A677-B0641364540A}"/>
                </a:ext>
              </a:extLst>
            </p:cNvPr>
            <p:cNvSpPr txBox="1"/>
            <p:nvPr userDrawn="1"/>
          </p:nvSpPr>
          <p:spPr>
            <a:xfrm>
              <a:off x="-652007" y="1311965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>
                <a:spcBef>
                  <a:spcPts val="672"/>
                </a:spcBef>
              </a:pPr>
              <a:endParaRPr lang="en-US" sz="2800" i="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844E785-F1D8-B0A7-1E77-F3C5B306AB0C}"/>
                </a:ext>
              </a:extLst>
            </p:cNvPr>
            <p:cNvSpPr/>
            <p:nvPr userDrawn="1"/>
          </p:nvSpPr>
          <p:spPr>
            <a:xfrm rot="5400000">
              <a:off x="1131697" y="277998"/>
              <a:ext cx="6873020" cy="9171140"/>
            </a:xfrm>
            <a:custGeom>
              <a:avLst/>
              <a:gdLst>
                <a:gd name="connsiteX0" fmla="*/ 0 w 6873021"/>
                <a:gd name="connsiteY0" fmla="*/ 9143999 h 9171140"/>
                <a:gd name="connsiteX1" fmla="*/ 3504518 w 6873021"/>
                <a:gd name="connsiteY1" fmla="*/ 6802757 h 9171140"/>
                <a:gd name="connsiteX2" fmla="*/ 4941050 w 6873021"/>
                <a:gd name="connsiteY2" fmla="*/ 2807980 h 9171140"/>
                <a:gd name="connsiteX3" fmla="*/ 5528200 w 6873021"/>
                <a:gd name="connsiteY3" fmla="*/ 23427 h 9171140"/>
                <a:gd name="connsiteX4" fmla="*/ 5557167 w 6873021"/>
                <a:gd name="connsiteY4" fmla="*/ 0 h 9171140"/>
                <a:gd name="connsiteX5" fmla="*/ 6869350 w 6873021"/>
                <a:gd name="connsiteY5" fmla="*/ 0 h 9171140"/>
                <a:gd name="connsiteX6" fmla="*/ 6869568 w 6873021"/>
                <a:gd name="connsiteY6" fmla="*/ 513719 h 9171140"/>
                <a:gd name="connsiteX7" fmla="*/ 6873021 w 6873021"/>
                <a:gd name="connsiteY7" fmla="*/ 9171140 h 9171140"/>
                <a:gd name="connsiteX8" fmla="*/ 1541280 w 6873021"/>
                <a:gd name="connsiteY8" fmla="*/ 9160982 h 9171140"/>
                <a:gd name="connsiteX9" fmla="*/ 0 w 6873021"/>
                <a:gd name="connsiteY9" fmla="*/ 9143999 h 917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73021" h="9171140">
                  <a:moveTo>
                    <a:pt x="0" y="9143999"/>
                  </a:moveTo>
                  <a:cubicBezTo>
                    <a:pt x="297957" y="9141840"/>
                    <a:pt x="3174795" y="9181758"/>
                    <a:pt x="3504518" y="6802757"/>
                  </a:cubicBezTo>
                  <a:cubicBezTo>
                    <a:pt x="3718438" y="4886323"/>
                    <a:pt x="4927396" y="4077228"/>
                    <a:pt x="4941050" y="2807980"/>
                  </a:cubicBezTo>
                  <a:cubicBezTo>
                    <a:pt x="4959610" y="1082628"/>
                    <a:pt x="5194701" y="327593"/>
                    <a:pt x="5528200" y="23427"/>
                  </a:cubicBezTo>
                  <a:lnTo>
                    <a:pt x="5557167" y="0"/>
                  </a:lnTo>
                  <a:lnTo>
                    <a:pt x="6869350" y="0"/>
                  </a:lnTo>
                  <a:lnTo>
                    <a:pt x="6869568" y="513719"/>
                  </a:lnTo>
                  <a:cubicBezTo>
                    <a:pt x="6870720" y="3263348"/>
                    <a:pt x="6871869" y="6489599"/>
                    <a:pt x="6873021" y="9171140"/>
                  </a:cubicBezTo>
                  <a:lnTo>
                    <a:pt x="1541280" y="9160982"/>
                  </a:lnTo>
                  <a:lnTo>
                    <a:pt x="0" y="9143999"/>
                  </a:lnTo>
                  <a:close/>
                </a:path>
              </a:pathLst>
            </a:custGeom>
            <a:solidFill>
              <a:srgbClr val="C8D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r"/>
              <a:endParaRPr lang="en-US" sz="1100" dirty="0">
                <a:solidFill>
                  <a:srgbClr val="FFC000"/>
                </a:solidFill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820A005-8E0D-23D3-1C7C-9B5C5E69A0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5400000" flipH="1">
              <a:off x="-939319" y="5940960"/>
              <a:ext cx="3290534" cy="169834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22F5BB4-50FC-B37E-7EB7-1AF680A5C1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71000"/>
            </a:blip>
            <a:srcRect l="29810" t="-1" b="-7389"/>
            <a:stretch/>
          </p:blipFill>
          <p:spPr>
            <a:xfrm rot="16200000">
              <a:off x="3551682" y="5525894"/>
              <a:ext cx="2132628" cy="3372058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084FF47-D5E6-37CA-9D1B-F5CFD7D27E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64406"/>
            <a:stretch/>
          </p:blipFill>
          <p:spPr>
            <a:xfrm rot="5400000" flipH="1">
              <a:off x="7173796" y="-1312704"/>
              <a:ext cx="822146" cy="3429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538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E0F478-279C-AD05-5BB1-24DE35CF841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C58BE8-72B2-3F6F-93B0-AC36147853B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BAA218-582F-2584-B798-9F39A4855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57763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4BA511-0E5B-D8B0-1E9E-C11CA86A3F0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3AEA4B-DE36-B3CD-5F6E-491C525B303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7AE8F0E-C17C-9C54-F969-3E862A318F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57763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32D27A-6A98-66CC-EE73-D835BE47FC90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84BC53-FFBA-886B-E460-23E771726E1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85746B8-72C0-0070-944E-63EDA4E63C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62221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85D15-001E-EB4D-A4C4-D9D7D8A595B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A533C9-F4E9-3CB6-5A98-FBAC90FA05D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19D9C5E-78DD-20CE-F9AB-3C43B6352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57278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51137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089929-73B1-15BB-F83D-8A7742B215D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F1F8A4-EB3A-43AA-1872-C18F56AA3B2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76C9A1-83C8-4F46-97B0-01794F459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59" r:id="rId10"/>
    <p:sldLayoutId id="2147486332" r:id="rId11"/>
    <p:sldLayoutId id="2147486329" r:id="rId12"/>
    <p:sldLayoutId id="2147486330" r:id="rId13"/>
    <p:sldLayoutId id="2147486334" r:id="rId14"/>
    <p:sldLayoutId id="2147486349" r:id="rId15"/>
    <p:sldLayoutId id="2147486350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52" r:id="rId24"/>
    <p:sldLayoutId id="2147486356" r:id="rId25"/>
    <p:sldLayoutId id="2147486357" r:id="rId26"/>
    <p:sldLayoutId id="2147486358" r:id="rId27"/>
    <p:sldLayoutId id="2147486360" r:id="rId2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CF571-64CC-9440-938C-8B7072D2798F}" type="datetimeFigureOut">
              <a:rPr lang="en-MX" smtClean="0"/>
              <a:t>03/13/2026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F9071-E98E-C448-9178-9085720C387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6437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62" r:id="rId1"/>
    <p:sldLayoutId id="2147486363" r:id="rId2"/>
    <p:sldLayoutId id="2147486364" r:id="rId3"/>
    <p:sldLayoutId id="2147486365" r:id="rId4"/>
    <p:sldLayoutId id="2147486366" r:id="rId5"/>
    <p:sldLayoutId id="2147486367" r:id="rId6"/>
    <p:sldLayoutId id="2147486368" r:id="rId7"/>
    <p:sldLayoutId id="2147486369" r:id="rId8"/>
    <p:sldLayoutId id="2147486370" r:id="rId9"/>
    <p:sldLayoutId id="2147486371" r:id="rId10"/>
    <p:sldLayoutId id="2147486372" r:id="rId11"/>
    <p:sldLayoutId id="2147486373" r:id="rId12"/>
    <p:sldLayoutId id="21474863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6" Type="http://schemas.openxmlformats.org/officeDocument/2006/relationships/audio" Target="../media/audio1.wav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audio" Target="../media/audio1.wav"/><Relationship Id="rId5" Type="http://schemas.openxmlformats.org/officeDocument/2006/relationships/image" Target="../media/image42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6" Type="http://schemas.openxmlformats.org/officeDocument/2006/relationships/audio" Target="../media/audio1.wav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6" Type="http://schemas.openxmlformats.org/officeDocument/2006/relationships/audio" Target="../media/audio1.wav"/><Relationship Id="rId5" Type="http://schemas.openxmlformats.org/officeDocument/2006/relationships/image" Target="../media/image47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Flip to Gratitude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1279360"/>
          </a:xfrm>
        </p:spPr>
        <p:txBody>
          <a:bodyPr/>
          <a:lstStyle/>
          <a:p>
            <a:r>
              <a:rPr lang="en-US" dirty="0"/>
              <a:t>Unit 2: Relating to Others</a:t>
            </a:r>
          </a:p>
          <a:p>
            <a:r>
              <a:rPr lang="en-US" dirty="0"/>
              <a:t>Lesson 2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677057D-BEC9-FD30-31AB-BA49A03E45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87"/>
          <a:stretch/>
        </p:blipFill>
        <p:spPr>
          <a:xfrm>
            <a:off x="-26024" y="1301365"/>
            <a:ext cx="4487201" cy="4995436"/>
          </a:xfrm>
        </p:spPr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1A880C7D-3258-4F53-059A-E269A160E864}"/>
              </a:ext>
            </a:extLst>
          </p:cNvPr>
          <p:cNvSpPr/>
          <p:nvPr/>
        </p:nvSpPr>
        <p:spPr>
          <a:xfrm flipH="1">
            <a:off x="-1102570" y="0"/>
            <a:ext cx="10246570" cy="576369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1350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1B5049A-2306-A4C1-B21D-5010E73723CE}"/>
              </a:ext>
            </a:extLst>
          </p:cNvPr>
          <p:cNvSpPr/>
          <p:nvPr/>
        </p:nvSpPr>
        <p:spPr>
          <a:xfrm>
            <a:off x="5538189" y="-1070506"/>
            <a:ext cx="4613572" cy="4610959"/>
          </a:xfrm>
          <a:custGeom>
            <a:avLst/>
            <a:gdLst/>
            <a:ahLst/>
            <a:cxnLst/>
            <a:rect l="l" t="t" r="r" b="b"/>
            <a:pathLst>
              <a:path w="8234268" h="8229600">
                <a:moveTo>
                  <a:pt x="0" y="0"/>
                </a:moveTo>
                <a:lnTo>
                  <a:pt x="8234268" y="0"/>
                </a:lnTo>
                <a:lnTo>
                  <a:pt x="82342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350" dirty="0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DD2A71B0-61CD-8744-3432-7D8486EE9A53}"/>
              </a:ext>
            </a:extLst>
          </p:cNvPr>
          <p:cNvSpPr/>
          <p:nvPr/>
        </p:nvSpPr>
        <p:spPr>
          <a:xfrm>
            <a:off x="-1102570" y="0"/>
            <a:ext cx="10246570" cy="7267972"/>
          </a:xfrm>
          <a:custGeom>
            <a:avLst/>
            <a:gdLst/>
            <a:ahLst/>
            <a:cxnLst/>
            <a:rect l="l" t="t" r="r" b="b"/>
            <a:pathLst>
              <a:path w="18288000" h="12971815">
                <a:moveTo>
                  <a:pt x="18288000" y="0"/>
                </a:moveTo>
                <a:lnTo>
                  <a:pt x="0" y="0"/>
                </a:lnTo>
                <a:lnTo>
                  <a:pt x="0" y="12971815"/>
                </a:lnTo>
                <a:lnTo>
                  <a:pt x="18288000" y="1297181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5"/>
            <a:stretch>
              <a:fillRect l="-29326" r="-29326"/>
            </a:stretch>
          </a:blipFill>
        </p:spPr>
        <p:txBody>
          <a:bodyPr/>
          <a:lstStyle/>
          <a:p>
            <a:endParaRPr lang="en-US" sz="1350" dirty="0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58593F0B-6F49-2DF3-656D-8753C8BBE838}"/>
              </a:ext>
            </a:extLst>
          </p:cNvPr>
          <p:cNvSpPr/>
          <p:nvPr/>
        </p:nvSpPr>
        <p:spPr>
          <a:xfrm flipH="1">
            <a:off x="-1092019" y="792496"/>
            <a:ext cx="8509210" cy="5669264"/>
          </a:xfrm>
          <a:custGeom>
            <a:avLst/>
            <a:gdLst/>
            <a:ahLst/>
            <a:cxnLst/>
            <a:rect l="l" t="t" r="r" b="b"/>
            <a:pathLst>
              <a:path w="9963571" h="6638229">
                <a:moveTo>
                  <a:pt x="9963571" y="0"/>
                </a:moveTo>
                <a:lnTo>
                  <a:pt x="0" y="0"/>
                </a:lnTo>
                <a:lnTo>
                  <a:pt x="0" y="6638229"/>
                </a:lnTo>
                <a:lnTo>
                  <a:pt x="9963571" y="6638229"/>
                </a:lnTo>
                <a:lnTo>
                  <a:pt x="996357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350" dirty="0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2B3BF17B-F38E-BA4A-A339-E15539D44AE3}"/>
              </a:ext>
            </a:extLst>
          </p:cNvPr>
          <p:cNvSpPr/>
          <p:nvPr/>
        </p:nvSpPr>
        <p:spPr>
          <a:xfrm>
            <a:off x="2883084" y="2612008"/>
            <a:ext cx="2714567" cy="4074399"/>
          </a:xfrm>
          <a:custGeom>
            <a:avLst/>
            <a:gdLst/>
            <a:ahLst/>
            <a:cxnLst/>
            <a:rect l="l" t="t" r="r" b="b"/>
            <a:pathLst>
              <a:path w="3422539" h="5137019">
                <a:moveTo>
                  <a:pt x="0" y="0"/>
                </a:moveTo>
                <a:lnTo>
                  <a:pt x="3422539" y="0"/>
                </a:lnTo>
                <a:lnTo>
                  <a:pt x="3422539" y="5137018"/>
                </a:lnTo>
                <a:lnTo>
                  <a:pt x="0" y="51370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350" dirty="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321D278-7634-B6FF-50DE-60FCF25388E9}"/>
              </a:ext>
            </a:extLst>
          </p:cNvPr>
          <p:cNvSpPr/>
          <p:nvPr/>
        </p:nvSpPr>
        <p:spPr>
          <a:xfrm>
            <a:off x="9144000" y="365760"/>
            <a:ext cx="5174593" cy="2841325"/>
          </a:xfrm>
          <a:custGeom>
            <a:avLst/>
            <a:gdLst/>
            <a:ahLst/>
            <a:cxnLst/>
            <a:rect l="l" t="t" r="r" b="b"/>
            <a:pathLst>
              <a:path w="5371704" h="2949554">
                <a:moveTo>
                  <a:pt x="0" y="0"/>
                </a:moveTo>
                <a:lnTo>
                  <a:pt x="5371705" y="0"/>
                </a:lnTo>
                <a:lnTo>
                  <a:pt x="5371705" y="2949554"/>
                </a:lnTo>
                <a:lnTo>
                  <a:pt x="0" y="2949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biLevel thresh="25000"/>
            </a:blip>
            <a:stretch>
              <a:fillRect/>
            </a:stretch>
          </a:blipFill>
        </p:spPr>
        <p:txBody>
          <a:bodyPr/>
          <a:lstStyle/>
          <a:p>
            <a:endParaRPr lang="en-US" sz="1350" dirty="0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4AD39711-612A-5F7A-B800-B0E679D02510}"/>
              </a:ext>
            </a:extLst>
          </p:cNvPr>
          <p:cNvSpPr/>
          <p:nvPr/>
        </p:nvSpPr>
        <p:spPr>
          <a:xfrm>
            <a:off x="1557324" y="-3007950"/>
            <a:ext cx="4531748" cy="3007950"/>
          </a:xfrm>
          <a:custGeom>
            <a:avLst/>
            <a:gdLst/>
            <a:ahLst/>
            <a:cxnLst/>
            <a:rect l="l" t="t" r="r" b="b"/>
            <a:pathLst>
              <a:path w="5243429" h="3480326">
                <a:moveTo>
                  <a:pt x="0" y="0"/>
                </a:moveTo>
                <a:lnTo>
                  <a:pt x="5243430" y="0"/>
                </a:lnTo>
                <a:lnTo>
                  <a:pt x="5243430" y="3480326"/>
                </a:lnTo>
                <a:lnTo>
                  <a:pt x="0" y="34803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350" dirty="0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716ED7B5-487C-ABD8-CA67-825C55B5F1DD}"/>
              </a:ext>
            </a:extLst>
          </p:cNvPr>
          <p:cNvSpPr/>
          <p:nvPr/>
        </p:nvSpPr>
        <p:spPr>
          <a:xfrm>
            <a:off x="6864626" y="2766346"/>
            <a:ext cx="2164952" cy="3249460"/>
          </a:xfrm>
          <a:custGeom>
            <a:avLst/>
            <a:gdLst/>
            <a:ahLst/>
            <a:cxnLst/>
            <a:rect l="l" t="t" r="r" b="b"/>
            <a:pathLst>
              <a:path w="3899740" h="5853268">
                <a:moveTo>
                  <a:pt x="0" y="0"/>
                </a:moveTo>
                <a:lnTo>
                  <a:pt x="3899740" y="0"/>
                </a:lnTo>
                <a:lnTo>
                  <a:pt x="3899740" y="5853268"/>
                </a:lnTo>
                <a:lnTo>
                  <a:pt x="0" y="58532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350" dirty="0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E92910BC-F362-D78A-9635-E44DCBA0C7F2}"/>
              </a:ext>
            </a:extLst>
          </p:cNvPr>
          <p:cNvSpPr/>
          <p:nvPr/>
        </p:nvSpPr>
        <p:spPr>
          <a:xfrm>
            <a:off x="7922856" y="5253504"/>
            <a:ext cx="389872" cy="393314"/>
          </a:xfrm>
          <a:custGeom>
            <a:avLst/>
            <a:gdLst/>
            <a:ahLst/>
            <a:cxnLst/>
            <a:rect l="l" t="t" r="r" b="b"/>
            <a:pathLst>
              <a:path w="2448658" h="2470273">
                <a:moveTo>
                  <a:pt x="0" y="0"/>
                </a:moveTo>
                <a:lnTo>
                  <a:pt x="2448658" y="0"/>
                </a:lnTo>
                <a:lnTo>
                  <a:pt x="2448658" y="2470274"/>
                </a:lnTo>
                <a:lnTo>
                  <a:pt x="0" y="24702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BF49EF42-5BAA-FA02-4DE5-6E223E3FDC36}"/>
              </a:ext>
            </a:extLst>
          </p:cNvPr>
          <p:cNvSpPr/>
          <p:nvPr/>
        </p:nvSpPr>
        <p:spPr>
          <a:xfrm>
            <a:off x="7148825" y="5533585"/>
            <a:ext cx="481685" cy="473075"/>
          </a:xfrm>
          <a:custGeom>
            <a:avLst/>
            <a:gdLst/>
            <a:ahLst/>
            <a:cxnLst/>
            <a:rect l="l" t="t" r="r" b="b"/>
            <a:pathLst>
              <a:path w="3319082" h="3348381">
                <a:moveTo>
                  <a:pt x="0" y="0"/>
                </a:moveTo>
                <a:lnTo>
                  <a:pt x="3319083" y="0"/>
                </a:lnTo>
                <a:lnTo>
                  <a:pt x="3319083" y="3348381"/>
                </a:lnTo>
                <a:lnTo>
                  <a:pt x="0" y="3348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83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3 0.01574 0.00487 0.03194 0.0099 0.04676 C 0.01407 0.05903 0.03178 0.08403 0.03994 0.09352 C 0.04619 0.10069 0.05365 0.10625 0.0599 0.11343 C 0.08195 0.13843 0.06789 0.13079 0.09497 0.15324 C 0.10122 0.15856 0.10886 0.16065 0.11494 0.16643 C 0.12066 0.17199 0.12396 0.18125 0.12987 0.18657 C 0.13438 0.19051 0.14028 0.18981 0.14497 0.19329 C 0.19358 0.22917 0.15591 0.21343 0.19497 0.22662 C 0.19983 0.23102 0.20435 0.23657 0.2099 0.23981 C 0.2283 0.25069 0.26181 0.26042 0.27987 0.26643 C 0.29983 0.27315 0.30782 0.27662 0.32987 0.27986 C 0.34983 0.28287 0.36997 0.28426 0.38994 0.28657 C 0.40643 0.29375 0.40487 0.30023 0.40487 0.28657 " pathEditMode="relative" ptsTypes="AAAAAAAAAAAAAA">
                                      <p:cBhvr>
                                        <p:cTn id="3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22407 C -0.06337 0.25 -0.06181 0.25301 -0.15504 0.25301 C -0.18021 0.25301 -0.20504 0.24305 -0.23004 0.23842 C -0.23507 0.23356 -0.23993 0.22824 -0.24514 0.22407 C -0.25261 0.21828 -0.27205 0.20694 -0.28004 0.19537 C -0.28542 0.18796 -0.28993 0.17569 -0.29514 0.16713 C -0.30157 0.15625 -0.30851 0.14884 -0.31511 0.13842 C -0.34219 0.09444 -0.31754 0.12176 -0.34514 0.09583 C -0.35 0.08148 -0.35452 0.06527 -0.36007 0.05277 C -0.36962 0.03217 -0.39011 -0.00417 -0.39011 -0.00348 L -0.39497 -0.04653 " pathEditMode="relative" rAng="0" ptsTypes="AAAAAAAAAAA">
                                      <p:cBhvr>
                                        <p:cTn id="3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7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7" grpId="0" animBg="1"/>
      <p:bldP spid="28" grpId="0" animBg="1"/>
      <p:bldP spid="26" grpId="0" animBg="1"/>
      <p:bldP spid="30" grpId="0" animBg="1"/>
      <p:bldP spid="30" grpId="1" animBg="1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0B731-936F-DC63-0489-2B0E35853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8BF50D-1170-180B-08C8-9E5EE3E212E3}"/>
              </a:ext>
            </a:extLst>
          </p:cNvPr>
          <p:cNvSpPr/>
          <p:nvPr/>
        </p:nvSpPr>
        <p:spPr>
          <a:xfrm>
            <a:off x="1180247" y="882727"/>
            <a:ext cx="6783507" cy="5092547"/>
          </a:xfrm>
          <a:prstGeom prst="rect">
            <a:avLst/>
          </a:prstGeom>
          <a:blipFill>
            <a:blip r:embed="rId3">
              <a:alphaModFix amt="35000"/>
            </a:blip>
            <a:stretch>
              <a:fillRect l="-3299" t="280" r="-1671" b="-280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  <a:scene3d>
            <a:camera prst="perspectiveFront">
              <a:rot lat="0" lon="2159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C0751F-9371-9D5A-4116-FE3C90777837}"/>
              </a:ext>
            </a:extLst>
          </p:cNvPr>
          <p:cNvSpPr>
            <a:spLocks/>
          </p:cNvSpPr>
          <p:nvPr/>
        </p:nvSpPr>
        <p:spPr>
          <a:xfrm>
            <a:off x="1179576" y="882396"/>
            <a:ext cx="6784848" cy="5093208"/>
          </a:xfrm>
          <a:prstGeom prst="rect">
            <a:avLst/>
          </a:prstGeom>
          <a:blipFill>
            <a:blip r:embed="rId4"/>
            <a:stretch>
              <a:fillRect l="-6069" r="-5046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60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E1D93-D178-0285-241E-3569AEFEF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451829-BD48-DF99-B436-947D0FB7ADDB}"/>
              </a:ext>
            </a:extLst>
          </p:cNvPr>
          <p:cNvSpPr/>
          <p:nvPr/>
        </p:nvSpPr>
        <p:spPr>
          <a:xfrm flipH="1">
            <a:off x="1180247" y="882727"/>
            <a:ext cx="6783507" cy="5092547"/>
          </a:xfrm>
          <a:prstGeom prst="rect">
            <a:avLst/>
          </a:prstGeom>
          <a:blipFill>
            <a:blip r:embed="rId4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 l="-6069" r="-5046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B21A76-5B0C-7266-AB64-DF8FCC609D3F}"/>
              </a:ext>
            </a:extLst>
          </p:cNvPr>
          <p:cNvSpPr/>
          <p:nvPr/>
        </p:nvSpPr>
        <p:spPr>
          <a:xfrm flipH="1">
            <a:off x="1180247" y="882727"/>
            <a:ext cx="6783507" cy="5092547"/>
          </a:xfrm>
          <a:prstGeom prst="rect">
            <a:avLst/>
          </a:prstGeom>
          <a:blipFill>
            <a:blip r:embed="rId6"/>
            <a:stretch>
              <a:fillRect l="-3299" t="280" r="-1671" b="-280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>
              <a:rot lat="0" lon="2159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561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F8837-BBBF-1258-0473-957A7843F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C10F2E-C101-229B-EB55-0FBC6DB80717}"/>
              </a:ext>
            </a:extLst>
          </p:cNvPr>
          <p:cNvSpPr/>
          <p:nvPr/>
        </p:nvSpPr>
        <p:spPr>
          <a:xfrm flipH="1">
            <a:off x="1180247" y="882727"/>
            <a:ext cx="6783507" cy="5092547"/>
          </a:xfrm>
          <a:prstGeom prst="rect">
            <a:avLst/>
          </a:prstGeom>
          <a:blipFill>
            <a:blip r:embed="rId3">
              <a:alphaModFix amt="35000"/>
            </a:blip>
            <a:stretch>
              <a:fillRect l="-3299" t="280" r="-1671" b="-280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  <a:scene3d>
            <a:camera prst="perspectiveFront">
              <a:rot lat="0" lon="2159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662553-FC37-1F78-D6C0-ED731EA944DF}"/>
              </a:ext>
            </a:extLst>
          </p:cNvPr>
          <p:cNvSpPr>
            <a:spLocks/>
          </p:cNvSpPr>
          <p:nvPr/>
        </p:nvSpPr>
        <p:spPr>
          <a:xfrm>
            <a:off x="1179576" y="882396"/>
            <a:ext cx="6784848" cy="5093208"/>
          </a:xfrm>
          <a:prstGeom prst="rect">
            <a:avLst/>
          </a:prstGeom>
          <a:blipFill>
            <a:blip r:embed="rId4"/>
            <a:stretch>
              <a:fillRect l="-6069" r="-5046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77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EF53F-8A2D-5BA1-EB06-F683AA8B6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B6A3C9-C997-2808-B4DC-A6D843F6E8E1}"/>
              </a:ext>
            </a:extLst>
          </p:cNvPr>
          <p:cNvSpPr>
            <a:spLocks/>
          </p:cNvSpPr>
          <p:nvPr/>
        </p:nvSpPr>
        <p:spPr>
          <a:xfrm flipH="1">
            <a:off x="1179576" y="882396"/>
            <a:ext cx="6784848" cy="5093208"/>
          </a:xfrm>
          <a:prstGeom prst="rect">
            <a:avLst/>
          </a:prstGeom>
          <a:blipFill>
            <a:blip r:embed="rId4">
              <a:alphaModFix amt="35000"/>
            </a:blip>
            <a:stretch>
              <a:fillRect l="-6069" r="-5046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F5BBFF-E764-55DC-A60B-1950B352B89C}"/>
              </a:ext>
            </a:extLst>
          </p:cNvPr>
          <p:cNvSpPr/>
          <p:nvPr/>
        </p:nvSpPr>
        <p:spPr>
          <a:xfrm>
            <a:off x="1180247" y="882727"/>
            <a:ext cx="6783507" cy="5092547"/>
          </a:xfrm>
          <a:prstGeom prst="rect">
            <a:avLst/>
          </a:prstGeom>
          <a:blipFill>
            <a:blip r:embed="rId5"/>
            <a:stretch>
              <a:fillRect l="-3299" t="280" r="-1671" b="-280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>
              <a:rot lat="0" lon="2159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2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51252-7F18-4035-EFBB-D99684772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8940F2-FF2C-D069-5CB2-200A64F2B255}"/>
              </a:ext>
            </a:extLst>
          </p:cNvPr>
          <p:cNvSpPr/>
          <p:nvPr/>
        </p:nvSpPr>
        <p:spPr>
          <a:xfrm>
            <a:off x="1180247" y="882727"/>
            <a:ext cx="6783507" cy="5092547"/>
          </a:xfrm>
          <a:prstGeom prst="rect">
            <a:avLst/>
          </a:prstGeom>
          <a:blipFill>
            <a:blip r:embed="rId3">
              <a:alphaModFix amt="35000"/>
            </a:blip>
            <a:stretch>
              <a:fillRect l="-3299" t="280" r="-1671" b="-280"/>
            </a:stretch>
          </a:blipFill>
          <a:ln w="76200"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  <a:scene3d>
            <a:camera prst="perspectiveFront">
              <a:rot lat="0" lon="2159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39E637-FA8E-5F7F-77F9-E9661A6219DA}"/>
              </a:ext>
            </a:extLst>
          </p:cNvPr>
          <p:cNvSpPr>
            <a:spLocks/>
          </p:cNvSpPr>
          <p:nvPr/>
        </p:nvSpPr>
        <p:spPr>
          <a:xfrm>
            <a:off x="1179576" y="882396"/>
            <a:ext cx="6784848" cy="5093208"/>
          </a:xfrm>
          <a:prstGeom prst="rect">
            <a:avLst/>
          </a:prstGeom>
          <a:blipFill>
            <a:blip r:embed="rId4"/>
            <a:stretch>
              <a:fillRect l="-6069" r="-5046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128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95EFD-682B-27FE-0919-C1A85426A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159EC5-0FAC-CE26-15C9-D819E77DF6CD}"/>
              </a:ext>
            </a:extLst>
          </p:cNvPr>
          <p:cNvSpPr/>
          <p:nvPr/>
        </p:nvSpPr>
        <p:spPr>
          <a:xfrm flipH="1">
            <a:off x="1180247" y="882727"/>
            <a:ext cx="6783507" cy="5092547"/>
          </a:xfrm>
          <a:prstGeom prst="rect">
            <a:avLst/>
          </a:prstGeom>
          <a:blipFill>
            <a:blip r:embed="rId4">
              <a:alphaModFix amt="50000"/>
            </a:blip>
            <a:stretch>
              <a:fillRect l="-6069" r="-5046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8B5DF5-8120-8CA9-8312-87D2A44800C7}"/>
              </a:ext>
            </a:extLst>
          </p:cNvPr>
          <p:cNvSpPr/>
          <p:nvPr/>
        </p:nvSpPr>
        <p:spPr>
          <a:xfrm flipH="1">
            <a:off x="1180247" y="882727"/>
            <a:ext cx="6783507" cy="5092547"/>
          </a:xfrm>
          <a:prstGeom prst="rect">
            <a:avLst/>
          </a:prstGeom>
          <a:blipFill>
            <a:blip r:embed="rId5"/>
            <a:stretch>
              <a:fillRect l="-3299" t="280" r="-1671" b="-280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>
              <a:rot lat="0" lon="2159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19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9F59C5-8137-D5B9-E474-424BFB22C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8410" y="-609600"/>
            <a:ext cx="12718474" cy="84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75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1BE">
            <a:alpha val="2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AE60E9-214A-06EE-5C88-5F439FEF9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45AEE7A-9C05-33C4-45CE-2CF3D2283C31}"/>
              </a:ext>
            </a:extLst>
          </p:cNvPr>
          <p:cNvSpPr/>
          <p:nvPr/>
        </p:nvSpPr>
        <p:spPr>
          <a:xfrm>
            <a:off x="1180247" y="882727"/>
            <a:ext cx="6783507" cy="5092547"/>
          </a:xfrm>
          <a:prstGeom prst="rect">
            <a:avLst/>
          </a:prstGeom>
          <a:blipFill>
            <a:blip r:embed="rId3">
              <a:alphaModFix amt="35000"/>
            </a:blip>
            <a:stretch>
              <a:fillRect l="-3299" t="280" r="-1671" b="-280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  <a:scene3d>
            <a:camera prst="perspectiveFront">
              <a:rot lat="0" lon="2159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A6FB7F-2AFC-07B5-D6DA-901CB5DC003E}"/>
              </a:ext>
            </a:extLst>
          </p:cNvPr>
          <p:cNvSpPr>
            <a:spLocks/>
          </p:cNvSpPr>
          <p:nvPr/>
        </p:nvSpPr>
        <p:spPr>
          <a:xfrm>
            <a:off x="1179576" y="882396"/>
            <a:ext cx="6784848" cy="5093208"/>
          </a:xfrm>
          <a:prstGeom prst="rect">
            <a:avLst/>
          </a:prstGeom>
          <a:blipFill>
            <a:blip r:embed="rId4"/>
            <a:stretch>
              <a:fillRect l="-6069" r="-5046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71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C8D8B4">
            <a:alpha val="27814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3BB129-3AB9-D0E9-A061-45ACAE223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53460CB-D133-8C6B-A1AF-9E0402ECEC87}"/>
              </a:ext>
            </a:extLst>
          </p:cNvPr>
          <p:cNvSpPr/>
          <p:nvPr/>
        </p:nvSpPr>
        <p:spPr>
          <a:xfrm flipH="1">
            <a:off x="1180247" y="882727"/>
            <a:ext cx="6783507" cy="5092547"/>
          </a:xfrm>
          <a:prstGeom prst="rect">
            <a:avLst/>
          </a:prstGeom>
          <a:blipFill>
            <a:blip r:embed="rId4">
              <a:alphaModFix amt="35000"/>
            </a:blip>
            <a:stretch>
              <a:fillRect l="-6069" r="-5046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9DC1E2-C739-7AB0-D10F-DFDD6498D3A7}"/>
              </a:ext>
            </a:extLst>
          </p:cNvPr>
          <p:cNvSpPr/>
          <p:nvPr/>
        </p:nvSpPr>
        <p:spPr>
          <a:xfrm flipH="1">
            <a:off x="1180247" y="882727"/>
            <a:ext cx="6783507" cy="5092547"/>
          </a:xfrm>
          <a:prstGeom prst="rect">
            <a:avLst/>
          </a:prstGeom>
          <a:blipFill>
            <a:blip r:embed="rId5"/>
            <a:stretch>
              <a:fillRect l="-3299" t="280" r="-1671" b="-280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>
              <a:rot lat="0" lon="2159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212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598DAE-27E6-5B4A-728F-C0A1022534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102388"/>
          </a:xfrm>
        </p:spPr>
        <p:txBody>
          <a:bodyPr/>
          <a:lstStyle/>
          <a:p>
            <a:r>
              <a:rPr lang="en-US" sz="4800" i="0" dirty="0">
                <a:latin typeface="Edu QLD Beginner" pitchFamily="2" charset="0"/>
              </a:rPr>
              <a:t>Kindness is doing something nice to help someone or make them feel happy.</a:t>
            </a:r>
          </a:p>
          <a:p>
            <a:endParaRPr lang="en-US" dirty="0"/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781A2429-0570-AA35-1AED-A0640794B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" b="447"/>
          <a:stretch/>
        </p:blipFill>
        <p:spPr>
          <a:xfrm>
            <a:off x="2189403" y="2856611"/>
            <a:ext cx="4765195" cy="353231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4259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1BE">
            <a:alpha val="2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B29667-88CA-FFAB-C639-090828062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E2FEBAB-0B81-807B-8A59-BA475B80E449}"/>
              </a:ext>
            </a:extLst>
          </p:cNvPr>
          <p:cNvSpPr/>
          <p:nvPr/>
        </p:nvSpPr>
        <p:spPr>
          <a:xfrm>
            <a:off x="1180247" y="882727"/>
            <a:ext cx="6783507" cy="5092547"/>
          </a:xfrm>
          <a:prstGeom prst="rect">
            <a:avLst/>
          </a:prstGeom>
          <a:blipFill>
            <a:blip r:embed="rId3">
              <a:alphaModFix amt="35000"/>
            </a:blip>
            <a:stretch>
              <a:fillRect l="-3299" t="280" r="-1671" b="-280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  <a:scene3d>
            <a:camera prst="perspectiveFront">
              <a:rot lat="0" lon="2159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65E64E-3455-B7E9-5273-5129EBE72B38}"/>
              </a:ext>
            </a:extLst>
          </p:cNvPr>
          <p:cNvSpPr>
            <a:spLocks/>
          </p:cNvSpPr>
          <p:nvPr/>
        </p:nvSpPr>
        <p:spPr>
          <a:xfrm>
            <a:off x="1179576" y="882396"/>
            <a:ext cx="6784848" cy="5093208"/>
          </a:xfrm>
          <a:prstGeom prst="rect">
            <a:avLst/>
          </a:prstGeom>
          <a:blipFill>
            <a:blip r:embed="rId4"/>
            <a:stretch>
              <a:fillRect l="-750" r="-540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923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C8D8B4">
            <a:alpha val="2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76135-2535-DB02-B448-15CED5289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C357A27-4F6A-BC5B-9B19-E490951D3143}"/>
              </a:ext>
            </a:extLst>
          </p:cNvPr>
          <p:cNvSpPr/>
          <p:nvPr/>
        </p:nvSpPr>
        <p:spPr>
          <a:xfrm flipH="1">
            <a:off x="1208822" y="882727"/>
            <a:ext cx="6783507" cy="5092547"/>
          </a:xfrm>
          <a:prstGeom prst="rect">
            <a:avLst/>
          </a:prstGeom>
          <a:blipFill>
            <a:blip r:embed="rId4">
              <a:alphaModFix amt="35000"/>
            </a:blip>
            <a:stretch>
              <a:fillRect l="-335" r="-972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6F8DD8-37EE-969F-B8BA-E6054DB90B7A}"/>
              </a:ext>
            </a:extLst>
          </p:cNvPr>
          <p:cNvSpPr/>
          <p:nvPr/>
        </p:nvSpPr>
        <p:spPr>
          <a:xfrm flipH="1">
            <a:off x="1208822" y="882727"/>
            <a:ext cx="6783507" cy="5092547"/>
          </a:xfrm>
          <a:prstGeom prst="rect">
            <a:avLst/>
          </a:prstGeom>
          <a:blipFill>
            <a:blip r:embed="rId5"/>
            <a:stretch>
              <a:fillRect l="-3299" t="280" r="-1671" b="-280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>
              <a:rot lat="0" lon="2159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698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35A2F-B1AE-46B2-C951-56A7D86FC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5EA428-B31B-8225-1E6E-45488D5C16D9}"/>
              </a:ext>
            </a:extLst>
          </p:cNvPr>
          <p:cNvSpPr/>
          <p:nvPr/>
        </p:nvSpPr>
        <p:spPr>
          <a:xfrm>
            <a:off x="1180247" y="882727"/>
            <a:ext cx="6783507" cy="5092547"/>
          </a:xfrm>
          <a:prstGeom prst="rect">
            <a:avLst/>
          </a:prstGeom>
          <a:blipFill>
            <a:blip r:embed="rId3">
              <a:alphaModFix amt="35000"/>
            </a:blip>
            <a:stretch>
              <a:fillRect l="-3299" t="280" r="-1671" b="-280"/>
            </a:stretch>
          </a:blipFill>
          <a:ln w="76200"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  <a:scene3d>
            <a:camera prst="perspectiveFront">
              <a:rot lat="0" lon="2159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575880-A950-6A7F-CEAB-E02D027B10B3}"/>
              </a:ext>
            </a:extLst>
          </p:cNvPr>
          <p:cNvSpPr>
            <a:spLocks/>
          </p:cNvSpPr>
          <p:nvPr/>
        </p:nvSpPr>
        <p:spPr>
          <a:xfrm>
            <a:off x="1179576" y="882396"/>
            <a:ext cx="6784848" cy="5093208"/>
          </a:xfrm>
          <a:prstGeom prst="rect">
            <a:avLst/>
          </a:prstGeom>
          <a:blipFill>
            <a:blip r:embed="rId4"/>
            <a:stretch>
              <a:fillRect l="-6069" r="-5046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978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74254-116F-7B46-61C7-FE5B7EA24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9E843-24AF-D647-2A69-D4BB2F47FD2A}"/>
              </a:ext>
            </a:extLst>
          </p:cNvPr>
          <p:cNvSpPr/>
          <p:nvPr/>
        </p:nvSpPr>
        <p:spPr>
          <a:xfrm flipH="1">
            <a:off x="1180247" y="882727"/>
            <a:ext cx="6783507" cy="5092547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 l="-6069" r="-5046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372BDB-F1FD-AF22-2067-FBC41D00C748}"/>
              </a:ext>
            </a:extLst>
          </p:cNvPr>
          <p:cNvSpPr/>
          <p:nvPr/>
        </p:nvSpPr>
        <p:spPr>
          <a:xfrm flipH="1">
            <a:off x="1180247" y="882727"/>
            <a:ext cx="6783507" cy="5092547"/>
          </a:xfrm>
          <a:prstGeom prst="rect">
            <a:avLst/>
          </a:prstGeom>
          <a:blipFill>
            <a:blip r:embed="rId6"/>
            <a:stretch>
              <a:fillRect l="-3299" t="280" r="-1671" b="-280"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>
              <a:rot lat="0" lon="2159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oDisplayCondensed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91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33B2AD-3FE4-BE55-7F0C-65D5C082C629}"/>
              </a:ext>
            </a:extLst>
          </p:cNvPr>
          <p:cNvSpPr txBox="1">
            <a:spLocks/>
          </p:cNvSpPr>
          <p:nvPr/>
        </p:nvSpPr>
        <p:spPr>
          <a:xfrm>
            <a:off x="431799" y="1268413"/>
            <a:ext cx="8354391" cy="4893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0" dirty="0">
                <a:latin typeface="Edu QLD Beginner" pitchFamily="2" charset="0"/>
              </a:rPr>
              <a:t>Gratitude </a:t>
            </a:r>
            <a:r>
              <a:rPr lang="en-US" sz="4400" i="0" dirty="0">
                <a:latin typeface="Edu QLD Beginner" pitchFamily="2" charset="0"/>
              </a:rPr>
              <a:t>is the </a:t>
            </a:r>
            <a:r>
              <a:rPr lang="en-US" sz="4400" b="1" i="0" dirty="0">
                <a:latin typeface="Edu QLD Beginner" pitchFamily="2" charset="0"/>
              </a:rPr>
              <a:t>feeling </a:t>
            </a:r>
            <a:r>
              <a:rPr lang="en-US" sz="4400" i="0" dirty="0">
                <a:latin typeface="Edu QLD Beginner" pitchFamily="2" charset="0"/>
              </a:rPr>
              <a:t>of </a:t>
            </a:r>
            <a:r>
              <a:rPr lang="en-US" sz="4400" b="1" i="0" dirty="0">
                <a:latin typeface="Edu QLD Beginner" pitchFamily="2" charset="0"/>
              </a:rPr>
              <a:t>being thankful </a:t>
            </a:r>
            <a:r>
              <a:rPr lang="en-US" sz="4400" i="0" dirty="0">
                <a:latin typeface="Edu QLD Beginner" pitchFamily="2" charset="0"/>
              </a:rPr>
              <a:t>for the </a:t>
            </a:r>
            <a:r>
              <a:rPr lang="en-US" sz="4400" b="1" i="0" dirty="0">
                <a:latin typeface="Edu QLD Beginner" pitchFamily="2" charset="0"/>
              </a:rPr>
              <a:t>good things </a:t>
            </a:r>
            <a:r>
              <a:rPr lang="en-US" sz="4400" i="0" dirty="0">
                <a:latin typeface="Edu QLD Beginner" pitchFamily="2" charset="0"/>
              </a:rPr>
              <a:t>in your life.</a:t>
            </a:r>
          </a:p>
          <a:p>
            <a:endParaRPr lang="en-US" sz="2400" i="0" dirty="0">
              <a:latin typeface="Edu QLD Beginner" pitchFamily="2" charset="0"/>
            </a:endParaRPr>
          </a:p>
          <a:p>
            <a:r>
              <a:rPr lang="en-US" sz="4400" i="0" dirty="0">
                <a:latin typeface="Edu QLD Beginner" pitchFamily="2" charset="0"/>
              </a:rPr>
              <a:t>When we </a:t>
            </a:r>
            <a:r>
              <a:rPr lang="en-US" sz="4400" b="1" i="0" dirty="0">
                <a:latin typeface="Edu QLD Beginner" pitchFamily="2" charset="0"/>
              </a:rPr>
              <a:t>flip</a:t>
            </a:r>
            <a:r>
              <a:rPr lang="en-US" sz="4400" i="0" dirty="0">
                <a:latin typeface="Edu QLD Beginner" pitchFamily="2" charset="0"/>
              </a:rPr>
              <a:t> the way we see things, we can </a:t>
            </a:r>
            <a:r>
              <a:rPr lang="en-US" sz="4400" b="1" i="0" dirty="0">
                <a:latin typeface="Edu QLD Beginner" pitchFamily="2" charset="0"/>
              </a:rPr>
              <a:t>find even more </a:t>
            </a:r>
            <a:r>
              <a:rPr lang="en-US" sz="4400" i="0" dirty="0">
                <a:latin typeface="Edu QLD Beginner" pitchFamily="2" charset="0"/>
              </a:rPr>
              <a:t>to be </a:t>
            </a:r>
            <a:r>
              <a:rPr lang="en-US" sz="4400" b="1" i="0" dirty="0">
                <a:latin typeface="Edu QLD Beginner" pitchFamily="2" charset="0"/>
              </a:rPr>
              <a:t>grateful</a:t>
            </a:r>
            <a:r>
              <a:rPr lang="en-US" sz="4400" i="0" dirty="0">
                <a:latin typeface="Edu QLD Beginner" pitchFamily="2" charset="0"/>
              </a:rPr>
              <a:t> for.</a:t>
            </a:r>
          </a:p>
        </p:txBody>
      </p:sp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F09AEDA-BC44-5FF9-210D-A8217E3A7462}"/>
              </a:ext>
            </a:extLst>
          </p:cNvPr>
          <p:cNvSpPr txBox="1">
            <a:spLocks/>
          </p:cNvSpPr>
          <p:nvPr/>
        </p:nvSpPr>
        <p:spPr>
          <a:xfrm>
            <a:off x="431800" y="1268414"/>
            <a:ext cx="7518674" cy="918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/>
              </a:rPr>
              <a:t>How well did you: </a:t>
            </a:r>
          </a:p>
          <a:p>
            <a:endParaRPr lang="en-US" sz="4800" i="0" dirty="0">
              <a:latin typeface="Edu QLD Beginner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6B4ED8B-D841-F940-0AA6-D9386E699C9C}"/>
              </a:ext>
            </a:extLst>
          </p:cNvPr>
          <p:cNvSpPr/>
          <p:nvPr/>
        </p:nvSpPr>
        <p:spPr>
          <a:xfrm rot="5400000">
            <a:off x="400793" y="2789810"/>
            <a:ext cx="1396272" cy="1368010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FCB56-474D-25CE-3B73-649A6F1B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t="66676" r="1712" b="1695"/>
          <a:stretch/>
        </p:blipFill>
        <p:spPr>
          <a:xfrm>
            <a:off x="264266" y="2667000"/>
            <a:ext cx="1618791" cy="155966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3AD548-1069-B47E-28C1-5BDD24F2369E}"/>
              </a:ext>
            </a:extLst>
          </p:cNvPr>
          <p:cNvSpPr txBox="1">
            <a:spLocks/>
          </p:cNvSpPr>
          <p:nvPr/>
        </p:nvSpPr>
        <p:spPr>
          <a:xfrm>
            <a:off x="2069005" y="2679503"/>
            <a:ext cx="6652913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understand</a:t>
            </a:r>
            <a:r>
              <a:rPr lang="en-US" sz="48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 what it means to be grateful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6046E0B-1FEE-65FB-861C-A4F4EFB4A586}"/>
              </a:ext>
            </a:extLst>
          </p:cNvPr>
          <p:cNvSpPr>
            <a:spLocks noChangeAspect="1"/>
          </p:cNvSpPr>
          <p:nvPr/>
        </p:nvSpPr>
        <p:spPr>
          <a:xfrm>
            <a:off x="6105409" y="0"/>
            <a:ext cx="2145096" cy="2192421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A5C680-8E1E-147E-CF54-080275A2A87F}"/>
              </a:ext>
            </a:extLst>
          </p:cNvPr>
          <p:cNvSpPr/>
          <p:nvPr/>
        </p:nvSpPr>
        <p:spPr>
          <a:xfrm rot="5400000">
            <a:off x="5734690" y="250859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61FF0E-EA1C-53B5-CF03-DC9C226F9DAB}"/>
              </a:ext>
            </a:extLst>
          </p:cNvPr>
          <p:cNvSpPr/>
          <p:nvPr/>
        </p:nvSpPr>
        <p:spPr>
          <a:xfrm rot="5400000">
            <a:off x="5734691" y="1126265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72AB87-0DF8-BD33-0CE5-A5DD7E734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35276" r="75389" b="29813"/>
          <a:stretch/>
        </p:blipFill>
        <p:spPr>
          <a:xfrm>
            <a:off x="5190697" y="664841"/>
            <a:ext cx="2021427" cy="214972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CD1D434A-CE70-3BD0-B500-8FE8DD22D36D}"/>
              </a:ext>
            </a:extLst>
          </p:cNvPr>
          <p:cNvSpPr>
            <a:spLocks noChangeAspect="1"/>
          </p:cNvSpPr>
          <p:nvPr/>
        </p:nvSpPr>
        <p:spPr>
          <a:xfrm>
            <a:off x="5128863" y="386310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BCEAEA-CD0B-F405-0FF2-9B35554D5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618896" y="-1078218"/>
            <a:ext cx="5857498" cy="334656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4C0A422-4805-A1E8-146C-30EE36BCDC4A}"/>
              </a:ext>
            </a:extLst>
          </p:cNvPr>
          <p:cNvSpPr/>
          <p:nvPr/>
        </p:nvSpPr>
        <p:spPr>
          <a:xfrm rot="5400000">
            <a:off x="324593" y="4588130"/>
            <a:ext cx="1396272" cy="1368010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9219-CE72-7E66-247A-B08CF4E53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2" t="33138" r="76120" b="33527"/>
          <a:stretch/>
        </p:blipFill>
        <p:spPr>
          <a:xfrm>
            <a:off x="188066" y="4381170"/>
            <a:ext cx="1618791" cy="1643816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B211C60-D5DD-05EC-713A-C5366E3FC457}"/>
              </a:ext>
            </a:extLst>
          </p:cNvPr>
          <p:cNvSpPr txBox="1">
            <a:spLocks/>
          </p:cNvSpPr>
          <p:nvPr/>
        </p:nvSpPr>
        <p:spPr>
          <a:xfrm>
            <a:off x="1992805" y="4904543"/>
            <a:ext cx="680067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share</a:t>
            </a:r>
            <a:r>
              <a:rPr lang="en-US" sz="48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 reasons to be grateful?</a:t>
            </a:r>
          </a:p>
        </p:txBody>
      </p:sp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047 L 0.00695 -0.00024 C 0.00226 0.00092 -0.00243 0.00254 -0.00694 0.0037 C -0.00903 0.00416 0.00104 0.00254 -0.00087 0.00115 C -0.00451 -0.00139 -0.00903 -0.00024 -0.01319 -0.00047 L 0.0007 -0.00672 L 0.00538 -0.00926 L 0.0099 -0.01065 C -0.00434 -0.01181 -0.01875 -0.01088 -0.03316 -0.0132 C -0.0368 -0.0132 -0.02587 -0.01459 -0.02239 -0.01482 C -0.02031 -0.01575 -0.01823 -0.01621 -0.01614 -0.01713 C -0.01371 -0.01829 -0.01111 -0.01829 -0.0085 -0.01968 C -0.0059 -0.01991 -0.00347 -0.02223 -0.00087 -0.02362 C 0.00122 -0.02385 0.0033 -0.025 0.00538 -0.025 C 0.02084 -0.03149 -0.00312 -0.02362 0.01615 -0.0301 C 0.01042 -0.0301 0.00486 -0.0301 -0.00087 -0.03149 C -0.00295 -0.03149 -0.00798 -0.03149 -0.00694 -0.03403 C -0.00573 -0.03658 -0.00191 -0.03542 0.0007 -0.03542 C -0.00469 -0.03797 -0.01059 -0.04051 -0.01614 -0.0419 C -0.03107 -0.04445 -0.02448 -0.04306 -0.03628 -0.04584 C -0.02309 -0.05232 -0.03489 -0.047 -0.00538 -0.04954 C -0.00034 -0.05093 0.00486 -0.05093 0.0099 -0.05232 L -0.00382 -0.05348 C -0.01423 -0.05487 -0.02187 -0.05487 -0.03159 -0.05834 C -0.03316 -0.05834 -0.03472 -0.05973 -0.03628 -0.06112 C -0.03159 -0.06227 -0.02691 -0.06297 -0.02239 -0.06505 C -0.01875 -0.06551 -0.01528 -0.06829 -0.01163 -0.06875 C -0.00555 -0.06945 0.01302 -0.07014 0.00695 -0.07014 C -0.01562 -0.07014 -0.03819 -0.06875 -0.06076 -0.06875 C -0.07413 -0.06875 -0.0342 -0.06945 -0.02083 -0.07014 L 0.02222 -0.07662 C 0.02587 -0.07732 0.03663 -0.07917 0.03299 -0.07917 C 0.0191 -0.07917 0.02413 -0.07593 0.01302 -0.07593 C 0.00591 -0.07338 -0.00139 -0.07338 -0.0085 -0.07269 L -0.02691 -0.07014 C -0.02951 -0.06945 -0.04201 -0.06621 -0.04392 -0.06621 C -0.046 -0.06621 -0.03975 -0.06829 -0.03767 -0.06875 C -0.03368 -0.06945 -0.02951 -0.06945 -0.02552 -0.07014 C -0.02031 -0.07269 -0.0151 -0.07269 -0.01007 -0.07593 C -0.00087 -0.07732 0.00834 -0.08056 0.01771 -0.08264 C 0.02066 -0.08311 0.03004 -0.0845 0.02691 -0.0845 C 0.01667 -0.0845 0.00643 -0.08311 -0.00382 -0.08264 L -0.02847 -0.08056 L -0.05937 -0.07917 C -0.05225 -0.08195 -0.05538 -0.08056 -0.04548 -0.08264 L -0.02396 -0.08681 C -0.01979 -0.08727 -0.01562 -0.0875 -0.01163 -0.08866 C -0.00903 -0.08912 -0.00121 -0.09051 -0.00382 -0.09051 C -0.00798 -0.09051 -0.01215 -0.08936 -0.01614 -0.08866 C -0.0658 -0.09167 -0.05243 -0.08936 -0.02239 -0.0926 C -0.01788 -0.09329 -0.00347 -0.09676 0.0007 -0.09676 C 0.00278 -0.09676 -0.0033 -0.09514 -0.00538 -0.09468 C -0.01215 -0.09375 -0.01875 -0.09306 -0.02552 -0.0926 C -0.03871 -0.09167 -0.07882 -0.09051 -0.06545 -0.09051 C -0.03576 -0.09051 -0.0059 -0.0919 0.02379 -0.0926 C 0.00556 -0.09167 -0.05312 -0.08797 -0.06545 -0.08866 C -0.06927 -0.08866 -0.05833 -0.09213 -0.05469 -0.0926 C -0.03784 -0.09537 -0.02083 -0.09653 -0.00382 -0.09885 L 0.01146 -0.10093 C 0.03299 -0.10903 0.01979 -0.10301 -0.00243 -0.10301 C -0.00903 -0.10301 -0.01562 -0.1044 -0.02239 -0.10487 C 0.0349 -0.11875 -0.04809 -0.09954 0.01302 -0.11112 C 0.01771 -0.11204 0.02222 -0.11412 0.02691 -0.11528 C 0.03091 -0.11621 0.04341 -0.11737 0.03924 -0.11737 C 0.03351 -0.11737 0.02795 -0.11598 0.02222 -0.11528 C 0.00781 -0.11598 -0.00642 -0.11621 -0.02083 -0.11737 C -0.02448 -0.1176 -0.02795 -0.11922 -0.03159 -0.11922 C -0.03316 -0.11922 -0.02864 -0.11783 -0.02691 -0.11737 C -0.02448 -0.11644 -0.02187 -0.11551 -0.01927 -0.11528 C -0.00191 -0.11412 0.03299 -0.1132 0.03299 -0.11297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3299 -0.11181 C 0.0283 -0.11181 0.02379 -0.11042 0.0191 -0.11042 C 0.0165 -0.11042 0.01406 -0.11181 0.01146 -0.11297 C 0.00434 -0.11412 -0.00295 -0.11436 -0.01007 -0.11459 C -0.02448 -0.11575 -0.03889 -0.11598 -0.05312 -0.11713 C -0.05121 -0.1176 -0.04913 -0.11852 -0.04705 -0.11899 C -0.04444 -0.11991 -0.04184 -0.12014 -0.03941 -0.1213 C -0.03576 -0.12176 -0.03229 -0.12431 -0.02864 -0.12547 C -0.025 -0.12593 -0.02135 -0.12593 -0.01788 -0.12732 C -0.01475 -0.12732 -0.01163 -0.12848 -0.0085 -0.12871 C -0.00607 -0.1301 -0.00347 -0.1301 -0.00087 -0.13149 C 0.0033 -0.13264 0.00729 -0.13287 0.01146 -0.13287 C 0.0165 -0.13287 0.02188 -0.13287 0.02691 -0.13149 C 0.02847 -0.1301 0.02379 -0.12987 0.02222 -0.12871 C 0.01667 -0.12848 0.01094 -0.12732 0.00521 -0.12732 C -0.01788 -0.12732 -0.0408 -0.12871 -0.06389 -0.12871 C -0.06666 -0.12871 -0.07048 -0.1301 -0.0717 -0.12732 C -0.07257 -0.12454 -0.06753 -0.12593 -0.06545 -0.12547 C -0.06302 -0.12454 -0.06041 -0.12315 -0.05781 -0.12315 C -0.05573 -0.12176 -0.05364 -0.12153 -0.05173 -0.1213 C -0.04653 -0.11991 -0.04149 -0.1176 -0.03628 -0.11713 C -0.03159 -0.11598 -0.02708 -0.11575 -0.02239 -0.11459 L -0.01007 -0.11297 C 0.00521 -0.1132 0.02118 -0.10996 0.03611 -0.11459 C 0.0415 -0.11598 0.02535 -0.11899 0.02066 -0.12315 C 0.0191 -0.12454 0.01771 -0.12593 0.01615 -0.12732 C 0.01354 -0.12871 0.00764 -0.1301 0.00521 -0.13149 C -0.01007 -0.13727 0.01945 -0.1301 -0.02083 -0.1382 L -0.03159 -0.13982 C -0.01475 -0.14005 0.00226 -0.14005 0.0191 -0.14144 C 0.0217 -0.14144 0.02431 -0.14283 0.02691 -0.14399 C 0.03091 -0.14514 0.03507 -0.14537 0.03924 -0.14561 C 0.03038 -0.14676 0.0217 -0.14723 0.01302 -0.14815 C 0.00938 -0.14862 0.00591 -0.14977 0.00226 -0.15 C -0.00399 -0.15116 -0.01007 -0.15139 -0.01632 -0.15232 C -0.03628 -0.15787 -0.02639 -0.15556 -0.04548 -0.15834 C -0.04757 -0.15926 -0.04965 -0.15973 -0.05173 -0.16065 C -0.05416 -0.16112 -0.05677 -0.16181 -0.05937 -0.1625 C -0.06094 -0.16343 -0.0625 -0.16412 -0.06389 -0.16482 C -0.05 -0.16667 -0.02986 -0.17014 -0.01788 -0.17107 L 0.00677 -0.17315 C -0.03437 -0.17547 -0.01146 -0.17292 -0.03472 -0.17686 C -0.05017 -0.1794 -0.04253 -0.17755 -0.05312 -0.18102 C -0.04566 -0.1838 -0.03975 -0.18588 -0.03159 -0.18727 C -0.02274 -0.18936 0.00313 -0.19075 0.0099 -0.19144 C -0.00955 -0.19676 -0.00034 -0.19491 -0.01788 -0.19769 C -0.02708 -0.20093 -0.02187 -0.19885 -0.03316 -0.20417 L -0.03784 -0.20625 C -0.02864 -0.20695 -0.01927 -0.20695 -0.01007 -0.20811 C -0.00694 -0.20857 -0.00399 -0.20973 -0.00087 -0.21019 C 0.01094 -0.21227 0.01441 -0.21158 0.02535 -0.21436 C 0.02743 -0.21482 0.02934 -0.21575 0.03143 -0.21667 L -0.0085 -0.21875 C -0.01875 -0.21922 -0.02778 -0.22107 -0.03784 -0.22269 L -0.02239 -0.22477 C -0.01528 -0.2257 -0.00798 -0.225 -0.00087 -0.22686 C 0.0007 -0.22732 -0.00399 -0.22848 -0.00555 -0.22894 C -0.00798 -0.22963 -0.01059 -0.23033 -0.01319 -0.23079 C -0.01163 -0.23172 -0.01007 -0.23241 -0.0085 -0.23311 C -0.00659 -0.2338 -0.0033 -0.23264 -0.00243 -0.23519 C -0.00173 -0.23704 -0.00538 -0.23658 -0.00694 -0.23727 C -0.00903 -0.23774 -0.01111 -0.23889 -0.01319 -0.23889 C -0.01475 -0.23889 -0.0085 -0.23727 -0.0085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10695 0.04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807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2" grpId="1" animBg="1"/>
      <p:bldP spid="13" grpId="0" animBg="1"/>
      <p:bldP spid="13" grpId="1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1268413"/>
            <a:ext cx="8354391" cy="1569660"/>
          </a:xfrm>
        </p:spPr>
        <p:txBody>
          <a:bodyPr/>
          <a:lstStyle/>
          <a:p>
            <a:r>
              <a:rPr lang="en-US" sz="4800" dirty="0">
                <a:latin typeface="Edu QLD Beginner" pitchFamily="2" charset="0"/>
              </a:rPr>
              <a:t>In the next lesson, we will learn how having passion helps us grow.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D41E8980-325F-ACF4-B4E0-E9A3B1C0E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2249997" y="2892060"/>
            <a:ext cx="4644007" cy="344248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06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E24D0-CB98-693C-E354-C6F4D2A2640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102388"/>
          </a:xfrm>
        </p:spPr>
        <p:txBody>
          <a:bodyPr/>
          <a:lstStyle/>
          <a:p>
            <a:r>
              <a:rPr lang="en-US" sz="4800" i="0" dirty="0">
                <a:latin typeface="Edu QLD Beginner" pitchFamily="2" charset="0"/>
              </a:rPr>
              <a:t>We show kindness when we notice someone needs help and we choose to care.</a:t>
            </a:r>
          </a:p>
          <a:p>
            <a:endParaRPr lang="en-US" dirty="0"/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BB985E07-6CAC-193D-6F8B-7EE26BFEE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r="2608"/>
          <a:stretch/>
        </p:blipFill>
        <p:spPr>
          <a:xfrm>
            <a:off x="2189403" y="2856611"/>
            <a:ext cx="4765195" cy="353231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3698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831365D-A248-6E7A-2264-33C7A81332AE}"/>
              </a:ext>
            </a:extLst>
          </p:cNvPr>
          <p:cNvSpPr txBox="1">
            <a:spLocks/>
          </p:cNvSpPr>
          <p:nvPr/>
        </p:nvSpPr>
        <p:spPr>
          <a:xfrm>
            <a:off x="431800" y="1268413"/>
            <a:ext cx="7518674" cy="1908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i="0" dirty="0">
              <a:latin typeface="Edu QLD Beginner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DCAD8A9-307D-9534-FF16-31F51BB0FBD3}"/>
              </a:ext>
            </a:extLst>
          </p:cNvPr>
          <p:cNvSpPr txBox="1">
            <a:spLocks/>
          </p:cNvSpPr>
          <p:nvPr/>
        </p:nvSpPr>
        <p:spPr>
          <a:xfrm>
            <a:off x="431799" y="1268413"/>
            <a:ext cx="8243849" cy="2344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800" i="0" dirty="0">
                <a:latin typeface="Edu QLD Begi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When we want to show kindness, all we need to do is notice, think and </a:t>
            </a:r>
            <a:r>
              <a:rPr lang="en-AU" sz="4800" i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___.</a:t>
            </a:r>
            <a:endParaRPr lang="en-AU" sz="4800" i="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D763E46-A78B-0EB9-DF20-DDED8A51C66C}"/>
              </a:ext>
            </a:extLst>
          </p:cNvPr>
          <p:cNvSpPr txBox="1">
            <a:spLocks/>
          </p:cNvSpPr>
          <p:nvPr/>
        </p:nvSpPr>
        <p:spPr>
          <a:xfrm>
            <a:off x="1593498" y="4038284"/>
            <a:ext cx="6052442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</a:rPr>
              <a:t>act</a:t>
            </a:r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phic 7" descr="Badge 1 with solid fill">
            <a:extLst>
              <a:ext uri="{FF2B5EF4-FFF2-40B4-BE49-F238E27FC236}">
                <a16:creationId xmlns:a16="http://schemas.microsoft.com/office/drawing/2014/main" id="{499E457C-31BF-DA42-76E5-45E148AED2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077" y="3978978"/>
            <a:ext cx="1027124" cy="1027124"/>
          </a:xfrm>
          <a:prstGeom prst="rect">
            <a:avLst/>
          </a:prstGeom>
        </p:spPr>
      </p:pic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id="{D09C902E-578C-644F-41AF-CBA63AEA05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134" y="5093872"/>
            <a:ext cx="1025010" cy="10250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88A9A5-9C0E-EE60-BA76-06782FD44FD5}"/>
              </a:ext>
            </a:extLst>
          </p:cNvPr>
          <p:cNvSpPr txBox="1"/>
          <p:nvPr/>
        </p:nvSpPr>
        <p:spPr>
          <a:xfrm>
            <a:off x="4019909" y="3254240"/>
            <a:ext cx="261380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2400" i="0" dirty="0">
                <a:latin typeface="Edu QLD Begi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try</a:t>
            </a:r>
            <a:endParaRPr lang="en-US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8E3E358-E0AA-82E5-3378-A3DFD4153BA7}"/>
              </a:ext>
            </a:extLst>
          </p:cNvPr>
          <p:cNvSpPr txBox="1">
            <a:spLocks/>
          </p:cNvSpPr>
          <p:nvPr/>
        </p:nvSpPr>
        <p:spPr>
          <a:xfrm>
            <a:off x="1598280" y="5152121"/>
            <a:ext cx="2915354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run</a:t>
            </a:r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B0133CC-9979-485F-0AD3-BEFE77E9CEAD}"/>
              </a:ext>
            </a:extLst>
          </p:cNvPr>
          <p:cNvSpPr txBox="1">
            <a:spLocks/>
          </p:cNvSpPr>
          <p:nvPr/>
        </p:nvSpPr>
        <p:spPr>
          <a:xfrm>
            <a:off x="1614791" y="2685695"/>
            <a:ext cx="1731523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solidFill>
                  <a:srgbClr val="00B050"/>
                </a:solidFill>
                <a:latin typeface="Edu QLD Beginner" pitchFamily="2" charset="0"/>
              </a:rPr>
              <a:t>act</a:t>
            </a:r>
            <a:endParaRPr lang="en-AU" sz="4800" i="0" dirty="0">
              <a:solidFill>
                <a:srgbClr val="00B050"/>
              </a:solidFill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38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799" y="1268413"/>
            <a:ext cx="8165935" cy="190842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In this lesson, we will find things in our life to have gratitude for.</a:t>
            </a: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267940AE-14FD-2449-20C7-1F1B73FD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2198753" y="2961861"/>
            <a:ext cx="4746494" cy="3518451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B633761-F320-B7FC-7A97-B1F815F16DA3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243888" cy="5023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i="0" dirty="0">
                <a:latin typeface="Edu QLD Beginner" pitchFamily="2" charset="0"/>
              </a:rPr>
              <a:t>You will be successful when you can: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A30EEF-5739-6E36-19D1-E26A6A43C13D}"/>
              </a:ext>
            </a:extLst>
          </p:cNvPr>
          <p:cNvSpPr txBox="1"/>
          <p:nvPr/>
        </p:nvSpPr>
        <p:spPr>
          <a:xfrm>
            <a:off x="2207074" y="2575449"/>
            <a:ext cx="652871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200" b="1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understand</a:t>
            </a:r>
            <a:r>
              <a:rPr lang="en-US" sz="4200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2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what it means to be grateful</a:t>
            </a:r>
          </a:p>
        </p:txBody>
      </p:sp>
      <p:pic>
        <p:nvPicPr>
          <p:cNvPr id="12" name="Picture 11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1D4728AB-4C63-86FD-E1B2-9FA9F090E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2" t="69319" r="2927" b="-417"/>
          <a:stretch>
            <a:fillRect/>
          </a:stretch>
        </p:blipFill>
        <p:spPr>
          <a:xfrm>
            <a:off x="387751" y="2468880"/>
            <a:ext cx="1610601" cy="1538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624B4A-4892-90FE-1AE1-0A78852CFFD3}"/>
              </a:ext>
            </a:extLst>
          </p:cNvPr>
          <p:cNvSpPr txBox="1"/>
          <p:nvPr/>
        </p:nvSpPr>
        <p:spPr>
          <a:xfrm>
            <a:off x="2176594" y="4784788"/>
            <a:ext cx="652871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200" b="1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share</a:t>
            </a:r>
            <a:r>
              <a:rPr lang="en-US" sz="4200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2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reasons to be grateful.</a:t>
            </a:r>
          </a:p>
        </p:txBody>
      </p:sp>
      <p:pic>
        <p:nvPicPr>
          <p:cNvPr id="4" name="Picture 3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1C00DCC2-1754-8934-05F1-3E88A808E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t="37564" r="75948" b="30085"/>
          <a:stretch/>
        </p:blipFill>
        <p:spPr>
          <a:xfrm>
            <a:off x="372511" y="4250465"/>
            <a:ext cx="16106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6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58B195DE-BAE2-46FC-0E0F-1156EF9AF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" t="14418" r="333" b="36164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r="3710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481E10-C1F4-2AA2-EDC8-170A8B2EF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2900" y="480060"/>
            <a:ext cx="998982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7250E-2248-F418-3D82-14CC4691940F}"/>
              </a:ext>
            </a:extLst>
          </p:cNvPr>
          <p:cNvSpPr txBox="1">
            <a:spLocks/>
          </p:cNvSpPr>
          <p:nvPr/>
        </p:nvSpPr>
        <p:spPr>
          <a:xfrm>
            <a:off x="2673777" y="361401"/>
            <a:ext cx="4216880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Gratitude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B7B1B6-5B87-CDD6-DF97-6DED0B979D3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AU" i="0" dirty="0"/>
              <a:t>Gratitude is the feeling of being thankful for the good things in your life.</a:t>
            </a:r>
            <a:endParaRPr lang="en-US" i="0" dirty="0"/>
          </a:p>
        </p:txBody>
      </p:sp>
      <p:grpSp>
        <p:nvGrpSpPr>
          <p:cNvPr id="42" name="Group 2">
            <a:extLst>
              <a:ext uri="{FF2B5EF4-FFF2-40B4-BE49-F238E27FC236}">
                <a16:creationId xmlns:a16="http://schemas.microsoft.com/office/drawing/2014/main" id="{D10EDEE2-4A3E-A092-D994-E9EBFE28D9F4}"/>
              </a:ext>
            </a:extLst>
          </p:cNvPr>
          <p:cNvGrpSpPr/>
          <p:nvPr/>
        </p:nvGrpSpPr>
        <p:grpSpPr>
          <a:xfrm>
            <a:off x="3272147" y="3357021"/>
            <a:ext cx="2943013" cy="2472131"/>
            <a:chOff x="0" y="0"/>
            <a:chExt cx="7522806" cy="6319157"/>
          </a:xfrm>
        </p:grpSpPr>
        <p:sp>
          <p:nvSpPr>
            <p:cNvPr id="43" name="Freeform 3">
              <a:extLst>
                <a:ext uri="{FF2B5EF4-FFF2-40B4-BE49-F238E27FC236}">
                  <a16:creationId xmlns:a16="http://schemas.microsoft.com/office/drawing/2014/main" id="{8A5F77F5-C136-D0D7-65A2-BD26B525CD49}"/>
                </a:ext>
              </a:extLst>
            </p:cNvPr>
            <p:cNvSpPr/>
            <p:nvPr/>
          </p:nvSpPr>
          <p:spPr>
            <a:xfrm>
              <a:off x="492307" y="593593"/>
              <a:ext cx="6538191" cy="5397383"/>
            </a:xfrm>
            <a:custGeom>
              <a:avLst/>
              <a:gdLst/>
              <a:ahLst/>
              <a:cxnLst/>
              <a:rect l="l" t="t" r="r" b="b"/>
              <a:pathLst>
                <a:path w="6538191" h="5397383">
                  <a:moveTo>
                    <a:pt x="0" y="0"/>
                  </a:moveTo>
                  <a:lnTo>
                    <a:pt x="6538192" y="0"/>
                  </a:lnTo>
                  <a:lnTo>
                    <a:pt x="6538192" y="5397383"/>
                  </a:lnTo>
                  <a:lnTo>
                    <a:pt x="0" y="539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3022" t="-10997" r="-24248" b="-608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">
              <a:extLst>
                <a:ext uri="{FF2B5EF4-FFF2-40B4-BE49-F238E27FC236}">
                  <a16:creationId xmlns:a16="http://schemas.microsoft.com/office/drawing/2014/main" id="{5A7AAC53-5256-3CC5-9BD3-2D0620B5D25A}"/>
                </a:ext>
              </a:extLst>
            </p:cNvPr>
            <p:cNvSpPr/>
            <p:nvPr/>
          </p:nvSpPr>
          <p:spPr>
            <a:xfrm>
              <a:off x="492307" y="1180262"/>
              <a:ext cx="6538191" cy="4262332"/>
            </a:xfrm>
            <a:custGeom>
              <a:avLst/>
              <a:gdLst/>
              <a:ahLst/>
              <a:cxnLst/>
              <a:rect l="l" t="t" r="r" b="b"/>
              <a:pathLst>
                <a:path w="6538191" h="4262332">
                  <a:moveTo>
                    <a:pt x="0" y="0"/>
                  </a:moveTo>
                  <a:lnTo>
                    <a:pt x="6538192" y="0"/>
                  </a:lnTo>
                  <a:lnTo>
                    <a:pt x="6538192" y="4262332"/>
                  </a:lnTo>
                  <a:lnTo>
                    <a:pt x="0" y="4262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686" b="-4944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72A21E35-0C87-7815-66FD-86CE379E81D7}"/>
                </a:ext>
              </a:extLst>
            </p:cNvPr>
            <p:cNvSpPr/>
            <p:nvPr/>
          </p:nvSpPr>
          <p:spPr>
            <a:xfrm>
              <a:off x="0" y="0"/>
              <a:ext cx="7522806" cy="6319157"/>
            </a:xfrm>
            <a:custGeom>
              <a:avLst/>
              <a:gdLst/>
              <a:ahLst/>
              <a:cxnLst/>
              <a:rect l="l" t="t" r="r" b="b"/>
              <a:pathLst>
                <a:path w="7522806" h="6319157">
                  <a:moveTo>
                    <a:pt x="0" y="0"/>
                  </a:moveTo>
                  <a:lnTo>
                    <a:pt x="7522806" y="0"/>
                  </a:lnTo>
                  <a:lnTo>
                    <a:pt x="7522806" y="6319157"/>
                  </a:lnTo>
                  <a:lnTo>
                    <a:pt x="0" y="631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6" name="Freeform 7">
            <a:extLst>
              <a:ext uri="{FF2B5EF4-FFF2-40B4-BE49-F238E27FC236}">
                <a16:creationId xmlns:a16="http://schemas.microsoft.com/office/drawing/2014/main" id="{018D0AF3-9082-EE43-09B9-C9A4432B8B3A}"/>
              </a:ext>
            </a:extLst>
          </p:cNvPr>
          <p:cNvSpPr/>
          <p:nvPr/>
        </p:nvSpPr>
        <p:spPr>
          <a:xfrm>
            <a:off x="583340" y="3050805"/>
            <a:ext cx="2414936" cy="3624668"/>
          </a:xfrm>
          <a:custGeom>
            <a:avLst/>
            <a:gdLst/>
            <a:ahLst/>
            <a:cxnLst/>
            <a:rect l="l" t="t" r="r" b="b"/>
            <a:pathLst>
              <a:path w="6395921" h="9599881">
                <a:moveTo>
                  <a:pt x="0" y="0"/>
                </a:moveTo>
                <a:lnTo>
                  <a:pt x="6395921" y="0"/>
                </a:lnTo>
                <a:lnTo>
                  <a:pt x="6395921" y="9599881"/>
                </a:lnTo>
                <a:lnTo>
                  <a:pt x="0" y="9599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2005B983-2443-FE7B-8551-64260BA6E200}"/>
              </a:ext>
            </a:extLst>
          </p:cNvPr>
          <p:cNvSpPr/>
          <p:nvPr/>
        </p:nvSpPr>
        <p:spPr>
          <a:xfrm>
            <a:off x="6416842" y="3089762"/>
            <a:ext cx="2510589" cy="3768238"/>
          </a:xfrm>
          <a:custGeom>
            <a:avLst/>
            <a:gdLst/>
            <a:ahLst/>
            <a:cxnLst/>
            <a:rect l="l" t="t" r="r" b="b"/>
            <a:pathLst>
              <a:path w="3422539" h="5137019">
                <a:moveTo>
                  <a:pt x="0" y="0"/>
                </a:moveTo>
                <a:lnTo>
                  <a:pt x="3422539" y="0"/>
                </a:lnTo>
                <a:lnTo>
                  <a:pt x="3422539" y="5137019"/>
                </a:lnTo>
                <a:lnTo>
                  <a:pt x="0" y="51370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1" name="Picture Placeholder 6">
            <a:extLst>
              <a:ext uri="{FF2B5EF4-FFF2-40B4-BE49-F238E27FC236}">
                <a16:creationId xmlns:a16="http://schemas.microsoft.com/office/drawing/2014/main" id="{022F48F5-C078-56FC-6884-3B33F63055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12936"/>
          <a:stretch/>
        </p:blipFill>
        <p:spPr>
          <a:xfrm>
            <a:off x="2330875" y="3031958"/>
            <a:ext cx="4482250" cy="332257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63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BCBE77B-2272-AB3D-CC39-C044DFAC260A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Gratitude helps us see the good around us.</a:t>
            </a:r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A458E9-EEFA-6F09-72C7-36DAADB9D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5272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181818"/>
                </a:solidFill>
              </a:rPr>
              <a:t>Gratitude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023DBD4-0E55-B15F-DD57-FF30DC111E4C}"/>
              </a:ext>
            </a:extLst>
          </p:cNvPr>
          <p:cNvSpPr txBox="1">
            <a:spLocks/>
          </p:cNvSpPr>
          <p:nvPr/>
        </p:nvSpPr>
        <p:spPr>
          <a:xfrm>
            <a:off x="1335824" y="4305211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</a:rPr>
              <a:t>Yes</a:t>
            </a:r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A5E19AE-27EB-C67C-CDEF-82F5DAE966DC}"/>
              </a:ext>
            </a:extLst>
          </p:cNvPr>
          <p:cNvSpPr txBox="1">
            <a:spLocks/>
          </p:cNvSpPr>
          <p:nvPr/>
        </p:nvSpPr>
        <p:spPr>
          <a:xfrm>
            <a:off x="6696137" y="4305211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</a:rPr>
              <a:t>No</a:t>
            </a:r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child and child jumping and smiling&#10;&#10;AI-generated content may be incorrect.">
            <a:extLst>
              <a:ext uri="{FF2B5EF4-FFF2-40B4-BE49-F238E27FC236}">
                <a16:creationId xmlns:a16="http://schemas.microsoft.com/office/drawing/2014/main" id="{DE5A2721-CEBA-1ED3-A4E2-61532EECB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7373" r="70155"/>
          <a:stretch>
            <a:fillRect/>
          </a:stretch>
        </p:blipFill>
        <p:spPr>
          <a:xfrm flipH="1">
            <a:off x="5316698" y="2946335"/>
            <a:ext cx="1395561" cy="3726121"/>
          </a:xfrm>
          <a:prstGeom prst="rect">
            <a:avLst/>
          </a:prstGeom>
        </p:spPr>
      </p:pic>
      <p:pic>
        <p:nvPicPr>
          <p:cNvPr id="15" name="Picture 14" descr="A child and child jumping and smiling&#10;&#10;AI-generated content may be incorrect.">
            <a:extLst>
              <a:ext uri="{FF2B5EF4-FFF2-40B4-BE49-F238E27FC236}">
                <a16:creationId xmlns:a16="http://schemas.microsoft.com/office/drawing/2014/main" id="{75A69C2D-95FF-7C31-796C-13F08154D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9" t="3814" r="4980"/>
          <a:stretch>
            <a:fillRect/>
          </a:stretch>
        </p:blipFill>
        <p:spPr>
          <a:xfrm flipH="1">
            <a:off x="2299437" y="2803161"/>
            <a:ext cx="1696620" cy="38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3KN27SNVY5CS-90160594-428826</_dlc_DocId>
    <_dlc_DocIdUrl xmlns="f315eb64-a02b-4bd5-a84c-38ab918c4ccd">
      <Url>https://ggsaus.sharepoint.com/sites/Curriculum/_layouts/15/DocIdRedir.aspx?ID=3KN27SNVY5CS-90160594-428826</Url>
      <Description>3KN27SNVY5CS-90160594-428826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835DD1-2BF1-4F2D-864E-F63FF591CC14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schemas.microsoft.com/sharepoint/v3/fields"/>
    <ds:schemaRef ds:uri="http://schemas.openxmlformats.org/package/2006/metadata/core-properties"/>
    <ds:schemaRef ds:uri="d63ea73a-d7e6-4e3a-bf41-d78273581467"/>
    <ds:schemaRef ds:uri="http://www.w3.org/XML/1998/namespace"/>
    <ds:schemaRef ds:uri="http://schemas.microsoft.com/office/infopath/2007/PartnerControls"/>
    <ds:schemaRef ds:uri="f315eb64-a02b-4bd5-a84c-38ab918c4ccd"/>
  </ds:schemaRefs>
</ds:datastoreItem>
</file>

<file path=customXml/itemProps3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106</TotalTime>
  <Words>195</Words>
  <Application>Microsoft Office PowerPoint</Application>
  <PresentationFormat>On-screen Show (4:3)</PresentationFormat>
  <Paragraphs>28</Paragraphs>
  <Slides>27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GGSA_CharacterDev_PPT_Theme</vt:lpstr>
      <vt:lpstr>Office 2013 - 2022 Theme</vt:lpstr>
      <vt:lpstr>Flip to Gratitude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Elizabeth Piaquadio</cp:lastModifiedBy>
  <cp:revision>4</cp:revision>
  <cp:lastPrinted>2021-04-07T01:54:21Z</cp:lastPrinted>
  <dcterms:created xsi:type="dcterms:W3CDTF">2024-04-29T10:07:44Z</dcterms:created>
  <dcterms:modified xsi:type="dcterms:W3CDTF">2026-03-13T12:37:36Z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3055b46b-fbbe-42d2-954c-e50a4a2f13f6</vt:lpwstr>
  </property>
</Properties>
</file>