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7" r:id="rId7"/>
    <p:sldId id="258" r:id="rId8"/>
    <p:sldId id="3820" r:id="rId9"/>
    <p:sldId id="261" r:id="rId10"/>
    <p:sldId id="3831" r:id="rId11"/>
    <p:sldId id="3832" r:id="rId12"/>
    <p:sldId id="3842" r:id="rId13"/>
    <p:sldId id="3840" r:id="rId14"/>
    <p:sldId id="263" r:id="rId15"/>
    <p:sldId id="264" r:id="rId16"/>
    <p:sldId id="1849" r:id="rId17"/>
    <p:sldId id="3845" r:id="rId18"/>
    <p:sldId id="3846" r:id="rId19"/>
    <p:sldId id="3847" r:id="rId20"/>
    <p:sldId id="304" r:id="rId21"/>
    <p:sldId id="275" r:id="rId22"/>
    <p:sldId id="1846" r:id="rId23"/>
    <p:sldId id="3843" r:id="rId24"/>
    <p:sldId id="1783" r:id="rId25"/>
  </p:sldIdLst>
  <p:sldSz cx="9144000" cy="6858000" type="screen4x3"/>
  <p:notesSz cx="7019925" cy="9305925"/>
  <p:embeddedFontLst>
    <p:embeddedFont>
      <p:font typeface="Edu QLD Beginner" panose="020B0604020202020204" charset="0"/>
      <p:regular r:id="rId28"/>
      <p:bold r:id="rId29"/>
    </p:embeddedFont>
    <p:embeddedFont>
      <p:font typeface="Gotham-Book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E13D573-072D-EE39-2DB1-24E329469973}" name="Juliana Beegan" initials="JB" userId="S::jbeegan@goodtogreatschools.org.au::4c05f302-eb34-4b48-a27e-a525affba11d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7EA"/>
    <a:srgbClr val="000000"/>
    <a:srgbClr val="EAC2BF"/>
    <a:srgbClr val="FFEBAB"/>
    <a:srgbClr val="EAC1BE"/>
    <a:srgbClr val="FFEA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2"/>
    <p:restoredTop sz="95033" autoAdjust="0"/>
  </p:normalViewPr>
  <p:slideViewPr>
    <p:cSldViewPr snapToGrid="0">
      <p:cViewPr varScale="1">
        <p:scale>
          <a:sx n="79" d="100"/>
          <a:sy n="79" d="100"/>
        </p:scale>
        <p:origin x="518" y="-91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S::jbeegan@goodtogreatschools.org.au::4c05f302-eb34-4b48-a27e-a525affba11d" providerId="AD" clId="Web-{B425D338-3C68-53A2-5FA8-45AC2DCCDA07}"/>
    <pc:docChg chg="modSld">
      <pc:chgData name="Juliana Beegan" userId="S::jbeegan@goodtogreatschools.org.au::4c05f302-eb34-4b48-a27e-a525affba11d" providerId="AD" clId="Web-{B425D338-3C68-53A2-5FA8-45AC2DCCDA07}" dt="2026-01-06T23:57:25.460" v="1" actId="20577"/>
      <pc:docMkLst>
        <pc:docMk/>
      </pc:docMkLst>
      <pc:sldChg chg="modSp">
        <pc:chgData name="Juliana Beegan" userId="S::jbeegan@goodtogreatschools.org.au::4c05f302-eb34-4b48-a27e-a525affba11d" providerId="AD" clId="Web-{B425D338-3C68-53A2-5FA8-45AC2DCCDA07}" dt="2026-01-06T23:57:25.460" v="1" actId="20577"/>
        <pc:sldMkLst>
          <pc:docMk/>
          <pc:sldMk cId="4221246315" sldId="261"/>
        </pc:sldMkLst>
        <pc:spChg chg="mod">
          <ac:chgData name="Juliana Beegan" userId="S::jbeegan@goodtogreatschools.org.au::4c05f302-eb34-4b48-a27e-a525affba11d" providerId="AD" clId="Web-{B425D338-3C68-53A2-5FA8-45AC2DCCDA07}" dt="2026-01-06T23:57:25.460" v="1" actId="20577"/>
          <ac:spMkLst>
            <pc:docMk/>
            <pc:sldMk cId="4221246315" sldId="261"/>
            <ac:spMk id="4" creationId="{36EA2AD7-6B81-0A6D-0D43-7E6C5A689800}"/>
          </ac:spMkLst>
        </pc:spChg>
      </pc:sldChg>
    </pc:docChg>
  </pc:docChgLst>
  <pc:docChgLst>
    <pc:chgData name="Elizabeth Piaquadio" userId="52767243-7565-4b68-b9c1-5d2bede989b0" providerId="ADAL" clId="{7F460A14-D3F2-B145-B530-E7C0503D2126}"/>
    <pc:docChg chg="undo custSel addSld delSld modSld sldOrd modMainMaster">
      <pc:chgData name="Elizabeth Piaquadio" userId="52767243-7565-4b68-b9c1-5d2bede989b0" providerId="ADAL" clId="{7F460A14-D3F2-B145-B530-E7C0503D2126}" dt="2026-01-07T18:18:42.661" v="149" actId="478"/>
      <pc:docMkLst>
        <pc:docMk/>
      </pc:docMkLst>
      <pc:sldChg chg="modSp add del mod modNotesTx">
        <pc:chgData name="Elizabeth Piaquadio" userId="52767243-7565-4b68-b9c1-5d2bede989b0" providerId="ADAL" clId="{7F460A14-D3F2-B145-B530-E7C0503D2126}" dt="2026-01-07T18:18:30.578" v="145" actId="1076"/>
        <pc:sldMkLst>
          <pc:docMk/>
          <pc:sldMk cId="3560101830" sldId="263"/>
        </pc:sldMkLst>
      </pc:sldChg>
      <pc:sldChg chg="addSp delSp modSp add del mod modNotesTx">
        <pc:chgData name="Elizabeth Piaquadio" userId="52767243-7565-4b68-b9c1-5d2bede989b0" providerId="ADAL" clId="{7F460A14-D3F2-B145-B530-E7C0503D2126}" dt="2026-01-07T18:18:42.661" v="149" actId="478"/>
        <pc:sldMkLst>
          <pc:docMk/>
          <pc:sldMk cId="2298372106" sldId="264"/>
        </pc:sldMkLst>
      </pc:sldChg>
      <pc:sldChg chg="addSp modSp mod modAnim">
        <pc:chgData name="Elizabeth Piaquadio" userId="52767243-7565-4b68-b9c1-5d2bede989b0" providerId="ADAL" clId="{7F460A14-D3F2-B145-B530-E7C0503D2126}" dt="2026-01-07T17:52:12.386" v="93" actId="14100"/>
        <pc:sldMkLst>
          <pc:docMk/>
          <pc:sldMk cId="659355239" sldId="304"/>
        </pc:sldMkLst>
        <pc:picChg chg="add mod">
          <ac:chgData name="Elizabeth Piaquadio" userId="52767243-7565-4b68-b9c1-5d2bede989b0" providerId="ADAL" clId="{7F460A14-D3F2-B145-B530-E7C0503D2126}" dt="2026-01-07T17:52:12.386" v="93" actId="14100"/>
          <ac:picMkLst>
            <pc:docMk/>
            <pc:sldMk cId="659355239" sldId="304"/>
            <ac:picMk id="2" creationId="{A425DF85-52D6-D7B4-3895-2AC00A041171}"/>
          </ac:picMkLst>
        </pc:picChg>
      </pc:sldChg>
      <pc:sldChg chg="addSp delSp modSp mod modCm">
        <pc:chgData name="Elizabeth Piaquadio" userId="52767243-7565-4b68-b9c1-5d2bede989b0" providerId="ADAL" clId="{7F460A14-D3F2-B145-B530-E7C0503D2126}" dt="2026-01-07T18:15:08.896" v="118" actId="14826"/>
        <pc:sldMkLst>
          <pc:docMk/>
          <pc:sldMk cId="820239287" sldId="1849"/>
        </pc:sldMkLst>
        <pc:picChg chg="mod">
          <ac:chgData name="Elizabeth Piaquadio" userId="52767243-7565-4b68-b9c1-5d2bede989b0" providerId="ADAL" clId="{7F460A14-D3F2-B145-B530-E7C0503D2126}" dt="2026-01-07T17:41:21.807" v="53" actId="14826"/>
          <ac:picMkLst>
            <pc:docMk/>
            <pc:sldMk cId="820239287" sldId="1849"/>
            <ac:picMk id="10" creationId="{C8E52BB9-B9FE-606B-1AD1-3D87A15D457C}"/>
          </ac:picMkLst>
        </pc:picChg>
        <pc:picChg chg="mod">
          <ac:chgData name="Elizabeth Piaquadio" userId="52767243-7565-4b68-b9c1-5d2bede989b0" providerId="ADAL" clId="{7F460A14-D3F2-B145-B530-E7C0503D2126}" dt="2026-01-07T18:11:43.464" v="115" actId="14826"/>
          <ac:picMkLst>
            <pc:docMk/>
            <pc:sldMk cId="820239287" sldId="1849"/>
            <ac:picMk id="13" creationId="{C7319EA9-0813-83E2-5764-26751A818D18}"/>
          </ac:picMkLst>
        </pc:picChg>
        <pc:picChg chg="mod">
          <ac:chgData name="Elizabeth Piaquadio" userId="52767243-7565-4b68-b9c1-5d2bede989b0" providerId="ADAL" clId="{7F460A14-D3F2-B145-B530-E7C0503D2126}" dt="2026-01-07T18:15:08.896" v="118" actId="14826"/>
          <ac:picMkLst>
            <pc:docMk/>
            <pc:sldMk cId="820239287" sldId="1849"/>
            <ac:picMk id="16" creationId="{22789794-80A3-79ED-8709-5BEFD53C072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7F460A14-D3F2-B145-B530-E7C0503D2126}" dt="2026-01-07T17:41:21.038" v="52"/>
              <pc2:cmMkLst xmlns:pc2="http://schemas.microsoft.com/office/powerpoint/2019/9/main/command">
                <pc:docMk/>
                <pc:sldMk cId="820239287" sldId="1849"/>
                <pc2:cmMk id="{EE5699D6-7575-B94A-9A34-4B681F253A95}"/>
              </pc2:cmMkLst>
            </pc226:cmChg>
          </p:ext>
        </pc:extLst>
      </pc:sldChg>
      <pc:sldChg chg="add modNotesTx">
        <pc:chgData name="Elizabeth Piaquadio" userId="52767243-7565-4b68-b9c1-5d2bede989b0" providerId="ADAL" clId="{7F460A14-D3F2-B145-B530-E7C0503D2126}" dt="2026-01-07T17:37:58.257" v="31"/>
        <pc:sldMkLst>
          <pc:docMk/>
          <pc:sldMk cId="0" sldId="3840"/>
        </pc:sldMkLst>
      </pc:sldChg>
      <pc:sldChg chg="addSp delSp modSp new mod modAnim modNotesTx">
        <pc:chgData name="Elizabeth Piaquadio" userId="52767243-7565-4b68-b9c1-5d2bede989b0" providerId="ADAL" clId="{7F460A14-D3F2-B145-B530-E7C0503D2126}" dt="2026-01-07T17:54:29.478" v="98"/>
        <pc:sldMkLst>
          <pc:docMk/>
          <pc:sldMk cId="3442055374" sldId="3842"/>
        </pc:sldMkLst>
        <pc:spChg chg="add mod">
          <ac:chgData name="Elizabeth Piaquadio" userId="52767243-7565-4b68-b9c1-5d2bede989b0" providerId="ADAL" clId="{7F460A14-D3F2-B145-B530-E7C0503D2126}" dt="2026-01-07T17:40:07.911" v="47"/>
          <ac:spMkLst>
            <pc:docMk/>
            <pc:sldMk cId="3442055374" sldId="3842"/>
            <ac:spMk id="6" creationId="{0A67E761-A6B3-DF0D-1D9F-AFB994300423}"/>
          </ac:spMkLst>
        </pc:spChg>
        <pc:picChg chg="add mod">
          <ac:chgData name="Elizabeth Piaquadio" userId="52767243-7565-4b68-b9c1-5d2bede989b0" providerId="ADAL" clId="{7F460A14-D3F2-B145-B530-E7C0503D2126}" dt="2026-01-07T17:47:43.071" v="79" actId="1076"/>
          <ac:picMkLst>
            <pc:docMk/>
            <pc:sldMk cId="3442055374" sldId="3842"/>
            <ac:picMk id="7" creationId="{EF20E6E8-FBB7-9EEA-19EF-61650FE55D60}"/>
          </ac:picMkLst>
        </pc:picChg>
        <pc:picChg chg="add mod">
          <ac:chgData name="Elizabeth Piaquadio" userId="52767243-7565-4b68-b9c1-5d2bede989b0" providerId="ADAL" clId="{7F460A14-D3F2-B145-B530-E7C0503D2126}" dt="2026-01-07T17:50:26.103" v="87" actId="14826"/>
          <ac:picMkLst>
            <pc:docMk/>
            <pc:sldMk cId="3442055374" sldId="3842"/>
            <ac:picMk id="8" creationId="{E3DF73C6-993D-0A22-4E0C-17315B1001B9}"/>
          </ac:picMkLst>
        </pc:picChg>
        <pc:picChg chg="add mod">
          <ac:chgData name="Elizabeth Piaquadio" userId="52767243-7565-4b68-b9c1-5d2bede989b0" providerId="ADAL" clId="{7F460A14-D3F2-B145-B530-E7C0503D2126}" dt="2026-01-07T17:47:47.555" v="81" actId="1076"/>
          <ac:picMkLst>
            <pc:docMk/>
            <pc:sldMk cId="3442055374" sldId="3842"/>
            <ac:picMk id="9" creationId="{2444B969-9AC5-7DD1-C2AE-AEE89FD7820D}"/>
          </ac:picMkLst>
        </pc:picChg>
      </pc:sldChg>
      <pc:sldMasterChg chg="addSldLayout modSldLayout">
        <pc:chgData name="Elizabeth Piaquadio" userId="52767243-7565-4b68-b9c1-5d2bede989b0" providerId="ADAL" clId="{7F460A14-D3F2-B145-B530-E7C0503D2126}" dt="2026-01-07T17:35:58.793" v="7" actId="478"/>
        <pc:sldMasterMkLst>
          <pc:docMk/>
          <pc:sldMasterMk cId="2142349000" sldId="2147486213"/>
        </pc:sldMasterMkLst>
        <pc:sldLayoutChg chg="delSp modSp add mod modTransition">
          <pc:chgData name="Elizabeth Piaquadio" userId="52767243-7565-4b68-b9c1-5d2bede989b0" providerId="ADAL" clId="{7F460A14-D3F2-B145-B530-E7C0503D2126}" dt="2026-01-07T17:35:58.793" v="7" actId="478"/>
          <pc:sldLayoutMkLst>
            <pc:docMk/>
            <pc:sldMasterMk cId="2142349000" sldId="2147486213"/>
            <pc:sldLayoutMk cId="1614814783" sldId="2147486358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Sld">
      <pc:chgData name="Chantal Rae" userId="a1db561e-73a2-489d-a119-0f73c1c2f06f" providerId="ADAL" clId="{9405610D-99D2-4366-AFD5-0E1170B5A8BB}" dt="2026-01-15T08:01:37.746" v="0" actId="20577"/>
      <pc:docMkLst>
        <pc:docMk/>
      </pc:docMkLst>
    </pc:docChg>
  </pc:docChgLst>
  <pc:docChgLst>
    <pc:chgData name="Elizabeth Piaquadio" userId="52767243-7565-4b68-b9c1-5d2bede989b0" providerId="ADAL" clId="{FB4A7370-74C8-AE41-BE5C-35205C6873E9}"/>
    <pc:docChg chg="undo custSel addSld delSld modSld">
      <pc:chgData name="Elizabeth Piaquadio" userId="52767243-7565-4b68-b9c1-5d2bede989b0" providerId="ADAL" clId="{FB4A7370-74C8-AE41-BE5C-35205C6873E9}" dt="2026-01-16T10:02:20.194" v="534" actId="729"/>
      <pc:docMkLst>
        <pc:docMk/>
      </pc:docMkLst>
      <pc:sldChg chg="addSp delSp modSp add del mod delAnim">
        <pc:chgData name="Elizabeth Piaquadio" userId="52767243-7565-4b68-b9c1-5d2bede989b0" providerId="ADAL" clId="{FB4A7370-74C8-AE41-BE5C-35205C6873E9}" dt="2026-01-13T13:17:15.124" v="166" actId="2696"/>
        <pc:sldMkLst>
          <pc:docMk/>
          <pc:sldMk cId="3560101830" sldId="263"/>
        </pc:sldMkLst>
        <pc:spChg chg="add mod">
          <ac:chgData name="Elizabeth Piaquadio" userId="52767243-7565-4b68-b9c1-5d2bede989b0" providerId="ADAL" clId="{FB4A7370-74C8-AE41-BE5C-35205C6873E9}" dt="2026-01-13T13:15:06.742" v="157" actId="1076"/>
          <ac:spMkLst>
            <pc:docMk/>
            <pc:sldMk cId="3560101830" sldId="263"/>
            <ac:spMk id="22" creationId="{BF9E8B63-D835-C2E5-D57F-1B4D5C04DD3B}"/>
          </ac:spMkLst>
        </pc:spChg>
        <pc:spChg chg="add mod">
          <ac:chgData name="Elizabeth Piaquadio" userId="52767243-7565-4b68-b9c1-5d2bede989b0" providerId="ADAL" clId="{FB4A7370-74C8-AE41-BE5C-35205C6873E9}" dt="2026-01-13T13:15:06.742" v="157" actId="1076"/>
          <ac:spMkLst>
            <pc:docMk/>
            <pc:sldMk cId="3560101830" sldId="263"/>
            <ac:spMk id="23" creationId="{7D49E74D-CA19-589E-698B-6AADD0D36649}"/>
          </ac:spMkLst>
        </pc:spChg>
        <pc:spChg chg="mod">
          <ac:chgData name="Elizabeth Piaquadio" userId="52767243-7565-4b68-b9c1-5d2bede989b0" providerId="ADAL" clId="{FB4A7370-74C8-AE41-BE5C-35205C6873E9}" dt="2026-01-13T13:15:06.742" v="157" actId="1076"/>
          <ac:spMkLst>
            <pc:docMk/>
            <pc:sldMk cId="3560101830" sldId="263"/>
            <ac:spMk id="28" creationId="{6216F07E-9A94-6387-7793-1A3C7C2DD969}"/>
          </ac:spMkLst>
        </pc:spChg>
        <pc:spChg chg="mod">
          <ac:chgData name="Elizabeth Piaquadio" userId="52767243-7565-4b68-b9c1-5d2bede989b0" providerId="ADAL" clId="{FB4A7370-74C8-AE41-BE5C-35205C6873E9}" dt="2026-01-13T13:15:06.742" v="157" actId="1076"/>
          <ac:spMkLst>
            <pc:docMk/>
            <pc:sldMk cId="3560101830" sldId="263"/>
            <ac:spMk id="29" creationId="{307A5286-113C-0A19-2C23-8E4A92E7559D}"/>
          </ac:spMkLst>
        </pc:spChg>
        <pc:spChg chg="mod">
          <ac:chgData name="Elizabeth Piaquadio" userId="52767243-7565-4b68-b9c1-5d2bede989b0" providerId="ADAL" clId="{FB4A7370-74C8-AE41-BE5C-35205C6873E9}" dt="2026-01-13T13:15:06.742" v="157" actId="1076"/>
          <ac:spMkLst>
            <pc:docMk/>
            <pc:sldMk cId="3560101830" sldId="263"/>
            <ac:spMk id="30" creationId="{8DBF1DF2-264D-6CA1-5DCE-CE64B3A36AFA}"/>
          </ac:spMkLst>
        </pc:spChg>
        <pc:grpChg chg="add mod">
          <ac:chgData name="Elizabeth Piaquadio" userId="52767243-7565-4b68-b9c1-5d2bede989b0" providerId="ADAL" clId="{FB4A7370-74C8-AE41-BE5C-35205C6873E9}" dt="2026-01-13T13:15:06.742" v="157" actId="1076"/>
          <ac:grpSpMkLst>
            <pc:docMk/>
            <pc:sldMk cId="3560101830" sldId="263"/>
            <ac:grpSpMk id="24" creationId="{319ECC22-B2DF-E221-00AF-DAB33EE364B0}"/>
          </ac:grpSpMkLst>
        </pc:grpChg>
        <pc:picChg chg="add mod">
          <ac:chgData name="Elizabeth Piaquadio" userId="52767243-7565-4b68-b9c1-5d2bede989b0" providerId="ADAL" clId="{FB4A7370-74C8-AE41-BE5C-35205C6873E9}" dt="2026-01-13T13:08:22.164" v="124" actId="167"/>
          <ac:picMkLst>
            <pc:docMk/>
            <pc:sldMk cId="3560101830" sldId="263"/>
            <ac:picMk id="9" creationId="{E91EB0BE-E1D9-C041-4129-6CF2F65C8DD5}"/>
          </ac:picMkLst>
        </pc:picChg>
        <pc:picChg chg="mod">
          <ac:chgData name="Elizabeth Piaquadio" userId="52767243-7565-4b68-b9c1-5d2bede989b0" providerId="ADAL" clId="{FB4A7370-74C8-AE41-BE5C-35205C6873E9}" dt="2026-01-13T13:15:06.742" v="157" actId="1076"/>
          <ac:picMkLst>
            <pc:docMk/>
            <pc:sldMk cId="3560101830" sldId="263"/>
            <ac:picMk id="25" creationId="{35B66AA6-8C78-FD9A-A9AC-A8E23000B1A2}"/>
          </ac:picMkLst>
        </pc:picChg>
        <pc:picChg chg="mod">
          <ac:chgData name="Elizabeth Piaquadio" userId="52767243-7565-4b68-b9c1-5d2bede989b0" providerId="ADAL" clId="{FB4A7370-74C8-AE41-BE5C-35205C6873E9}" dt="2026-01-13T13:15:06.742" v="157" actId="1076"/>
          <ac:picMkLst>
            <pc:docMk/>
            <pc:sldMk cId="3560101830" sldId="263"/>
            <ac:picMk id="26" creationId="{E0C21A2D-5225-CDEA-D9BF-B1E3A412E84D}"/>
          </ac:picMkLst>
        </pc:picChg>
        <pc:picChg chg="mod">
          <ac:chgData name="Elizabeth Piaquadio" userId="52767243-7565-4b68-b9c1-5d2bede989b0" providerId="ADAL" clId="{FB4A7370-74C8-AE41-BE5C-35205C6873E9}" dt="2026-01-13T13:15:06.742" v="157" actId="1076"/>
          <ac:picMkLst>
            <pc:docMk/>
            <pc:sldMk cId="3560101830" sldId="263"/>
            <ac:picMk id="27" creationId="{D0D4D1BA-6D00-8179-FB80-B70A444298EF}"/>
          </ac:picMkLst>
        </pc:picChg>
      </pc:sldChg>
      <pc:sldChg chg="addSp delSp modSp add del mod delAnim modAnim">
        <pc:chgData name="Elizabeth Piaquadio" userId="52767243-7565-4b68-b9c1-5d2bede989b0" providerId="ADAL" clId="{FB4A7370-74C8-AE41-BE5C-35205C6873E9}" dt="2026-01-13T13:17:28.971" v="167"/>
        <pc:sldMkLst>
          <pc:docMk/>
          <pc:sldMk cId="2298372106" sldId="264"/>
        </pc:sldMkLst>
        <pc:spChg chg="add mod">
          <ac:chgData name="Elizabeth Piaquadio" userId="52767243-7565-4b68-b9c1-5d2bede989b0" providerId="ADAL" clId="{FB4A7370-74C8-AE41-BE5C-35205C6873E9}" dt="2026-01-13T13:15:38.991" v="161" actId="1076"/>
          <ac:spMkLst>
            <pc:docMk/>
            <pc:sldMk cId="2298372106" sldId="264"/>
            <ac:spMk id="7" creationId="{50060B9D-5185-4D5E-4B1F-3FB63B7BF462}"/>
          </ac:spMkLst>
        </pc:spChg>
        <pc:spChg chg="add mod">
          <ac:chgData name="Elizabeth Piaquadio" userId="52767243-7565-4b68-b9c1-5d2bede989b0" providerId="ADAL" clId="{FB4A7370-74C8-AE41-BE5C-35205C6873E9}" dt="2026-01-13T13:15:38.991" v="161" actId="1076"/>
          <ac:spMkLst>
            <pc:docMk/>
            <pc:sldMk cId="2298372106" sldId="264"/>
            <ac:spMk id="8" creationId="{0F7D4D33-F443-530D-AAD4-578BC3AF67E2}"/>
          </ac:spMkLst>
        </pc:spChg>
        <pc:spChg chg="mod">
          <ac:chgData name="Elizabeth Piaquadio" userId="52767243-7565-4b68-b9c1-5d2bede989b0" providerId="ADAL" clId="{FB4A7370-74C8-AE41-BE5C-35205C6873E9}" dt="2026-01-13T13:17:00.392" v="164" actId="1076"/>
          <ac:spMkLst>
            <pc:docMk/>
            <pc:sldMk cId="2298372106" sldId="264"/>
            <ac:spMk id="14" creationId="{3EB87982-E105-122A-AF67-2B33685CD411}"/>
          </ac:spMkLst>
        </pc:spChg>
        <pc:spChg chg="mod">
          <ac:chgData name="Elizabeth Piaquadio" userId="52767243-7565-4b68-b9c1-5d2bede989b0" providerId="ADAL" clId="{FB4A7370-74C8-AE41-BE5C-35205C6873E9}" dt="2026-01-13T13:17:00.392" v="164" actId="1076"/>
          <ac:spMkLst>
            <pc:docMk/>
            <pc:sldMk cId="2298372106" sldId="264"/>
            <ac:spMk id="15" creationId="{82836C4D-0CD5-30E9-2493-7195E40E0E4D}"/>
          </ac:spMkLst>
        </pc:spChg>
        <pc:spChg chg="mod">
          <ac:chgData name="Elizabeth Piaquadio" userId="52767243-7565-4b68-b9c1-5d2bede989b0" providerId="ADAL" clId="{FB4A7370-74C8-AE41-BE5C-35205C6873E9}" dt="2026-01-13T13:17:00.392" v="164" actId="1076"/>
          <ac:spMkLst>
            <pc:docMk/>
            <pc:sldMk cId="2298372106" sldId="264"/>
            <ac:spMk id="21" creationId="{A53B7CB4-E080-79F5-D407-BEBA3BA26658}"/>
          </ac:spMkLst>
        </pc:spChg>
        <pc:spChg chg="mod">
          <ac:chgData name="Elizabeth Piaquadio" userId="52767243-7565-4b68-b9c1-5d2bede989b0" providerId="ADAL" clId="{FB4A7370-74C8-AE41-BE5C-35205C6873E9}" dt="2026-01-13T13:17:28.971" v="167"/>
          <ac:spMkLst>
            <pc:docMk/>
            <pc:sldMk cId="2298372106" sldId="264"/>
            <ac:spMk id="33" creationId="{12DB5585-8037-C5FF-F8E7-3139B1B3F5BF}"/>
          </ac:spMkLst>
        </pc:spChg>
        <pc:grpChg chg="add mod">
          <ac:chgData name="Elizabeth Piaquadio" userId="52767243-7565-4b68-b9c1-5d2bede989b0" providerId="ADAL" clId="{FB4A7370-74C8-AE41-BE5C-35205C6873E9}" dt="2026-01-13T13:17:00.392" v="164" actId="1076"/>
          <ac:grpSpMkLst>
            <pc:docMk/>
            <pc:sldMk cId="2298372106" sldId="264"/>
            <ac:grpSpMk id="10" creationId="{57E2C720-183C-F5FC-6FE1-88858211F1EC}"/>
          </ac:grpSpMkLst>
        </pc:grpChg>
        <pc:grpChg chg="add mod">
          <ac:chgData name="Elizabeth Piaquadio" userId="52767243-7565-4b68-b9c1-5d2bede989b0" providerId="ADAL" clId="{FB4A7370-74C8-AE41-BE5C-35205C6873E9}" dt="2026-01-13T13:17:28.971" v="167"/>
          <ac:grpSpMkLst>
            <pc:docMk/>
            <pc:sldMk cId="2298372106" sldId="264"/>
            <ac:grpSpMk id="31" creationId="{68C040D5-4EDA-FA74-D6C3-773B03A42C52}"/>
          </ac:grpSpMkLst>
        </pc:grpChg>
        <pc:picChg chg="add mod">
          <ac:chgData name="Elizabeth Piaquadio" userId="52767243-7565-4b68-b9c1-5d2bede989b0" providerId="ADAL" clId="{FB4A7370-74C8-AE41-BE5C-35205C6873E9}" dt="2026-01-13T13:08:28.320" v="127" actId="167"/>
          <ac:picMkLst>
            <pc:docMk/>
            <pc:sldMk cId="2298372106" sldId="264"/>
            <ac:picMk id="3" creationId="{42A25063-2965-DC55-456D-6B6B3B3797E0}"/>
          </ac:picMkLst>
        </pc:picChg>
        <pc:picChg chg="mod">
          <ac:chgData name="Elizabeth Piaquadio" userId="52767243-7565-4b68-b9c1-5d2bede989b0" providerId="ADAL" clId="{FB4A7370-74C8-AE41-BE5C-35205C6873E9}" dt="2026-01-13T13:17:00.392" v="164" actId="1076"/>
          <ac:picMkLst>
            <pc:docMk/>
            <pc:sldMk cId="2298372106" sldId="264"/>
            <ac:picMk id="11" creationId="{207CB95D-D0D1-4566-2387-5ACD0D1D7620}"/>
          </ac:picMkLst>
        </pc:picChg>
        <pc:picChg chg="mod">
          <ac:chgData name="Elizabeth Piaquadio" userId="52767243-7565-4b68-b9c1-5d2bede989b0" providerId="ADAL" clId="{FB4A7370-74C8-AE41-BE5C-35205C6873E9}" dt="2026-01-13T13:17:00.392" v="164" actId="1076"/>
          <ac:picMkLst>
            <pc:docMk/>
            <pc:sldMk cId="2298372106" sldId="264"/>
            <ac:picMk id="12" creationId="{07FE3B04-C9B0-5DF9-2793-0F59E60EBD86}"/>
          </ac:picMkLst>
        </pc:picChg>
        <pc:picChg chg="mod">
          <ac:chgData name="Elizabeth Piaquadio" userId="52767243-7565-4b68-b9c1-5d2bede989b0" providerId="ADAL" clId="{FB4A7370-74C8-AE41-BE5C-35205C6873E9}" dt="2026-01-13T13:17:00.392" v="164" actId="1076"/>
          <ac:picMkLst>
            <pc:docMk/>
            <pc:sldMk cId="2298372106" sldId="264"/>
            <ac:picMk id="13" creationId="{7B795150-6A47-B33F-99EE-302E507719D0}"/>
          </ac:picMkLst>
        </pc:picChg>
        <pc:picChg chg="mod">
          <ac:chgData name="Elizabeth Piaquadio" userId="52767243-7565-4b68-b9c1-5d2bede989b0" providerId="ADAL" clId="{FB4A7370-74C8-AE41-BE5C-35205C6873E9}" dt="2026-01-13T13:17:28.971" v="167"/>
          <ac:picMkLst>
            <pc:docMk/>
            <pc:sldMk cId="2298372106" sldId="264"/>
            <ac:picMk id="32" creationId="{C805EC2D-5201-0F3D-F2E8-98AE6E8293D6}"/>
          </ac:picMkLst>
        </pc:picChg>
      </pc:sldChg>
      <pc:sldChg chg="modSp mod modAnim modNotesTx">
        <pc:chgData name="Elizabeth Piaquadio" userId="52767243-7565-4b68-b9c1-5d2bede989b0" providerId="ADAL" clId="{FB4A7370-74C8-AE41-BE5C-35205C6873E9}" dt="2026-01-14T03:38:58.969" v="388" actId="20577"/>
        <pc:sldMkLst>
          <pc:docMk/>
          <pc:sldMk cId="3190093886" sldId="3820"/>
        </pc:sldMkLst>
        <pc:spChg chg="mod">
          <ac:chgData name="Elizabeth Piaquadio" userId="52767243-7565-4b68-b9c1-5d2bede989b0" providerId="ADAL" clId="{FB4A7370-74C8-AE41-BE5C-35205C6873E9}" dt="2026-01-14T03:14:05.717" v="171" actId="20577"/>
          <ac:spMkLst>
            <pc:docMk/>
            <pc:sldMk cId="3190093886" sldId="3820"/>
            <ac:spMk id="2" creationId="{7831365D-A248-6E7A-2264-33C7A81332AE}"/>
          </ac:spMkLst>
        </pc:spChg>
        <pc:spChg chg="mod">
          <ac:chgData name="Elizabeth Piaquadio" userId="52767243-7565-4b68-b9c1-5d2bede989b0" providerId="ADAL" clId="{FB4A7370-74C8-AE41-BE5C-35205C6873E9}" dt="2026-01-14T03:17:14.800" v="205" actId="20577"/>
          <ac:spMkLst>
            <pc:docMk/>
            <pc:sldMk cId="3190093886" sldId="3820"/>
            <ac:spMk id="18" creationId="{D71B7BB6-6300-E2A2-1C24-7D0F864AE5FB}"/>
          </ac:spMkLst>
        </pc:spChg>
        <pc:spChg chg="mod">
          <ac:chgData name="Elizabeth Piaquadio" userId="52767243-7565-4b68-b9c1-5d2bede989b0" providerId="ADAL" clId="{FB4A7370-74C8-AE41-BE5C-35205C6873E9}" dt="2026-01-14T03:32:49.005" v="230" actId="20577"/>
          <ac:spMkLst>
            <pc:docMk/>
            <pc:sldMk cId="3190093886" sldId="3820"/>
            <ac:spMk id="22" creationId="{6311BFCF-A63D-D23B-383E-B3D843A03CC0}"/>
          </ac:spMkLst>
        </pc:spChg>
      </pc:sldChg>
      <pc:sldChg chg="addSp delSp modSp add del mod delAnim modAnim">
        <pc:chgData name="Elizabeth Piaquadio" userId="52767243-7565-4b68-b9c1-5d2bede989b0" providerId="ADAL" clId="{FB4A7370-74C8-AE41-BE5C-35205C6873E9}" dt="2026-01-13T13:17:15.124" v="166" actId="2696"/>
        <pc:sldMkLst>
          <pc:docMk/>
          <pc:sldMk cId="0" sldId="3840"/>
        </pc:sldMkLst>
        <pc:spChg chg="mod">
          <ac:chgData name="Elizabeth Piaquadio" userId="52767243-7565-4b68-b9c1-5d2bede989b0" providerId="ADAL" clId="{FB4A7370-74C8-AE41-BE5C-35205C6873E9}" dt="2026-01-13T13:14:46.179" v="152" actId="1076"/>
          <ac:spMkLst>
            <pc:docMk/>
            <pc:sldMk cId="0" sldId="3840"/>
            <ac:spMk id="20" creationId="{C9701842-8365-FBC9-CDE7-60E8B6EE1B4C}"/>
          </ac:spMkLst>
        </pc:spChg>
        <pc:spChg chg="mod">
          <ac:chgData name="Elizabeth Piaquadio" userId="52767243-7565-4b68-b9c1-5d2bede989b0" providerId="ADAL" clId="{FB4A7370-74C8-AE41-BE5C-35205C6873E9}" dt="2026-01-13T13:13:56.225" v="147" actId="1076"/>
          <ac:spMkLst>
            <pc:docMk/>
            <pc:sldMk cId="0" sldId="3840"/>
            <ac:spMk id="28" creationId="{43E902D7-0FE3-5F0A-A29D-53046F612507}"/>
          </ac:spMkLst>
        </pc:spChg>
        <pc:spChg chg="mod">
          <ac:chgData name="Elizabeth Piaquadio" userId="52767243-7565-4b68-b9c1-5d2bede989b0" providerId="ADAL" clId="{FB4A7370-74C8-AE41-BE5C-35205C6873E9}" dt="2026-01-13T13:13:56.225" v="147" actId="1076"/>
          <ac:spMkLst>
            <pc:docMk/>
            <pc:sldMk cId="0" sldId="3840"/>
            <ac:spMk id="29" creationId="{31DD45F5-1B5E-57EF-5E38-BA1CE0645ACF}"/>
          </ac:spMkLst>
        </pc:spChg>
        <pc:spChg chg="mod">
          <ac:chgData name="Elizabeth Piaquadio" userId="52767243-7565-4b68-b9c1-5d2bede989b0" providerId="ADAL" clId="{FB4A7370-74C8-AE41-BE5C-35205C6873E9}" dt="2026-01-13T13:13:56.225" v="147" actId="1076"/>
          <ac:spMkLst>
            <pc:docMk/>
            <pc:sldMk cId="0" sldId="3840"/>
            <ac:spMk id="30" creationId="{62A1635E-ADBC-0647-55F9-1D00BFB62FC1}"/>
          </ac:spMkLst>
        </pc:spChg>
        <pc:grpChg chg="mod">
          <ac:chgData name="Elizabeth Piaquadio" userId="52767243-7565-4b68-b9c1-5d2bede989b0" providerId="ADAL" clId="{FB4A7370-74C8-AE41-BE5C-35205C6873E9}" dt="2026-01-13T13:13:56.225" v="147" actId="1076"/>
          <ac:grpSpMkLst>
            <pc:docMk/>
            <pc:sldMk cId="0" sldId="3840"/>
            <ac:grpSpMk id="24" creationId="{C54D2E6E-5038-11E8-9CEF-130A03212232}"/>
          </ac:grpSpMkLst>
        </pc:grpChg>
        <pc:picChg chg="add mod modCrop">
          <ac:chgData name="Elizabeth Piaquadio" userId="52767243-7565-4b68-b9c1-5d2bede989b0" providerId="ADAL" clId="{FB4A7370-74C8-AE41-BE5C-35205C6873E9}" dt="2026-01-13T13:09:21.973" v="128" actId="167"/>
          <ac:picMkLst>
            <pc:docMk/>
            <pc:sldMk cId="0" sldId="3840"/>
            <ac:picMk id="3" creationId="{558CA94C-DB7E-FF5B-4753-52E57D6BC239}"/>
          </ac:picMkLst>
        </pc:picChg>
        <pc:picChg chg="mod">
          <ac:chgData name="Elizabeth Piaquadio" userId="52767243-7565-4b68-b9c1-5d2bede989b0" providerId="ADAL" clId="{FB4A7370-74C8-AE41-BE5C-35205C6873E9}" dt="2026-01-13T13:13:56.225" v="147" actId="1076"/>
          <ac:picMkLst>
            <pc:docMk/>
            <pc:sldMk cId="0" sldId="3840"/>
            <ac:picMk id="25" creationId="{8757CBF0-D1F2-F734-60CB-F15FF6526FA2}"/>
          </ac:picMkLst>
        </pc:picChg>
        <pc:picChg chg="mod">
          <ac:chgData name="Elizabeth Piaquadio" userId="52767243-7565-4b68-b9c1-5d2bede989b0" providerId="ADAL" clId="{FB4A7370-74C8-AE41-BE5C-35205C6873E9}" dt="2026-01-13T13:13:56.225" v="147" actId="1076"/>
          <ac:picMkLst>
            <pc:docMk/>
            <pc:sldMk cId="0" sldId="3840"/>
            <ac:picMk id="26" creationId="{BF040E23-3DA1-F33A-D9FF-46B70B5BEB23}"/>
          </ac:picMkLst>
        </pc:picChg>
        <pc:picChg chg="mod">
          <ac:chgData name="Elizabeth Piaquadio" userId="52767243-7565-4b68-b9c1-5d2bede989b0" providerId="ADAL" clId="{FB4A7370-74C8-AE41-BE5C-35205C6873E9}" dt="2026-01-13T13:13:56.225" v="147" actId="1076"/>
          <ac:picMkLst>
            <pc:docMk/>
            <pc:sldMk cId="0" sldId="3840"/>
            <ac:picMk id="27" creationId="{B63C85C1-2EA1-F791-159F-67742CA7ABB1}"/>
          </ac:picMkLst>
        </pc:picChg>
      </pc:sldChg>
      <pc:sldChg chg="addSp delSp modSp new mod modClrScheme chgLayout modNotesTx">
        <pc:chgData name="Elizabeth Piaquadio" userId="52767243-7565-4b68-b9c1-5d2bede989b0" providerId="ADAL" clId="{FB4A7370-74C8-AE41-BE5C-35205C6873E9}" dt="2026-01-13T13:03:17.204" v="109" actId="14826"/>
        <pc:sldMkLst>
          <pc:docMk/>
          <pc:sldMk cId="2115764003" sldId="3843"/>
        </pc:sldMkLst>
        <pc:spChg chg="add mod ord">
          <ac:chgData name="Elizabeth Piaquadio" userId="52767243-7565-4b68-b9c1-5d2bede989b0" providerId="ADAL" clId="{FB4A7370-74C8-AE41-BE5C-35205C6873E9}" dt="2026-01-13T13:02:57.055" v="106" actId="20577"/>
          <ac:spMkLst>
            <pc:docMk/>
            <pc:sldMk cId="2115764003" sldId="3843"/>
            <ac:spMk id="3" creationId="{39E1389B-EBA5-E7DD-2EA3-D67F31CB8D9F}"/>
          </ac:spMkLst>
        </pc:spChg>
        <pc:picChg chg="add mod">
          <ac:chgData name="Elizabeth Piaquadio" userId="52767243-7565-4b68-b9c1-5d2bede989b0" providerId="ADAL" clId="{FB4A7370-74C8-AE41-BE5C-35205C6873E9}" dt="2026-01-13T13:03:17.204" v="109" actId="14826"/>
          <ac:picMkLst>
            <pc:docMk/>
            <pc:sldMk cId="2115764003" sldId="3843"/>
            <ac:picMk id="4" creationId="{94CD46D0-9702-B023-223E-99B016364753}"/>
          </ac:picMkLst>
        </pc:picChg>
      </pc:sldChg>
      <pc:sldChg chg="delSp modSp add mod delAnim modAnim modNotesTx">
        <pc:chgData name="Elizabeth Piaquadio" userId="52767243-7565-4b68-b9c1-5d2bede989b0" providerId="ADAL" clId="{FB4A7370-74C8-AE41-BE5C-35205C6873E9}" dt="2026-01-16T10:01:03.454" v="509" actId="20577"/>
        <pc:sldMkLst>
          <pc:docMk/>
          <pc:sldMk cId="4177606873" sldId="3845"/>
        </pc:sldMkLst>
        <pc:grpChg chg="mod">
          <ac:chgData name="Elizabeth Piaquadio" userId="52767243-7565-4b68-b9c1-5d2bede989b0" providerId="ADAL" clId="{FB4A7370-74C8-AE41-BE5C-35205C6873E9}" dt="2026-01-16T09:56:25.344" v="468" actId="1076"/>
          <ac:grpSpMkLst>
            <pc:docMk/>
            <pc:sldMk cId="4177606873" sldId="3845"/>
            <ac:grpSpMk id="8" creationId="{CBD1426D-9C63-F235-3301-4D939985BB47}"/>
          </ac:grpSpMkLst>
        </pc:grpChg>
        <pc:grpChg chg="mod">
          <ac:chgData name="Elizabeth Piaquadio" userId="52767243-7565-4b68-b9c1-5d2bede989b0" providerId="ADAL" clId="{FB4A7370-74C8-AE41-BE5C-35205C6873E9}" dt="2026-01-16T09:56:25.344" v="468" actId="1076"/>
          <ac:grpSpMkLst>
            <pc:docMk/>
            <pc:sldMk cId="4177606873" sldId="3845"/>
            <ac:grpSpMk id="14" creationId="{CB6CDB2B-C54C-C550-86F3-04E55A503946}"/>
          </ac:grpSpMkLst>
        </pc:grpChg>
        <pc:picChg chg="mod">
          <ac:chgData name="Elizabeth Piaquadio" userId="52767243-7565-4b68-b9c1-5d2bede989b0" providerId="ADAL" clId="{FB4A7370-74C8-AE41-BE5C-35205C6873E9}" dt="2026-01-16T09:56:59.979" v="478" actId="408"/>
          <ac:picMkLst>
            <pc:docMk/>
            <pc:sldMk cId="4177606873" sldId="3845"/>
            <ac:picMk id="2" creationId="{3791DCA3-7FA9-E0BD-0AC5-D2DD06AEDAE9}"/>
          </ac:picMkLst>
        </pc:picChg>
        <pc:picChg chg="mod">
          <ac:chgData name="Elizabeth Piaquadio" userId="52767243-7565-4b68-b9c1-5d2bede989b0" providerId="ADAL" clId="{FB4A7370-74C8-AE41-BE5C-35205C6873E9}" dt="2026-01-16T09:56:59.979" v="478" actId="408"/>
          <ac:picMkLst>
            <pc:docMk/>
            <pc:sldMk cId="4177606873" sldId="3845"/>
            <ac:picMk id="4" creationId="{1A9391A5-E57D-5494-4BC7-DFBF52EA05AA}"/>
          </ac:picMkLst>
        </pc:picChg>
        <pc:picChg chg="mod">
          <ac:chgData name="Elizabeth Piaquadio" userId="52767243-7565-4b68-b9c1-5d2bede989b0" providerId="ADAL" clId="{FB4A7370-74C8-AE41-BE5C-35205C6873E9}" dt="2026-01-16T09:56:59.979" v="478" actId="408"/>
          <ac:picMkLst>
            <pc:docMk/>
            <pc:sldMk cId="4177606873" sldId="3845"/>
            <ac:picMk id="5" creationId="{9209748E-506E-FECE-0BCB-641566327F8D}"/>
          </ac:picMkLst>
        </pc:picChg>
      </pc:sldChg>
      <pc:sldChg chg="delSp modSp add mod modTransition delAnim modAnim modNotesTx">
        <pc:chgData name="Elizabeth Piaquadio" userId="52767243-7565-4b68-b9c1-5d2bede989b0" providerId="ADAL" clId="{FB4A7370-74C8-AE41-BE5C-35205C6873E9}" dt="2026-01-16T10:01:19.310" v="511" actId="20577"/>
        <pc:sldMkLst>
          <pc:docMk/>
          <pc:sldMk cId="3374457564" sldId="3846"/>
        </pc:sldMkLst>
        <pc:grpChg chg="mod">
          <ac:chgData name="Elizabeth Piaquadio" userId="52767243-7565-4b68-b9c1-5d2bede989b0" providerId="ADAL" clId="{FB4A7370-74C8-AE41-BE5C-35205C6873E9}" dt="2026-01-16T09:57:21.562" v="481" actId="1076"/>
          <ac:grpSpMkLst>
            <pc:docMk/>
            <pc:sldMk cId="3374457564" sldId="3846"/>
            <ac:grpSpMk id="8" creationId="{CCADBE64-778D-2A5A-2BCC-312E8C8F488F}"/>
          </ac:grpSpMkLst>
        </pc:grpChg>
        <pc:grpChg chg="mod">
          <ac:chgData name="Elizabeth Piaquadio" userId="52767243-7565-4b68-b9c1-5d2bede989b0" providerId="ADAL" clId="{FB4A7370-74C8-AE41-BE5C-35205C6873E9}" dt="2026-01-16T09:57:21.562" v="481" actId="1076"/>
          <ac:grpSpMkLst>
            <pc:docMk/>
            <pc:sldMk cId="3374457564" sldId="3846"/>
            <ac:grpSpMk id="14" creationId="{458960C3-0BF0-5DF3-42B3-A77C330778FB}"/>
          </ac:grpSpMkLst>
        </pc:grpChg>
        <pc:picChg chg="mod">
          <ac:chgData name="Elizabeth Piaquadio" userId="52767243-7565-4b68-b9c1-5d2bede989b0" providerId="ADAL" clId="{FB4A7370-74C8-AE41-BE5C-35205C6873E9}" dt="2026-01-16T09:58:05.932" v="492" actId="554"/>
          <ac:picMkLst>
            <pc:docMk/>
            <pc:sldMk cId="3374457564" sldId="3846"/>
            <ac:picMk id="2" creationId="{DD86B2FC-432E-789E-309E-BDF590D15A73}"/>
          </ac:picMkLst>
        </pc:picChg>
        <pc:picChg chg="mod">
          <ac:chgData name="Elizabeth Piaquadio" userId="52767243-7565-4b68-b9c1-5d2bede989b0" providerId="ADAL" clId="{FB4A7370-74C8-AE41-BE5C-35205C6873E9}" dt="2026-01-16T09:58:05.932" v="492" actId="554"/>
          <ac:picMkLst>
            <pc:docMk/>
            <pc:sldMk cId="3374457564" sldId="3846"/>
            <ac:picMk id="4" creationId="{4505F79F-F5D4-BA2A-EF70-812712078880}"/>
          </ac:picMkLst>
        </pc:picChg>
        <pc:picChg chg="mod">
          <ac:chgData name="Elizabeth Piaquadio" userId="52767243-7565-4b68-b9c1-5d2bede989b0" providerId="ADAL" clId="{FB4A7370-74C8-AE41-BE5C-35205C6873E9}" dt="2026-01-16T09:58:05.932" v="492" actId="554"/>
          <ac:picMkLst>
            <pc:docMk/>
            <pc:sldMk cId="3374457564" sldId="3846"/>
            <ac:picMk id="5" creationId="{6B4D5C9D-91D6-8B4B-06CE-9A4C4124EAED}"/>
          </ac:picMkLst>
        </pc:picChg>
      </pc:sldChg>
      <pc:sldChg chg="delSp modSp add mod modTransition delAnim modAnim modNotesTx">
        <pc:chgData name="Elizabeth Piaquadio" userId="52767243-7565-4b68-b9c1-5d2bede989b0" providerId="ADAL" clId="{FB4A7370-74C8-AE41-BE5C-35205C6873E9}" dt="2026-01-16T10:01:56.700" v="532" actId="20577"/>
        <pc:sldMkLst>
          <pc:docMk/>
          <pc:sldMk cId="1047383632" sldId="3847"/>
        </pc:sldMkLst>
        <pc:grpChg chg="mod">
          <ac:chgData name="Elizabeth Piaquadio" userId="52767243-7565-4b68-b9c1-5d2bede989b0" providerId="ADAL" clId="{FB4A7370-74C8-AE41-BE5C-35205C6873E9}" dt="2026-01-16T09:57:40.178" v="485" actId="1076"/>
          <ac:grpSpMkLst>
            <pc:docMk/>
            <pc:sldMk cId="1047383632" sldId="3847"/>
            <ac:grpSpMk id="8" creationId="{A524CD4C-4F41-C0CE-AABB-78E7247FB942}"/>
          </ac:grpSpMkLst>
        </pc:grpChg>
        <pc:grpChg chg="mod">
          <ac:chgData name="Elizabeth Piaquadio" userId="52767243-7565-4b68-b9c1-5d2bede989b0" providerId="ADAL" clId="{FB4A7370-74C8-AE41-BE5C-35205C6873E9}" dt="2026-01-16T09:57:40.178" v="485" actId="1076"/>
          <ac:grpSpMkLst>
            <pc:docMk/>
            <pc:sldMk cId="1047383632" sldId="3847"/>
            <ac:grpSpMk id="14" creationId="{154FB270-6A70-5AEE-4A25-F72B83864673}"/>
          </ac:grpSpMkLst>
        </pc:grpChg>
        <pc:picChg chg="mod">
          <ac:chgData name="Elizabeth Piaquadio" userId="52767243-7565-4b68-b9c1-5d2bede989b0" providerId="ADAL" clId="{FB4A7370-74C8-AE41-BE5C-35205C6873E9}" dt="2026-01-16T09:58:18.484" v="495" actId="554"/>
          <ac:picMkLst>
            <pc:docMk/>
            <pc:sldMk cId="1047383632" sldId="3847"/>
            <ac:picMk id="2" creationId="{C01AEBBA-DA91-5A71-8FAF-682E6A0C7CE9}"/>
          </ac:picMkLst>
        </pc:picChg>
        <pc:picChg chg="mod">
          <ac:chgData name="Elizabeth Piaquadio" userId="52767243-7565-4b68-b9c1-5d2bede989b0" providerId="ADAL" clId="{FB4A7370-74C8-AE41-BE5C-35205C6873E9}" dt="2026-01-16T09:57:40.178" v="485" actId="1076"/>
          <ac:picMkLst>
            <pc:docMk/>
            <pc:sldMk cId="1047383632" sldId="3847"/>
            <ac:picMk id="4" creationId="{43A24631-B748-11D6-BB73-B6876143319C}"/>
          </ac:picMkLst>
        </pc:picChg>
        <pc:picChg chg="mod">
          <ac:chgData name="Elizabeth Piaquadio" userId="52767243-7565-4b68-b9c1-5d2bede989b0" providerId="ADAL" clId="{FB4A7370-74C8-AE41-BE5C-35205C6873E9}" dt="2026-01-16T09:58:18.484" v="495" actId="554"/>
          <ac:picMkLst>
            <pc:docMk/>
            <pc:sldMk cId="1047383632" sldId="3847"/>
            <ac:picMk id="5" creationId="{B6E84591-7997-1C3E-0DCB-979D2D2120C4}"/>
          </ac:picMkLst>
        </pc:picChg>
      </pc:sldChg>
    </pc:docChg>
  </pc:docChgLst>
  <pc:docChgLst>
    <pc:chgData name="Karin Van Voorhees" userId="1fce0afa-58cd-40cc-855e-63163bf988bf" providerId="ADAL" clId="{D12D7CC8-A5C0-5D3B-A67C-9CF841C1FDDC}"/>
    <pc:docChg chg="modSld modMainMaster">
      <pc:chgData name="Karin Van Voorhees" userId="1fce0afa-58cd-40cc-855e-63163bf988bf" providerId="ADAL" clId="{D12D7CC8-A5C0-5D3B-A67C-9CF841C1FDDC}" dt="2026-01-19T21:06:22.579" v="2"/>
      <pc:docMkLst>
        <pc:docMk/>
      </pc:docMkLst>
      <pc:sldChg chg="modSp">
        <pc:chgData name="Karin Van Voorhees" userId="1fce0afa-58cd-40cc-855e-63163bf988bf" providerId="ADAL" clId="{D12D7CC8-A5C0-5D3B-A67C-9CF841C1FDDC}" dt="2026-01-19T21:06:22.579" v="2"/>
        <pc:sldMkLst>
          <pc:docMk/>
          <pc:sldMk cId="3190093886" sldId="3820"/>
        </pc:sldMkLst>
        <pc:spChg chg="mod">
          <ac:chgData name="Karin Van Voorhees" userId="1fce0afa-58cd-40cc-855e-63163bf988bf" providerId="ADAL" clId="{D12D7CC8-A5C0-5D3B-A67C-9CF841C1FDDC}" dt="2026-01-19T21:06:22.579" v="2"/>
          <ac:spMkLst>
            <pc:docMk/>
            <pc:sldMk cId="3190093886" sldId="3820"/>
            <ac:spMk id="2" creationId="{7831365D-A248-6E7A-2264-33C7A81332AE}"/>
          </ac:spMkLst>
        </pc:spChg>
      </pc:sldChg>
      <pc:sldMasterChg chg="modSldLayout">
        <pc:chgData name="Karin Van Voorhees" userId="1fce0afa-58cd-40cc-855e-63163bf988bf" providerId="ADAL" clId="{D12D7CC8-A5C0-5D3B-A67C-9CF841C1FDDC}" dt="2026-01-19T21:05:52.010" v="1" actId="14100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6-01-19T21:05:52.010" v="1" actId="14100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Karin Van Voorhees" userId="1fce0afa-58cd-40cc-855e-63163bf988bf" providerId="ADAL" clId="{D12D7CC8-A5C0-5D3B-A67C-9CF841C1FDDC}" dt="2026-01-19T21:05:52.010" v="1" actId="14100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Ricky  Orcine" userId="765419cf-2e63-4d31-9644-d0910ddf7b1a" providerId="ADAL" clId="{4791D214-A362-4F15-95F8-DF30FF306355}"/>
    <pc:docChg chg="modSld">
      <pc:chgData name="Ricky  Orcine" userId="765419cf-2e63-4d31-9644-d0910ddf7b1a" providerId="ADAL" clId="{4791D214-A362-4F15-95F8-DF30FF306355}" dt="2026-01-24T07:02:36.432" v="1" actId="1076"/>
      <pc:docMkLst>
        <pc:docMk/>
      </pc:docMkLst>
      <pc:sldChg chg="modSp mod">
        <pc:chgData name="Ricky  Orcine" userId="765419cf-2e63-4d31-9644-d0910ddf7b1a" providerId="ADAL" clId="{4791D214-A362-4F15-95F8-DF30FF306355}" dt="2026-01-24T07:02:31.739" v="0" actId="1076"/>
        <pc:sldMkLst>
          <pc:docMk/>
          <pc:sldMk cId="521185421" sldId="275"/>
        </pc:sldMkLst>
        <pc:picChg chg="mod">
          <ac:chgData name="Ricky  Orcine" userId="765419cf-2e63-4d31-9644-d0910ddf7b1a" providerId="ADAL" clId="{4791D214-A362-4F15-95F8-DF30FF306355}" dt="2026-01-24T07:02:31.739" v="0" actId="1076"/>
          <ac:picMkLst>
            <pc:docMk/>
            <pc:sldMk cId="521185421" sldId="275"/>
            <ac:picMk id="5" creationId="{2FF58173-B692-BAAD-B7CA-B024CF3866CD}"/>
          </ac:picMkLst>
        </pc:picChg>
      </pc:sldChg>
      <pc:sldChg chg="modSp mod">
        <pc:chgData name="Ricky  Orcine" userId="765419cf-2e63-4d31-9644-d0910ddf7b1a" providerId="ADAL" clId="{4791D214-A362-4F15-95F8-DF30FF306355}" dt="2026-01-24T07:02:36.432" v="1" actId="1076"/>
        <pc:sldMkLst>
          <pc:docMk/>
          <pc:sldMk cId="2115764003" sldId="3843"/>
        </pc:sldMkLst>
        <pc:picChg chg="mod">
          <ac:chgData name="Ricky  Orcine" userId="765419cf-2e63-4d31-9644-d0910ddf7b1a" providerId="ADAL" clId="{4791D214-A362-4F15-95F8-DF30FF306355}" dt="2026-01-24T07:02:36.432" v="1" actId="1076"/>
          <ac:picMkLst>
            <pc:docMk/>
            <pc:sldMk cId="2115764003" sldId="3843"/>
            <ac:picMk id="4" creationId="{94CD46D0-9702-B023-223E-99B016364753}"/>
          </ac:picMkLst>
        </pc:picChg>
      </pc:sldChg>
    </pc:docChg>
  </pc:docChgLst>
  <pc:docChgLst>
    <pc:chgData name="Juliana Beegan" userId="4c05f302-eb34-4b48-a27e-a525affba11d" providerId="ADAL" clId="{C64F27B7-0214-51B6-AEBC-46A80069714E}"/>
    <pc:docChg chg="undo custSel addSld delSld modSld">
      <pc:chgData name="Juliana Beegan" userId="4c05f302-eb34-4b48-a27e-a525affba11d" providerId="ADAL" clId="{C64F27B7-0214-51B6-AEBC-46A80069714E}" dt="2026-01-22T20:02:39.380" v="4488" actId="20577"/>
      <pc:docMkLst>
        <pc:docMk/>
      </pc:docMkLst>
      <pc:sldChg chg="addSp delSp modSp mod modNotesTx">
        <pc:chgData name="Juliana Beegan" userId="4c05f302-eb34-4b48-a27e-a525affba11d" providerId="ADAL" clId="{C64F27B7-0214-51B6-AEBC-46A80069714E}" dt="2026-01-22T19:56:30.884" v="4464" actId="20577"/>
        <pc:sldMkLst>
          <pc:docMk/>
          <pc:sldMk cId="2585116655" sldId="256"/>
        </pc:sldMkLst>
        <pc:spChg chg="mod">
          <ac:chgData name="Juliana Beegan" userId="4c05f302-eb34-4b48-a27e-a525affba11d" providerId="ADAL" clId="{C64F27B7-0214-51B6-AEBC-46A80069714E}" dt="2026-01-06T19:43:56.675" v="1469" actId="20577"/>
          <ac:spMkLst>
            <pc:docMk/>
            <pc:sldMk cId="2585116655" sldId="256"/>
            <ac:spMk id="2" creationId="{0BFB83EA-0C42-648A-9F71-44076DA638B4}"/>
          </ac:spMkLst>
        </pc:spChg>
        <pc:spChg chg="mod">
          <ac:chgData name="Juliana Beegan" userId="4c05f302-eb34-4b48-a27e-a525affba11d" providerId="ADAL" clId="{C64F27B7-0214-51B6-AEBC-46A80069714E}" dt="2026-01-06T19:44:15.131" v="1531" actId="20577"/>
          <ac:spMkLst>
            <pc:docMk/>
            <pc:sldMk cId="2585116655" sldId="256"/>
            <ac:spMk id="3" creationId="{77FD202C-233A-EED6-8B06-26087B30440E}"/>
          </ac:spMkLst>
        </pc:spChg>
        <pc:picChg chg="add mod modCrop">
          <ac:chgData name="Juliana Beegan" userId="4c05f302-eb34-4b48-a27e-a525affba11d" providerId="ADAL" clId="{C64F27B7-0214-51B6-AEBC-46A80069714E}" dt="2026-01-06T19:45:24.164" v="1536" actId="18131"/>
          <ac:picMkLst>
            <pc:docMk/>
            <pc:sldMk cId="2585116655" sldId="256"/>
            <ac:picMk id="6" creationId="{6C6C6C34-B93E-A15E-53B6-5AE709B59F4E}"/>
          </ac:picMkLst>
        </pc:picChg>
      </pc:sldChg>
      <pc:sldChg chg="addSp delSp modSp mod modNotesTx">
        <pc:chgData name="Juliana Beegan" userId="4c05f302-eb34-4b48-a27e-a525affba11d" providerId="ADAL" clId="{C64F27B7-0214-51B6-AEBC-46A80069714E}" dt="2026-01-22T19:56:40.666" v="4465" actId="20577"/>
        <pc:sldMkLst>
          <pc:docMk/>
          <pc:sldMk cId="2962364362" sldId="257"/>
        </pc:sldMkLst>
        <pc:spChg chg="mod">
          <ac:chgData name="Juliana Beegan" userId="4c05f302-eb34-4b48-a27e-a525affba11d" providerId="ADAL" clId="{C64F27B7-0214-51B6-AEBC-46A80069714E}" dt="2026-01-06T19:37:21.031" v="829" actId="20577"/>
          <ac:spMkLst>
            <pc:docMk/>
            <pc:sldMk cId="2962364362" sldId="257"/>
            <ac:spMk id="2" creationId="{83DFC09D-03CF-970C-CCD1-081E17677D68}"/>
          </ac:spMkLst>
        </pc:spChg>
        <pc:picChg chg="add mod">
          <ac:chgData name="Juliana Beegan" userId="4c05f302-eb34-4b48-a27e-a525affba11d" providerId="ADAL" clId="{C64F27B7-0214-51B6-AEBC-46A80069714E}" dt="2026-01-06T19:27:25.416" v="652" actId="1076"/>
          <ac:picMkLst>
            <pc:docMk/>
            <pc:sldMk cId="2962364362" sldId="257"/>
            <ac:picMk id="4" creationId="{91B01C84-F0AB-DD6B-C17D-BAE29163ACFF}"/>
          </ac:picMkLst>
        </pc:picChg>
        <pc:picChg chg="add mod">
          <ac:chgData name="Juliana Beegan" userId="4c05f302-eb34-4b48-a27e-a525affba11d" providerId="ADAL" clId="{C64F27B7-0214-51B6-AEBC-46A80069714E}" dt="2026-01-06T19:27:04.015" v="648" actId="1076"/>
          <ac:picMkLst>
            <pc:docMk/>
            <pc:sldMk cId="2962364362" sldId="257"/>
            <ac:picMk id="1028" creationId="{074EEF8C-3425-144D-ED25-299444D5CB19}"/>
          </ac:picMkLst>
        </pc:picChg>
        <pc:picChg chg="add mod">
          <ac:chgData name="Juliana Beegan" userId="4c05f302-eb34-4b48-a27e-a525affba11d" providerId="ADAL" clId="{C64F27B7-0214-51B6-AEBC-46A80069714E}" dt="2026-01-06T19:27:21.909" v="651" actId="12788"/>
          <ac:picMkLst>
            <pc:docMk/>
            <pc:sldMk cId="2962364362" sldId="257"/>
            <ac:picMk id="1029" creationId="{B40ECA32-892E-E5BD-1EBA-B6E0880FB144}"/>
          </ac:picMkLst>
        </pc:picChg>
      </pc:sldChg>
      <pc:sldChg chg="addSp modSp mod modNotesTx">
        <pc:chgData name="Juliana Beegan" userId="4c05f302-eb34-4b48-a27e-a525affba11d" providerId="ADAL" clId="{C64F27B7-0214-51B6-AEBC-46A80069714E}" dt="2026-01-22T19:56:46.258" v="4466" actId="20577"/>
        <pc:sldMkLst>
          <pc:docMk/>
          <pc:sldMk cId="2302989805" sldId="258"/>
        </pc:sldMkLst>
        <pc:spChg chg="mod">
          <ac:chgData name="Juliana Beegan" userId="4c05f302-eb34-4b48-a27e-a525affba11d" providerId="ADAL" clId="{C64F27B7-0214-51B6-AEBC-46A80069714E}" dt="2026-01-06T19:23:10.805" v="508"/>
          <ac:spMkLst>
            <pc:docMk/>
            <pc:sldMk cId="2302989805" sldId="258"/>
            <ac:spMk id="5" creationId="{ABB75F0E-EFD6-3318-BF5B-D12D9B7E6DF1}"/>
          </ac:spMkLst>
        </pc:spChg>
        <pc:picChg chg="add mod">
          <ac:chgData name="Juliana Beegan" userId="4c05f302-eb34-4b48-a27e-a525affba11d" providerId="ADAL" clId="{C64F27B7-0214-51B6-AEBC-46A80069714E}" dt="2026-01-07T23:46:54.694" v="3808" actId="12788"/>
          <ac:picMkLst>
            <pc:docMk/>
            <pc:sldMk cId="2302989805" sldId="258"/>
            <ac:picMk id="2" creationId="{7C01D494-1506-30FB-571E-22853FAF8D43}"/>
          </ac:picMkLst>
        </pc:picChg>
      </pc:sldChg>
      <pc:sldChg chg="addSp modSp mod modNotesTx">
        <pc:chgData name="Juliana Beegan" userId="4c05f302-eb34-4b48-a27e-a525affba11d" providerId="ADAL" clId="{C64F27B7-0214-51B6-AEBC-46A80069714E}" dt="2026-01-22T19:58:30.387" v="4470" actId="20577"/>
        <pc:sldMkLst>
          <pc:docMk/>
          <pc:sldMk cId="4221246315" sldId="261"/>
        </pc:sldMkLst>
        <pc:spChg chg="mod">
          <ac:chgData name="Juliana Beegan" userId="4c05f302-eb34-4b48-a27e-a525affba11d" providerId="ADAL" clId="{C64F27B7-0214-51B6-AEBC-46A80069714E}" dt="2026-01-06T18:58:51.481" v="68" actId="14100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Juliana Beegan" userId="4c05f302-eb34-4b48-a27e-a525affba11d" providerId="ADAL" clId="{C64F27B7-0214-51B6-AEBC-46A80069714E}" dt="2026-01-06T19:45:45.122" v="1539" actId="12788"/>
          <ac:picMkLst>
            <pc:docMk/>
            <pc:sldMk cId="4221246315" sldId="261"/>
            <ac:picMk id="2" creationId="{B2EF6723-885B-BD07-F7AE-808031EDB744}"/>
          </ac:picMkLst>
        </pc:picChg>
      </pc:sldChg>
      <pc:sldChg chg="modNotesTx">
        <pc:chgData name="Juliana Beegan" userId="4c05f302-eb34-4b48-a27e-a525affba11d" providerId="ADAL" clId="{C64F27B7-0214-51B6-AEBC-46A80069714E}" dt="2026-01-22T19:59:39.739" v="4475" actId="20577"/>
        <pc:sldMkLst>
          <pc:docMk/>
          <pc:sldMk cId="3560101830" sldId="263"/>
        </pc:sldMkLst>
      </pc:sldChg>
      <pc:sldChg chg="modNotesTx">
        <pc:chgData name="Juliana Beegan" userId="4c05f302-eb34-4b48-a27e-a525affba11d" providerId="ADAL" clId="{C64F27B7-0214-51B6-AEBC-46A80069714E}" dt="2026-01-22T19:59:50.552" v="4477" actId="20577"/>
        <pc:sldMkLst>
          <pc:docMk/>
          <pc:sldMk cId="2298372106" sldId="264"/>
        </pc:sldMkLst>
      </pc:sldChg>
      <pc:sldChg chg="modSp mod modNotesTx">
        <pc:chgData name="Juliana Beegan" userId="4c05f302-eb34-4b48-a27e-a525affba11d" providerId="ADAL" clId="{C64F27B7-0214-51B6-AEBC-46A80069714E}" dt="2026-01-22T20:02:07.967" v="4483" actId="20577"/>
        <pc:sldMkLst>
          <pc:docMk/>
          <pc:sldMk cId="521185421" sldId="275"/>
        </pc:sldMkLst>
        <pc:spChg chg="mod">
          <ac:chgData name="Juliana Beegan" userId="4c05f302-eb34-4b48-a27e-a525affba11d" providerId="ADAL" clId="{C64F27B7-0214-51B6-AEBC-46A80069714E}" dt="2026-01-06T22:56:22.607" v="2841" actId="20577"/>
          <ac:spMkLst>
            <pc:docMk/>
            <pc:sldMk cId="521185421" sldId="275"/>
            <ac:spMk id="2" creationId="{A033B2AD-3FE4-BE55-7F0C-65D5C082C629}"/>
          </ac:spMkLst>
        </pc:spChg>
        <pc:picChg chg="mod">
          <ac:chgData name="Juliana Beegan" userId="4c05f302-eb34-4b48-a27e-a525affba11d" providerId="ADAL" clId="{C64F27B7-0214-51B6-AEBC-46A80069714E}" dt="2026-01-07T23:50:52.669" v="3814" actId="14826"/>
          <ac:picMkLst>
            <pc:docMk/>
            <pc:sldMk cId="521185421" sldId="275"/>
            <ac:picMk id="5" creationId="{2FF58173-B692-BAAD-B7CA-B024CF3866CD}"/>
          </ac:picMkLst>
        </pc:picChg>
      </pc:sldChg>
      <pc:sldChg chg="modSp mod modNotesTx">
        <pc:chgData name="Juliana Beegan" userId="4c05f302-eb34-4b48-a27e-a525affba11d" providerId="ADAL" clId="{C64F27B7-0214-51B6-AEBC-46A80069714E}" dt="2026-01-22T20:01:56.638" v="4482" actId="20577"/>
        <pc:sldMkLst>
          <pc:docMk/>
          <pc:sldMk cId="659355239" sldId="304"/>
        </pc:sldMkLst>
        <pc:spChg chg="mod">
          <ac:chgData name="Juliana Beegan" userId="4c05f302-eb34-4b48-a27e-a525affba11d" providerId="ADAL" clId="{C64F27B7-0214-51B6-AEBC-46A80069714E}" dt="2026-01-06T22:55:35.595" v="2711" actId="20577"/>
          <ac:spMkLst>
            <pc:docMk/>
            <pc:sldMk cId="659355239" sldId="304"/>
            <ac:spMk id="5" creationId="{C4AB06E0-0AD4-66A8-1531-7BBAFCC52CD8}"/>
          </ac:spMkLst>
        </pc:spChg>
      </pc:sldChg>
      <pc:sldChg chg="modSp add mod modNotesTx">
        <pc:chgData name="Juliana Beegan" userId="4c05f302-eb34-4b48-a27e-a525affba11d" providerId="ADAL" clId="{C64F27B7-0214-51B6-AEBC-46A80069714E}" dt="2026-01-22T20:02:33.997" v="4487" actId="20577"/>
        <pc:sldMkLst>
          <pc:docMk/>
          <pc:sldMk cId="198336517" sldId="1846"/>
        </pc:sldMkLst>
        <pc:spChg chg="mod">
          <ac:chgData name="Juliana Beegan" userId="4c05f302-eb34-4b48-a27e-a525affba11d" providerId="ADAL" clId="{C64F27B7-0214-51B6-AEBC-46A80069714E}" dt="2026-01-06T19:08:57.344" v="334" actId="1035"/>
          <ac:spMkLst>
            <pc:docMk/>
            <pc:sldMk cId="198336517" sldId="1846"/>
            <ac:spMk id="22" creationId="{194803C2-E6A6-2D2F-6964-483D35AB7289}"/>
          </ac:spMkLst>
        </pc:spChg>
        <pc:spChg chg="mod">
          <ac:chgData name="Juliana Beegan" userId="4c05f302-eb34-4b48-a27e-a525affba11d" providerId="ADAL" clId="{C64F27B7-0214-51B6-AEBC-46A80069714E}" dt="2026-01-08T00:26:44.173" v="4253" actId="1035"/>
          <ac:spMkLst>
            <pc:docMk/>
            <pc:sldMk cId="198336517" sldId="1846"/>
            <ac:spMk id="23" creationId="{B86308FA-950B-34D6-6B8A-6C04BC599C71}"/>
          </ac:spMkLst>
        </pc:spChg>
        <pc:picChg chg="mod modCrop">
          <ac:chgData name="Juliana Beegan" userId="4c05f302-eb34-4b48-a27e-a525affba11d" providerId="ADAL" clId="{C64F27B7-0214-51B6-AEBC-46A80069714E}" dt="2026-01-06T19:08:35.549" v="323" actId="18131"/>
          <ac:picMkLst>
            <pc:docMk/>
            <pc:sldMk cId="198336517" sldId="1846"/>
            <ac:picMk id="21" creationId="{388B6C00-7482-02FE-900C-41ED22906277}"/>
          </ac:picMkLst>
        </pc:picChg>
        <pc:picChg chg="mod modCrop">
          <ac:chgData name="Juliana Beegan" userId="4c05f302-eb34-4b48-a27e-a525affba11d" providerId="ADAL" clId="{C64F27B7-0214-51B6-AEBC-46A80069714E}" dt="2026-01-08T00:26:39.352" v="4247" actId="18131"/>
          <ac:picMkLst>
            <pc:docMk/>
            <pc:sldMk cId="198336517" sldId="1846"/>
            <ac:picMk id="27" creationId="{393DCE8C-407A-8829-5632-3B70C4828016}"/>
          </ac:picMkLst>
        </pc:picChg>
      </pc:sldChg>
      <pc:sldChg chg="addSp delSp modSp add mod delAnim modAnim modNotesTx">
        <pc:chgData name="Juliana Beegan" userId="4c05f302-eb34-4b48-a27e-a525affba11d" providerId="ADAL" clId="{C64F27B7-0214-51B6-AEBC-46A80069714E}" dt="2026-01-22T20:00:07.622" v="4478" actId="20577"/>
        <pc:sldMkLst>
          <pc:docMk/>
          <pc:sldMk cId="820239287" sldId="1849"/>
        </pc:sldMkLst>
        <pc:spChg chg="mod">
          <ac:chgData name="Juliana Beegan" userId="4c05f302-eb34-4b48-a27e-a525affba11d" providerId="ADAL" clId="{C64F27B7-0214-51B6-AEBC-46A80069714E}" dt="2026-01-06T22:25:31.447" v="2205" actId="20577"/>
          <ac:spMkLst>
            <pc:docMk/>
            <pc:sldMk cId="820239287" sldId="1849"/>
            <ac:spMk id="2" creationId="{FC29C32A-04DC-2D70-FA2A-C5BC95A9A9AA}"/>
          </ac:spMkLst>
        </pc:spChg>
        <pc:spChg chg="mod">
          <ac:chgData name="Juliana Beegan" userId="4c05f302-eb34-4b48-a27e-a525affba11d" providerId="ADAL" clId="{C64F27B7-0214-51B6-AEBC-46A80069714E}" dt="2026-01-06T22:04:24.650" v="2126" actId="20577"/>
          <ac:spMkLst>
            <pc:docMk/>
            <pc:sldMk cId="820239287" sldId="1849"/>
            <ac:spMk id="3" creationId="{775A5306-BD2E-5AE1-A9B1-2FED33F221BD}"/>
          </ac:spMkLst>
        </pc:spChg>
        <pc:grpChg chg="add mod">
          <ac:chgData name="Juliana Beegan" userId="4c05f302-eb34-4b48-a27e-a525affba11d" providerId="ADAL" clId="{C64F27B7-0214-51B6-AEBC-46A80069714E}" dt="2026-01-06T22:41:10.931" v="2635" actId="14826"/>
          <ac:grpSpMkLst>
            <pc:docMk/>
            <pc:sldMk cId="820239287" sldId="1849"/>
            <ac:grpSpMk id="4" creationId="{8459FC8E-7AF1-86AB-1624-B5D96484F702}"/>
          </ac:grpSpMkLst>
        </pc:grpChg>
        <pc:grpChg chg="add mod">
          <ac:chgData name="Juliana Beegan" userId="4c05f302-eb34-4b48-a27e-a525affba11d" providerId="ADAL" clId="{C64F27B7-0214-51B6-AEBC-46A80069714E}" dt="2026-01-06T22:36:22.740" v="2634" actId="14826"/>
          <ac:grpSpMkLst>
            <pc:docMk/>
            <pc:sldMk cId="820239287" sldId="1849"/>
            <ac:grpSpMk id="11" creationId="{5D8C7C41-D1A1-8B32-6013-83CF7F2A10DE}"/>
          </ac:grpSpMkLst>
        </pc:grpChg>
        <pc:grpChg chg="add mod">
          <ac:chgData name="Juliana Beegan" userId="4c05f302-eb34-4b48-a27e-a525affba11d" providerId="ADAL" clId="{C64F27B7-0214-51B6-AEBC-46A80069714E}" dt="2026-01-06T22:28:39.308" v="2342" actId="1035"/>
          <ac:grpSpMkLst>
            <pc:docMk/>
            <pc:sldMk cId="820239287" sldId="1849"/>
            <ac:grpSpMk id="14" creationId="{B292B38A-F0C7-BBFE-C21C-849359354980}"/>
          </ac:grpSpMkLst>
        </pc:grpChg>
        <pc:picChg chg="mod">
          <ac:chgData name="Juliana Beegan" userId="4c05f302-eb34-4b48-a27e-a525affba11d" providerId="ADAL" clId="{C64F27B7-0214-51B6-AEBC-46A80069714E}" dt="2026-01-06T22:41:10.931" v="2635" actId="14826"/>
          <ac:picMkLst>
            <pc:docMk/>
            <pc:sldMk cId="820239287" sldId="1849"/>
            <ac:picMk id="5" creationId="{DA93E325-7962-3AFC-0316-02D17D553F3A}"/>
          </ac:picMkLst>
        </pc:picChg>
        <pc:picChg chg="mod">
          <ac:chgData name="Juliana Beegan" userId="4c05f302-eb34-4b48-a27e-a525affba11d" providerId="ADAL" clId="{C64F27B7-0214-51B6-AEBC-46A80069714E}" dt="2026-01-06T22:41:10.931" v="2635" actId="14826"/>
          <ac:picMkLst>
            <pc:docMk/>
            <pc:sldMk cId="820239287" sldId="1849"/>
            <ac:picMk id="10" creationId="{C8E52BB9-B9FE-606B-1AD1-3D87A15D457C}"/>
          </ac:picMkLst>
        </pc:picChg>
        <pc:picChg chg="mod">
          <ac:chgData name="Juliana Beegan" userId="4c05f302-eb34-4b48-a27e-a525affba11d" providerId="ADAL" clId="{C64F27B7-0214-51B6-AEBC-46A80069714E}" dt="2026-01-06T22:36:22.740" v="2634" actId="14826"/>
          <ac:picMkLst>
            <pc:docMk/>
            <pc:sldMk cId="820239287" sldId="1849"/>
            <ac:picMk id="12" creationId="{A3A38C2F-B213-EBDC-47C7-FAF6B2693D7B}"/>
          </ac:picMkLst>
        </pc:picChg>
        <pc:picChg chg="mod">
          <ac:chgData name="Juliana Beegan" userId="4c05f302-eb34-4b48-a27e-a525affba11d" providerId="ADAL" clId="{C64F27B7-0214-51B6-AEBC-46A80069714E}" dt="2026-01-06T22:36:22.740" v="2634" actId="14826"/>
          <ac:picMkLst>
            <pc:docMk/>
            <pc:sldMk cId="820239287" sldId="1849"/>
            <ac:picMk id="13" creationId="{C7319EA9-0813-83E2-5764-26751A818D18}"/>
          </ac:picMkLst>
        </pc:picChg>
        <pc:picChg chg="mod">
          <ac:chgData name="Juliana Beegan" userId="4c05f302-eb34-4b48-a27e-a525affba11d" providerId="ADAL" clId="{C64F27B7-0214-51B6-AEBC-46A80069714E}" dt="2026-01-06T22:28:16.576" v="2315" actId="207"/>
          <ac:picMkLst>
            <pc:docMk/>
            <pc:sldMk cId="820239287" sldId="1849"/>
            <ac:picMk id="15" creationId="{508D1830-06DA-98D7-E6E4-E33F757D1E11}"/>
          </ac:picMkLst>
        </pc:picChg>
        <pc:picChg chg="mod">
          <ac:chgData name="Juliana Beegan" userId="4c05f302-eb34-4b48-a27e-a525affba11d" providerId="ADAL" clId="{C64F27B7-0214-51B6-AEBC-46A80069714E}" dt="2026-01-06T22:28:10.517" v="2314"/>
          <ac:picMkLst>
            <pc:docMk/>
            <pc:sldMk cId="820239287" sldId="1849"/>
            <ac:picMk id="16" creationId="{22789794-80A3-79ED-8709-5BEFD53C072B}"/>
          </ac:picMkLst>
        </pc:picChg>
      </pc:sldChg>
      <pc:sldChg chg="modSp add mod modAnim modNotesTx">
        <pc:chgData name="Juliana Beegan" userId="4c05f302-eb34-4b48-a27e-a525affba11d" providerId="ADAL" clId="{C64F27B7-0214-51B6-AEBC-46A80069714E}" dt="2026-01-22T19:58:21.868" v="4469" actId="20577"/>
        <pc:sldMkLst>
          <pc:docMk/>
          <pc:sldMk cId="3190093886" sldId="3820"/>
        </pc:sldMkLst>
        <pc:spChg chg="mod">
          <ac:chgData name="Juliana Beegan" userId="4c05f302-eb34-4b48-a27e-a525affba11d" providerId="ADAL" clId="{C64F27B7-0214-51B6-AEBC-46A80069714E}" dt="2026-01-06T19:39:32.172" v="990" actId="20577"/>
          <ac:spMkLst>
            <pc:docMk/>
            <pc:sldMk cId="3190093886" sldId="3820"/>
            <ac:spMk id="2" creationId="{7831365D-A248-6E7A-2264-33C7A81332AE}"/>
          </ac:spMkLst>
        </pc:spChg>
        <pc:spChg chg="mod">
          <ac:chgData name="Juliana Beegan" userId="4c05f302-eb34-4b48-a27e-a525affba11d" providerId="ADAL" clId="{C64F27B7-0214-51B6-AEBC-46A80069714E}" dt="2026-01-06T19:40:07.860" v="1024" actId="1035"/>
          <ac:spMkLst>
            <pc:docMk/>
            <pc:sldMk cId="3190093886" sldId="3820"/>
            <ac:spMk id="3" creationId="{DD16310E-CB76-416F-0C34-CBBB3650F415}"/>
          </ac:spMkLst>
        </pc:spChg>
        <pc:spChg chg="mod">
          <ac:chgData name="Juliana Beegan" userId="4c05f302-eb34-4b48-a27e-a525affba11d" providerId="ADAL" clId="{C64F27B7-0214-51B6-AEBC-46A80069714E}" dt="2026-01-06T19:40:07.860" v="1024" actId="1035"/>
          <ac:spMkLst>
            <pc:docMk/>
            <pc:sldMk cId="3190093886" sldId="3820"/>
            <ac:spMk id="4" creationId="{4CFC96F3-075E-1B7E-11DD-39DA9A67FE9C}"/>
          </ac:spMkLst>
        </pc:spChg>
        <pc:spChg chg="mod">
          <ac:chgData name="Juliana Beegan" userId="4c05f302-eb34-4b48-a27e-a525affba11d" providerId="ADAL" clId="{C64F27B7-0214-51B6-AEBC-46A80069714E}" dt="2026-01-06T19:40:07.860" v="1024" actId="1035"/>
          <ac:spMkLst>
            <pc:docMk/>
            <pc:sldMk cId="3190093886" sldId="3820"/>
            <ac:spMk id="5" creationId="{20A3BBDA-0C92-E91F-9A67-18F7582678FA}"/>
          </ac:spMkLst>
        </pc:spChg>
        <pc:spChg chg="mod">
          <ac:chgData name="Juliana Beegan" userId="4c05f302-eb34-4b48-a27e-a525affba11d" providerId="ADAL" clId="{C64F27B7-0214-51B6-AEBC-46A80069714E}" dt="2026-01-06T19:41:47.371" v="1165" actId="20577"/>
          <ac:spMkLst>
            <pc:docMk/>
            <pc:sldMk cId="3190093886" sldId="3820"/>
            <ac:spMk id="18" creationId="{D71B7BB6-6300-E2A2-1C24-7D0F864AE5FB}"/>
          </ac:spMkLst>
        </pc:spChg>
        <pc:spChg chg="mod">
          <ac:chgData name="Juliana Beegan" userId="4c05f302-eb34-4b48-a27e-a525affba11d" providerId="ADAL" clId="{C64F27B7-0214-51B6-AEBC-46A80069714E}" dt="2026-01-06T23:15:47.356" v="3677" actId="20577"/>
          <ac:spMkLst>
            <pc:docMk/>
            <pc:sldMk cId="3190093886" sldId="3820"/>
            <ac:spMk id="21" creationId="{B2F8681D-C588-C4CB-D657-F126950CC702}"/>
          </ac:spMkLst>
        </pc:spChg>
        <pc:spChg chg="mod">
          <ac:chgData name="Juliana Beegan" userId="4c05f302-eb34-4b48-a27e-a525affba11d" providerId="ADAL" clId="{C64F27B7-0214-51B6-AEBC-46A80069714E}" dt="2026-01-22T19:58:21.868" v="4469" actId="20577"/>
          <ac:spMkLst>
            <pc:docMk/>
            <pc:sldMk cId="3190093886" sldId="3820"/>
            <ac:spMk id="22" creationId="{6311BFCF-A63D-D23B-383E-B3D843A03CC0}"/>
          </ac:spMkLst>
        </pc:spChg>
      </pc:sldChg>
      <pc:sldChg chg="modSp add mod modNotesTx">
        <pc:chgData name="Juliana Beegan" userId="4c05f302-eb34-4b48-a27e-a525affba11d" providerId="ADAL" clId="{C64F27B7-0214-51B6-AEBC-46A80069714E}" dt="2026-01-22T19:58:40.880" v="4471" actId="20577"/>
        <pc:sldMkLst>
          <pc:docMk/>
          <pc:sldMk cId="2478469716" sldId="3831"/>
        </pc:sldMkLst>
        <pc:spChg chg="mod">
          <ac:chgData name="Juliana Beegan" userId="4c05f302-eb34-4b48-a27e-a525affba11d" providerId="ADAL" clId="{C64F27B7-0214-51B6-AEBC-46A80069714E}" dt="2026-01-06T19:00:15.532" v="104" actId="20577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Juliana Beegan" userId="4c05f302-eb34-4b48-a27e-a525affba11d" providerId="ADAL" clId="{C64F27B7-0214-51B6-AEBC-46A80069714E}" dt="2026-01-08T00:27:41.451" v="4352" actId="20577"/>
          <ac:spMkLst>
            <pc:docMk/>
            <pc:sldMk cId="2478469716" sldId="3831"/>
            <ac:spMk id="11" creationId="{15A30EEF-5739-6E36-19D1-E26A6A43C13D}"/>
          </ac:spMkLst>
        </pc:spChg>
        <pc:picChg chg="mod modCrop">
          <ac:chgData name="Juliana Beegan" userId="4c05f302-eb34-4b48-a27e-a525affba11d" providerId="ADAL" clId="{C64F27B7-0214-51B6-AEBC-46A80069714E}" dt="2026-01-06T19:05:03.271" v="150" actId="18131"/>
          <ac:picMkLst>
            <pc:docMk/>
            <pc:sldMk cId="2478469716" sldId="3831"/>
            <ac:picMk id="7" creationId="{6ED4AC2B-7E58-D768-E3B3-F55A004399AB}"/>
          </ac:picMkLst>
        </pc:picChg>
        <pc:picChg chg="mod modCrop">
          <ac:chgData name="Juliana Beegan" userId="4c05f302-eb34-4b48-a27e-a525affba11d" providerId="ADAL" clId="{C64F27B7-0214-51B6-AEBC-46A80069714E}" dt="2026-01-12T23:23:12.611" v="4425" actId="732"/>
          <ac:picMkLst>
            <pc:docMk/>
            <pc:sldMk cId="2478469716" sldId="3831"/>
            <ac:picMk id="12" creationId="{1D4728AB-4C63-86FD-E1B2-9FA9F090E41F}"/>
          </ac:picMkLst>
        </pc:picChg>
      </pc:sldChg>
      <pc:sldChg chg="modSp add mod modNotesTx">
        <pc:chgData name="Juliana Beegan" userId="4c05f302-eb34-4b48-a27e-a525affba11d" providerId="ADAL" clId="{C64F27B7-0214-51B6-AEBC-46A80069714E}" dt="2026-01-22T19:59:03.011" v="4472" actId="20577"/>
        <pc:sldMkLst>
          <pc:docMk/>
          <pc:sldMk cId="2553248214" sldId="3832"/>
        </pc:sldMkLst>
        <pc:picChg chg="mod">
          <ac:chgData name="Juliana Beegan" userId="4c05f302-eb34-4b48-a27e-a525affba11d" providerId="ADAL" clId="{C64F27B7-0214-51B6-AEBC-46A80069714E}" dt="2026-01-07T20:21:07.317" v="3719" actId="1076"/>
          <ac:picMkLst>
            <pc:docMk/>
            <pc:sldMk cId="2553248214" sldId="3832"/>
            <ac:picMk id="2" creationId="{8F8C7EAA-3E52-BA8E-CD82-C97C46356045}"/>
          </ac:picMkLst>
        </pc:picChg>
        <pc:picChg chg="mod">
          <ac:chgData name="Juliana Beegan" userId="4c05f302-eb34-4b48-a27e-a525affba11d" providerId="ADAL" clId="{C64F27B7-0214-51B6-AEBC-46A80069714E}" dt="2026-01-07T20:21:07.714" v="3720" actId="1076"/>
          <ac:picMkLst>
            <pc:docMk/>
            <pc:sldMk cId="2553248214" sldId="3832"/>
            <ac:picMk id="3" creationId="{7F96A079-6E32-71B5-0C73-0F67FF986D9E}"/>
          </ac:picMkLst>
        </pc:picChg>
        <pc:picChg chg="mod">
          <ac:chgData name="Juliana Beegan" userId="4c05f302-eb34-4b48-a27e-a525affba11d" providerId="ADAL" clId="{C64F27B7-0214-51B6-AEBC-46A80069714E}" dt="2026-01-07T20:21:08.157" v="3721" actId="1076"/>
          <ac:picMkLst>
            <pc:docMk/>
            <pc:sldMk cId="2553248214" sldId="3832"/>
            <ac:picMk id="4" creationId="{13DB0541-65CF-2173-92FB-4C8B30AB960A}"/>
          </ac:picMkLst>
        </pc:picChg>
        <pc:picChg chg="mod">
          <ac:chgData name="Juliana Beegan" userId="4c05f302-eb34-4b48-a27e-a525affba11d" providerId="ADAL" clId="{C64F27B7-0214-51B6-AEBC-46A80069714E}" dt="2026-01-06T23:25:26.562" v="3706" actId="14826"/>
          <ac:picMkLst>
            <pc:docMk/>
            <pc:sldMk cId="2553248214" sldId="3832"/>
            <ac:picMk id="13" creationId="{450EF231-11A8-842E-6994-A970C1461563}"/>
          </ac:picMkLst>
        </pc:picChg>
      </pc:sldChg>
      <pc:sldChg chg="modNotesTx">
        <pc:chgData name="Juliana Beegan" userId="4c05f302-eb34-4b48-a27e-a525affba11d" providerId="ADAL" clId="{C64F27B7-0214-51B6-AEBC-46A80069714E}" dt="2026-01-22T19:59:23.663" v="4474" actId="20577"/>
        <pc:sldMkLst>
          <pc:docMk/>
          <pc:sldMk cId="0" sldId="3840"/>
        </pc:sldMkLst>
      </pc:sldChg>
      <pc:sldChg chg="modSp mod modNotesTx">
        <pc:chgData name="Juliana Beegan" userId="4c05f302-eb34-4b48-a27e-a525affba11d" providerId="ADAL" clId="{C64F27B7-0214-51B6-AEBC-46A80069714E}" dt="2026-01-22T19:59:12.373" v="4473" actId="20577"/>
        <pc:sldMkLst>
          <pc:docMk/>
          <pc:sldMk cId="3442055374" sldId="3842"/>
        </pc:sldMkLst>
        <pc:picChg chg="mod">
          <ac:chgData name="Juliana Beegan" userId="4c05f302-eb34-4b48-a27e-a525affba11d" providerId="ADAL" clId="{C64F27B7-0214-51B6-AEBC-46A80069714E}" dt="2026-01-07T22:41:38.593" v="3800" actId="1076"/>
          <ac:picMkLst>
            <pc:docMk/>
            <pc:sldMk cId="3442055374" sldId="3842"/>
            <ac:picMk id="8" creationId="{E3DF73C6-993D-0A22-4E0C-17315B1001B9}"/>
          </ac:picMkLst>
        </pc:picChg>
        <pc:picChg chg="mod">
          <ac:chgData name="Juliana Beegan" userId="4c05f302-eb34-4b48-a27e-a525affba11d" providerId="ADAL" clId="{C64F27B7-0214-51B6-AEBC-46A80069714E}" dt="2026-01-07T22:41:43.600" v="3801" actId="1076"/>
          <ac:picMkLst>
            <pc:docMk/>
            <pc:sldMk cId="3442055374" sldId="3842"/>
            <ac:picMk id="9" creationId="{2444B969-9AC5-7DD1-C2AE-AEE89FD7820D}"/>
          </ac:picMkLst>
        </pc:picChg>
      </pc:sldChg>
      <pc:sldChg chg="modNotesTx">
        <pc:chgData name="Juliana Beegan" userId="4c05f302-eb34-4b48-a27e-a525affba11d" providerId="ADAL" clId="{C64F27B7-0214-51B6-AEBC-46A80069714E}" dt="2026-01-22T20:02:39.380" v="4488" actId="20577"/>
        <pc:sldMkLst>
          <pc:docMk/>
          <pc:sldMk cId="2115764003" sldId="3843"/>
        </pc:sldMkLst>
      </pc:sldChg>
      <pc:sldChg chg="modNotesTx">
        <pc:chgData name="Juliana Beegan" userId="4c05f302-eb34-4b48-a27e-a525affba11d" providerId="ADAL" clId="{C64F27B7-0214-51B6-AEBC-46A80069714E}" dt="2026-01-22T20:00:22.055" v="4479" actId="20577"/>
        <pc:sldMkLst>
          <pc:docMk/>
          <pc:sldMk cId="4177606873" sldId="3845"/>
        </pc:sldMkLst>
      </pc:sldChg>
      <pc:sldChg chg="modNotesTx">
        <pc:chgData name="Juliana Beegan" userId="4c05f302-eb34-4b48-a27e-a525affba11d" providerId="ADAL" clId="{C64F27B7-0214-51B6-AEBC-46A80069714E}" dt="2026-01-22T20:00:39.036" v="4480" actId="20577"/>
        <pc:sldMkLst>
          <pc:docMk/>
          <pc:sldMk cId="3374457564" sldId="3846"/>
        </pc:sldMkLst>
      </pc:sldChg>
      <pc:sldChg chg="modNotesTx">
        <pc:chgData name="Juliana Beegan" userId="4c05f302-eb34-4b48-a27e-a525affba11d" providerId="ADAL" clId="{C64F27B7-0214-51B6-AEBC-46A80069714E}" dt="2026-01-22T20:00:49.157" v="4481" actId="20577"/>
        <pc:sldMkLst>
          <pc:docMk/>
          <pc:sldMk cId="1047383632" sldId="38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6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C03DE-616B-BB4D-93BA-3C2E98A8DA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E5FDE-BBBD-4DE3-ECB3-7385A9785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08FDD-1C04-0976-8437-A936B60BD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3F14B-B932-1EC4-1EBD-3C58104E8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557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1000F-1FF2-5070-E0C6-B4855B10A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30E1D-3DAE-0FA0-FEF6-BF6FDA287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1D146-D94B-D14F-3657-9D7F5E5A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89104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FF090-FF76-773D-D428-B89E0DF08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A450FD-F70D-6C9E-56AB-908FB9EE6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BAE57-C56E-54AE-D3CA-30005E28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11710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849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35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13778-CA5F-E584-3E66-69129B54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73036-B15E-EBB6-352C-E61398A95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47A30-6712-EF4D-EE0E-502BF3CF5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5134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5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77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4624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4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1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5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1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49580" y="-1531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588580" y="227812"/>
            <a:ext cx="22208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1–2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8" y="357278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E4184-5183-4B08-4857-4C261EA44106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389AD4-683F-C709-0812-60C369EE3E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39" y="357278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64125-4B02-F3AF-ECE9-715113A12FA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4E0EE5-1D45-71C2-017A-02733670C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416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7DB81-18E8-F402-8DCE-FE5FDF7F9A57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98C215-DF6D-6099-AB19-BCD17DAF4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C0383-3CB5-771C-819D-E263BF591D1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51EC15-CB6A-5E95-B64B-2A5730AF8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D3E6B-3AC7-C443-20FF-277890271BE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02AAE5-531A-F328-1BD6-DCE84E3CE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4" y="357278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96108-91E2-54D4-06E7-F658D47C525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97A9-22B2-6B09-242B-847C2E4C9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27ED-9480-1EA4-045B-A0FA59A532E7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B22AA56-4D37-F5BA-07C2-3FE2EB28D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2EF2C-EFBB-FB24-5115-B8D7BB345833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5B8129-069D-E4B7-026C-FDCE4D391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912" y="1197864"/>
            <a:ext cx="824788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4320D-D20A-7B07-842C-8CD796F7643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40B298-78A8-5AF5-BE8B-FC3595AE2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DDEAD-1A0F-67DD-6DB0-3004BFC7762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031456D-82F2-756B-0CBC-1DB1D48BC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2870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AB6B-9A44-1D45-79F3-2ABF9F153FF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B77BF5-3B5D-1079-0C36-021EF6FF6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6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1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36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3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B789E-5656-D21F-E62D-8D84AE4A4D3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A6315A-CB2F-EEBB-0310-63EDE394EA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B50A0-E22E-6F55-A2C4-31BFDBC821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AED946-1BE7-D1BD-D2F9-8FAE0971E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FE70-FF88-C18C-136C-ACF4F74024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C079A3B-91B3-BEEA-E483-486428EB3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7549E-B64F-07E6-6A60-33B22C06036F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02F5DC-1BE0-7035-91E3-42F9E5B0A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17ECE-86B8-8B81-1F30-5C7F97C3999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0ECD49-C7F3-D4A2-7FC1-D7B9F134B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9B3BC-1346-DEEF-3C31-39217AF4207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F6CBA2-3609-7AD6-55CF-436C0D473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7" y="347753"/>
            <a:ext cx="6766560" cy="536575"/>
          </a:xfrm>
        </p:spPr>
        <p:txBody>
          <a:bodyPr anchor="t"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5B743-5313-816F-105D-FDA1B89B018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B838E5-6956-BF10-9F3E-3166B3FD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  <p:sldLayoutId id="2147486354" r:id="rId25"/>
    <p:sldLayoutId id="2147486355" r:id="rId26"/>
    <p:sldLayoutId id="2147486358" r:id="rId27"/>
    <p:sldLayoutId id="2147486357" r:id="rId28"/>
    <p:sldLayoutId id="2147486359" r:id="rId29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33.sv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20.jpe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Breathing Helps Me Calm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Unit 2: Big Feelings, Smart Choices</a:t>
            </a:r>
          </a:p>
          <a:p>
            <a:r>
              <a:rPr lang="en-US"/>
              <a:t>Lesson 2</a:t>
            </a:r>
          </a:p>
        </p:txBody>
      </p:sp>
      <p:pic>
        <p:nvPicPr>
          <p:cNvPr id="6" name="Picture Placeholder 5" descr="A child with eyes closed&#10;&#10;AI-generated content may be incorrect.">
            <a:extLst>
              <a:ext uri="{FF2B5EF4-FFF2-40B4-BE49-F238E27FC236}">
                <a16:creationId xmlns:a16="http://schemas.microsoft.com/office/drawing/2014/main" id="{6C6C6C34-B93E-A15E-53B6-5AE709B59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-239" r="6965" b="239"/>
          <a:stretch>
            <a:fillRect/>
          </a:stretch>
        </p:blipFill>
        <p:spPr>
          <a:xfrm>
            <a:off x="-26024" y="1301365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blowing bubbles in the air&#10;&#10;AI-generated content may be incorrect.">
            <a:extLst>
              <a:ext uri="{FF2B5EF4-FFF2-40B4-BE49-F238E27FC236}">
                <a16:creationId xmlns:a16="http://schemas.microsoft.com/office/drawing/2014/main" id="{E91EB0BE-E1D9-C041-4129-6CF2F65C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9" r="82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BF9E8B63-D835-C2E5-D57F-1B4D5C04DD3B}"/>
              </a:ext>
            </a:extLst>
          </p:cNvPr>
          <p:cNvSpPr/>
          <p:nvPr/>
        </p:nvSpPr>
        <p:spPr>
          <a:xfrm>
            <a:off x="-971799" y="-3422980"/>
            <a:ext cx="3837843" cy="3534622"/>
          </a:xfrm>
          <a:prstGeom prst="ellipse">
            <a:avLst/>
          </a:prstGeom>
          <a:blipFill>
            <a:blip r:embed="rId4"/>
            <a:stretch>
              <a:fillRect l="-109070" r="1" b="-12910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D49E74D-CA19-589E-698B-6AADD0D36649}"/>
              </a:ext>
            </a:extLst>
          </p:cNvPr>
          <p:cNvSpPr/>
          <p:nvPr/>
        </p:nvSpPr>
        <p:spPr>
          <a:xfrm>
            <a:off x="5471259" y="-5315991"/>
            <a:ext cx="7345482" cy="9793976"/>
          </a:xfrm>
          <a:custGeom>
            <a:avLst/>
            <a:gdLst/>
            <a:ahLst/>
            <a:cxnLst/>
            <a:rect l="l" t="t" r="r" b="b"/>
            <a:pathLst>
              <a:path w="7835181" h="10446908">
                <a:moveTo>
                  <a:pt x="0" y="0"/>
                </a:moveTo>
                <a:lnTo>
                  <a:pt x="7835181" y="0"/>
                </a:lnTo>
                <a:lnTo>
                  <a:pt x="7835181" y="10446908"/>
                </a:lnTo>
                <a:lnTo>
                  <a:pt x="0" y="10446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9ECC22-B2DF-E221-00AF-DAB33EE364B0}"/>
              </a:ext>
            </a:extLst>
          </p:cNvPr>
          <p:cNvGrpSpPr/>
          <p:nvPr/>
        </p:nvGrpSpPr>
        <p:grpSpPr>
          <a:xfrm>
            <a:off x="385514" y="181467"/>
            <a:ext cx="3902763" cy="3599798"/>
            <a:chOff x="713853" y="-239183"/>
            <a:chExt cx="7595783" cy="700613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5B66AA6-8C78-FD9A-A9AC-A8E23000B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4" t="3539" r="18671" b="10527"/>
            <a:stretch/>
          </p:blipFill>
          <p:spPr bwMode="auto">
            <a:xfrm>
              <a:off x="834364" y="2587925"/>
              <a:ext cx="3599613" cy="3478278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E0C21A2D-5225-CDEA-D9BF-B1E3A412E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0" t="5946" r="18217" b="15268"/>
            <a:stretch/>
          </p:blipFill>
          <p:spPr bwMode="auto">
            <a:xfrm>
              <a:off x="3566991" y="4750195"/>
              <a:ext cx="1984075" cy="1961156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Placeholder 6">
              <a:extLst>
                <a:ext uri="{FF2B5EF4-FFF2-40B4-BE49-F238E27FC236}">
                  <a16:creationId xmlns:a16="http://schemas.microsoft.com/office/drawing/2014/main" id="{D0D4D1BA-6D00-8179-FB80-B70A44429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6" r="13190" b="13671"/>
            <a:stretch/>
          </p:blipFill>
          <p:spPr>
            <a:xfrm>
              <a:off x="3566991" y="-122602"/>
              <a:ext cx="4742645" cy="4591085"/>
            </a:xfrm>
            <a:prstGeom prst="ellipse">
              <a:avLst/>
            </a:prstGeom>
          </p:spPr>
        </p:pic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216F07E-9A94-6387-7793-1A3C7C2DD969}"/>
                </a:ext>
              </a:extLst>
            </p:cNvPr>
            <p:cNvSpPr/>
            <p:nvPr/>
          </p:nvSpPr>
          <p:spPr>
            <a:xfrm>
              <a:off x="713853" y="2441932"/>
              <a:ext cx="3720124" cy="3770263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307A5286-113C-0A19-2C23-8E4A92E7559D}"/>
                </a:ext>
              </a:extLst>
            </p:cNvPr>
            <p:cNvSpPr/>
            <p:nvPr/>
          </p:nvSpPr>
          <p:spPr>
            <a:xfrm>
              <a:off x="3456122" y="4643775"/>
              <a:ext cx="2094944" cy="2123179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8DBF1DF2-264D-6CA1-5DCE-CE64B3A36AFA}"/>
                </a:ext>
              </a:extLst>
            </p:cNvPr>
            <p:cNvSpPr/>
            <p:nvPr/>
          </p:nvSpPr>
          <p:spPr>
            <a:xfrm>
              <a:off x="3439112" y="-239183"/>
              <a:ext cx="4870524" cy="4936168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</p:spTree>
    <p:extLst>
      <p:ext uri="{BB962C8B-B14F-4D97-AF65-F5344CB8AC3E}">
        <p14:creationId xmlns:p14="http://schemas.microsoft.com/office/powerpoint/2010/main" val="356010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blowing bubbles in the air&#10;&#10;AI-generated content may be incorrect.">
            <a:extLst>
              <a:ext uri="{FF2B5EF4-FFF2-40B4-BE49-F238E27FC236}">
                <a16:creationId xmlns:a16="http://schemas.microsoft.com/office/drawing/2014/main" id="{42A25063-2965-DC55-456D-6B6B3B37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9" r="82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0060B9D-5185-4D5E-4B1F-3FB63B7BF462}"/>
              </a:ext>
            </a:extLst>
          </p:cNvPr>
          <p:cNvSpPr/>
          <p:nvPr/>
        </p:nvSpPr>
        <p:spPr>
          <a:xfrm>
            <a:off x="-1108959" y="-7446340"/>
            <a:ext cx="3837843" cy="3534622"/>
          </a:xfrm>
          <a:prstGeom prst="ellipse">
            <a:avLst/>
          </a:prstGeom>
          <a:blipFill>
            <a:blip r:embed="rId4"/>
            <a:stretch>
              <a:fillRect l="-109070" r="1" b="-12910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F7D4D33-F443-530D-AAD4-578BC3AF67E2}"/>
              </a:ext>
            </a:extLst>
          </p:cNvPr>
          <p:cNvSpPr/>
          <p:nvPr/>
        </p:nvSpPr>
        <p:spPr>
          <a:xfrm>
            <a:off x="5334099" y="-9339351"/>
            <a:ext cx="7345482" cy="9793976"/>
          </a:xfrm>
          <a:custGeom>
            <a:avLst/>
            <a:gdLst/>
            <a:ahLst/>
            <a:cxnLst/>
            <a:rect l="l" t="t" r="r" b="b"/>
            <a:pathLst>
              <a:path w="7835181" h="10446908">
                <a:moveTo>
                  <a:pt x="0" y="0"/>
                </a:moveTo>
                <a:lnTo>
                  <a:pt x="7835181" y="0"/>
                </a:lnTo>
                <a:lnTo>
                  <a:pt x="7835181" y="10446908"/>
                </a:lnTo>
                <a:lnTo>
                  <a:pt x="0" y="10446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E2C720-183C-F5FC-6FE1-88858211F1EC}"/>
              </a:ext>
            </a:extLst>
          </p:cNvPr>
          <p:cNvGrpSpPr/>
          <p:nvPr/>
        </p:nvGrpSpPr>
        <p:grpSpPr>
          <a:xfrm>
            <a:off x="2214314" y="-3919838"/>
            <a:ext cx="3902763" cy="3599798"/>
            <a:chOff x="713853" y="-239183"/>
            <a:chExt cx="7595783" cy="700613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207CB95D-D0D1-4566-2387-5ACD0D1D7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4" t="3539" r="18671" b="10527"/>
            <a:stretch/>
          </p:blipFill>
          <p:spPr bwMode="auto">
            <a:xfrm>
              <a:off x="834364" y="2587925"/>
              <a:ext cx="3599613" cy="3478278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7FE3B04-C9B0-5DF9-2793-0F59E60EB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0" t="5946" r="18217" b="15268"/>
            <a:stretch/>
          </p:blipFill>
          <p:spPr bwMode="auto">
            <a:xfrm>
              <a:off x="3566991" y="4750195"/>
              <a:ext cx="1984075" cy="1961156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Placeholder 6">
              <a:extLst>
                <a:ext uri="{FF2B5EF4-FFF2-40B4-BE49-F238E27FC236}">
                  <a16:creationId xmlns:a16="http://schemas.microsoft.com/office/drawing/2014/main" id="{7B795150-6A47-B33F-99EE-302E50771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6" r="13190" b="13671"/>
            <a:stretch/>
          </p:blipFill>
          <p:spPr>
            <a:xfrm>
              <a:off x="3566991" y="-122602"/>
              <a:ext cx="4742645" cy="4591085"/>
            </a:xfrm>
            <a:prstGeom prst="ellipse">
              <a:avLst/>
            </a:prstGeom>
          </p:spPr>
        </p:pic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3EB87982-E105-122A-AF67-2B33685CD411}"/>
                </a:ext>
              </a:extLst>
            </p:cNvPr>
            <p:cNvSpPr/>
            <p:nvPr/>
          </p:nvSpPr>
          <p:spPr>
            <a:xfrm>
              <a:off x="713853" y="2441932"/>
              <a:ext cx="3720124" cy="3770263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836C4D-0CD5-30E9-2493-7195E40E0E4D}"/>
                </a:ext>
              </a:extLst>
            </p:cNvPr>
            <p:cNvSpPr/>
            <p:nvPr/>
          </p:nvSpPr>
          <p:spPr>
            <a:xfrm>
              <a:off x="3456122" y="4643775"/>
              <a:ext cx="2094944" cy="2123179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A53B7CB4-E080-79F5-D407-BEBA3BA26658}"/>
                </a:ext>
              </a:extLst>
            </p:cNvPr>
            <p:cNvSpPr/>
            <p:nvPr/>
          </p:nvSpPr>
          <p:spPr>
            <a:xfrm>
              <a:off x="3439112" y="-239183"/>
              <a:ext cx="4870524" cy="4936168"/>
            </a:xfrm>
            <a:prstGeom prst="ellipse">
              <a:avLst/>
            </a:prstGeom>
            <a:blipFill>
              <a:blip r:embed="rId4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C040D5-4EDA-FA74-D6C3-773B03A42C52}"/>
              </a:ext>
            </a:extLst>
          </p:cNvPr>
          <p:cNvGrpSpPr/>
          <p:nvPr/>
        </p:nvGrpSpPr>
        <p:grpSpPr>
          <a:xfrm>
            <a:off x="4331810" y="642938"/>
            <a:ext cx="2668358" cy="3540328"/>
            <a:chOff x="4063652" y="2390463"/>
            <a:chExt cx="2846248" cy="3776349"/>
          </a:xfrm>
          <a:noFill/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805EC2D-5201-0F3D-F2E8-98AE6E829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063652" y="3342580"/>
              <a:ext cx="2846248" cy="2818146"/>
            </a:xfrm>
            <a:prstGeom prst="rect">
              <a:avLst/>
            </a:prstGeom>
            <a:grpFill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DB5585-8037-C5FF-F8E7-3139B1B3F5BF}"/>
                </a:ext>
              </a:extLst>
            </p:cNvPr>
            <p:cNvSpPr txBox="1"/>
            <p:nvPr/>
          </p:nvSpPr>
          <p:spPr>
            <a:xfrm>
              <a:off x="4992494" y="2390463"/>
              <a:ext cx="197046" cy="37763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en-US" sz="22406">
                <a:solidFill>
                  <a:schemeClr val="accent2">
                    <a:lumMod val="75000"/>
                  </a:schemeClr>
                </a:solidFill>
                <a:latin typeface="HAR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7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78 -0.14367 L -0.04134 0.0516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9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1 0.05056 C -0.06511 0.05056 -0.06104 -0.00608 -0.06104 -0.07574 C -0.06104 -0.14714 -0.05176 -0.1619 -0.04541 -0.20443 C -0.03939 -0.24653 -0.02393 -0.25955 -0.02393 -0.33052 C -0.02393 -0.39996 -0.02588 -0.45921 -0.04541 -0.45921 " pathEditMode="relative" rAng="16200000" ptsTypes="AAAAA">
                                      <p:cBhvr>
                                        <p:cTn id="1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5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25087"/>
            <a:ext cx="8243888" cy="2840727"/>
          </a:xfrm>
        </p:spPr>
        <p:txBody>
          <a:bodyPr>
            <a:noAutofit/>
          </a:bodyPr>
          <a:lstStyle/>
          <a:p>
            <a:r>
              <a:rPr lang="en-US" sz="4800" b="0">
                <a:solidFill>
                  <a:srgbClr val="000000"/>
                </a:solidFill>
                <a:latin typeface="Edu QLD Beginner" pitchFamily="2" charset="0"/>
              </a:rPr>
              <a:t>How does blowing a bubble help the person in the poem feel?</a:t>
            </a:r>
            <a:endParaRPr lang="en-AU" sz="4800" i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181818"/>
                </a:solidFill>
              </a:rPr>
              <a:t>Bubble Breathing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9FC8E-7AF1-86AB-1624-B5D96484F702}"/>
              </a:ext>
            </a:extLst>
          </p:cNvPr>
          <p:cNvGrpSpPr/>
          <p:nvPr/>
        </p:nvGrpSpPr>
        <p:grpSpPr>
          <a:xfrm>
            <a:off x="442644" y="3264448"/>
            <a:ext cx="2590461" cy="2679994"/>
            <a:chOff x="442644" y="3712673"/>
            <a:chExt cx="2590461" cy="2679994"/>
          </a:xfrm>
        </p:grpSpPr>
        <p:pic>
          <p:nvPicPr>
            <p:cNvPr id="5" name="Graphic 4" descr="Badge 1 with solid fill">
              <a:extLst>
                <a:ext uri="{FF2B5EF4-FFF2-40B4-BE49-F238E27FC236}">
                  <a16:creationId xmlns:a16="http://schemas.microsoft.com/office/drawing/2014/main" id="{DA93E325-7962-3AFC-0316-02D17D553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3246" y="5504397"/>
              <a:ext cx="888270" cy="888270"/>
            </a:xfrm>
            <a:prstGeom prst="rect">
              <a:avLst/>
            </a:prstGeom>
          </p:spPr>
        </p:pic>
        <p:pic>
          <p:nvPicPr>
            <p:cNvPr id="10" name="Picture Placeholder 6">
              <a:extLst>
                <a:ext uri="{FF2B5EF4-FFF2-40B4-BE49-F238E27FC236}">
                  <a16:creationId xmlns:a16="http://schemas.microsoft.com/office/drawing/2014/main" id="{C8E52BB9-B9FE-606B-1AD1-3D87A15D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0" b="3590"/>
            <a:stretch/>
          </p:blipFill>
          <p:spPr>
            <a:xfrm>
              <a:off x="442644" y="3712673"/>
              <a:ext cx="2590461" cy="1920240"/>
            </a:xfrm>
            <a:custGeom>
              <a:avLst/>
              <a:gdLst>
                <a:gd name="connsiteX0" fmla="*/ 0 w 5733065"/>
                <a:gd name="connsiteY0" fmla="*/ 2293257 h 4586514"/>
                <a:gd name="connsiteX1" fmla="*/ 2866533 w 5733065"/>
                <a:gd name="connsiteY1" fmla="*/ 0 h 4586514"/>
                <a:gd name="connsiteX2" fmla="*/ 5733065 w 5733065"/>
                <a:gd name="connsiteY2" fmla="*/ 2293257 h 4586514"/>
                <a:gd name="connsiteX3" fmla="*/ 2866533 w 5733065"/>
                <a:gd name="connsiteY3" fmla="*/ 4586514 h 4586514"/>
                <a:gd name="connsiteX4" fmla="*/ 0 w 5733065"/>
                <a:gd name="connsiteY4" fmla="*/ 2293257 h 4586514"/>
                <a:gd name="connsiteX0" fmla="*/ 0 w 5672775"/>
                <a:gd name="connsiteY0" fmla="*/ 806101 h 4586514"/>
                <a:gd name="connsiteX1" fmla="*/ 2806243 w 5672775"/>
                <a:gd name="connsiteY1" fmla="*/ 0 h 4586514"/>
                <a:gd name="connsiteX2" fmla="*/ 5672775 w 5672775"/>
                <a:gd name="connsiteY2" fmla="*/ 2293257 h 4586514"/>
                <a:gd name="connsiteX3" fmla="*/ 2806243 w 5672775"/>
                <a:gd name="connsiteY3" fmla="*/ 4586514 h 4586514"/>
                <a:gd name="connsiteX4" fmla="*/ 0 w 5672775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648431 h 4428844"/>
                <a:gd name="connsiteX1" fmla="*/ 5723296 w 5866724"/>
                <a:gd name="connsiteY1" fmla="*/ 113635 h 4428844"/>
                <a:gd name="connsiteX2" fmla="*/ 5866724 w 5866724"/>
                <a:gd name="connsiteY2" fmla="*/ 2135587 h 4428844"/>
                <a:gd name="connsiteX3" fmla="*/ 3000192 w 5866724"/>
                <a:gd name="connsiteY3" fmla="*/ 4428844 h 4428844"/>
                <a:gd name="connsiteX4" fmla="*/ 193949 w 5866724"/>
                <a:gd name="connsiteY4" fmla="*/ 648431 h 4428844"/>
                <a:gd name="connsiteX0" fmla="*/ 193949 w 5866724"/>
                <a:gd name="connsiteY0" fmla="*/ 639455 h 4419868"/>
                <a:gd name="connsiteX1" fmla="*/ 5723296 w 5866724"/>
                <a:gd name="connsiteY1" fmla="*/ 104659 h 4419868"/>
                <a:gd name="connsiteX2" fmla="*/ 5866724 w 5866724"/>
                <a:gd name="connsiteY2" fmla="*/ 2126611 h 4419868"/>
                <a:gd name="connsiteX3" fmla="*/ 3000192 w 5866724"/>
                <a:gd name="connsiteY3" fmla="*/ 4419868 h 4419868"/>
                <a:gd name="connsiteX4" fmla="*/ 193949 w 5866724"/>
                <a:gd name="connsiteY4" fmla="*/ 639455 h 4419868"/>
                <a:gd name="connsiteX0" fmla="*/ 193949 w 6103969"/>
                <a:gd name="connsiteY0" fmla="*/ 639455 h 4419868"/>
                <a:gd name="connsiteX1" fmla="*/ 5723296 w 6103969"/>
                <a:gd name="connsiteY1" fmla="*/ 104659 h 4419868"/>
                <a:gd name="connsiteX2" fmla="*/ 5866724 w 6103969"/>
                <a:gd name="connsiteY2" fmla="*/ 2126611 h 4419868"/>
                <a:gd name="connsiteX3" fmla="*/ 3000192 w 6103969"/>
                <a:gd name="connsiteY3" fmla="*/ 4419868 h 4419868"/>
                <a:gd name="connsiteX4" fmla="*/ 193949 w 6103969"/>
                <a:gd name="connsiteY4" fmla="*/ 639455 h 4419868"/>
                <a:gd name="connsiteX0" fmla="*/ 193949 w 5866927"/>
                <a:gd name="connsiteY0" fmla="*/ 725715 h 4506128"/>
                <a:gd name="connsiteX1" fmla="*/ 5271121 w 5866927"/>
                <a:gd name="connsiteY1" fmla="*/ 0 h 4506128"/>
                <a:gd name="connsiteX2" fmla="*/ 5866724 w 5866927"/>
                <a:gd name="connsiteY2" fmla="*/ 2212871 h 4506128"/>
                <a:gd name="connsiteX3" fmla="*/ 3000192 w 5866927"/>
                <a:gd name="connsiteY3" fmla="*/ 4506128 h 4506128"/>
                <a:gd name="connsiteX4" fmla="*/ 193949 w 5866927"/>
                <a:gd name="connsiteY4" fmla="*/ 725715 h 4506128"/>
                <a:gd name="connsiteX0" fmla="*/ 193949 w 5887493"/>
                <a:gd name="connsiteY0" fmla="*/ 730942 h 4511355"/>
                <a:gd name="connsiteX1" fmla="*/ 5271121 w 5887493"/>
                <a:gd name="connsiteY1" fmla="*/ 5227 h 4511355"/>
                <a:gd name="connsiteX2" fmla="*/ 5866724 w 5887493"/>
                <a:gd name="connsiteY2" fmla="*/ 2218098 h 4511355"/>
                <a:gd name="connsiteX3" fmla="*/ 3000192 w 5887493"/>
                <a:gd name="connsiteY3" fmla="*/ 4511355 h 4511355"/>
                <a:gd name="connsiteX4" fmla="*/ 193949 w 5887493"/>
                <a:gd name="connsiteY4" fmla="*/ 730942 h 4511355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88203 w 5760978"/>
                <a:gd name="connsiteY0" fmla="*/ 811097 h 4591510"/>
                <a:gd name="connsiteX1" fmla="*/ 4934263 w 5760978"/>
                <a:gd name="connsiteY1" fmla="*/ 4995 h 4591510"/>
                <a:gd name="connsiteX2" fmla="*/ 5760978 w 5760978"/>
                <a:gd name="connsiteY2" fmla="*/ 2298253 h 4591510"/>
                <a:gd name="connsiteX3" fmla="*/ 2894446 w 5760978"/>
                <a:gd name="connsiteY3" fmla="*/ 4591510 h 4591510"/>
                <a:gd name="connsiteX4" fmla="*/ 88203 w 5760978"/>
                <a:gd name="connsiteY4" fmla="*/ 811097 h 4591510"/>
                <a:gd name="connsiteX0" fmla="*/ 205536 w 5878311"/>
                <a:gd name="connsiteY0" fmla="*/ 811097 h 4601558"/>
                <a:gd name="connsiteX1" fmla="*/ 5051596 w 5878311"/>
                <a:gd name="connsiteY1" fmla="*/ 4995 h 4601558"/>
                <a:gd name="connsiteX2" fmla="*/ 5878311 w 5878311"/>
                <a:gd name="connsiteY2" fmla="*/ 2298253 h 4601558"/>
                <a:gd name="connsiteX3" fmla="*/ 1303559 w 5878311"/>
                <a:gd name="connsiteY3" fmla="*/ 4601558 h 4601558"/>
                <a:gd name="connsiteX4" fmla="*/ 205536 w 5878311"/>
                <a:gd name="connsiteY4" fmla="*/ 811097 h 4601558"/>
                <a:gd name="connsiteX0" fmla="*/ 178601 w 5851376"/>
                <a:gd name="connsiteY0" fmla="*/ 811097 h 4601558"/>
                <a:gd name="connsiteX1" fmla="*/ 5024661 w 5851376"/>
                <a:gd name="connsiteY1" fmla="*/ 4995 h 4601558"/>
                <a:gd name="connsiteX2" fmla="*/ 5851376 w 5851376"/>
                <a:gd name="connsiteY2" fmla="*/ 2298253 h 4601558"/>
                <a:gd name="connsiteX3" fmla="*/ 1276624 w 5851376"/>
                <a:gd name="connsiteY3" fmla="*/ 4601558 h 4601558"/>
                <a:gd name="connsiteX4" fmla="*/ 178601 w 5851376"/>
                <a:gd name="connsiteY4" fmla="*/ 811097 h 4601558"/>
                <a:gd name="connsiteX0" fmla="*/ 178601 w 5851376"/>
                <a:gd name="connsiteY0" fmla="*/ 811097 h 4607410"/>
                <a:gd name="connsiteX1" fmla="*/ 5024661 w 5851376"/>
                <a:gd name="connsiteY1" fmla="*/ 4995 h 4607410"/>
                <a:gd name="connsiteX2" fmla="*/ 5851376 w 5851376"/>
                <a:gd name="connsiteY2" fmla="*/ 2298253 h 4607410"/>
                <a:gd name="connsiteX3" fmla="*/ 1276624 w 5851376"/>
                <a:gd name="connsiteY3" fmla="*/ 4601558 h 4607410"/>
                <a:gd name="connsiteX4" fmla="*/ 178601 w 5851376"/>
                <a:gd name="connsiteY4" fmla="*/ 811097 h 4607410"/>
                <a:gd name="connsiteX0" fmla="*/ 178601 w 5851376"/>
                <a:gd name="connsiteY0" fmla="*/ 811097 h 4601879"/>
                <a:gd name="connsiteX1" fmla="*/ 5024661 w 5851376"/>
                <a:gd name="connsiteY1" fmla="*/ 4995 h 4601879"/>
                <a:gd name="connsiteX2" fmla="*/ 5851376 w 5851376"/>
                <a:gd name="connsiteY2" fmla="*/ 2298253 h 4601879"/>
                <a:gd name="connsiteX3" fmla="*/ 1276624 w 5851376"/>
                <a:gd name="connsiteY3" fmla="*/ 4601558 h 4601879"/>
                <a:gd name="connsiteX4" fmla="*/ 178601 w 5851376"/>
                <a:gd name="connsiteY4" fmla="*/ 811097 h 4601879"/>
                <a:gd name="connsiteX0" fmla="*/ 178601 w 5598354"/>
                <a:gd name="connsiteY0" fmla="*/ 808523 h 4709660"/>
                <a:gd name="connsiteX1" fmla="*/ 5024661 w 5598354"/>
                <a:gd name="connsiteY1" fmla="*/ 2421 h 4709660"/>
                <a:gd name="connsiteX2" fmla="*/ 5549926 w 5598354"/>
                <a:gd name="connsiteY2" fmla="*/ 4224963 h 4709660"/>
                <a:gd name="connsiteX3" fmla="*/ 1276624 w 5598354"/>
                <a:gd name="connsiteY3" fmla="*/ 4598984 h 4709660"/>
                <a:gd name="connsiteX4" fmla="*/ 178601 w 5598354"/>
                <a:gd name="connsiteY4" fmla="*/ 808523 h 4709660"/>
                <a:gd name="connsiteX0" fmla="*/ 178601 w 5915101"/>
                <a:gd name="connsiteY0" fmla="*/ 808718 h 4709855"/>
                <a:gd name="connsiteX1" fmla="*/ 5024661 w 5915101"/>
                <a:gd name="connsiteY1" fmla="*/ 2616 h 4709855"/>
                <a:gd name="connsiteX2" fmla="*/ 5549926 w 5915101"/>
                <a:gd name="connsiteY2" fmla="*/ 4225158 h 4709855"/>
                <a:gd name="connsiteX3" fmla="*/ 1276624 w 5915101"/>
                <a:gd name="connsiteY3" fmla="*/ 4599179 h 4709855"/>
                <a:gd name="connsiteX4" fmla="*/ 178601 w 5915101"/>
                <a:gd name="connsiteY4" fmla="*/ 808718 h 4709855"/>
                <a:gd name="connsiteX0" fmla="*/ 178601 w 5675803"/>
                <a:gd name="connsiteY0" fmla="*/ 808922 h 4621140"/>
                <a:gd name="connsiteX1" fmla="*/ 5024661 w 5675803"/>
                <a:gd name="connsiteY1" fmla="*/ 2820 h 4621140"/>
                <a:gd name="connsiteX2" fmla="*/ 5158040 w 5675803"/>
                <a:gd name="connsiteY2" fmla="*/ 3974153 h 4621140"/>
                <a:gd name="connsiteX3" fmla="*/ 1276624 w 5675803"/>
                <a:gd name="connsiteY3" fmla="*/ 4599383 h 4621140"/>
                <a:gd name="connsiteX4" fmla="*/ 178601 w 5675803"/>
                <a:gd name="connsiteY4" fmla="*/ 808922 h 4621140"/>
                <a:gd name="connsiteX0" fmla="*/ 178601 w 5675803"/>
                <a:gd name="connsiteY0" fmla="*/ 808922 h 4607064"/>
                <a:gd name="connsiteX1" fmla="*/ 5024661 w 5675803"/>
                <a:gd name="connsiteY1" fmla="*/ 2820 h 4607064"/>
                <a:gd name="connsiteX2" fmla="*/ 5158040 w 5675803"/>
                <a:gd name="connsiteY2" fmla="*/ 3974153 h 4607064"/>
                <a:gd name="connsiteX3" fmla="*/ 1276624 w 5675803"/>
                <a:gd name="connsiteY3" fmla="*/ 4599383 h 4607064"/>
                <a:gd name="connsiteX4" fmla="*/ 178601 w 5675803"/>
                <a:gd name="connsiteY4" fmla="*/ 808922 h 4607064"/>
                <a:gd name="connsiteX0" fmla="*/ 178601 w 5802309"/>
                <a:gd name="connsiteY0" fmla="*/ 808749 h 4651134"/>
                <a:gd name="connsiteX1" fmla="*/ 5024661 w 5802309"/>
                <a:gd name="connsiteY1" fmla="*/ 2647 h 4651134"/>
                <a:gd name="connsiteX2" fmla="*/ 5379104 w 5802309"/>
                <a:gd name="connsiteY2" fmla="*/ 4184995 h 4651134"/>
                <a:gd name="connsiteX3" fmla="*/ 1276624 w 5802309"/>
                <a:gd name="connsiteY3" fmla="*/ 4599210 h 4651134"/>
                <a:gd name="connsiteX4" fmla="*/ 178601 w 5802309"/>
                <a:gd name="connsiteY4" fmla="*/ 808749 h 465113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599150"/>
                <a:gd name="connsiteX1" fmla="*/ 4910882 w 5757360"/>
                <a:gd name="connsiteY1" fmla="*/ 2587 h 4599150"/>
                <a:gd name="connsiteX2" fmla="*/ 5265325 w 5757360"/>
                <a:gd name="connsiteY2" fmla="*/ 4184935 h 4599150"/>
                <a:gd name="connsiteX3" fmla="*/ 1162845 w 5757360"/>
                <a:gd name="connsiteY3" fmla="*/ 4599150 h 4599150"/>
                <a:gd name="connsiteX4" fmla="*/ 195451 w 5757360"/>
                <a:gd name="connsiteY4" fmla="*/ 1029752 h 4599150"/>
                <a:gd name="connsiteX0" fmla="*/ 195451 w 5757360"/>
                <a:gd name="connsiteY0" fmla="*/ 1029752 h 4725268"/>
                <a:gd name="connsiteX1" fmla="*/ 4910882 w 5757360"/>
                <a:gd name="connsiteY1" fmla="*/ 2587 h 4725268"/>
                <a:gd name="connsiteX2" fmla="*/ 5265325 w 5757360"/>
                <a:gd name="connsiteY2" fmla="*/ 4184935 h 4725268"/>
                <a:gd name="connsiteX3" fmla="*/ 1162845 w 5757360"/>
                <a:gd name="connsiteY3" fmla="*/ 4599150 h 4725268"/>
                <a:gd name="connsiteX4" fmla="*/ 195451 w 5757360"/>
                <a:gd name="connsiteY4" fmla="*/ 1029752 h 4725268"/>
                <a:gd name="connsiteX0" fmla="*/ 194182 w 5756091"/>
                <a:gd name="connsiteY0" fmla="*/ 1029752 h 4725268"/>
                <a:gd name="connsiteX1" fmla="*/ 4909613 w 5756091"/>
                <a:gd name="connsiteY1" fmla="*/ 2587 h 4725268"/>
                <a:gd name="connsiteX2" fmla="*/ 5264056 w 5756091"/>
                <a:gd name="connsiteY2" fmla="*/ 4184935 h 4725268"/>
                <a:gd name="connsiteX3" fmla="*/ 1161576 w 5756091"/>
                <a:gd name="connsiteY3" fmla="*/ 4599150 h 4725268"/>
                <a:gd name="connsiteX4" fmla="*/ 194182 w 5756091"/>
                <a:gd name="connsiteY4" fmla="*/ 1029752 h 4725268"/>
                <a:gd name="connsiteX0" fmla="*/ 241739 w 5803648"/>
                <a:gd name="connsiteY0" fmla="*/ 1029752 h 4644801"/>
                <a:gd name="connsiteX1" fmla="*/ 4957170 w 5803648"/>
                <a:gd name="connsiteY1" fmla="*/ 2587 h 4644801"/>
                <a:gd name="connsiteX2" fmla="*/ 5311613 w 5803648"/>
                <a:gd name="connsiteY2" fmla="*/ 4184935 h 4644801"/>
                <a:gd name="connsiteX3" fmla="*/ 927779 w 5803648"/>
                <a:gd name="connsiteY3" fmla="*/ 4468521 h 4644801"/>
                <a:gd name="connsiteX4" fmla="*/ 241739 w 5803648"/>
                <a:gd name="connsiteY4" fmla="*/ 1029752 h 4644801"/>
                <a:gd name="connsiteX0" fmla="*/ 241739 w 5803648"/>
                <a:gd name="connsiteY0" fmla="*/ 1029752 h 4681566"/>
                <a:gd name="connsiteX1" fmla="*/ 4957170 w 5803648"/>
                <a:gd name="connsiteY1" fmla="*/ 2587 h 4681566"/>
                <a:gd name="connsiteX2" fmla="*/ 5311613 w 5803648"/>
                <a:gd name="connsiteY2" fmla="*/ 4184935 h 4681566"/>
                <a:gd name="connsiteX3" fmla="*/ 927779 w 5803648"/>
                <a:gd name="connsiteY3" fmla="*/ 4468521 h 4681566"/>
                <a:gd name="connsiteX4" fmla="*/ 241739 w 5803648"/>
                <a:gd name="connsiteY4" fmla="*/ 1029752 h 4681566"/>
                <a:gd name="connsiteX0" fmla="*/ 241739 w 5912208"/>
                <a:gd name="connsiteY0" fmla="*/ 1058797 h 4710611"/>
                <a:gd name="connsiteX1" fmla="*/ 4957170 w 5912208"/>
                <a:gd name="connsiteY1" fmla="*/ 31632 h 4710611"/>
                <a:gd name="connsiteX2" fmla="*/ 5311613 w 5912208"/>
                <a:gd name="connsiteY2" fmla="*/ 4213980 h 4710611"/>
                <a:gd name="connsiteX3" fmla="*/ 927779 w 5912208"/>
                <a:gd name="connsiteY3" fmla="*/ 4497566 h 4710611"/>
                <a:gd name="connsiteX4" fmla="*/ 241739 w 5912208"/>
                <a:gd name="connsiteY4" fmla="*/ 1058797 h 4710611"/>
                <a:gd name="connsiteX0" fmla="*/ 241739 w 5643205"/>
                <a:gd name="connsiteY0" fmla="*/ 909302 h 4561116"/>
                <a:gd name="connsiteX1" fmla="*/ 4042770 w 5643205"/>
                <a:gd name="connsiteY1" fmla="*/ 32862 h 4561116"/>
                <a:gd name="connsiteX2" fmla="*/ 5311613 w 5643205"/>
                <a:gd name="connsiteY2" fmla="*/ 4064485 h 4561116"/>
                <a:gd name="connsiteX3" fmla="*/ 927779 w 5643205"/>
                <a:gd name="connsiteY3" fmla="*/ 4348071 h 4561116"/>
                <a:gd name="connsiteX4" fmla="*/ 241739 w 5643205"/>
                <a:gd name="connsiteY4" fmla="*/ 909302 h 4561116"/>
                <a:gd name="connsiteX0" fmla="*/ 241739 w 5838417"/>
                <a:gd name="connsiteY0" fmla="*/ 955224 h 4607038"/>
                <a:gd name="connsiteX1" fmla="*/ 4042770 w 5838417"/>
                <a:gd name="connsiteY1" fmla="*/ 78784 h 4607038"/>
                <a:gd name="connsiteX2" fmla="*/ 5311613 w 5838417"/>
                <a:gd name="connsiteY2" fmla="*/ 4110407 h 4607038"/>
                <a:gd name="connsiteX3" fmla="*/ 927779 w 5838417"/>
                <a:gd name="connsiteY3" fmla="*/ 4393993 h 4607038"/>
                <a:gd name="connsiteX4" fmla="*/ 241739 w 5838417"/>
                <a:gd name="connsiteY4" fmla="*/ 955224 h 4607038"/>
                <a:gd name="connsiteX0" fmla="*/ 241739 w 5838417"/>
                <a:gd name="connsiteY0" fmla="*/ 955224 h 4479329"/>
                <a:gd name="connsiteX1" fmla="*/ 4042770 w 5838417"/>
                <a:gd name="connsiteY1" fmla="*/ 78784 h 4479329"/>
                <a:gd name="connsiteX2" fmla="*/ 5311613 w 5838417"/>
                <a:gd name="connsiteY2" fmla="*/ 4110407 h 4479329"/>
                <a:gd name="connsiteX3" fmla="*/ 927779 w 5838417"/>
                <a:gd name="connsiteY3" fmla="*/ 4393993 h 4479329"/>
                <a:gd name="connsiteX4" fmla="*/ 241739 w 5838417"/>
                <a:gd name="connsiteY4" fmla="*/ 955224 h 4479329"/>
                <a:gd name="connsiteX0" fmla="*/ 241739 w 5939526"/>
                <a:gd name="connsiteY0" fmla="*/ 942880 h 4466985"/>
                <a:gd name="connsiteX1" fmla="*/ 4042770 w 5939526"/>
                <a:gd name="connsiteY1" fmla="*/ 66440 h 4466985"/>
                <a:gd name="connsiteX2" fmla="*/ 5311613 w 5939526"/>
                <a:gd name="connsiteY2" fmla="*/ 4098063 h 4466985"/>
                <a:gd name="connsiteX3" fmla="*/ 927779 w 5939526"/>
                <a:gd name="connsiteY3" fmla="*/ 4381649 h 4466985"/>
                <a:gd name="connsiteX4" fmla="*/ 241739 w 5939526"/>
                <a:gd name="connsiteY4" fmla="*/ 942880 h 4466985"/>
                <a:gd name="connsiteX0" fmla="*/ 347237 w 6045024"/>
                <a:gd name="connsiteY0" fmla="*/ 942880 h 4466985"/>
                <a:gd name="connsiteX1" fmla="*/ 4148268 w 6045024"/>
                <a:gd name="connsiteY1" fmla="*/ 66440 h 4466985"/>
                <a:gd name="connsiteX2" fmla="*/ 5417111 w 6045024"/>
                <a:gd name="connsiteY2" fmla="*/ 4098063 h 4466985"/>
                <a:gd name="connsiteX3" fmla="*/ 651440 w 6045024"/>
                <a:gd name="connsiteY3" fmla="*/ 4381649 h 4466985"/>
                <a:gd name="connsiteX4" fmla="*/ 347237 w 6045024"/>
                <a:gd name="connsiteY4" fmla="*/ 942880 h 4466985"/>
                <a:gd name="connsiteX0" fmla="*/ 273775 w 5971562"/>
                <a:gd name="connsiteY0" fmla="*/ 942880 h 4466985"/>
                <a:gd name="connsiteX1" fmla="*/ 4074806 w 5971562"/>
                <a:gd name="connsiteY1" fmla="*/ 66440 h 4466985"/>
                <a:gd name="connsiteX2" fmla="*/ 5343649 w 5971562"/>
                <a:gd name="connsiteY2" fmla="*/ 4098063 h 4466985"/>
                <a:gd name="connsiteX3" fmla="*/ 577978 w 5971562"/>
                <a:gd name="connsiteY3" fmla="*/ 4381649 h 4466985"/>
                <a:gd name="connsiteX4" fmla="*/ 273775 w 5971562"/>
                <a:gd name="connsiteY4" fmla="*/ 942880 h 4466985"/>
                <a:gd name="connsiteX0" fmla="*/ 273775 w 5971562"/>
                <a:gd name="connsiteY0" fmla="*/ 942880 h 4448824"/>
                <a:gd name="connsiteX1" fmla="*/ 4074806 w 5971562"/>
                <a:gd name="connsiteY1" fmla="*/ 66440 h 4448824"/>
                <a:gd name="connsiteX2" fmla="*/ 5343649 w 5971562"/>
                <a:gd name="connsiteY2" fmla="*/ 4098063 h 4448824"/>
                <a:gd name="connsiteX3" fmla="*/ 577978 w 5971562"/>
                <a:gd name="connsiteY3" fmla="*/ 4381649 h 4448824"/>
                <a:gd name="connsiteX4" fmla="*/ 273775 w 5971562"/>
                <a:gd name="connsiteY4" fmla="*/ 942880 h 4448824"/>
                <a:gd name="connsiteX0" fmla="*/ 273775 w 5783646"/>
                <a:gd name="connsiteY0" fmla="*/ 940244 h 4466512"/>
                <a:gd name="connsiteX1" fmla="*/ 4074806 w 5783646"/>
                <a:gd name="connsiteY1" fmla="*/ 63804 h 4466512"/>
                <a:gd name="connsiteX2" fmla="*/ 5052247 w 5783646"/>
                <a:gd name="connsiteY2" fmla="*/ 4306442 h 4466512"/>
                <a:gd name="connsiteX3" fmla="*/ 577978 w 5783646"/>
                <a:gd name="connsiteY3" fmla="*/ 4379013 h 4466512"/>
                <a:gd name="connsiteX4" fmla="*/ 273775 w 5783646"/>
                <a:gd name="connsiteY4" fmla="*/ 940244 h 4466512"/>
                <a:gd name="connsiteX0" fmla="*/ 273775 w 5864506"/>
                <a:gd name="connsiteY0" fmla="*/ 934546 h 4460814"/>
                <a:gd name="connsiteX1" fmla="*/ 4074806 w 5864506"/>
                <a:gd name="connsiteY1" fmla="*/ 58106 h 4460814"/>
                <a:gd name="connsiteX2" fmla="*/ 5052247 w 5864506"/>
                <a:gd name="connsiteY2" fmla="*/ 4300744 h 4460814"/>
                <a:gd name="connsiteX3" fmla="*/ 577978 w 5864506"/>
                <a:gd name="connsiteY3" fmla="*/ 4373315 h 4460814"/>
                <a:gd name="connsiteX4" fmla="*/ 273775 w 5864506"/>
                <a:gd name="connsiteY4" fmla="*/ 934546 h 4460814"/>
                <a:gd name="connsiteX0" fmla="*/ 273775 w 5500878"/>
                <a:gd name="connsiteY0" fmla="*/ 877967 h 4404235"/>
                <a:gd name="connsiteX1" fmla="*/ 4074806 w 5500878"/>
                <a:gd name="connsiteY1" fmla="*/ 1527 h 4404235"/>
                <a:gd name="connsiteX2" fmla="*/ 5052247 w 5500878"/>
                <a:gd name="connsiteY2" fmla="*/ 4244165 h 4404235"/>
                <a:gd name="connsiteX3" fmla="*/ 577978 w 5500878"/>
                <a:gd name="connsiteY3" fmla="*/ 4316736 h 4404235"/>
                <a:gd name="connsiteX4" fmla="*/ 273775 w 5500878"/>
                <a:gd name="connsiteY4" fmla="*/ 877967 h 440423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961503"/>
                <a:gd name="connsiteY0" fmla="*/ 925032 h 4451300"/>
                <a:gd name="connsiteX1" fmla="*/ 5220318 w 5961503"/>
                <a:gd name="connsiteY1" fmla="*/ 8398 h 4451300"/>
                <a:gd name="connsiteX2" fmla="*/ 5052247 w 5961503"/>
                <a:gd name="connsiteY2" fmla="*/ 4291230 h 4451300"/>
                <a:gd name="connsiteX3" fmla="*/ 577978 w 5961503"/>
                <a:gd name="connsiteY3" fmla="*/ 4363801 h 4451300"/>
                <a:gd name="connsiteX4" fmla="*/ 273775 w 5961503"/>
                <a:gd name="connsiteY4" fmla="*/ 925032 h 4451300"/>
                <a:gd name="connsiteX0" fmla="*/ 273775 w 5802230"/>
                <a:gd name="connsiteY0" fmla="*/ 894937 h 4421205"/>
                <a:gd name="connsiteX1" fmla="*/ 4858577 w 5802230"/>
                <a:gd name="connsiteY1" fmla="*/ 8448 h 4421205"/>
                <a:gd name="connsiteX2" fmla="*/ 5052247 w 5802230"/>
                <a:gd name="connsiteY2" fmla="*/ 4261135 h 4421205"/>
                <a:gd name="connsiteX3" fmla="*/ 577978 w 5802230"/>
                <a:gd name="connsiteY3" fmla="*/ 4333706 h 4421205"/>
                <a:gd name="connsiteX4" fmla="*/ 273775 w 5802230"/>
                <a:gd name="connsiteY4" fmla="*/ 894937 h 4421205"/>
                <a:gd name="connsiteX0" fmla="*/ 273775 w 5537359"/>
                <a:gd name="connsiteY0" fmla="*/ 894986 h 4417612"/>
                <a:gd name="connsiteX1" fmla="*/ 4858577 w 5537359"/>
                <a:gd name="connsiteY1" fmla="*/ 8497 h 4417612"/>
                <a:gd name="connsiteX2" fmla="*/ 4559878 w 5537359"/>
                <a:gd name="connsiteY2" fmla="*/ 4231039 h 4417612"/>
                <a:gd name="connsiteX3" fmla="*/ 577978 w 5537359"/>
                <a:gd name="connsiteY3" fmla="*/ 4333755 h 4417612"/>
                <a:gd name="connsiteX4" fmla="*/ 273775 w 5537359"/>
                <a:gd name="connsiteY4" fmla="*/ 894986 h 4417612"/>
                <a:gd name="connsiteX0" fmla="*/ 273775 w 5812461"/>
                <a:gd name="connsiteY0" fmla="*/ 895572 h 4418198"/>
                <a:gd name="connsiteX1" fmla="*/ 4858577 w 5812461"/>
                <a:gd name="connsiteY1" fmla="*/ 9083 h 4418198"/>
                <a:gd name="connsiteX2" fmla="*/ 4559878 w 5812461"/>
                <a:gd name="connsiteY2" fmla="*/ 4231625 h 4418198"/>
                <a:gd name="connsiteX3" fmla="*/ 577978 w 5812461"/>
                <a:gd name="connsiteY3" fmla="*/ 4334341 h 4418198"/>
                <a:gd name="connsiteX4" fmla="*/ 273775 w 5812461"/>
                <a:gd name="connsiteY4" fmla="*/ 895572 h 4418198"/>
                <a:gd name="connsiteX0" fmla="*/ 273775 w 5806873"/>
                <a:gd name="connsiteY0" fmla="*/ 895295 h 4440129"/>
                <a:gd name="connsiteX1" fmla="*/ 4858577 w 5806873"/>
                <a:gd name="connsiteY1" fmla="*/ 8806 h 4440129"/>
                <a:gd name="connsiteX2" fmla="*/ 4549829 w 5806873"/>
                <a:gd name="connsiteY2" fmla="*/ 4382073 h 4440129"/>
                <a:gd name="connsiteX3" fmla="*/ 577978 w 5806873"/>
                <a:gd name="connsiteY3" fmla="*/ 4334064 h 4440129"/>
                <a:gd name="connsiteX4" fmla="*/ 273775 w 5806873"/>
                <a:gd name="connsiteY4" fmla="*/ 895295 h 4440129"/>
                <a:gd name="connsiteX0" fmla="*/ 273775 w 5806873"/>
                <a:gd name="connsiteY0" fmla="*/ 895295 h 4404386"/>
                <a:gd name="connsiteX1" fmla="*/ 4858577 w 5806873"/>
                <a:gd name="connsiteY1" fmla="*/ 8806 h 4404386"/>
                <a:gd name="connsiteX2" fmla="*/ 4549829 w 5806873"/>
                <a:gd name="connsiteY2" fmla="*/ 4382073 h 4404386"/>
                <a:gd name="connsiteX3" fmla="*/ 577978 w 5806873"/>
                <a:gd name="connsiteY3" fmla="*/ 4334064 h 4404386"/>
                <a:gd name="connsiteX4" fmla="*/ 273775 w 5806873"/>
                <a:gd name="connsiteY4" fmla="*/ 895295 h 4404386"/>
                <a:gd name="connsiteX0" fmla="*/ 273775 w 5810350"/>
                <a:gd name="connsiteY0" fmla="*/ 890500 h 4399591"/>
                <a:gd name="connsiteX1" fmla="*/ 4858577 w 5810350"/>
                <a:gd name="connsiteY1" fmla="*/ 4011 h 4399591"/>
                <a:gd name="connsiteX2" fmla="*/ 4549829 w 5810350"/>
                <a:gd name="connsiteY2" fmla="*/ 4377278 h 4399591"/>
                <a:gd name="connsiteX3" fmla="*/ 577978 w 5810350"/>
                <a:gd name="connsiteY3" fmla="*/ 4329269 h 4399591"/>
                <a:gd name="connsiteX4" fmla="*/ 273775 w 5810350"/>
                <a:gd name="connsiteY4" fmla="*/ 890500 h 4399591"/>
                <a:gd name="connsiteX0" fmla="*/ 305470 w 5842045"/>
                <a:gd name="connsiteY0" fmla="*/ 890500 h 4399591"/>
                <a:gd name="connsiteX1" fmla="*/ 4890272 w 5842045"/>
                <a:gd name="connsiteY1" fmla="*/ 4011 h 4399591"/>
                <a:gd name="connsiteX2" fmla="*/ 4581524 w 5842045"/>
                <a:gd name="connsiteY2" fmla="*/ 4377278 h 4399591"/>
                <a:gd name="connsiteX3" fmla="*/ 609673 w 5842045"/>
                <a:gd name="connsiteY3" fmla="*/ 4329269 h 4399591"/>
                <a:gd name="connsiteX4" fmla="*/ 305470 w 5842045"/>
                <a:gd name="connsiteY4" fmla="*/ 890500 h 4399591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864938"/>
                <a:gd name="connsiteY0" fmla="*/ 894601 h 4412913"/>
                <a:gd name="connsiteX1" fmla="*/ 4834800 w 5864938"/>
                <a:gd name="connsiteY1" fmla="*/ 8112 h 4412913"/>
                <a:gd name="connsiteX2" fmla="*/ 4526052 w 5864938"/>
                <a:gd name="connsiteY2" fmla="*/ 4381379 h 4412913"/>
                <a:gd name="connsiteX3" fmla="*/ 765216 w 5864938"/>
                <a:gd name="connsiteY3" fmla="*/ 4343418 h 4412913"/>
                <a:gd name="connsiteX4" fmla="*/ 249998 w 5864938"/>
                <a:gd name="connsiteY4" fmla="*/ 894601 h 4412913"/>
                <a:gd name="connsiteX0" fmla="*/ 249998 w 5804074"/>
                <a:gd name="connsiteY0" fmla="*/ 892681 h 4410993"/>
                <a:gd name="connsiteX1" fmla="*/ 4834800 w 5804074"/>
                <a:gd name="connsiteY1" fmla="*/ 6192 h 4410993"/>
                <a:gd name="connsiteX2" fmla="*/ 4526052 w 5804074"/>
                <a:gd name="connsiteY2" fmla="*/ 4379459 h 4410993"/>
                <a:gd name="connsiteX3" fmla="*/ 765216 w 5804074"/>
                <a:gd name="connsiteY3" fmla="*/ 4341498 h 4410993"/>
                <a:gd name="connsiteX4" fmla="*/ 249998 w 5804074"/>
                <a:gd name="connsiteY4" fmla="*/ 892681 h 4410993"/>
                <a:gd name="connsiteX0" fmla="*/ 251951 w 5806027"/>
                <a:gd name="connsiteY0" fmla="*/ 892681 h 4410993"/>
                <a:gd name="connsiteX1" fmla="*/ 4836753 w 5806027"/>
                <a:gd name="connsiteY1" fmla="*/ 6192 h 4410993"/>
                <a:gd name="connsiteX2" fmla="*/ 4528005 w 5806027"/>
                <a:gd name="connsiteY2" fmla="*/ 4379459 h 4410993"/>
                <a:gd name="connsiteX3" fmla="*/ 767169 w 5806027"/>
                <a:gd name="connsiteY3" fmla="*/ 4341498 h 4410993"/>
                <a:gd name="connsiteX4" fmla="*/ 251951 w 5806027"/>
                <a:gd name="connsiteY4" fmla="*/ 892681 h 4410993"/>
                <a:gd name="connsiteX0" fmla="*/ 251951 w 5952250"/>
                <a:gd name="connsiteY0" fmla="*/ 893934 h 4412246"/>
                <a:gd name="connsiteX1" fmla="*/ 4836753 w 5952250"/>
                <a:gd name="connsiteY1" fmla="*/ 7445 h 4412246"/>
                <a:gd name="connsiteX2" fmla="*/ 4528005 w 5952250"/>
                <a:gd name="connsiteY2" fmla="*/ 4380712 h 4412246"/>
                <a:gd name="connsiteX3" fmla="*/ 767169 w 5952250"/>
                <a:gd name="connsiteY3" fmla="*/ 4342751 h 4412246"/>
                <a:gd name="connsiteX4" fmla="*/ 251951 w 5952250"/>
                <a:gd name="connsiteY4" fmla="*/ 893934 h 441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250" h="4412246">
                  <a:moveTo>
                    <a:pt x="251951" y="893934"/>
                  </a:moveTo>
                  <a:cubicBezTo>
                    <a:pt x="745237" y="-610713"/>
                    <a:pt x="2826165" y="406772"/>
                    <a:pt x="4836753" y="7445"/>
                  </a:cubicBezTo>
                  <a:cubicBezTo>
                    <a:pt x="6231043" y="-212875"/>
                    <a:pt x="6520011" y="4530693"/>
                    <a:pt x="4528005" y="4380712"/>
                  </a:cubicBezTo>
                  <a:cubicBezTo>
                    <a:pt x="2239413" y="3902484"/>
                    <a:pt x="2362425" y="4630059"/>
                    <a:pt x="767169" y="4342751"/>
                  </a:cubicBezTo>
                  <a:cubicBezTo>
                    <a:pt x="203544" y="4187932"/>
                    <a:pt x="-329936" y="2736876"/>
                    <a:pt x="251951" y="893934"/>
                  </a:cubicBezTo>
                  <a:close/>
                </a:path>
              </a:pathLst>
            </a:cu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8C7C41-D1A1-8B32-6013-83CF7F2A10DE}"/>
              </a:ext>
            </a:extLst>
          </p:cNvPr>
          <p:cNvGrpSpPr/>
          <p:nvPr/>
        </p:nvGrpSpPr>
        <p:grpSpPr>
          <a:xfrm>
            <a:off x="3276769" y="3264448"/>
            <a:ext cx="2590461" cy="2679994"/>
            <a:chOff x="3276769" y="3712673"/>
            <a:chExt cx="2590461" cy="2679994"/>
          </a:xfrm>
        </p:grpSpPr>
        <p:pic>
          <p:nvPicPr>
            <p:cNvPr id="12" name="Graphic 11" descr="Badge with solid fill">
              <a:extLst>
                <a:ext uri="{FF2B5EF4-FFF2-40B4-BE49-F238E27FC236}">
                  <a16:creationId xmlns:a16="http://schemas.microsoft.com/office/drawing/2014/main" id="{A3A38C2F-B213-EBDC-47C7-FAF6B269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8215" y="5505097"/>
              <a:ext cx="887570" cy="887570"/>
            </a:xfrm>
            <a:prstGeom prst="rect">
              <a:avLst/>
            </a:prstGeom>
          </p:spPr>
        </p:pic>
        <p:pic>
          <p:nvPicPr>
            <p:cNvPr id="13" name="Picture Placeholder 6">
              <a:extLst>
                <a:ext uri="{FF2B5EF4-FFF2-40B4-BE49-F238E27FC236}">
                  <a16:creationId xmlns:a16="http://schemas.microsoft.com/office/drawing/2014/main" id="{C7319EA9-0813-83E2-5764-26751A818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" r="5032"/>
            <a:stretch/>
          </p:blipFill>
          <p:spPr>
            <a:xfrm>
              <a:off x="3276769" y="3712673"/>
              <a:ext cx="2590461" cy="1920240"/>
            </a:xfrm>
            <a:custGeom>
              <a:avLst/>
              <a:gdLst>
                <a:gd name="connsiteX0" fmla="*/ 0 w 5733065"/>
                <a:gd name="connsiteY0" fmla="*/ 2293257 h 4586514"/>
                <a:gd name="connsiteX1" fmla="*/ 2866533 w 5733065"/>
                <a:gd name="connsiteY1" fmla="*/ 0 h 4586514"/>
                <a:gd name="connsiteX2" fmla="*/ 5733065 w 5733065"/>
                <a:gd name="connsiteY2" fmla="*/ 2293257 h 4586514"/>
                <a:gd name="connsiteX3" fmla="*/ 2866533 w 5733065"/>
                <a:gd name="connsiteY3" fmla="*/ 4586514 h 4586514"/>
                <a:gd name="connsiteX4" fmla="*/ 0 w 5733065"/>
                <a:gd name="connsiteY4" fmla="*/ 2293257 h 4586514"/>
                <a:gd name="connsiteX0" fmla="*/ 0 w 5672775"/>
                <a:gd name="connsiteY0" fmla="*/ 806101 h 4586514"/>
                <a:gd name="connsiteX1" fmla="*/ 2806243 w 5672775"/>
                <a:gd name="connsiteY1" fmla="*/ 0 h 4586514"/>
                <a:gd name="connsiteX2" fmla="*/ 5672775 w 5672775"/>
                <a:gd name="connsiteY2" fmla="*/ 2293257 h 4586514"/>
                <a:gd name="connsiteX3" fmla="*/ 2806243 w 5672775"/>
                <a:gd name="connsiteY3" fmla="*/ 4586514 h 4586514"/>
                <a:gd name="connsiteX4" fmla="*/ 0 w 5672775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648431 h 4428844"/>
                <a:gd name="connsiteX1" fmla="*/ 5723296 w 5866724"/>
                <a:gd name="connsiteY1" fmla="*/ 113635 h 4428844"/>
                <a:gd name="connsiteX2" fmla="*/ 5866724 w 5866724"/>
                <a:gd name="connsiteY2" fmla="*/ 2135587 h 4428844"/>
                <a:gd name="connsiteX3" fmla="*/ 3000192 w 5866724"/>
                <a:gd name="connsiteY3" fmla="*/ 4428844 h 4428844"/>
                <a:gd name="connsiteX4" fmla="*/ 193949 w 5866724"/>
                <a:gd name="connsiteY4" fmla="*/ 648431 h 4428844"/>
                <a:gd name="connsiteX0" fmla="*/ 193949 w 5866724"/>
                <a:gd name="connsiteY0" fmla="*/ 639455 h 4419868"/>
                <a:gd name="connsiteX1" fmla="*/ 5723296 w 5866724"/>
                <a:gd name="connsiteY1" fmla="*/ 104659 h 4419868"/>
                <a:gd name="connsiteX2" fmla="*/ 5866724 w 5866724"/>
                <a:gd name="connsiteY2" fmla="*/ 2126611 h 4419868"/>
                <a:gd name="connsiteX3" fmla="*/ 3000192 w 5866724"/>
                <a:gd name="connsiteY3" fmla="*/ 4419868 h 4419868"/>
                <a:gd name="connsiteX4" fmla="*/ 193949 w 5866724"/>
                <a:gd name="connsiteY4" fmla="*/ 639455 h 4419868"/>
                <a:gd name="connsiteX0" fmla="*/ 193949 w 6103969"/>
                <a:gd name="connsiteY0" fmla="*/ 639455 h 4419868"/>
                <a:gd name="connsiteX1" fmla="*/ 5723296 w 6103969"/>
                <a:gd name="connsiteY1" fmla="*/ 104659 h 4419868"/>
                <a:gd name="connsiteX2" fmla="*/ 5866724 w 6103969"/>
                <a:gd name="connsiteY2" fmla="*/ 2126611 h 4419868"/>
                <a:gd name="connsiteX3" fmla="*/ 3000192 w 6103969"/>
                <a:gd name="connsiteY3" fmla="*/ 4419868 h 4419868"/>
                <a:gd name="connsiteX4" fmla="*/ 193949 w 6103969"/>
                <a:gd name="connsiteY4" fmla="*/ 639455 h 4419868"/>
                <a:gd name="connsiteX0" fmla="*/ 193949 w 5866927"/>
                <a:gd name="connsiteY0" fmla="*/ 725715 h 4506128"/>
                <a:gd name="connsiteX1" fmla="*/ 5271121 w 5866927"/>
                <a:gd name="connsiteY1" fmla="*/ 0 h 4506128"/>
                <a:gd name="connsiteX2" fmla="*/ 5866724 w 5866927"/>
                <a:gd name="connsiteY2" fmla="*/ 2212871 h 4506128"/>
                <a:gd name="connsiteX3" fmla="*/ 3000192 w 5866927"/>
                <a:gd name="connsiteY3" fmla="*/ 4506128 h 4506128"/>
                <a:gd name="connsiteX4" fmla="*/ 193949 w 5866927"/>
                <a:gd name="connsiteY4" fmla="*/ 725715 h 4506128"/>
                <a:gd name="connsiteX0" fmla="*/ 193949 w 5887493"/>
                <a:gd name="connsiteY0" fmla="*/ 730942 h 4511355"/>
                <a:gd name="connsiteX1" fmla="*/ 5271121 w 5887493"/>
                <a:gd name="connsiteY1" fmla="*/ 5227 h 4511355"/>
                <a:gd name="connsiteX2" fmla="*/ 5866724 w 5887493"/>
                <a:gd name="connsiteY2" fmla="*/ 2218098 h 4511355"/>
                <a:gd name="connsiteX3" fmla="*/ 3000192 w 5887493"/>
                <a:gd name="connsiteY3" fmla="*/ 4511355 h 4511355"/>
                <a:gd name="connsiteX4" fmla="*/ 193949 w 5887493"/>
                <a:gd name="connsiteY4" fmla="*/ 730942 h 4511355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88203 w 5760978"/>
                <a:gd name="connsiteY0" fmla="*/ 811097 h 4591510"/>
                <a:gd name="connsiteX1" fmla="*/ 4934263 w 5760978"/>
                <a:gd name="connsiteY1" fmla="*/ 4995 h 4591510"/>
                <a:gd name="connsiteX2" fmla="*/ 5760978 w 5760978"/>
                <a:gd name="connsiteY2" fmla="*/ 2298253 h 4591510"/>
                <a:gd name="connsiteX3" fmla="*/ 2894446 w 5760978"/>
                <a:gd name="connsiteY3" fmla="*/ 4591510 h 4591510"/>
                <a:gd name="connsiteX4" fmla="*/ 88203 w 5760978"/>
                <a:gd name="connsiteY4" fmla="*/ 811097 h 4591510"/>
                <a:gd name="connsiteX0" fmla="*/ 205536 w 5878311"/>
                <a:gd name="connsiteY0" fmla="*/ 811097 h 4601558"/>
                <a:gd name="connsiteX1" fmla="*/ 5051596 w 5878311"/>
                <a:gd name="connsiteY1" fmla="*/ 4995 h 4601558"/>
                <a:gd name="connsiteX2" fmla="*/ 5878311 w 5878311"/>
                <a:gd name="connsiteY2" fmla="*/ 2298253 h 4601558"/>
                <a:gd name="connsiteX3" fmla="*/ 1303559 w 5878311"/>
                <a:gd name="connsiteY3" fmla="*/ 4601558 h 4601558"/>
                <a:gd name="connsiteX4" fmla="*/ 205536 w 5878311"/>
                <a:gd name="connsiteY4" fmla="*/ 811097 h 4601558"/>
                <a:gd name="connsiteX0" fmla="*/ 178601 w 5851376"/>
                <a:gd name="connsiteY0" fmla="*/ 811097 h 4601558"/>
                <a:gd name="connsiteX1" fmla="*/ 5024661 w 5851376"/>
                <a:gd name="connsiteY1" fmla="*/ 4995 h 4601558"/>
                <a:gd name="connsiteX2" fmla="*/ 5851376 w 5851376"/>
                <a:gd name="connsiteY2" fmla="*/ 2298253 h 4601558"/>
                <a:gd name="connsiteX3" fmla="*/ 1276624 w 5851376"/>
                <a:gd name="connsiteY3" fmla="*/ 4601558 h 4601558"/>
                <a:gd name="connsiteX4" fmla="*/ 178601 w 5851376"/>
                <a:gd name="connsiteY4" fmla="*/ 811097 h 4601558"/>
                <a:gd name="connsiteX0" fmla="*/ 178601 w 5851376"/>
                <a:gd name="connsiteY0" fmla="*/ 811097 h 4607410"/>
                <a:gd name="connsiteX1" fmla="*/ 5024661 w 5851376"/>
                <a:gd name="connsiteY1" fmla="*/ 4995 h 4607410"/>
                <a:gd name="connsiteX2" fmla="*/ 5851376 w 5851376"/>
                <a:gd name="connsiteY2" fmla="*/ 2298253 h 4607410"/>
                <a:gd name="connsiteX3" fmla="*/ 1276624 w 5851376"/>
                <a:gd name="connsiteY3" fmla="*/ 4601558 h 4607410"/>
                <a:gd name="connsiteX4" fmla="*/ 178601 w 5851376"/>
                <a:gd name="connsiteY4" fmla="*/ 811097 h 4607410"/>
                <a:gd name="connsiteX0" fmla="*/ 178601 w 5851376"/>
                <a:gd name="connsiteY0" fmla="*/ 811097 h 4601879"/>
                <a:gd name="connsiteX1" fmla="*/ 5024661 w 5851376"/>
                <a:gd name="connsiteY1" fmla="*/ 4995 h 4601879"/>
                <a:gd name="connsiteX2" fmla="*/ 5851376 w 5851376"/>
                <a:gd name="connsiteY2" fmla="*/ 2298253 h 4601879"/>
                <a:gd name="connsiteX3" fmla="*/ 1276624 w 5851376"/>
                <a:gd name="connsiteY3" fmla="*/ 4601558 h 4601879"/>
                <a:gd name="connsiteX4" fmla="*/ 178601 w 5851376"/>
                <a:gd name="connsiteY4" fmla="*/ 811097 h 4601879"/>
                <a:gd name="connsiteX0" fmla="*/ 178601 w 5598354"/>
                <a:gd name="connsiteY0" fmla="*/ 808523 h 4709660"/>
                <a:gd name="connsiteX1" fmla="*/ 5024661 w 5598354"/>
                <a:gd name="connsiteY1" fmla="*/ 2421 h 4709660"/>
                <a:gd name="connsiteX2" fmla="*/ 5549926 w 5598354"/>
                <a:gd name="connsiteY2" fmla="*/ 4224963 h 4709660"/>
                <a:gd name="connsiteX3" fmla="*/ 1276624 w 5598354"/>
                <a:gd name="connsiteY3" fmla="*/ 4598984 h 4709660"/>
                <a:gd name="connsiteX4" fmla="*/ 178601 w 5598354"/>
                <a:gd name="connsiteY4" fmla="*/ 808523 h 4709660"/>
                <a:gd name="connsiteX0" fmla="*/ 178601 w 5915101"/>
                <a:gd name="connsiteY0" fmla="*/ 808718 h 4709855"/>
                <a:gd name="connsiteX1" fmla="*/ 5024661 w 5915101"/>
                <a:gd name="connsiteY1" fmla="*/ 2616 h 4709855"/>
                <a:gd name="connsiteX2" fmla="*/ 5549926 w 5915101"/>
                <a:gd name="connsiteY2" fmla="*/ 4225158 h 4709855"/>
                <a:gd name="connsiteX3" fmla="*/ 1276624 w 5915101"/>
                <a:gd name="connsiteY3" fmla="*/ 4599179 h 4709855"/>
                <a:gd name="connsiteX4" fmla="*/ 178601 w 5915101"/>
                <a:gd name="connsiteY4" fmla="*/ 808718 h 4709855"/>
                <a:gd name="connsiteX0" fmla="*/ 178601 w 5675803"/>
                <a:gd name="connsiteY0" fmla="*/ 808922 h 4621140"/>
                <a:gd name="connsiteX1" fmla="*/ 5024661 w 5675803"/>
                <a:gd name="connsiteY1" fmla="*/ 2820 h 4621140"/>
                <a:gd name="connsiteX2" fmla="*/ 5158040 w 5675803"/>
                <a:gd name="connsiteY2" fmla="*/ 3974153 h 4621140"/>
                <a:gd name="connsiteX3" fmla="*/ 1276624 w 5675803"/>
                <a:gd name="connsiteY3" fmla="*/ 4599383 h 4621140"/>
                <a:gd name="connsiteX4" fmla="*/ 178601 w 5675803"/>
                <a:gd name="connsiteY4" fmla="*/ 808922 h 4621140"/>
                <a:gd name="connsiteX0" fmla="*/ 178601 w 5675803"/>
                <a:gd name="connsiteY0" fmla="*/ 808922 h 4607064"/>
                <a:gd name="connsiteX1" fmla="*/ 5024661 w 5675803"/>
                <a:gd name="connsiteY1" fmla="*/ 2820 h 4607064"/>
                <a:gd name="connsiteX2" fmla="*/ 5158040 w 5675803"/>
                <a:gd name="connsiteY2" fmla="*/ 3974153 h 4607064"/>
                <a:gd name="connsiteX3" fmla="*/ 1276624 w 5675803"/>
                <a:gd name="connsiteY3" fmla="*/ 4599383 h 4607064"/>
                <a:gd name="connsiteX4" fmla="*/ 178601 w 5675803"/>
                <a:gd name="connsiteY4" fmla="*/ 808922 h 4607064"/>
                <a:gd name="connsiteX0" fmla="*/ 178601 w 5802309"/>
                <a:gd name="connsiteY0" fmla="*/ 808749 h 4651134"/>
                <a:gd name="connsiteX1" fmla="*/ 5024661 w 5802309"/>
                <a:gd name="connsiteY1" fmla="*/ 2647 h 4651134"/>
                <a:gd name="connsiteX2" fmla="*/ 5379104 w 5802309"/>
                <a:gd name="connsiteY2" fmla="*/ 4184995 h 4651134"/>
                <a:gd name="connsiteX3" fmla="*/ 1276624 w 5802309"/>
                <a:gd name="connsiteY3" fmla="*/ 4599210 h 4651134"/>
                <a:gd name="connsiteX4" fmla="*/ 178601 w 5802309"/>
                <a:gd name="connsiteY4" fmla="*/ 808749 h 465113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599150"/>
                <a:gd name="connsiteX1" fmla="*/ 4910882 w 5757360"/>
                <a:gd name="connsiteY1" fmla="*/ 2587 h 4599150"/>
                <a:gd name="connsiteX2" fmla="*/ 5265325 w 5757360"/>
                <a:gd name="connsiteY2" fmla="*/ 4184935 h 4599150"/>
                <a:gd name="connsiteX3" fmla="*/ 1162845 w 5757360"/>
                <a:gd name="connsiteY3" fmla="*/ 4599150 h 4599150"/>
                <a:gd name="connsiteX4" fmla="*/ 195451 w 5757360"/>
                <a:gd name="connsiteY4" fmla="*/ 1029752 h 4599150"/>
                <a:gd name="connsiteX0" fmla="*/ 195451 w 5757360"/>
                <a:gd name="connsiteY0" fmla="*/ 1029752 h 4725268"/>
                <a:gd name="connsiteX1" fmla="*/ 4910882 w 5757360"/>
                <a:gd name="connsiteY1" fmla="*/ 2587 h 4725268"/>
                <a:gd name="connsiteX2" fmla="*/ 5265325 w 5757360"/>
                <a:gd name="connsiteY2" fmla="*/ 4184935 h 4725268"/>
                <a:gd name="connsiteX3" fmla="*/ 1162845 w 5757360"/>
                <a:gd name="connsiteY3" fmla="*/ 4599150 h 4725268"/>
                <a:gd name="connsiteX4" fmla="*/ 195451 w 5757360"/>
                <a:gd name="connsiteY4" fmla="*/ 1029752 h 4725268"/>
                <a:gd name="connsiteX0" fmla="*/ 194182 w 5756091"/>
                <a:gd name="connsiteY0" fmla="*/ 1029752 h 4725268"/>
                <a:gd name="connsiteX1" fmla="*/ 4909613 w 5756091"/>
                <a:gd name="connsiteY1" fmla="*/ 2587 h 4725268"/>
                <a:gd name="connsiteX2" fmla="*/ 5264056 w 5756091"/>
                <a:gd name="connsiteY2" fmla="*/ 4184935 h 4725268"/>
                <a:gd name="connsiteX3" fmla="*/ 1161576 w 5756091"/>
                <a:gd name="connsiteY3" fmla="*/ 4599150 h 4725268"/>
                <a:gd name="connsiteX4" fmla="*/ 194182 w 5756091"/>
                <a:gd name="connsiteY4" fmla="*/ 1029752 h 4725268"/>
                <a:gd name="connsiteX0" fmla="*/ 241739 w 5803648"/>
                <a:gd name="connsiteY0" fmla="*/ 1029752 h 4644801"/>
                <a:gd name="connsiteX1" fmla="*/ 4957170 w 5803648"/>
                <a:gd name="connsiteY1" fmla="*/ 2587 h 4644801"/>
                <a:gd name="connsiteX2" fmla="*/ 5311613 w 5803648"/>
                <a:gd name="connsiteY2" fmla="*/ 4184935 h 4644801"/>
                <a:gd name="connsiteX3" fmla="*/ 927779 w 5803648"/>
                <a:gd name="connsiteY3" fmla="*/ 4468521 h 4644801"/>
                <a:gd name="connsiteX4" fmla="*/ 241739 w 5803648"/>
                <a:gd name="connsiteY4" fmla="*/ 1029752 h 4644801"/>
                <a:gd name="connsiteX0" fmla="*/ 241739 w 5803648"/>
                <a:gd name="connsiteY0" fmla="*/ 1029752 h 4681566"/>
                <a:gd name="connsiteX1" fmla="*/ 4957170 w 5803648"/>
                <a:gd name="connsiteY1" fmla="*/ 2587 h 4681566"/>
                <a:gd name="connsiteX2" fmla="*/ 5311613 w 5803648"/>
                <a:gd name="connsiteY2" fmla="*/ 4184935 h 4681566"/>
                <a:gd name="connsiteX3" fmla="*/ 927779 w 5803648"/>
                <a:gd name="connsiteY3" fmla="*/ 4468521 h 4681566"/>
                <a:gd name="connsiteX4" fmla="*/ 241739 w 5803648"/>
                <a:gd name="connsiteY4" fmla="*/ 1029752 h 4681566"/>
                <a:gd name="connsiteX0" fmla="*/ 241739 w 5912208"/>
                <a:gd name="connsiteY0" fmla="*/ 1058797 h 4710611"/>
                <a:gd name="connsiteX1" fmla="*/ 4957170 w 5912208"/>
                <a:gd name="connsiteY1" fmla="*/ 31632 h 4710611"/>
                <a:gd name="connsiteX2" fmla="*/ 5311613 w 5912208"/>
                <a:gd name="connsiteY2" fmla="*/ 4213980 h 4710611"/>
                <a:gd name="connsiteX3" fmla="*/ 927779 w 5912208"/>
                <a:gd name="connsiteY3" fmla="*/ 4497566 h 4710611"/>
                <a:gd name="connsiteX4" fmla="*/ 241739 w 5912208"/>
                <a:gd name="connsiteY4" fmla="*/ 1058797 h 4710611"/>
                <a:gd name="connsiteX0" fmla="*/ 241739 w 5643205"/>
                <a:gd name="connsiteY0" fmla="*/ 909302 h 4561116"/>
                <a:gd name="connsiteX1" fmla="*/ 4042770 w 5643205"/>
                <a:gd name="connsiteY1" fmla="*/ 32862 h 4561116"/>
                <a:gd name="connsiteX2" fmla="*/ 5311613 w 5643205"/>
                <a:gd name="connsiteY2" fmla="*/ 4064485 h 4561116"/>
                <a:gd name="connsiteX3" fmla="*/ 927779 w 5643205"/>
                <a:gd name="connsiteY3" fmla="*/ 4348071 h 4561116"/>
                <a:gd name="connsiteX4" fmla="*/ 241739 w 5643205"/>
                <a:gd name="connsiteY4" fmla="*/ 909302 h 4561116"/>
                <a:gd name="connsiteX0" fmla="*/ 241739 w 5838417"/>
                <a:gd name="connsiteY0" fmla="*/ 955224 h 4607038"/>
                <a:gd name="connsiteX1" fmla="*/ 4042770 w 5838417"/>
                <a:gd name="connsiteY1" fmla="*/ 78784 h 4607038"/>
                <a:gd name="connsiteX2" fmla="*/ 5311613 w 5838417"/>
                <a:gd name="connsiteY2" fmla="*/ 4110407 h 4607038"/>
                <a:gd name="connsiteX3" fmla="*/ 927779 w 5838417"/>
                <a:gd name="connsiteY3" fmla="*/ 4393993 h 4607038"/>
                <a:gd name="connsiteX4" fmla="*/ 241739 w 5838417"/>
                <a:gd name="connsiteY4" fmla="*/ 955224 h 4607038"/>
                <a:gd name="connsiteX0" fmla="*/ 241739 w 5838417"/>
                <a:gd name="connsiteY0" fmla="*/ 955224 h 4479329"/>
                <a:gd name="connsiteX1" fmla="*/ 4042770 w 5838417"/>
                <a:gd name="connsiteY1" fmla="*/ 78784 h 4479329"/>
                <a:gd name="connsiteX2" fmla="*/ 5311613 w 5838417"/>
                <a:gd name="connsiteY2" fmla="*/ 4110407 h 4479329"/>
                <a:gd name="connsiteX3" fmla="*/ 927779 w 5838417"/>
                <a:gd name="connsiteY3" fmla="*/ 4393993 h 4479329"/>
                <a:gd name="connsiteX4" fmla="*/ 241739 w 5838417"/>
                <a:gd name="connsiteY4" fmla="*/ 955224 h 4479329"/>
                <a:gd name="connsiteX0" fmla="*/ 241739 w 5939526"/>
                <a:gd name="connsiteY0" fmla="*/ 942880 h 4466985"/>
                <a:gd name="connsiteX1" fmla="*/ 4042770 w 5939526"/>
                <a:gd name="connsiteY1" fmla="*/ 66440 h 4466985"/>
                <a:gd name="connsiteX2" fmla="*/ 5311613 w 5939526"/>
                <a:gd name="connsiteY2" fmla="*/ 4098063 h 4466985"/>
                <a:gd name="connsiteX3" fmla="*/ 927779 w 5939526"/>
                <a:gd name="connsiteY3" fmla="*/ 4381649 h 4466985"/>
                <a:gd name="connsiteX4" fmla="*/ 241739 w 5939526"/>
                <a:gd name="connsiteY4" fmla="*/ 942880 h 4466985"/>
                <a:gd name="connsiteX0" fmla="*/ 347237 w 6045024"/>
                <a:gd name="connsiteY0" fmla="*/ 942880 h 4466985"/>
                <a:gd name="connsiteX1" fmla="*/ 4148268 w 6045024"/>
                <a:gd name="connsiteY1" fmla="*/ 66440 h 4466985"/>
                <a:gd name="connsiteX2" fmla="*/ 5417111 w 6045024"/>
                <a:gd name="connsiteY2" fmla="*/ 4098063 h 4466985"/>
                <a:gd name="connsiteX3" fmla="*/ 651440 w 6045024"/>
                <a:gd name="connsiteY3" fmla="*/ 4381649 h 4466985"/>
                <a:gd name="connsiteX4" fmla="*/ 347237 w 6045024"/>
                <a:gd name="connsiteY4" fmla="*/ 942880 h 4466985"/>
                <a:gd name="connsiteX0" fmla="*/ 273775 w 5971562"/>
                <a:gd name="connsiteY0" fmla="*/ 942880 h 4466985"/>
                <a:gd name="connsiteX1" fmla="*/ 4074806 w 5971562"/>
                <a:gd name="connsiteY1" fmla="*/ 66440 h 4466985"/>
                <a:gd name="connsiteX2" fmla="*/ 5343649 w 5971562"/>
                <a:gd name="connsiteY2" fmla="*/ 4098063 h 4466985"/>
                <a:gd name="connsiteX3" fmla="*/ 577978 w 5971562"/>
                <a:gd name="connsiteY3" fmla="*/ 4381649 h 4466985"/>
                <a:gd name="connsiteX4" fmla="*/ 273775 w 5971562"/>
                <a:gd name="connsiteY4" fmla="*/ 942880 h 4466985"/>
                <a:gd name="connsiteX0" fmla="*/ 273775 w 5971562"/>
                <a:gd name="connsiteY0" fmla="*/ 942880 h 4448824"/>
                <a:gd name="connsiteX1" fmla="*/ 4074806 w 5971562"/>
                <a:gd name="connsiteY1" fmla="*/ 66440 h 4448824"/>
                <a:gd name="connsiteX2" fmla="*/ 5343649 w 5971562"/>
                <a:gd name="connsiteY2" fmla="*/ 4098063 h 4448824"/>
                <a:gd name="connsiteX3" fmla="*/ 577978 w 5971562"/>
                <a:gd name="connsiteY3" fmla="*/ 4381649 h 4448824"/>
                <a:gd name="connsiteX4" fmla="*/ 273775 w 5971562"/>
                <a:gd name="connsiteY4" fmla="*/ 942880 h 4448824"/>
                <a:gd name="connsiteX0" fmla="*/ 273775 w 5783646"/>
                <a:gd name="connsiteY0" fmla="*/ 940244 h 4466512"/>
                <a:gd name="connsiteX1" fmla="*/ 4074806 w 5783646"/>
                <a:gd name="connsiteY1" fmla="*/ 63804 h 4466512"/>
                <a:gd name="connsiteX2" fmla="*/ 5052247 w 5783646"/>
                <a:gd name="connsiteY2" fmla="*/ 4306442 h 4466512"/>
                <a:gd name="connsiteX3" fmla="*/ 577978 w 5783646"/>
                <a:gd name="connsiteY3" fmla="*/ 4379013 h 4466512"/>
                <a:gd name="connsiteX4" fmla="*/ 273775 w 5783646"/>
                <a:gd name="connsiteY4" fmla="*/ 940244 h 4466512"/>
                <a:gd name="connsiteX0" fmla="*/ 273775 w 5864506"/>
                <a:gd name="connsiteY0" fmla="*/ 934546 h 4460814"/>
                <a:gd name="connsiteX1" fmla="*/ 4074806 w 5864506"/>
                <a:gd name="connsiteY1" fmla="*/ 58106 h 4460814"/>
                <a:gd name="connsiteX2" fmla="*/ 5052247 w 5864506"/>
                <a:gd name="connsiteY2" fmla="*/ 4300744 h 4460814"/>
                <a:gd name="connsiteX3" fmla="*/ 577978 w 5864506"/>
                <a:gd name="connsiteY3" fmla="*/ 4373315 h 4460814"/>
                <a:gd name="connsiteX4" fmla="*/ 273775 w 5864506"/>
                <a:gd name="connsiteY4" fmla="*/ 934546 h 4460814"/>
                <a:gd name="connsiteX0" fmla="*/ 273775 w 5500878"/>
                <a:gd name="connsiteY0" fmla="*/ 877967 h 4404235"/>
                <a:gd name="connsiteX1" fmla="*/ 4074806 w 5500878"/>
                <a:gd name="connsiteY1" fmla="*/ 1527 h 4404235"/>
                <a:gd name="connsiteX2" fmla="*/ 5052247 w 5500878"/>
                <a:gd name="connsiteY2" fmla="*/ 4244165 h 4404235"/>
                <a:gd name="connsiteX3" fmla="*/ 577978 w 5500878"/>
                <a:gd name="connsiteY3" fmla="*/ 4316736 h 4404235"/>
                <a:gd name="connsiteX4" fmla="*/ 273775 w 5500878"/>
                <a:gd name="connsiteY4" fmla="*/ 877967 h 440423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961503"/>
                <a:gd name="connsiteY0" fmla="*/ 925032 h 4451300"/>
                <a:gd name="connsiteX1" fmla="*/ 5220318 w 5961503"/>
                <a:gd name="connsiteY1" fmla="*/ 8398 h 4451300"/>
                <a:gd name="connsiteX2" fmla="*/ 5052247 w 5961503"/>
                <a:gd name="connsiteY2" fmla="*/ 4291230 h 4451300"/>
                <a:gd name="connsiteX3" fmla="*/ 577978 w 5961503"/>
                <a:gd name="connsiteY3" fmla="*/ 4363801 h 4451300"/>
                <a:gd name="connsiteX4" fmla="*/ 273775 w 5961503"/>
                <a:gd name="connsiteY4" fmla="*/ 925032 h 4451300"/>
                <a:gd name="connsiteX0" fmla="*/ 273775 w 5802230"/>
                <a:gd name="connsiteY0" fmla="*/ 894937 h 4421205"/>
                <a:gd name="connsiteX1" fmla="*/ 4858577 w 5802230"/>
                <a:gd name="connsiteY1" fmla="*/ 8448 h 4421205"/>
                <a:gd name="connsiteX2" fmla="*/ 5052247 w 5802230"/>
                <a:gd name="connsiteY2" fmla="*/ 4261135 h 4421205"/>
                <a:gd name="connsiteX3" fmla="*/ 577978 w 5802230"/>
                <a:gd name="connsiteY3" fmla="*/ 4333706 h 4421205"/>
                <a:gd name="connsiteX4" fmla="*/ 273775 w 5802230"/>
                <a:gd name="connsiteY4" fmla="*/ 894937 h 4421205"/>
                <a:gd name="connsiteX0" fmla="*/ 273775 w 5537359"/>
                <a:gd name="connsiteY0" fmla="*/ 894986 h 4417612"/>
                <a:gd name="connsiteX1" fmla="*/ 4858577 w 5537359"/>
                <a:gd name="connsiteY1" fmla="*/ 8497 h 4417612"/>
                <a:gd name="connsiteX2" fmla="*/ 4559878 w 5537359"/>
                <a:gd name="connsiteY2" fmla="*/ 4231039 h 4417612"/>
                <a:gd name="connsiteX3" fmla="*/ 577978 w 5537359"/>
                <a:gd name="connsiteY3" fmla="*/ 4333755 h 4417612"/>
                <a:gd name="connsiteX4" fmla="*/ 273775 w 5537359"/>
                <a:gd name="connsiteY4" fmla="*/ 894986 h 4417612"/>
                <a:gd name="connsiteX0" fmla="*/ 273775 w 5812461"/>
                <a:gd name="connsiteY0" fmla="*/ 895572 h 4418198"/>
                <a:gd name="connsiteX1" fmla="*/ 4858577 w 5812461"/>
                <a:gd name="connsiteY1" fmla="*/ 9083 h 4418198"/>
                <a:gd name="connsiteX2" fmla="*/ 4559878 w 5812461"/>
                <a:gd name="connsiteY2" fmla="*/ 4231625 h 4418198"/>
                <a:gd name="connsiteX3" fmla="*/ 577978 w 5812461"/>
                <a:gd name="connsiteY3" fmla="*/ 4334341 h 4418198"/>
                <a:gd name="connsiteX4" fmla="*/ 273775 w 5812461"/>
                <a:gd name="connsiteY4" fmla="*/ 895572 h 4418198"/>
                <a:gd name="connsiteX0" fmla="*/ 273775 w 5806873"/>
                <a:gd name="connsiteY0" fmla="*/ 895295 h 4440129"/>
                <a:gd name="connsiteX1" fmla="*/ 4858577 w 5806873"/>
                <a:gd name="connsiteY1" fmla="*/ 8806 h 4440129"/>
                <a:gd name="connsiteX2" fmla="*/ 4549829 w 5806873"/>
                <a:gd name="connsiteY2" fmla="*/ 4382073 h 4440129"/>
                <a:gd name="connsiteX3" fmla="*/ 577978 w 5806873"/>
                <a:gd name="connsiteY3" fmla="*/ 4334064 h 4440129"/>
                <a:gd name="connsiteX4" fmla="*/ 273775 w 5806873"/>
                <a:gd name="connsiteY4" fmla="*/ 895295 h 4440129"/>
                <a:gd name="connsiteX0" fmla="*/ 273775 w 5806873"/>
                <a:gd name="connsiteY0" fmla="*/ 895295 h 4404386"/>
                <a:gd name="connsiteX1" fmla="*/ 4858577 w 5806873"/>
                <a:gd name="connsiteY1" fmla="*/ 8806 h 4404386"/>
                <a:gd name="connsiteX2" fmla="*/ 4549829 w 5806873"/>
                <a:gd name="connsiteY2" fmla="*/ 4382073 h 4404386"/>
                <a:gd name="connsiteX3" fmla="*/ 577978 w 5806873"/>
                <a:gd name="connsiteY3" fmla="*/ 4334064 h 4404386"/>
                <a:gd name="connsiteX4" fmla="*/ 273775 w 5806873"/>
                <a:gd name="connsiteY4" fmla="*/ 895295 h 4404386"/>
                <a:gd name="connsiteX0" fmla="*/ 273775 w 5810350"/>
                <a:gd name="connsiteY0" fmla="*/ 890500 h 4399591"/>
                <a:gd name="connsiteX1" fmla="*/ 4858577 w 5810350"/>
                <a:gd name="connsiteY1" fmla="*/ 4011 h 4399591"/>
                <a:gd name="connsiteX2" fmla="*/ 4549829 w 5810350"/>
                <a:gd name="connsiteY2" fmla="*/ 4377278 h 4399591"/>
                <a:gd name="connsiteX3" fmla="*/ 577978 w 5810350"/>
                <a:gd name="connsiteY3" fmla="*/ 4329269 h 4399591"/>
                <a:gd name="connsiteX4" fmla="*/ 273775 w 5810350"/>
                <a:gd name="connsiteY4" fmla="*/ 890500 h 4399591"/>
                <a:gd name="connsiteX0" fmla="*/ 305470 w 5842045"/>
                <a:gd name="connsiteY0" fmla="*/ 890500 h 4399591"/>
                <a:gd name="connsiteX1" fmla="*/ 4890272 w 5842045"/>
                <a:gd name="connsiteY1" fmla="*/ 4011 h 4399591"/>
                <a:gd name="connsiteX2" fmla="*/ 4581524 w 5842045"/>
                <a:gd name="connsiteY2" fmla="*/ 4377278 h 4399591"/>
                <a:gd name="connsiteX3" fmla="*/ 609673 w 5842045"/>
                <a:gd name="connsiteY3" fmla="*/ 4329269 h 4399591"/>
                <a:gd name="connsiteX4" fmla="*/ 305470 w 5842045"/>
                <a:gd name="connsiteY4" fmla="*/ 890500 h 4399591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864938"/>
                <a:gd name="connsiteY0" fmla="*/ 894601 h 4412913"/>
                <a:gd name="connsiteX1" fmla="*/ 4834800 w 5864938"/>
                <a:gd name="connsiteY1" fmla="*/ 8112 h 4412913"/>
                <a:gd name="connsiteX2" fmla="*/ 4526052 w 5864938"/>
                <a:gd name="connsiteY2" fmla="*/ 4381379 h 4412913"/>
                <a:gd name="connsiteX3" fmla="*/ 765216 w 5864938"/>
                <a:gd name="connsiteY3" fmla="*/ 4343418 h 4412913"/>
                <a:gd name="connsiteX4" fmla="*/ 249998 w 5864938"/>
                <a:gd name="connsiteY4" fmla="*/ 894601 h 4412913"/>
                <a:gd name="connsiteX0" fmla="*/ 249998 w 5804074"/>
                <a:gd name="connsiteY0" fmla="*/ 892681 h 4410993"/>
                <a:gd name="connsiteX1" fmla="*/ 4834800 w 5804074"/>
                <a:gd name="connsiteY1" fmla="*/ 6192 h 4410993"/>
                <a:gd name="connsiteX2" fmla="*/ 4526052 w 5804074"/>
                <a:gd name="connsiteY2" fmla="*/ 4379459 h 4410993"/>
                <a:gd name="connsiteX3" fmla="*/ 765216 w 5804074"/>
                <a:gd name="connsiteY3" fmla="*/ 4341498 h 4410993"/>
                <a:gd name="connsiteX4" fmla="*/ 249998 w 5804074"/>
                <a:gd name="connsiteY4" fmla="*/ 892681 h 4410993"/>
                <a:gd name="connsiteX0" fmla="*/ 251951 w 5806027"/>
                <a:gd name="connsiteY0" fmla="*/ 892681 h 4410993"/>
                <a:gd name="connsiteX1" fmla="*/ 4836753 w 5806027"/>
                <a:gd name="connsiteY1" fmla="*/ 6192 h 4410993"/>
                <a:gd name="connsiteX2" fmla="*/ 4528005 w 5806027"/>
                <a:gd name="connsiteY2" fmla="*/ 4379459 h 4410993"/>
                <a:gd name="connsiteX3" fmla="*/ 767169 w 5806027"/>
                <a:gd name="connsiteY3" fmla="*/ 4341498 h 4410993"/>
                <a:gd name="connsiteX4" fmla="*/ 251951 w 5806027"/>
                <a:gd name="connsiteY4" fmla="*/ 892681 h 4410993"/>
                <a:gd name="connsiteX0" fmla="*/ 251951 w 5952250"/>
                <a:gd name="connsiteY0" fmla="*/ 893934 h 4412246"/>
                <a:gd name="connsiteX1" fmla="*/ 4836753 w 5952250"/>
                <a:gd name="connsiteY1" fmla="*/ 7445 h 4412246"/>
                <a:gd name="connsiteX2" fmla="*/ 4528005 w 5952250"/>
                <a:gd name="connsiteY2" fmla="*/ 4380712 h 4412246"/>
                <a:gd name="connsiteX3" fmla="*/ 767169 w 5952250"/>
                <a:gd name="connsiteY3" fmla="*/ 4342751 h 4412246"/>
                <a:gd name="connsiteX4" fmla="*/ 251951 w 5952250"/>
                <a:gd name="connsiteY4" fmla="*/ 893934 h 441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250" h="4412246">
                  <a:moveTo>
                    <a:pt x="251951" y="893934"/>
                  </a:moveTo>
                  <a:cubicBezTo>
                    <a:pt x="745237" y="-610713"/>
                    <a:pt x="2826165" y="406772"/>
                    <a:pt x="4836753" y="7445"/>
                  </a:cubicBezTo>
                  <a:cubicBezTo>
                    <a:pt x="6231043" y="-212875"/>
                    <a:pt x="6520011" y="4530693"/>
                    <a:pt x="4528005" y="4380712"/>
                  </a:cubicBezTo>
                  <a:cubicBezTo>
                    <a:pt x="2239413" y="3902484"/>
                    <a:pt x="2362425" y="4630059"/>
                    <a:pt x="767169" y="4342751"/>
                  </a:cubicBezTo>
                  <a:cubicBezTo>
                    <a:pt x="203544" y="4187932"/>
                    <a:pt x="-329936" y="2736876"/>
                    <a:pt x="251951" y="893934"/>
                  </a:cubicBezTo>
                  <a:close/>
                </a:path>
              </a:pathLst>
            </a:cu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92B38A-F0C7-BBFE-C21C-849359354980}"/>
              </a:ext>
            </a:extLst>
          </p:cNvPr>
          <p:cNvGrpSpPr/>
          <p:nvPr/>
        </p:nvGrpSpPr>
        <p:grpSpPr>
          <a:xfrm>
            <a:off x="6078056" y="3264448"/>
            <a:ext cx="2590461" cy="2679994"/>
            <a:chOff x="6078056" y="3712673"/>
            <a:chExt cx="2590461" cy="2679994"/>
          </a:xfrm>
        </p:grpSpPr>
        <p:pic>
          <p:nvPicPr>
            <p:cNvPr id="15" name="Graphic 14" descr="Badge 3 with solid fill">
              <a:extLst>
                <a:ext uri="{FF2B5EF4-FFF2-40B4-BE49-F238E27FC236}">
                  <a16:creationId xmlns:a16="http://schemas.microsoft.com/office/drawing/2014/main" id="{508D1830-06DA-98D7-E6E4-E33F757D1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73184" y="5505097"/>
              <a:ext cx="887570" cy="887570"/>
            </a:xfrm>
            <a:prstGeom prst="rect">
              <a:avLst/>
            </a:prstGeom>
          </p:spPr>
        </p:pic>
        <p:pic>
          <p:nvPicPr>
            <p:cNvPr id="16" name="Picture Placeholder 6">
              <a:extLst>
                <a:ext uri="{FF2B5EF4-FFF2-40B4-BE49-F238E27FC236}">
                  <a16:creationId xmlns:a16="http://schemas.microsoft.com/office/drawing/2014/main" id="{22789794-80A3-79ED-8709-5BEFD53C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" r="779"/>
            <a:stretch/>
          </p:blipFill>
          <p:spPr>
            <a:xfrm>
              <a:off x="6078056" y="3712673"/>
              <a:ext cx="2590461" cy="1920240"/>
            </a:xfrm>
            <a:custGeom>
              <a:avLst/>
              <a:gdLst>
                <a:gd name="connsiteX0" fmla="*/ 0 w 5733065"/>
                <a:gd name="connsiteY0" fmla="*/ 2293257 h 4586514"/>
                <a:gd name="connsiteX1" fmla="*/ 2866533 w 5733065"/>
                <a:gd name="connsiteY1" fmla="*/ 0 h 4586514"/>
                <a:gd name="connsiteX2" fmla="*/ 5733065 w 5733065"/>
                <a:gd name="connsiteY2" fmla="*/ 2293257 h 4586514"/>
                <a:gd name="connsiteX3" fmla="*/ 2866533 w 5733065"/>
                <a:gd name="connsiteY3" fmla="*/ 4586514 h 4586514"/>
                <a:gd name="connsiteX4" fmla="*/ 0 w 5733065"/>
                <a:gd name="connsiteY4" fmla="*/ 2293257 h 4586514"/>
                <a:gd name="connsiteX0" fmla="*/ 0 w 5672775"/>
                <a:gd name="connsiteY0" fmla="*/ 806101 h 4586514"/>
                <a:gd name="connsiteX1" fmla="*/ 2806243 w 5672775"/>
                <a:gd name="connsiteY1" fmla="*/ 0 h 4586514"/>
                <a:gd name="connsiteX2" fmla="*/ 5672775 w 5672775"/>
                <a:gd name="connsiteY2" fmla="*/ 2293257 h 4586514"/>
                <a:gd name="connsiteX3" fmla="*/ 2806243 w 5672775"/>
                <a:gd name="connsiteY3" fmla="*/ 4586514 h 4586514"/>
                <a:gd name="connsiteX4" fmla="*/ 0 w 5672775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648431 h 4428844"/>
                <a:gd name="connsiteX1" fmla="*/ 5723296 w 5866724"/>
                <a:gd name="connsiteY1" fmla="*/ 113635 h 4428844"/>
                <a:gd name="connsiteX2" fmla="*/ 5866724 w 5866724"/>
                <a:gd name="connsiteY2" fmla="*/ 2135587 h 4428844"/>
                <a:gd name="connsiteX3" fmla="*/ 3000192 w 5866724"/>
                <a:gd name="connsiteY3" fmla="*/ 4428844 h 4428844"/>
                <a:gd name="connsiteX4" fmla="*/ 193949 w 5866724"/>
                <a:gd name="connsiteY4" fmla="*/ 648431 h 4428844"/>
                <a:gd name="connsiteX0" fmla="*/ 193949 w 5866724"/>
                <a:gd name="connsiteY0" fmla="*/ 639455 h 4419868"/>
                <a:gd name="connsiteX1" fmla="*/ 5723296 w 5866724"/>
                <a:gd name="connsiteY1" fmla="*/ 104659 h 4419868"/>
                <a:gd name="connsiteX2" fmla="*/ 5866724 w 5866724"/>
                <a:gd name="connsiteY2" fmla="*/ 2126611 h 4419868"/>
                <a:gd name="connsiteX3" fmla="*/ 3000192 w 5866724"/>
                <a:gd name="connsiteY3" fmla="*/ 4419868 h 4419868"/>
                <a:gd name="connsiteX4" fmla="*/ 193949 w 5866724"/>
                <a:gd name="connsiteY4" fmla="*/ 639455 h 4419868"/>
                <a:gd name="connsiteX0" fmla="*/ 193949 w 6103969"/>
                <a:gd name="connsiteY0" fmla="*/ 639455 h 4419868"/>
                <a:gd name="connsiteX1" fmla="*/ 5723296 w 6103969"/>
                <a:gd name="connsiteY1" fmla="*/ 104659 h 4419868"/>
                <a:gd name="connsiteX2" fmla="*/ 5866724 w 6103969"/>
                <a:gd name="connsiteY2" fmla="*/ 2126611 h 4419868"/>
                <a:gd name="connsiteX3" fmla="*/ 3000192 w 6103969"/>
                <a:gd name="connsiteY3" fmla="*/ 4419868 h 4419868"/>
                <a:gd name="connsiteX4" fmla="*/ 193949 w 6103969"/>
                <a:gd name="connsiteY4" fmla="*/ 639455 h 4419868"/>
                <a:gd name="connsiteX0" fmla="*/ 193949 w 5866927"/>
                <a:gd name="connsiteY0" fmla="*/ 725715 h 4506128"/>
                <a:gd name="connsiteX1" fmla="*/ 5271121 w 5866927"/>
                <a:gd name="connsiteY1" fmla="*/ 0 h 4506128"/>
                <a:gd name="connsiteX2" fmla="*/ 5866724 w 5866927"/>
                <a:gd name="connsiteY2" fmla="*/ 2212871 h 4506128"/>
                <a:gd name="connsiteX3" fmla="*/ 3000192 w 5866927"/>
                <a:gd name="connsiteY3" fmla="*/ 4506128 h 4506128"/>
                <a:gd name="connsiteX4" fmla="*/ 193949 w 5866927"/>
                <a:gd name="connsiteY4" fmla="*/ 725715 h 4506128"/>
                <a:gd name="connsiteX0" fmla="*/ 193949 w 5887493"/>
                <a:gd name="connsiteY0" fmla="*/ 730942 h 4511355"/>
                <a:gd name="connsiteX1" fmla="*/ 5271121 w 5887493"/>
                <a:gd name="connsiteY1" fmla="*/ 5227 h 4511355"/>
                <a:gd name="connsiteX2" fmla="*/ 5866724 w 5887493"/>
                <a:gd name="connsiteY2" fmla="*/ 2218098 h 4511355"/>
                <a:gd name="connsiteX3" fmla="*/ 3000192 w 5887493"/>
                <a:gd name="connsiteY3" fmla="*/ 4511355 h 4511355"/>
                <a:gd name="connsiteX4" fmla="*/ 193949 w 5887493"/>
                <a:gd name="connsiteY4" fmla="*/ 730942 h 4511355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88203 w 5760978"/>
                <a:gd name="connsiteY0" fmla="*/ 811097 h 4591510"/>
                <a:gd name="connsiteX1" fmla="*/ 4934263 w 5760978"/>
                <a:gd name="connsiteY1" fmla="*/ 4995 h 4591510"/>
                <a:gd name="connsiteX2" fmla="*/ 5760978 w 5760978"/>
                <a:gd name="connsiteY2" fmla="*/ 2298253 h 4591510"/>
                <a:gd name="connsiteX3" fmla="*/ 2894446 w 5760978"/>
                <a:gd name="connsiteY3" fmla="*/ 4591510 h 4591510"/>
                <a:gd name="connsiteX4" fmla="*/ 88203 w 5760978"/>
                <a:gd name="connsiteY4" fmla="*/ 811097 h 4591510"/>
                <a:gd name="connsiteX0" fmla="*/ 205536 w 5878311"/>
                <a:gd name="connsiteY0" fmla="*/ 811097 h 4601558"/>
                <a:gd name="connsiteX1" fmla="*/ 5051596 w 5878311"/>
                <a:gd name="connsiteY1" fmla="*/ 4995 h 4601558"/>
                <a:gd name="connsiteX2" fmla="*/ 5878311 w 5878311"/>
                <a:gd name="connsiteY2" fmla="*/ 2298253 h 4601558"/>
                <a:gd name="connsiteX3" fmla="*/ 1303559 w 5878311"/>
                <a:gd name="connsiteY3" fmla="*/ 4601558 h 4601558"/>
                <a:gd name="connsiteX4" fmla="*/ 205536 w 5878311"/>
                <a:gd name="connsiteY4" fmla="*/ 811097 h 4601558"/>
                <a:gd name="connsiteX0" fmla="*/ 178601 w 5851376"/>
                <a:gd name="connsiteY0" fmla="*/ 811097 h 4601558"/>
                <a:gd name="connsiteX1" fmla="*/ 5024661 w 5851376"/>
                <a:gd name="connsiteY1" fmla="*/ 4995 h 4601558"/>
                <a:gd name="connsiteX2" fmla="*/ 5851376 w 5851376"/>
                <a:gd name="connsiteY2" fmla="*/ 2298253 h 4601558"/>
                <a:gd name="connsiteX3" fmla="*/ 1276624 w 5851376"/>
                <a:gd name="connsiteY3" fmla="*/ 4601558 h 4601558"/>
                <a:gd name="connsiteX4" fmla="*/ 178601 w 5851376"/>
                <a:gd name="connsiteY4" fmla="*/ 811097 h 4601558"/>
                <a:gd name="connsiteX0" fmla="*/ 178601 w 5851376"/>
                <a:gd name="connsiteY0" fmla="*/ 811097 h 4607410"/>
                <a:gd name="connsiteX1" fmla="*/ 5024661 w 5851376"/>
                <a:gd name="connsiteY1" fmla="*/ 4995 h 4607410"/>
                <a:gd name="connsiteX2" fmla="*/ 5851376 w 5851376"/>
                <a:gd name="connsiteY2" fmla="*/ 2298253 h 4607410"/>
                <a:gd name="connsiteX3" fmla="*/ 1276624 w 5851376"/>
                <a:gd name="connsiteY3" fmla="*/ 4601558 h 4607410"/>
                <a:gd name="connsiteX4" fmla="*/ 178601 w 5851376"/>
                <a:gd name="connsiteY4" fmla="*/ 811097 h 4607410"/>
                <a:gd name="connsiteX0" fmla="*/ 178601 w 5851376"/>
                <a:gd name="connsiteY0" fmla="*/ 811097 h 4601879"/>
                <a:gd name="connsiteX1" fmla="*/ 5024661 w 5851376"/>
                <a:gd name="connsiteY1" fmla="*/ 4995 h 4601879"/>
                <a:gd name="connsiteX2" fmla="*/ 5851376 w 5851376"/>
                <a:gd name="connsiteY2" fmla="*/ 2298253 h 4601879"/>
                <a:gd name="connsiteX3" fmla="*/ 1276624 w 5851376"/>
                <a:gd name="connsiteY3" fmla="*/ 4601558 h 4601879"/>
                <a:gd name="connsiteX4" fmla="*/ 178601 w 5851376"/>
                <a:gd name="connsiteY4" fmla="*/ 811097 h 4601879"/>
                <a:gd name="connsiteX0" fmla="*/ 178601 w 5598354"/>
                <a:gd name="connsiteY0" fmla="*/ 808523 h 4709660"/>
                <a:gd name="connsiteX1" fmla="*/ 5024661 w 5598354"/>
                <a:gd name="connsiteY1" fmla="*/ 2421 h 4709660"/>
                <a:gd name="connsiteX2" fmla="*/ 5549926 w 5598354"/>
                <a:gd name="connsiteY2" fmla="*/ 4224963 h 4709660"/>
                <a:gd name="connsiteX3" fmla="*/ 1276624 w 5598354"/>
                <a:gd name="connsiteY3" fmla="*/ 4598984 h 4709660"/>
                <a:gd name="connsiteX4" fmla="*/ 178601 w 5598354"/>
                <a:gd name="connsiteY4" fmla="*/ 808523 h 4709660"/>
                <a:gd name="connsiteX0" fmla="*/ 178601 w 5915101"/>
                <a:gd name="connsiteY0" fmla="*/ 808718 h 4709855"/>
                <a:gd name="connsiteX1" fmla="*/ 5024661 w 5915101"/>
                <a:gd name="connsiteY1" fmla="*/ 2616 h 4709855"/>
                <a:gd name="connsiteX2" fmla="*/ 5549926 w 5915101"/>
                <a:gd name="connsiteY2" fmla="*/ 4225158 h 4709855"/>
                <a:gd name="connsiteX3" fmla="*/ 1276624 w 5915101"/>
                <a:gd name="connsiteY3" fmla="*/ 4599179 h 4709855"/>
                <a:gd name="connsiteX4" fmla="*/ 178601 w 5915101"/>
                <a:gd name="connsiteY4" fmla="*/ 808718 h 4709855"/>
                <a:gd name="connsiteX0" fmla="*/ 178601 w 5675803"/>
                <a:gd name="connsiteY0" fmla="*/ 808922 h 4621140"/>
                <a:gd name="connsiteX1" fmla="*/ 5024661 w 5675803"/>
                <a:gd name="connsiteY1" fmla="*/ 2820 h 4621140"/>
                <a:gd name="connsiteX2" fmla="*/ 5158040 w 5675803"/>
                <a:gd name="connsiteY2" fmla="*/ 3974153 h 4621140"/>
                <a:gd name="connsiteX3" fmla="*/ 1276624 w 5675803"/>
                <a:gd name="connsiteY3" fmla="*/ 4599383 h 4621140"/>
                <a:gd name="connsiteX4" fmla="*/ 178601 w 5675803"/>
                <a:gd name="connsiteY4" fmla="*/ 808922 h 4621140"/>
                <a:gd name="connsiteX0" fmla="*/ 178601 w 5675803"/>
                <a:gd name="connsiteY0" fmla="*/ 808922 h 4607064"/>
                <a:gd name="connsiteX1" fmla="*/ 5024661 w 5675803"/>
                <a:gd name="connsiteY1" fmla="*/ 2820 h 4607064"/>
                <a:gd name="connsiteX2" fmla="*/ 5158040 w 5675803"/>
                <a:gd name="connsiteY2" fmla="*/ 3974153 h 4607064"/>
                <a:gd name="connsiteX3" fmla="*/ 1276624 w 5675803"/>
                <a:gd name="connsiteY3" fmla="*/ 4599383 h 4607064"/>
                <a:gd name="connsiteX4" fmla="*/ 178601 w 5675803"/>
                <a:gd name="connsiteY4" fmla="*/ 808922 h 4607064"/>
                <a:gd name="connsiteX0" fmla="*/ 178601 w 5802309"/>
                <a:gd name="connsiteY0" fmla="*/ 808749 h 4651134"/>
                <a:gd name="connsiteX1" fmla="*/ 5024661 w 5802309"/>
                <a:gd name="connsiteY1" fmla="*/ 2647 h 4651134"/>
                <a:gd name="connsiteX2" fmla="*/ 5379104 w 5802309"/>
                <a:gd name="connsiteY2" fmla="*/ 4184995 h 4651134"/>
                <a:gd name="connsiteX3" fmla="*/ 1276624 w 5802309"/>
                <a:gd name="connsiteY3" fmla="*/ 4599210 h 4651134"/>
                <a:gd name="connsiteX4" fmla="*/ 178601 w 5802309"/>
                <a:gd name="connsiteY4" fmla="*/ 808749 h 465113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599150"/>
                <a:gd name="connsiteX1" fmla="*/ 4910882 w 5757360"/>
                <a:gd name="connsiteY1" fmla="*/ 2587 h 4599150"/>
                <a:gd name="connsiteX2" fmla="*/ 5265325 w 5757360"/>
                <a:gd name="connsiteY2" fmla="*/ 4184935 h 4599150"/>
                <a:gd name="connsiteX3" fmla="*/ 1162845 w 5757360"/>
                <a:gd name="connsiteY3" fmla="*/ 4599150 h 4599150"/>
                <a:gd name="connsiteX4" fmla="*/ 195451 w 5757360"/>
                <a:gd name="connsiteY4" fmla="*/ 1029752 h 4599150"/>
                <a:gd name="connsiteX0" fmla="*/ 195451 w 5757360"/>
                <a:gd name="connsiteY0" fmla="*/ 1029752 h 4725268"/>
                <a:gd name="connsiteX1" fmla="*/ 4910882 w 5757360"/>
                <a:gd name="connsiteY1" fmla="*/ 2587 h 4725268"/>
                <a:gd name="connsiteX2" fmla="*/ 5265325 w 5757360"/>
                <a:gd name="connsiteY2" fmla="*/ 4184935 h 4725268"/>
                <a:gd name="connsiteX3" fmla="*/ 1162845 w 5757360"/>
                <a:gd name="connsiteY3" fmla="*/ 4599150 h 4725268"/>
                <a:gd name="connsiteX4" fmla="*/ 195451 w 5757360"/>
                <a:gd name="connsiteY4" fmla="*/ 1029752 h 4725268"/>
                <a:gd name="connsiteX0" fmla="*/ 194182 w 5756091"/>
                <a:gd name="connsiteY0" fmla="*/ 1029752 h 4725268"/>
                <a:gd name="connsiteX1" fmla="*/ 4909613 w 5756091"/>
                <a:gd name="connsiteY1" fmla="*/ 2587 h 4725268"/>
                <a:gd name="connsiteX2" fmla="*/ 5264056 w 5756091"/>
                <a:gd name="connsiteY2" fmla="*/ 4184935 h 4725268"/>
                <a:gd name="connsiteX3" fmla="*/ 1161576 w 5756091"/>
                <a:gd name="connsiteY3" fmla="*/ 4599150 h 4725268"/>
                <a:gd name="connsiteX4" fmla="*/ 194182 w 5756091"/>
                <a:gd name="connsiteY4" fmla="*/ 1029752 h 4725268"/>
                <a:gd name="connsiteX0" fmla="*/ 241739 w 5803648"/>
                <a:gd name="connsiteY0" fmla="*/ 1029752 h 4644801"/>
                <a:gd name="connsiteX1" fmla="*/ 4957170 w 5803648"/>
                <a:gd name="connsiteY1" fmla="*/ 2587 h 4644801"/>
                <a:gd name="connsiteX2" fmla="*/ 5311613 w 5803648"/>
                <a:gd name="connsiteY2" fmla="*/ 4184935 h 4644801"/>
                <a:gd name="connsiteX3" fmla="*/ 927779 w 5803648"/>
                <a:gd name="connsiteY3" fmla="*/ 4468521 h 4644801"/>
                <a:gd name="connsiteX4" fmla="*/ 241739 w 5803648"/>
                <a:gd name="connsiteY4" fmla="*/ 1029752 h 4644801"/>
                <a:gd name="connsiteX0" fmla="*/ 241739 w 5803648"/>
                <a:gd name="connsiteY0" fmla="*/ 1029752 h 4681566"/>
                <a:gd name="connsiteX1" fmla="*/ 4957170 w 5803648"/>
                <a:gd name="connsiteY1" fmla="*/ 2587 h 4681566"/>
                <a:gd name="connsiteX2" fmla="*/ 5311613 w 5803648"/>
                <a:gd name="connsiteY2" fmla="*/ 4184935 h 4681566"/>
                <a:gd name="connsiteX3" fmla="*/ 927779 w 5803648"/>
                <a:gd name="connsiteY3" fmla="*/ 4468521 h 4681566"/>
                <a:gd name="connsiteX4" fmla="*/ 241739 w 5803648"/>
                <a:gd name="connsiteY4" fmla="*/ 1029752 h 4681566"/>
                <a:gd name="connsiteX0" fmla="*/ 241739 w 5912208"/>
                <a:gd name="connsiteY0" fmla="*/ 1058797 h 4710611"/>
                <a:gd name="connsiteX1" fmla="*/ 4957170 w 5912208"/>
                <a:gd name="connsiteY1" fmla="*/ 31632 h 4710611"/>
                <a:gd name="connsiteX2" fmla="*/ 5311613 w 5912208"/>
                <a:gd name="connsiteY2" fmla="*/ 4213980 h 4710611"/>
                <a:gd name="connsiteX3" fmla="*/ 927779 w 5912208"/>
                <a:gd name="connsiteY3" fmla="*/ 4497566 h 4710611"/>
                <a:gd name="connsiteX4" fmla="*/ 241739 w 5912208"/>
                <a:gd name="connsiteY4" fmla="*/ 1058797 h 4710611"/>
                <a:gd name="connsiteX0" fmla="*/ 241739 w 5643205"/>
                <a:gd name="connsiteY0" fmla="*/ 909302 h 4561116"/>
                <a:gd name="connsiteX1" fmla="*/ 4042770 w 5643205"/>
                <a:gd name="connsiteY1" fmla="*/ 32862 h 4561116"/>
                <a:gd name="connsiteX2" fmla="*/ 5311613 w 5643205"/>
                <a:gd name="connsiteY2" fmla="*/ 4064485 h 4561116"/>
                <a:gd name="connsiteX3" fmla="*/ 927779 w 5643205"/>
                <a:gd name="connsiteY3" fmla="*/ 4348071 h 4561116"/>
                <a:gd name="connsiteX4" fmla="*/ 241739 w 5643205"/>
                <a:gd name="connsiteY4" fmla="*/ 909302 h 4561116"/>
                <a:gd name="connsiteX0" fmla="*/ 241739 w 5838417"/>
                <a:gd name="connsiteY0" fmla="*/ 955224 h 4607038"/>
                <a:gd name="connsiteX1" fmla="*/ 4042770 w 5838417"/>
                <a:gd name="connsiteY1" fmla="*/ 78784 h 4607038"/>
                <a:gd name="connsiteX2" fmla="*/ 5311613 w 5838417"/>
                <a:gd name="connsiteY2" fmla="*/ 4110407 h 4607038"/>
                <a:gd name="connsiteX3" fmla="*/ 927779 w 5838417"/>
                <a:gd name="connsiteY3" fmla="*/ 4393993 h 4607038"/>
                <a:gd name="connsiteX4" fmla="*/ 241739 w 5838417"/>
                <a:gd name="connsiteY4" fmla="*/ 955224 h 4607038"/>
                <a:gd name="connsiteX0" fmla="*/ 241739 w 5838417"/>
                <a:gd name="connsiteY0" fmla="*/ 955224 h 4479329"/>
                <a:gd name="connsiteX1" fmla="*/ 4042770 w 5838417"/>
                <a:gd name="connsiteY1" fmla="*/ 78784 h 4479329"/>
                <a:gd name="connsiteX2" fmla="*/ 5311613 w 5838417"/>
                <a:gd name="connsiteY2" fmla="*/ 4110407 h 4479329"/>
                <a:gd name="connsiteX3" fmla="*/ 927779 w 5838417"/>
                <a:gd name="connsiteY3" fmla="*/ 4393993 h 4479329"/>
                <a:gd name="connsiteX4" fmla="*/ 241739 w 5838417"/>
                <a:gd name="connsiteY4" fmla="*/ 955224 h 4479329"/>
                <a:gd name="connsiteX0" fmla="*/ 241739 w 5939526"/>
                <a:gd name="connsiteY0" fmla="*/ 942880 h 4466985"/>
                <a:gd name="connsiteX1" fmla="*/ 4042770 w 5939526"/>
                <a:gd name="connsiteY1" fmla="*/ 66440 h 4466985"/>
                <a:gd name="connsiteX2" fmla="*/ 5311613 w 5939526"/>
                <a:gd name="connsiteY2" fmla="*/ 4098063 h 4466985"/>
                <a:gd name="connsiteX3" fmla="*/ 927779 w 5939526"/>
                <a:gd name="connsiteY3" fmla="*/ 4381649 h 4466985"/>
                <a:gd name="connsiteX4" fmla="*/ 241739 w 5939526"/>
                <a:gd name="connsiteY4" fmla="*/ 942880 h 4466985"/>
                <a:gd name="connsiteX0" fmla="*/ 347237 w 6045024"/>
                <a:gd name="connsiteY0" fmla="*/ 942880 h 4466985"/>
                <a:gd name="connsiteX1" fmla="*/ 4148268 w 6045024"/>
                <a:gd name="connsiteY1" fmla="*/ 66440 h 4466985"/>
                <a:gd name="connsiteX2" fmla="*/ 5417111 w 6045024"/>
                <a:gd name="connsiteY2" fmla="*/ 4098063 h 4466985"/>
                <a:gd name="connsiteX3" fmla="*/ 651440 w 6045024"/>
                <a:gd name="connsiteY3" fmla="*/ 4381649 h 4466985"/>
                <a:gd name="connsiteX4" fmla="*/ 347237 w 6045024"/>
                <a:gd name="connsiteY4" fmla="*/ 942880 h 4466985"/>
                <a:gd name="connsiteX0" fmla="*/ 273775 w 5971562"/>
                <a:gd name="connsiteY0" fmla="*/ 942880 h 4466985"/>
                <a:gd name="connsiteX1" fmla="*/ 4074806 w 5971562"/>
                <a:gd name="connsiteY1" fmla="*/ 66440 h 4466985"/>
                <a:gd name="connsiteX2" fmla="*/ 5343649 w 5971562"/>
                <a:gd name="connsiteY2" fmla="*/ 4098063 h 4466985"/>
                <a:gd name="connsiteX3" fmla="*/ 577978 w 5971562"/>
                <a:gd name="connsiteY3" fmla="*/ 4381649 h 4466985"/>
                <a:gd name="connsiteX4" fmla="*/ 273775 w 5971562"/>
                <a:gd name="connsiteY4" fmla="*/ 942880 h 4466985"/>
                <a:gd name="connsiteX0" fmla="*/ 273775 w 5971562"/>
                <a:gd name="connsiteY0" fmla="*/ 942880 h 4448824"/>
                <a:gd name="connsiteX1" fmla="*/ 4074806 w 5971562"/>
                <a:gd name="connsiteY1" fmla="*/ 66440 h 4448824"/>
                <a:gd name="connsiteX2" fmla="*/ 5343649 w 5971562"/>
                <a:gd name="connsiteY2" fmla="*/ 4098063 h 4448824"/>
                <a:gd name="connsiteX3" fmla="*/ 577978 w 5971562"/>
                <a:gd name="connsiteY3" fmla="*/ 4381649 h 4448824"/>
                <a:gd name="connsiteX4" fmla="*/ 273775 w 5971562"/>
                <a:gd name="connsiteY4" fmla="*/ 942880 h 4448824"/>
                <a:gd name="connsiteX0" fmla="*/ 273775 w 5783646"/>
                <a:gd name="connsiteY0" fmla="*/ 940244 h 4466512"/>
                <a:gd name="connsiteX1" fmla="*/ 4074806 w 5783646"/>
                <a:gd name="connsiteY1" fmla="*/ 63804 h 4466512"/>
                <a:gd name="connsiteX2" fmla="*/ 5052247 w 5783646"/>
                <a:gd name="connsiteY2" fmla="*/ 4306442 h 4466512"/>
                <a:gd name="connsiteX3" fmla="*/ 577978 w 5783646"/>
                <a:gd name="connsiteY3" fmla="*/ 4379013 h 4466512"/>
                <a:gd name="connsiteX4" fmla="*/ 273775 w 5783646"/>
                <a:gd name="connsiteY4" fmla="*/ 940244 h 4466512"/>
                <a:gd name="connsiteX0" fmla="*/ 273775 w 5864506"/>
                <a:gd name="connsiteY0" fmla="*/ 934546 h 4460814"/>
                <a:gd name="connsiteX1" fmla="*/ 4074806 w 5864506"/>
                <a:gd name="connsiteY1" fmla="*/ 58106 h 4460814"/>
                <a:gd name="connsiteX2" fmla="*/ 5052247 w 5864506"/>
                <a:gd name="connsiteY2" fmla="*/ 4300744 h 4460814"/>
                <a:gd name="connsiteX3" fmla="*/ 577978 w 5864506"/>
                <a:gd name="connsiteY3" fmla="*/ 4373315 h 4460814"/>
                <a:gd name="connsiteX4" fmla="*/ 273775 w 5864506"/>
                <a:gd name="connsiteY4" fmla="*/ 934546 h 4460814"/>
                <a:gd name="connsiteX0" fmla="*/ 273775 w 5500878"/>
                <a:gd name="connsiteY0" fmla="*/ 877967 h 4404235"/>
                <a:gd name="connsiteX1" fmla="*/ 4074806 w 5500878"/>
                <a:gd name="connsiteY1" fmla="*/ 1527 h 4404235"/>
                <a:gd name="connsiteX2" fmla="*/ 5052247 w 5500878"/>
                <a:gd name="connsiteY2" fmla="*/ 4244165 h 4404235"/>
                <a:gd name="connsiteX3" fmla="*/ 577978 w 5500878"/>
                <a:gd name="connsiteY3" fmla="*/ 4316736 h 4404235"/>
                <a:gd name="connsiteX4" fmla="*/ 273775 w 5500878"/>
                <a:gd name="connsiteY4" fmla="*/ 877967 h 440423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961503"/>
                <a:gd name="connsiteY0" fmla="*/ 925032 h 4451300"/>
                <a:gd name="connsiteX1" fmla="*/ 5220318 w 5961503"/>
                <a:gd name="connsiteY1" fmla="*/ 8398 h 4451300"/>
                <a:gd name="connsiteX2" fmla="*/ 5052247 w 5961503"/>
                <a:gd name="connsiteY2" fmla="*/ 4291230 h 4451300"/>
                <a:gd name="connsiteX3" fmla="*/ 577978 w 5961503"/>
                <a:gd name="connsiteY3" fmla="*/ 4363801 h 4451300"/>
                <a:gd name="connsiteX4" fmla="*/ 273775 w 5961503"/>
                <a:gd name="connsiteY4" fmla="*/ 925032 h 4451300"/>
                <a:gd name="connsiteX0" fmla="*/ 273775 w 5802230"/>
                <a:gd name="connsiteY0" fmla="*/ 894937 h 4421205"/>
                <a:gd name="connsiteX1" fmla="*/ 4858577 w 5802230"/>
                <a:gd name="connsiteY1" fmla="*/ 8448 h 4421205"/>
                <a:gd name="connsiteX2" fmla="*/ 5052247 w 5802230"/>
                <a:gd name="connsiteY2" fmla="*/ 4261135 h 4421205"/>
                <a:gd name="connsiteX3" fmla="*/ 577978 w 5802230"/>
                <a:gd name="connsiteY3" fmla="*/ 4333706 h 4421205"/>
                <a:gd name="connsiteX4" fmla="*/ 273775 w 5802230"/>
                <a:gd name="connsiteY4" fmla="*/ 894937 h 4421205"/>
                <a:gd name="connsiteX0" fmla="*/ 273775 w 5537359"/>
                <a:gd name="connsiteY0" fmla="*/ 894986 h 4417612"/>
                <a:gd name="connsiteX1" fmla="*/ 4858577 w 5537359"/>
                <a:gd name="connsiteY1" fmla="*/ 8497 h 4417612"/>
                <a:gd name="connsiteX2" fmla="*/ 4559878 w 5537359"/>
                <a:gd name="connsiteY2" fmla="*/ 4231039 h 4417612"/>
                <a:gd name="connsiteX3" fmla="*/ 577978 w 5537359"/>
                <a:gd name="connsiteY3" fmla="*/ 4333755 h 4417612"/>
                <a:gd name="connsiteX4" fmla="*/ 273775 w 5537359"/>
                <a:gd name="connsiteY4" fmla="*/ 894986 h 4417612"/>
                <a:gd name="connsiteX0" fmla="*/ 273775 w 5812461"/>
                <a:gd name="connsiteY0" fmla="*/ 895572 h 4418198"/>
                <a:gd name="connsiteX1" fmla="*/ 4858577 w 5812461"/>
                <a:gd name="connsiteY1" fmla="*/ 9083 h 4418198"/>
                <a:gd name="connsiteX2" fmla="*/ 4559878 w 5812461"/>
                <a:gd name="connsiteY2" fmla="*/ 4231625 h 4418198"/>
                <a:gd name="connsiteX3" fmla="*/ 577978 w 5812461"/>
                <a:gd name="connsiteY3" fmla="*/ 4334341 h 4418198"/>
                <a:gd name="connsiteX4" fmla="*/ 273775 w 5812461"/>
                <a:gd name="connsiteY4" fmla="*/ 895572 h 4418198"/>
                <a:gd name="connsiteX0" fmla="*/ 273775 w 5806873"/>
                <a:gd name="connsiteY0" fmla="*/ 895295 h 4440129"/>
                <a:gd name="connsiteX1" fmla="*/ 4858577 w 5806873"/>
                <a:gd name="connsiteY1" fmla="*/ 8806 h 4440129"/>
                <a:gd name="connsiteX2" fmla="*/ 4549829 w 5806873"/>
                <a:gd name="connsiteY2" fmla="*/ 4382073 h 4440129"/>
                <a:gd name="connsiteX3" fmla="*/ 577978 w 5806873"/>
                <a:gd name="connsiteY3" fmla="*/ 4334064 h 4440129"/>
                <a:gd name="connsiteX4" fmla="*/ 273775 w 5806873"/>
                <a:gd name="connsiteY4" fmla="*/ 895295 h 4440129"/>
                <a:gd name="connsiteX0" fmla="*/ 273775 w 5806873"/>
                <a:gd name="connsiteY0" fmla="*/ 895295 h 4404386"/>
                <a:gd name="connsiteX1" fmla="*/ 4858577 w 5806873"/>
                <a:gd name="connsiteY1" fmla="*/ 8806 h 4404386"/>
                <a:gd name="connsiteX2" fmla="*/ 4549829 w 5806873"/>
                <a:gd name="connsiteY2" fmla="*/ 4382073 h 4404386"/>
                <a:gd name="connsiteX3" fmla="*/ 577978 w 5806873"/>
                <a:gd name="connsiteY3" fmla="*/ 4334064 h 4404386"/>
                <a:gd name="connsiteX4" fmla="*/ 273775 w 5806873"/>
                <a:gd name="connsiteY4" fmla="*/ 895295 h 4404386"/>
                <a:gd name="connsiteX0" fmla="*/ 273775 w 5810350"/>
                <a:gd name="connsiteY0" fmla="*/ 890500 h 4399591"/>
                <a:gd name="connsiteX1" fmla="*/ 4858577 w 5810350"/>
                <a:gd name="connsiteY1" fmla="*/ 4011 h 4399591"/>
                <a:gd name="connsiteX2" fmla="*/ 4549829 w 5810350"/>
                <a:gd name="connsiteY2" fmla="*/ 4377278 h 4399591"/>
                <a:gd name="connsiteX3" fmla="*/ 577978 w 5810350"/>
                <a:gd name="connsiteY3" fmla="*/ 4329269 h 4399591"/>
                <a:gd name="connsiteX4" fmla="*/ 273775 w 5810350"/>
                <a:gd name="connsiteY4" fmla="*/ 890500 h 4399591"/>
                <a:gd name="connsiteX0" fmla="*/ 305470 w 5842045"/>
                <a:gd name="connsiteY0" fmla="*/ 890500 h 4399591"/>
                <a:gd name="connsiteX1" fmla="*/ 4890272 w 5842045"/>
                <a:gd name="connsiteY1" fmla="*/ 4011 h 4399591"/>
                <a:gd name="connsiteX2" fmla="*/ 4581524 w 5842045"/>
                <a:gd name="connsiteY2" fmla="*/ 4377278 h 4399591"/>
                <a:gd name="connsiteX3" fmla="*/ 609673 w 5842045"/>
                <a:gd name="connsiteY3" fmla="*/ 4329269 h 4399591"/>
                <a:gd name="connsiteX4" fmla="*/ 305470 w 5842045"/>
                <a:gd name="connsiteY4" fmla="*/ 890500 h 4399591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864938"/>
                <a:gd name="connsiteY0" fmla="*/ 894601 h 4412913"/>
                <a:gd name="connsiteX1" fmla="*/ 4834800 w 5864938"/>
                <a:gd name="connsiteY1" fmla="*/ 8112 h 4412913"/>
                <a:gd name="connsiteX2" fmla="*/ 4526052 w 5864938"/>
                <a:gd name="connsiteY2" fmla="*/ 4381379 h 4412913"/>
                <a:gd name="connsiteX3" fmla="*/ 765216 w 5864938"/>
                <a:gd name="connsiteY3" fmla="*/ 4343418 h 4412913"/>
                <a:gd name="connsiteX4" fmla="*/ 249998 w 5864938"/>
                <a:gd name="connsiteY4" fmla="*/ 894601 h 4412913"/>
                <a:gd name="connsiteX0" fmla="*/ 249998 w 5804074"/>
                <a:gd name="connsiteY0" fmla="*/ 892681 h 4410993"/>
                <a:gd name="connsiteX1" fmla="*/ 4834800 w 5804074"/>
                <a:gd name="connsiteY1" fmla="*/ 6192 h 4410993"/>
                <a:gd name="connsiteX2" fmla="*/ 4526052 w 5804074"/>
                <a:gd name="connsiteY2" fmla="*/ 4379459 h 4410993"/>
                <a:gd name="connsiteX3" fmla="*/ 765216 w 5804074"/>
                <a:gd name="connsiteY3" fmla="*/ 4341498 h 4410993"/>
                <a:gd name="connsiteX4" fmla="*/ 249998 w 5804074"/>
                <a:gd name="connsiteY4" fmla="*/ 892681 h 4410993"/>
                <a:gd name="connsiteX0" fmla="*/ 251951 w 5806027"/>
                <a:gd name="connsiteY0" fmla="*/ 892681 h 4410993"/>
                <a:gd name="connsiteX1" fmla="*/ 4836753 w 5806027"/>
                <a:gd name="connsiteY1" fmla="*/ 6192 h 4410993"/>
                <a:gd name="connsiteX2" fmla="*/ 4528005 w 5806027"/>
                <a:gd name="connsiteY2" fmla="*/ 4379459 h 4410993"/>
                <a:gd name="connsiteX3" fmla="*/ 767169 w 5806027"/>
                <a:gd name="connsiteY3" fmla="*/ 4341498 h 4410993"/>
                <a:gd name="connsiteX4" fmla="*/ 251951 w 5806027"/>
                <a:gd name="connsiteY4" fmla="*/ 892681 h 4410993"/>
                <a:gd name="connsiteX0" fmla="*/ 251951 w 5952250"/>
                <a:gd name="connsiteY0" fmla="*/ 893934 h 4412246"/>
                <a:gd name="connsiteX1" fmla="*/ 4836753 w 5952250"/>
                <a:gd name="connsiteY1" fmla="*/ 7445 h 4412246"/>
                <a:gd name="connsiteX2" fmla="*/ 4528005 w 5952250"/>
                <a:gd name="connsiteY2" fmla="*/ 4380712 h 4412246"/>
                <a:gd name="connsiteX3" fmla="*/ 767169 w 5952250"/>
                <a:gd name="connsiteY3" fmla="*/ 4342751 h 4412246"/>
                <a:gd name="connsiteX4" fmla="*/ 251951 w 5952250"/>
                <a:gd name="connsiteY4" fmla="*/ 893934 h 441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250" h="4412246">
                  <a:moveTo>
                    <a:pt x="251951" y="893934"/>
                  </a:moveTo>
                  <a:cubicBezTo>
                    <a:pt x="745237" y="-610713"/>
                    <a:pt x="2826165" y="406772"/>
                    <a:pt x="4836753" y="7445"/>
                  </a:cubicBezTo>
                  <a:cubicBezTo>
                    <a:pt x="6231043" y="-212875"/>
                    <a:pt x="6520011" y="4530693"/>
                    <a:pt x="4528005" y="4380712"/>
                  </a:cubicBezTo>
                  <a:cubicBezTo>
                    <a:pt x="2239413" y="3902484"/>
                    <a:pt x="2362425" y="4630059"/>
                    <a:pt x="767169" y="4342751"/>
                  </a:cubicBezTo>
                  <a:cubicBezTo>
                    <a:pt x="203544" y="4187932"/>
                    <a:pt x="-329936" y="2736876"/>
                    <a:pt x="251951" y="89393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820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9663-0757-6A17-B62B-DC9FDF69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06482-9843-86B4-9BF9-64FD5600B6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51128"/>
            <a:ext cx="4901772" cy="536575"/>
          </a:xfrm>
        </p:spPr>
        <p:txBody>
          <a:bodyPr>
            <a:noAutofit/>
          </a:bodyPr>
          <a:lstStyle/>
          <a:p>
            <a:r>
              <a:rPr lang="en-US"/>
              <a:t>Bubble Breathing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1A9391A5-E57D-5494-4BC7-DFBF52EA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1326818" y="1419137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791DCA3-7FA9-E0BD-0AC5-D2DD06AED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r="734"/>
          <a:stretch/>
        </p:blipFill>
        <p:spPr>
          <a:xfrm>
            <a:off x="8221943" y="1419137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8" name="breathe in arrows">
            <a:extLst>
              <a:ext uri="{FF2B5EF4-FFF2-40B4-BE49-F238E27FC236}">
                <a16:creationId xmlns:a16="http://schemas.microsoft.com/office/drawing/2014/main" id="{CBD1426D-9C63-F235-3301-4D939985BB47}"/>
              </a:ext>
            </a:extLst>
          </p:cNvPr>
          <p:cNvGrpSpPr/>
          <p:nvPr/>
        </p:nvGrpSpPr>
        <p:grpSpPr>
          <a:xfrm>
            <a:off x="9872791" y="2115331"/>
            <a:ext cx="1785169" cy="947326"/>
            <a:chOff x="6130741" y="2267991"/>
            <a:chExt cx="1785169" cy="947326"/>
          </a:xfrm>
        </p:grpSpPr>
        <p:cxnSp>
          <p:nvCxnSpPr>
            <p:cNvPr id="9" name="breathe in 2">
              <a:extLst>
                <a:ext uri="{FF2B5EF4-FFF2-40B4-BE49-F238E27FC236}">
                  <a16:creationId xmlns:a16="http://schemas.microsoft.com/office/drawing/2014/main" id="{2C41D042-8EBC-75ED-1DC0-95B6034B4D0E}"/>
                </a:ext>
              </a:extLst>
            </p:cNvPr>
            <p:cNvCxnSpPr/>
            <p:nvPr/>
          </p:nvCxnSpPr>
          <p:spPr>
            <a:xfrm rot="5400000" flipH="1" flipV="1">
              <a:off x="6370140" y="2643817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breathe in 4">
              <a:extLst>
                <a:ext uri="{FF2B5EF4-FFF2-40B4-BE49-F238E27FC236}">
                  <a16:creationId xmlns:a16="http://schemas.microsoft.com/office/drawing/2014/main" id="{AE16FEFD-8DB4-9DD0-EE20-3A4FA8B32FB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44410" y="2382292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breathe in 3">
              <a:extLst>
                <a:ext uri="{FF2B5EF4-FFF2-40B4-BE49-F238E27FC236}">
                  <a16:creationId xmlns:a16="http://schemas.microsoft.com/office/drawing/2014/main" id="{DB48660E-4018-9D02-DB2E-14E74E8EB79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4211" y="2630984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breathe in 1">
              <a:extLst>
                <a:ext uri="{FF2B5EF4-FFF2-40B4-BE49-F238E27FC236}">
                  <a16:creationId xmlns:a16="http://schemas.microsoft.com/office/drawing/2014/main" id="{1743B93D-3471-7A6A-7D83-535B769294E5}"/>
                </a:ext>
              </a:extLst>
            </p:cNvPr>
            <p:cNvCxnSpPr/>
            <p:nvPr/>
          </p:nvCxnSpPr>
          <p:spPr>
            <a:xfrm rot="5400000" flipH="1" flipV="1">
              <a:off x="6016441" y="2382291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9209748E-506E-FECE-0BCB-641566327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15117067" y="1419137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14" name="breathe out arrows">
            <a:extLst>
              <a:ext uri="{FF2B5EF4-FFF2-40B4-BE49-F238E27FC236}">
                <a16:creationId xmlns:a16="http://schemas.microsoft.com/office/drawing/2014/main" id="{CB6CDB2B-C54C-C550-86F3-04E55A503946}"/>
              </a:ext>
            </a:extLst>
          </p:cNvPr>
          <p:cNvGrpSpPr/>
          <p:nvPr/>
        </p:nvGrpSpPr>
        <p:grpSpPr>
          <a:xfrm rot="21391408">
            <a:off x="17789768" y="2398633"/>
            <a:ext cx="1693016" cy="792293"/>
            <a:chOff x="6222894" y="2186617"/>
            <a:chExt cx="1693016" cy="792293"/>
          </a:xfrm>
        </p:grpSpPr>
        <p:cxnSp>
          <p:nvCxnSpPr>
            <p:cNvPr id="15" name="breathe out 4">
              <a:extLst>
                <a:ext uri="{FF2B5EF4-FFF2-40B4-BE49-F238E27FC236}">
                  <a16:creationId xmlns:a16="http://schemas.microsoft.com/office/drawing/2014/main" id="{9CE45AE9-0206-8FB4-9B08-36A12542467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344410" y="23060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breathe out 3">
              <a:extLst>
                <a:ext uri="{FF2B5EF4-FFF2-40B4-BE49-F238E27FC236}">
                  <a16:creationId xmlns:a16="http://schemas.microsoft.com/office/drawing/2014/main" id="{75570F3A-A27F-5CFC-F716-C55880707E5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061265" y="24074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breathe out 2">
              <a:extLst>
                <a:ext uri="{FF2B5EF4-FFF2-40B4-BE49-F238E27FC236}">
                  <a16:creationId xmlns:a16="http://schemas.microsoft.com/office/drawing/2014/main" id="{39DB486E-03EA-4CBB-3B77-E101FDF17326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403086" y="24022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breathe out 1">
              <a:extLst>
                <a:ext uri="{FF2B5EF4-FFF2-40B4-BE49-F238E27FC236}">
                  <a16:creationId xmlns:a16="http://schemas.microsoft.com/office/drawing/2014/main" id="{0A3FBAEA-35B0-6079-3958-B9AD96E8689C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108594" y="23009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760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3DF0-24B2-0AA1-3C60-86D554BD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11B5C-747E-71AF-D8C0-48A50223AB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51128"/>
            <a:ext cx="4901772" cy="536575"/>
          </a:xfrm>
        </p:spPr>
        <p:txBody>
          <a:bodyPr>
            <a:noAutofit/>
          </a:bodyPr>
          <a:lstStyle/>
          <a:p>
            <a:r>
              <a:rPr lang="en-US"/>
              <a:t>Bubble Breathing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4505F79F-F5D4-BA2A-EF70-812712078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-5555245" y="1322884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D86B2FC-432E-789E-309E-BDF590D15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r="734"/>
          <a:stretch/>
        </p:blipFill>
        <p:spPr>
          <a:xfrm>
            <a:off x="1339880" y="1322884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8" name="breathe in arrows">
            <a:extLst>
              <a:ext uri="{FF2B5EF4-FFF2-40B4-BE49-F238E27FC236}">
                <a16:creationId xmlns:a16="http://schemas.microsoft.com/office/drawing/2014/main" id="{CCADBE64-778D-2A5A-2BCC-312E8C8F488F}"/>
              </a:ext>
            </a:extLst>
          </p:cNvPr>
          <p:cNvGrpSpPr/>
          <p:nvPr/>
        </p:nvGrpSpPr>
        <p:grpSpPr>
          <a:xfrm>
            <a:off x="2990728" y="2019078"/>
            <a:ext cx="1785169" cy="947326"/>
            <a:chOff x="6130741" y="2267991"/>
            <a:chExt cx="1785169" cy="947326"/>
          </a:xfrm>
        </p:grpSpPr>
        <p:cxnSp>
          <p:nvCxnSpPr>
            <p:cNvPr id="9" name="breathe in 2">
              <a:extLst>
                <a:ext uri="{FF2B5EF4-FFF2-40B4-BE49-F238E27FC236}">
                  <a16:creationId xmlns:a16="http://schemas.microsoft.com/office/drawing/2014/main" id="{3604A0F7-F38F-ABD6-A966-589BC9A74F7F}"/>
                </a:ext>
              </a:extLst>
            </p:cNvPr>
            <p:cNvCxnSpPr/>
            <p:nvPr/>
          </p:nvCxnSpPr>
          <p:spPr>
            <a:xfrm rot="5400000" flipH="1" flipV="1">
              <a:off x="6370140" y="2643817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breathe in 4">
              <a:extLst>
                <a:ext uri="{FF2B5EF4-FFF2-40B4-BE49-F238E27FC236}">
                  <a16:creationId xmlns:a16="http://schemas.microsoft.com/office/drawing/2014/main" id="{8C1288E1-99D5-E5C6-7EC8-0A31247AD71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44410" y="2382292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breathe in 3">
              <a:extLst>
                <a:ext uri="{FF2B5EF4-FFF2-40B4-BE49-F238E27FC236}">
                  <a16:creationId xmlns:a16="http://schemas.microsoft.com/office/drawing/2014/main" id="{C4A8756C-1AF2-2DA9-4DD4-6EB69FDE6C7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4211" y="2630984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breathe in 1">
              <a:extLst>
                <a:ext uri="{FF2B5EF4-FFF2-40B4-BE49-F238E27FC236}">
                  <a16:creationId xmlns:a16="http://schemas.microsoft.com/office/drawing/2014/main" id="{C5EE643F-B0AE-54BB-23F8-4C1B36CB8DCD}"/>
                </a:ext>
              </a:extLst>
            </p:cNvPr>
            <p:cNvCxnSpPr/>
            <p:nvPr/>
          </p:nvCxnSpPr>
          <p:spPr>
            <a:xfrm rot="5400000" flipH="1" flipV="1">
              <a:off x="6016441" y="2382291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6B4D5C9D-91D6-8B4B-06CE-9A4C4124E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8235004" y="1322884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14" name="breathe out arrows">
            <a:extLst>
              <a:ext uri="{FF2B5EF4-FFF2-40B4-BE49-F238E27FC236}">
                <a16:creationId xmlns:a16="http://schemas.microsoft.com/office/drawing/2014/main" id="{458960C3-0BF0-5DF3-42B3-A77C330778FB}"/>
              </a:ext>
            </a:extLst>
          </p:cNvPr>
          <p:cNvGrpSpPr/>
          <p:nvPr/>
        </p:nvGrpSpPr>
        <p:grpSpPr>
          <a:xfrm rot="21391408">
            <a:off x="10907705" y="2302380"/>
            <a:ext cx="1693016" cy="792293"/>
            <a:chOff x="6222894" y="2186617"/>
            <a:chExt cx="1693016" cy="792293"/>
          </a:xfrm>
        </p:grpSpPr>
        <p:cxnSp>
          <p:nvCxnSpPr>
            <p:cNvPr id="15" name="breathe out 4">
              <a:extLst>
                <a:ext uri="{FF2B5EF4-FFF2-40B4-BE49-F238E27FC236}">
                  <a16:creationId xmlns:a16="http://schemas.microsoft.com/office/drawing/2014/main" id="{2BB81C07-2670-B548-6C4A-F508C1ACDE5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344410" y="23060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breathe out 3">
              <a:extLst>
                <a:ext uri="{FF2B5EF4-FFF2-40B4-BE49-F238E27FC236}">
                  <a16:creationId xmlns:a16="http://schemas.microsoft.com/office/drawing/2014/main" id="{F62EEEC5-4692-B61B-D4E2-318880B06C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061265" y="24074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breathe out 2">
              <a:extLst>
                <a:ext uri="{FF2B5EF4-FFF2-40B4-BE49-F238E27FC236}">
                  <a16:creationId xmlns:a16="http://schemas.microsoft.com/office/drawing/2014/main" id="{0648EA6E-AC84-EF02-121B-6F64AA2EFCDF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403086" y="24022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breathe out 1">
              <a:extLst>
                <a:ext uri="{FF2B5EF4-FFF2-40B4-BE49-F238E27FC236}">
                  <a16:creationId xmlns:a16="http://schemas.microsoft.com/office/drawing/2014/main" id="{49ABA388-35BD-1863-C79B-B2AAA3D2C612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108594" y="23009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445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09B0-76BB-08BB-8C7D-97E5C054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6DC17-7A4A-7574-509B-19ED694DAB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51128"/>
            <a:ext cx="4901772" cy="536575"/>
          </a:xfrm>
        </p:spPr>
        <p:txBody>
          <a:bodyPr>
            <a:noAutofit/>
          </a:bodyPr>
          <a:lstStyle/>
          <a:p>
            <a:r>
              <a:rPr lang="en-US"/>
              <a:t>Bubble Breathing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43A24631-B748-11D6-BB73-B68761433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-12437308" y="1274758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01AEBBA-DA91-5A71-8FAF-682E6A0C7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r="734"/>
          <a:stretch/>
        </p:blipFill>
        <p:spPr>
          <a:xfrm>
            <a:off x="-5542183" y="1274758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8" name="breathe in arrows">
            <a:extLst>
              <a:ext uri="{FF2B5EF4-FFF2-40B4-BE49-F238E27FC236}">
                <a16:creationId xmlns:a16="http://schemas.microsoft.com/office/drawing/2014/main" id="{A524CD4C-4F41-C0CE-AABB-78E7247FB942}"/>
              </a:ext>
            </a:extLst>
          </p:cNvPr>
          <p:cNvGrpSpPr/>
          <p:nvPr/>
        </p:nvGrpSpPr>
        <p:grpSpPr>
          <a:xfrm>
            <a:off x="-3891335" y="1970952"/>
            <a:ext cx="1785169" cy="947326"/>
            <a:chOff x="6130741" y="2267991"/>
            <a:chExt cx="1785169" cy="947326"/>
          </a:xfrm>
        </p:grpSpPr>
        <p:cxnSp>
          <p:nvCxnSpPr>
            <p:cNvPr id="9" name="breathe in 2">
              <a:extLst>
                <a:ext uri="{FF2B5EF4-FFF2-40B4-BE49-F238E27FC236}">
                  <a16:creationId xmlns:a16="http://schemas.microsoft.com/office/drawing/2014/main" id="{600110ED-F6B4-6A99-3147-3262A1285BBE}"/>
                </a:ext>
              </a:extLst>
            </p:cNvPr>
            <p:cNvCxnSpPr/>
            <p:nvPr/>
          </p:nvCxnSpPr>
          <p:spPr>
            <a:xfrm rot="5400000" flipH="1" flipV="1">
              <a:off x="6370140" y="2643817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breathe in 4">
              <a:extLst>
                <a:ext uri="{FF2B5EF4-FFF2-40B4-BE49-F238E27FC236}">
                  <a16:creationId xmlns:a16="http://schemas.microsoft.com/office/drawing/2014/main" id="{ABCE7D01-214A-01E2-A3E9-122D3DCD7E0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44410" y="2382292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breathe in 3">
              <a:extLst>
                <a:ext uri="{FF2B5EF4-FFF2-40B4-BE49-F238E27FC236}">
                  <a16:creationId xmlns:a16="http://schemas.microsoft.com/office/drawing/2014/main" id="{6947756B-D121-0ACA-5CF0-4C001F66375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4211" y="2630984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breathe in 1">
              <a:extLst>
                <a:ext uri="{FF2B5EF4-FFF2-40B4-BE49-F238E27FC236}">
                  <a16:creationId xmlns:a16="http://schemas.microsoft.com/office/drawing/2014/main" id="{180AFAFD-837A-D288-38CE-04A00D4F982E}"/>
                </a:ext>
              </a:extLst>
            </p:cNvPr>
            <p:cNvCxnSpPr/>
            <p:nvPr/>
          </p:nvCxnSpPr>
          <p:spPr>
            <a:xfrm rot="5400000" flipH="1" flipV="1">
              <a:off x="6016441" y="2382291"/>
              <a:ext cx="685800" cy="457200"/>
            </a:xfrm>
            <a:prstGeom prst="curvedConnector3">
              <a:avLst/>
            </a:prstGeom>
            <a:ln w="698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6E84591-7997-1C3E-0DCB-979D2D212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1352941" y="1274758"/>
            <a:ext cx="6490363" cy="48111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14" name="breathe out arrows">
            <a:extLst>
              <a:ext uri="{FF2B5EF4-FFF2-40B4-BE49-F238E27FC236}">
                <a16:creationId xmlns:a16="http://schemas.microsoft.com/office/drawing/2014/main" id="{154FB270-6A70-5AEE-4A25-F72B83864673}"/>
              </a:ext>
            </a:extLst>
          </p:cNvPr>
          <p:cNvGrpSpPr/>
          <p:nvPr/>
        </p:nvGrpSpPr>
        <p:grpSpPr>
          <a:xfrm rot="21391408">
            <a:off x="4025642" y="2254254"/>
            <a:ext cx="1693016" cy="792293"/>
            <a:chOff x="6222894" y="2186617"/>
            <a:chExt cx="1693016" cy="792293"/>
          </a:xfrm>
        </p:grpSpPr>
        <p:cxnSp>
          <p:nvCxnSpPr>
            <p:cNvPr id="15" name="breathe out 4">
              <a:extLst>
                <a:ext uri="{FF2B5EF4-FFF2-40B4-BE49-F238E27FC236}">
                  <a16:creationId xmlns:a16="http://schemas.microsoft.com/office/drawing/2014/main" id="{4ADCB2C7-A2EB-7AC4-8485-C5B58EC5FF5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344410" y="23060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breathe out 3">
              <a:extLst>
                <a:ext uri="{FF2B5EF4-FFF2-40B4-BE49-F238E27FC236}">
                  <a16:creationId xmlns:a16="http://schemas.microsoft.com/office/drawing/2014/main" id="{86915D80-21A0-41EF-AEB2-53C3866FE84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061265" y="2407410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breathe out 2">
              <a:extLst>
                <a:ext uri="{FF2B5EF4-FFF2-40B4-BE49-F238E27FC236}">
                  <a16:creationId xmlns:a16="http://schemas.microsoft.com/office/drawing/2014/main" id="{D3BE8310-C454-6428-349D-84FBF1F9ADAE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403086" y="24022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breathe out 1">
              <a:extLst>
                <a:ext uri="{FF2B5EF4-FFF2-40B4-BE49-F238E27FC236}">
                  <a16:creationId xmlns:a16="http://schemas.microsoft.com/office/drawing/2014/main" id="{6292CDF3-A6CD-959A-D78E-0DE241213EB2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108594" y="2300917"/>
              <a:ext cx="685800" cy="457200"/>
            </a:xfrm>
            <a:prstGeom prst="curvedConnector3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38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57406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/>
              <a:t>Bubble Breathing</a:t>
            </a:r>
          </a:p>
          <a:p>
            <a:endParaRPr lang="en-AU"/>
          </a:p>
        </p:txBody>
      </p:sp>
      <p:pic>
        <p:nvPicPr>
          <p:cNvPr id="7" name="Picture Placeholder 6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88C2D638-D62C-2A3C-4E48-ED863B083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 b="18721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freepik__blowing-bubbles-that-float-away-slowly__96864">
            <a:hlinkClick r:id="" action="ppaction://media"/>
            <a:extLst>
              <a:ext uri="{FF2B5EF4-FFF2-40B4-BE49-F238E27FC236}">
                <a16:creationId xmlns:a16="http://schemas.microsoft.com/office/drawing/2014/main" id="{A425DF85-52D6-D7B4-3895-2AC00A041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5904" y="1588"/>
            <a:ext cx="9403079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2237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We can use Bubble Breathing to help us feel calmer when we have big feelings.</a:t>
            </a:r>
          </a:p>
          <a:p>
            <a:endParaRPr lang="en-US" sz="4800" i="0">
              <a:latin typeface="Edu QLD Beginner"/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2FF58173-B692-BAAD-B7CA-B024CF386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r="2699"/>
          <a:stretch/>
        </p:blipFill>
        <p:spPr>
          <a:xfrm>
            <a:off x="2640426" y="3472141"/>
            <a:ext cx="3826636" cy="28365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EBF0-932F-2EA4-E3F7-3E5CD29EB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4F3B1-F532-354C-111E-276DFE7CF2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68413"/>
            <a:ext cx="7518674" cy="2786351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/>
              </a:rPr>
              <a:t>How well did you: </a:t>
            </a:r>
          </a:p>
          <a:p>
            <a:endParaRPr lang="en-US" sz="4800">
              <a:latin typeface="Edu QLD Beginner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991F70-815E-4FB7-C063-21EDD2515212}"/>
              </a:ext>
            </a:extLst>
          </p:cNvPr>
          <p:cNvSpPr/>
          <p:nvPr/>
        </p:nvSpPr>
        <p:spPr>
          <a:xfrm rot="5400000">
            <a:off x="382571" y="2599641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8B6C00-7482-02FE-900C-41ED22906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4" t="66640" r="1014" b="205"/>
          <a:stretch>
            <a:fillRect/>
          </a:stretch>
        </p:blipFill>
        <p:spPr>
          <a:xfrm>
            <a:off x="268904" y="2524976"/>
            <a:ext cx="1618791" cy="16349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94803C2-E6A6-2D2F-6964-483D35AB7289}"/>
              </a:ext>
            </a:extLst>
          </p:cNvPr>
          <p:cNvSpPr txBox="1">
            <a:spLocks/>
          </p:cNvSpPr>
          <p:nvPr/>
        </p:nvSpPr>
        <p:spPr>
          <a:xfrm>
            <a:off x="1954374" y="2819587"/>
            <a:ext cx="654385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b="1" i="0">
                <a:solidFill>
                  <a:srgbClr val="000000"/>
                </a:solidFill>
                <a:latin typeface="Edu QLD Beginner" pitchFamily="2" charset="0"/>
              </a:rPr>
              <a:t>do </a:t>
            </a: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a slow, calming </a:t>
            </a:r>
            <a:br>
              <a:rPr lang="en-US" sz="3600" i="0">
                <a:solidFill>
                  <a:srgbClr val="000000"/>
                </a:solidFill>
                <a:latin typeface="Edu QLD Beginner" pitchFamily="2" charset="0"/>
              </a:rPr>
            </a:b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Bubble Breath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86308FA-950B-34D6-6B8A-6C04BC599C71}"/>
              </a:ext>
            </a:extLst>
          </p:cNvPr>
          <p:cNvSpPr txBox="1">
            <a:spLocks/>
          </p:cNvSpPr>
          <p:nvPr/>
        </p:nvSpPr>
        <p:spPr>
          <a:xfrm>
            <a:off x="1954374" y="4515112"/>
            <a:ext cx="541047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b="1" i="0">
                <a:solidFill>
                  <a:srgbClr val="000000"/>
                </a:solidFill>
                <a:latin typeface="Edu QLD Beginner" pitchFamily="2" charset="0"/>
              </a:rPr>
              <a:t>name</a:t>
            </a:r>
            <a:r>
              <a:rPr lang="en-US" sz="3600" i="0">
                <a:latin typeface="Edu QLD Beginner" pitchFamily="2" charset="0"/>
              </a:rPr>
              <a:t> </a:t>
            </a: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a time when you could use the strategy?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74CAEF-CCD4-A8DA-15DC-C3B7843F18A6}"/>
              </a:ext>
            </a:extLst>
          </p:cNvPr>
          <p:cNvSpPr/>
          <p:nvPr/>
        </p:nvSpPr>
        <p:spPr>
          <a:xfrm rot="5400000">
            <a:off x="390592" y="434021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3DCE8C-407A-8829-5632-3B70C4828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t="33399" r="27047" b="33445"/>
          <a:stretch>
            <a:fillRect/>
          </a:stretch>
        </p:blipFill>
        <p:spPr>
          <a:xfrm>
            <a:off x="240623" y="4171950"/>
            <a:ext cx="1618791" cy="1634961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46DC303E-DA6C-3AB2-E53A-F81E3E9E721D}"/>
              </a:ext>
            </a:extLst>
          </p:cNvPr>
          <p:cNvSpPr>
            <a:spLocks noChangeAspect="1"/>
          </p:cNvSpPr>
          <p:nvPr/>
        </p:nvSpPr>
        <p:spPr>
          <a:xfrm>
            <a:off x="6701764" y="62824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45333B-A9A4-408C-F7CE-13BE1A3DAD46}"/>
              </a:ext>
            </a:extLst>
          </p:cNvPr>
          <p:cNvSpPr/>
          <p:nvPr/>
        </p:nvSpPr>
        <p:spPr>
          <a:xfrm rot="5400000">
            <a:off x="6331045" y="588789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9A1135-4A2D-6438-2227-44470A1A2AC1}"/>
              </a:ext>
            </a:extLst>
          </p:cNvPr>
          <p:cNvSpPr/>
          <p:nvPr/>
        </p:nvSpPr>
        <p:spPr>
          <a:xfrm rot="5400000">
            <a:off x="6331046" y="146419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85BB8B1-2FBB-90FC-CC26-B1EFA6148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787052" y="1002771"/>
            <a:ext cx="2021427" cy="2149729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E41BE81A-5908-70DE-00BB-2CAED3C87242}"/>
              </a:ext>
            </a:extLst>
          </p:cNvPr>
          <p:cNvSpPr>
            <a:spLocks noChangeAspect="1"/>
          </p:cNvSpPr>
          <p:nvPr/>
        </p:nvSpPr>
        <p:spPr>
          <a:xfrm>
            <a:off x="5725218" y="724240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8727F3-8556-4BB8-422E-8E3732D6F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6215250" y="-76060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046 L 0.00694 -0.00023 C 0.00225 0.00093 -0.00243 0.00255 -0.00695 0.0037 C -0.00903 0.00417 0.00104 0.00301 -0.00087 0.00162 C -0.00452 -0.00092 -0.00903 0.00023 -0.0132 -0.00046 L 0.00069 -0.00648 L 0.00538 -0.00856 L 0.00989 -0.01065 C -0.00434 -0.01134 -0.01875 -0.01088 -0.03316 -0.01273 C -0.03681 -0.01319 -0.02587 -0.01389 -0.0224 -0.01481 C -0.02031 -0.01528 -0.01823 -0.0162 -0.01615 -0.0169 C -0.01372 -0.01759 -0.01111 -0.01782 -0.00851 -0.01875 C -0.0059 -0.01991 -0.00347 -0.02176 -0.00087 -0.02292 C 0.00121 -0.02384 0.0033 -0.0243 0.00538 -0.025 C 0.02083 -0.03079 -0.00313 -0.02268 0.01614 -0.02917 C 0.01041 -0.02986 0.00486 -0.03009 -0.00087 -0.03125 C -0.00295 -0.03148 -0.00799 -0.03079 -0.00695 -0.0331 C -0.00573 -0.03634 -0.00191 -0.03449 0.00069 -0.03518 C -0.00469 -0.03773 -0.01059 -0.04051 -0.01615 -0.04143 C -0.03108 -0.04398 -0.02448 -0.04236 -0.03629 -0.0456 C -0.02309 -0.05139 -0.0349 -0.04676 -0.00538 -0.04954 C -0.00035 -0.05023 0.00486 -0.05092 0.00989 -0.05162 L -0.00382 -0.0537 C -0.01424 -0.05509 -0.02188 -0.05486 -0.0316 -0.05787 C -0.03316 -0.05833 -0.03472 -0.05926 -0.03629 -0.05995 C -0.0316 -0.06134 -0.02691 -0.0625 -0.0224 -0.06389 C -0.01875 -0.06528 -0.01528 -0.06736 -0.01163 -0.06805 C -0.00556 -0.06944 0.01302 -0.07014 0.00694 -0.07014 C -0.01563 -0.07014 -0.0382 -0.06805 -0.06077 -0.06805 C -0.07413 -0.06805 -0.0342 -0.06944 -0.02084 -0.07014 L 0.02222 -0.07616 C 0.02587 -0.07685 0.03663 -0.07824 0.03298 -0.07824 C 0.0191 -0.07824 0.02413 -0.07569 0.01302 -0.0743 C 0.0059 -0.07315 -0.00139 -0.07292 -0.00851 -0.07222 L -0.02691 -0.07014 C -0.02952 -0.06944 -0.04202 -0.06597 -0.04393 -0.06597 C -0.04601 -0.06597 -0.03976 -0.06759 -0.03768 -0.06805 C -0.03368 -0.06898 -0.02952 -0.06921 -0.02552 -0.07014 C -0.02031 -0.0713 -0.01511 -0.07268 -0.01007 -0.0743 C -0.00087 -0.07685 0.00833 -0.08032 0.01771 -0.08241 C 0.02066 -0.0831 0.03003 -0.08449 0.02691 -0.08449 C 0.01666 -0.08449 0.00642 -0.0831 -0.00382 -0.08241 L -0.02847 -0.08032 L -0.05938 -0.07824 C -0.05226 -0.08148 -0.05538 -0.08055 -0.04549 -0.08241 L -0.02396 -0.08657 C -0.01979 -0.08727 -0.01563 -0.08773 -0.01163 -0.08866 C -0.00903 -0.08912 -0.00122 -0.09051 -0.00382 -0.09051 C -0.00799 -0.09051 -0.01215 -0.08935 -0.01615 -0.08866 C -0.0658 -0.09167 -0.05243 -0.08935 -0.0224 -0.09259 C -0.01788 -0.09329 -0.00347 -0.09676 0.00069 -0.09676 C 0.00278 -0.09676 -0.0033 -0.09514 -0.00538 -0.09467 C -0.01215 -0.09375 -0.01875 -0.09305 -0.02552 -0.09259 C -0.03872 -0.09167 -0.07882 -0.09051 -0.06545 -0.09051 C -0.03577 -0.09051 -0.0059 -0.0919 0.02378 -0.09259 C 0.00555 -0.09167 -0.05313 -0.08796 -0.06545 -0.08866 C -0.06927 -0.08866 -0.05834 -0.09213 -0.05469 -0.09259 C -0.03785 -0.09537 -0.02084 -0.09653 -0.00382 -0.09884 L 0.01146 -0.10092 C 0.03298 -0.10903 0.01979 -0.10301 -0.00243 -0.10301 C -0.00903 -0.10301 -0.01563 -0.1044 -0.0224 -0.10486 C 0.03489 -0.11875 -0.04809 -0.09954 0.01302 -0.11111 C 0.01771 -0.11204 0.02222 -0.11412 0.02691 -0.11528 C 0.0309 -0.1162 0.0434 -0.11736 0.03923 -0.11736 C 0.0335 -0.11736 0.02795 -0.11597 0.02222 -0.11528 C 0.00781 -0.11597 -0.00643 -0.1162 -0.02084 -0.11736 C -0.02448 -0.11759 -0.02795 -0.11921 -0.0316 -0.11921 C -0.03316 -0.11921 -0.02865 -0.11782 -0.02691 -0.11736 C -0.02448 -0.11643 -0.02188 -0.11551 -0.01927 -0.11528 C -0.00191 -0.11412 0.03298 -0.11319 0.03298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8 -0.11296 L 0.03298 -0.1125 C 0.0283 -0.11204 0.02378 -0.11042 0.0191 -0.11042 C 0.01649 -0.11042 0.01406 -0.1125 0.01146 -0.11296 C 0.00434 -0.11412 -0.00295 -0.11435 -0.01007 -0.11481 C -0.02448 -0.11574 -0.03889 -0.11643 -0.05313 -0.1169 C -0.05122 -0.11782 -0.04913 -0.11829 -0.04705 -0.11898 C -0.04445 -0.11991 -0.04184 -0.12014 -0.03941 -0.1213 C -0.03577 -0.12245 -0.03229 -0.1243 -0.02865 -0.12546 C -0.025 -0.12616 -0.02136 -0.12662 -0.01788 -0.12731 C -0.01476 -0.12801 -0.01163 -0.12847 -0.00851 -0.1294 C -0.00608 -0.13009 -0.00347 -0.13079 -0.00087 -0.13148 C 0.0033 -0.13241 0.00729 -0.13287 0.01146 -0.13356 C 0.01649 -0.13287 0.02187 -0.1331 0.02691 -0.13148 C 0.02847 -0.13079 0.02378 -0.12963 0.02222 -0.1294 C 0.01666 -0.12847 0.01094 -0.12801 0.00521 -0.12731 C -0.01788 -0.12801 -0.0408 -0.1294 -0.06389 -0.1294 C -0.06667 -0.1294 -0.07049 -0.13055 -0.0717 -0.12731 C -0.07257 -0.125 -0.06754 -0.12592 -0.06545 -0.12546 C -0.06302 -0.12454 -0.06042 -0.12384 -0.05781 -0.12338 C -0.05573 -0.12245 -0.05365 -0.12153 -0.05174 -0.1213 C -0.04653 -0.11991 -0.0415 -0.11805 -0.03629 -0.1169 C -0.0316 -0.11597 -0.02709 -0.11551 -0.0224 -0.11481 L -0.01007 -0.11296 C 0.00521 -0.11342 0.02118 -0.10995 0.03611 -0.11481 C 0.04149 -0.11667 0.02535 -0.11898 0.02066 -0.12338 C 0.0191 -0.12477 0.01771 -0.12616 0.01614 -0.12731 C 0.01354 -0.12917 0.00764 -0.13055 0.00521 -0.13148 C -0.01007 -0.13727 0.01944 -0.13009 -0.02084 -0.13796 L -0.0316 -0.13981 C -0.01476 -0.14051 0.00225 -0.14051 0.0191 -0.1419 C 0.0217 -0.1419 0.0243 -0.14329 0.02691 -0.14398 C 0.0309 -0.14491 0.03507 -0.14514 0.03923 -0.14606 C 0.03038 -0.14653 0.0217 -0.14722 0.01302 -0.14792 C 0.00937 -0.14861 0.0059 -0.14977 0.00225 -0.15 C -0.004 -0.15116 -0.01007 -0.15162 -0.01632 -0.15231 C -0.03629 -0.15764 -0.02639 -0.15555 -0.04549 -0.15856 C -0.04757 -0.15903 -0.04965 -0.15995 -0.05174 -0.16042 C -0.05417 -0.16134 -0.05677 -0.16157 -0.05938 -0.1625 C -0.06094 -0.16319 -0.0625 -0.16412 -0.06389 -0.16458 C -0.05 -0.16667 -0.02986 -0.16991 -0.01788 -0.17106 L 0.00677 -0.17292 C -0.03438 -0.17569 -0.01146 -0.17268 -0.03472 -0.17708 C -0.05018 -0.17963 -0.04254 -0.17778 -0.05313 -0.18125 C -0.04566 -0.1838 -0.03976 -0.18588 -0.0316 -0.1875 C -0.02275 -0.18935 0.00312 -0.19097 0.00989 -0.19167 C -0.00955 -0.19676 -0.00035 -0.19491 -0.01788 -0.19768 C -0.02709 -0.20092 -0.02188 -0.19884 -0.03316 -0.20417 L -0.03785 -0.20625 C -0.02865 -0.20694 -0.01927 -0.20694 -0.01007 -0.2081 C -0.00695 -0.20856 -0.004 -0.20972 -0.00087 -0.21018 C 0.01094 -0.21227 0.01441 -0.21157 0.02535 -0.21435 C 0.02743 -0.21481 0.02934 -0.21574 0.03142 -0.21667 L -0.00851 -0.21875 C -0.01875 -0.21921 -0.02778 -0.22106 -0.03785 -0.22268 L -0.0224 -0.22477 C -0.01528 -0.22569 -0.00799 -0.225 -0.00087 -0.22685 C 0.00069 -0.22731 -0.004 -0.22847 -0.00556 -0.22893 C -0.00799 -0.22963 -0.01059 -0.23032 -0.0132 -0.23079 C -0.01163 -0.23171 -0.01007 -0.23241 -0.00851 -0.2331 C -0.0066 -0.2338 -0.0033 -0.23264 -0.00243 -0.23518 C -0.00174 -0.23704 -0.00538 -0.23657 -0.00695 -0.23727 C -0.00903 -0.23773 -0.01111 -0.23889 -0.0132 -0.23889 C -0.01476 -0.23889 -0.00851 -0.23727 -0.00851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5347 0.25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3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1389B-EBA5-E7DD-2EA3-D67F31CB8D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/>
              <a:t>In the next lesson, we will explore how moving our body can help us feel better when we’re upset.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94CD46D0-9702-B023-223E-99B01636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646776" y="3472141"/>
            <a:ext cx="3826636" cy="28365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576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3DFC09D-03CF-970C-CCD1-081E17677D68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Big feelings are feelings that make us react in big ways, like anger, fear or excitement.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74EEF8C-3425-144D-ED25-299444D5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922059"/>
            <a:ext cx="2587194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40ECA32-892E-E5BD-1EBA-B6E0880FB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39" y="3922059"/>
            <a:ext cx="259452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91B01C84-F0AB-DD6B-C17D-BAE29163A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6085227" y="3922059"/>
            <a:ext cx="2590461" cy="192024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203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B75F0E-EFD6-3318-BF5B-D12D9B7E6DF1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We can use tools to help us feel calmer when we have big feelings.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01D494-1506-30FB-571E-22853FAF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2776" y="2836056"/>
            <a:ext cx="4638449" cy="34726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831365D-A248-6E7A-2264-33C7A81332AE}"/>
              </a:ext>
            </a:extLst>
          </p:cNvPr>
          <p:cNvSpPr txBox="1">
            <a:spLocks/>
          </p:cNvSpPr>
          <p:nvPr/>
        </p:nvSpPr>
        <p:spPr>
          <a:xfrm>
            <a:off x="431800" y="1153371"/>
            <a:ext cx="8293100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Which is an example of a calming tool you can use when you have a big feeling?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1B7BB6-6300-E2A2-1C24-7D0F864AE5FB}"/>
              </a:ext>
            </a:extLst>
          </p:cNvPr>
          <p:cNvSpPr txBox="1">
            <a:spLocks/>
          </p:cNvSpPr>
          <p:nvPr/>
        </p:nvSpPr>
        <p:spPr>
          <a:xfrm>
            <a:off x="431800" y="5223662"/>
            <a:ext cx="2901658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>
                <a:latin typeface="Edu QLD Beginner" pitchFamily="2" charset="0"/>
              </a:rPr>
              <a:t>Doing cartwheels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2F8681D-C588-C4CB-D657-F126950CC702}"/>
              </a:ext>
            </a:extLst>
          </p:cNvPr>
          <p:cNvSpPr txBox="1">
            <a:spLocks/>
          </p:cNvSpPr>
          <p:nvPr/>
        </p:nvSpPr>
        <p:spPr>
          <a:xfrm>
            <a:off x="3283079" y="5223662"/>
            <a:ext cx="2154044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>
                <a:latin typeface="Edu QLD Beginner" pitchFamily="2" charset="0"/>
              </a:rPr>
              <a:t>Deep</a:t>
            </a:r>
            <a:br>
              <a:rPr lang="en-US" sz="3600" i="0">
                <a:latin typeface="Edu QLD Beginner" pitchFamily="2" charset="0"/>
              </a:rPr>
            </a:br>
            <a:r>
              <a:rPr lang="en-US" sz="3600" i="0">
                <a:latin typeface="Edu QLD Beginner" pitchFamily="2" charset="0"/>
              </a:rPr>
              <a:t>Breathing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311BFCF-A63D-D23B-383E-B3D843A03CC0}"/>
              </a:ext>
            </a:extLst>
          </p:cNvPr>
          <p:cNvSpPr txBox="1">
            <a:spLocks/>
          </p:cNvSpPr>
          <p:nvPr/>
        </p:nvSpPr>
        <p:spPr>
          <a:xfrm>
            <a:off x="5455052" y="5223662"/>
            <a:ext cx="2573255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 dirty="0">
                <a:latin typeface="Edu QLD Beginner" pitchFamily="2" charset="0"/>
              </a:rPr>
              <a:t>Worrying</a:t>
            </a:r>
            <a:br>
              <a:rPr lang="en-US" sz="3600" i="0" dirty="0">
                <a:latin typeface="Edu QLD Beginner" pitchFamily="2" charset="0"/>
              </a:rPr>
            </a:br>
            <a:r>
              <a:rPr lang="en-US" sz="3600" i="0" dirty="0">
                <a:latin typeface="Edu QLD Beginner" pitchFamily="2" charset="0"/>
              </a:rPr>
              <a:t>about it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D16310E-CB76-416F-0C34-CBBB3650F415}"/>
              </a:ext>
            </a:extLst>
          </p:cNvPr>
          <p:cNvSpPr/>
          <p:nvPr/>
        </p:nvSpPr>
        <p:spPr>
          <a:xfrm>
            <a:off x="1043977" y="3573594"/>
            <a:ext cx="1686879" cy="1694473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3201" b="-30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CFC96F3-075E-1B7E-11DD-39DA9A67FE9C}"/>
              </a:ext>
            </a:extLst>
          </p:cNvPr>
          <p:cNvSpPr/>
          <p:nvPr/>
        </p:nvSpPr>
        <p:spPr>
          <a:xfrm>
            <a:off x="3428674" y="3529189"/>
            <a:ext cx="1686879" cy="1694473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368" t="2607" r="-116833" b="-332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A3BBDA-0C92-E91F-9A67-18F7582678FA}"/>
              </a:ext>
            </a:extLst>
          </p:cNvPr>
          <p:cNvSpPr/>
          <p:nvPr/>
        </p:nvSpPr>
        <p:spPr>
          <a:xfrm>
            <a:off x="5813371" y="3529189"/>
            <a:ext cx="1686879" cy="1694473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981" t="1117" r="1780" b="-31727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25087"/>
            <a:ext cx="8243888" cy="19517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Edu QLD Beginner"/>
              </a:rPr>
              <a:t>In this lesson, you will </a:t>
            </a:r>
            <a:r>
              <a:rPr lang="en-US" sz="4800" err="1">
                <a:latin typeface="Edu QLD Beginner"/>
              </a:rPr>
              <a:t>practise</a:t>
            </a:r>
            <a:r>
              <a:rPr lang="en-US" sz="4800">
                <a:latin typeface="Edu QLD Beginner"/>
              </a:rPr>
              <a:t> using your breath to help your body and brain feel calm.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2EF6723-885B-BD07-F7AE-808031ED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2799674" y="3681168"/>
            <a:ext cx="3544652" cy="262755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7514167"/>
            <a:ext cx="7624762" cy="1912862"/>
          </a:xfrm>
        </p:spPr>
        <p:txBody>
          <a:bodyPr>
            <a:noAutofit/>
          </a:bodyPr>
          <a:lstStyle/>
          <a:p>
            <a:r>
              <a:rPr lang="en-US" sz="2400">
                <a:latin typeface="+mn-lt"/>
              </a:rPr>
              <a:t>You will be successful when you can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1"/>
                </a:solidFill>
                <a:latin typeface="+mn-lt"/>
              </a:rPr>
              <a:t>Use </a:t>
            </a:r>
            <a:r>
              <a:rPr lang="en-US" sz="2400">
                <a:latin typeface="+mn-lt"/>
              </a:rPr>
              <a:t>an</a:t>
            </a:r>
            <a:r>
              <a:rPr lang="en-US" sz="2400" b="1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400">
                <a:latin typeface="+mn-lt"/>
              </a:rPr>
              <a:t>‘I feel’ statement to share your feelings.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1"/>
                </a:solidFill>
                <a:latin typeface="+mn-lt"/>
              </a:rPr>
              <a:t>Say </a:t>
            </a:r>
            <a:r>
              <a:rPr lang="en-US" sz="2400">
                <a:latin typeface="+mn-lt"/>
              </a:rPr>
              <a:t>‘I feel ____’ using the right feeling word.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1"/>
                </a:solidFill>
                <a:latin typeface="+mn-lt"/>
              </a:rPr>
              <a:t>Choose </a:t>
            </a:r>
            <a:r>
              <a:rPr lang="en-US" sz="2400">
                <a:latin typeface="+mn-lt"/>
              </a:rPr>
              <a:t>a face or gesture that shows how you could feel in different situations.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i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2" t="68748" r="3217" b="-984"/>
          <a:stretch>
            <a:fillRect/>
          </a:stretch>
        </p:blipFill>
        <p:spPr>
          <a:xfrm>
            <a:off x="416815" y="2214281"/>
            <a:ext cx="1617790" cy="1601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2034605" y="2448878"/>
            <a:ext cx="66140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do</a:t>
            </a:r>
            <a:r>
              <a:rPr lang="en-US" sz="42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a slow, calming Bubble Breath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031011" y="4399873"/>
            <a:ext cx="661769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name</a:t>
            </a:r>
            <a:r>
              <a:rPr lang="en-US" sz="42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a time when you could use the strategy.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4" t="38255" r="26715" b="31534"/>
          <a:stretch>
            <a:fillRect/>
          </a:stretch>
        </p:blipFill>
        <p:spPr>
          <a:xfrm>
            <a:off x="420409" y="4224130"/>
            <a:ext cx="1610601" cy="1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F8C7EAA-3E52-BA8E-CD82-C97C46356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3653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F96A079-6E32-71B5-0C73-0F67FF986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5060"/>
          <a:stretch/>
        </p:blipFill>
        <p:spPr>
          <a:xfrm>
            <a:off x="1137918" y="121753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13DB0541-65CF-2173-92FB-4C8B30AB9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32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67E761-A6B3-DF0D-1D9F-AFB9943004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181818"/>
                </a:solidFill>
              </a:rPr>
              <a:t>Bubble Breathing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F20E6E8-FBB7-9EEA-19EF-61650FE55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74"/>
          <a:stretch/>
        </p:blipFill>
        <p:spPr>
          <a:xfrm flipH="1">
            <a:off x="455690" y="1600185"/>
            <a:ext cx="3285351" cy="316067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E3DF73C6-993D-0A22-4E0C-17315B100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74"/>
          <a:stretch/>
        </p:blipFill>
        <p:spPr>
          <a:xfrm>
            <a:off x="5390337" y="836613"/>
            <a:ext cx="3285351" cy="316067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44B969-9AC5-7DD1-C2AE-AEE89FD78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74"/>
          <a:stretch/>
        </p:blipFill>
        <p:spPr>
          <a:xfrm>
            <a:off x="3411893" y="3677478"/>
            <a:ext cx="2904907" cy="279466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05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blowing bubbles in the air&#10;&#10;AI-generated content may be incorrect.">
            <a:extLst>
              <a:ext uri="{FF2B5EF4-FFF2-40B4-BE49-F238E27FC236}">
                <a16:creationId xmlns:a16="http://schemas.microsoft.com/office/drawing/2014/main" id="{558CA94C-DB7E-FF5B-4753-52E57D6B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9" r="82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88C6ED-AC72-7F5B-617C-9245C8CA3B0F}"/>
              </a:ext>
            </a:extLst>
          </p:cNvPr>
          <p:cNvGrpSpPr/>
          <p:nvPr/>
        </p:nvGrpSpPr>
        <p:grpSpPr>
          <a:xfrm>
            <a:off x="4331810" y="642938"/>
            <a:ext cx="2668358" cy="3540328"/>
            <a:chOff x="4063652" y="2390463"/>
            <a:chExt cx="2846248" cy="3776349"/>
          </a:xfrm>
          <a:noFill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193048-4EA7-5833-7EB7-3E95912F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063652" y="3342580"/>
              <a:ext cx="2846248" cy="2818146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4614FD-8FA9-BD24-4F7E-1374CA09821F}"/>
                </a:ext>
              </a:extLst>
            </p:cNvPr>
            <p:cNvSpPr txBox="1"/>
            <p:nvPr/>
          </p:nvSpPr>
          <p:spPr>
            <a:xfrm>
              <a:off x="4992494" y="2390463"/>
              <a:ext cx="197046" cy="37763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en-US" sz="22406">
                <a:solidFill>
                  <a:schemeClr val="accent2">
                    <a:lumMod val="75000"/>
                  </a:schemeClr>
                </a:solidFill>
                <a:latin typeface="HARI" pitchFamily="2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47F12B00-DB79-612A-C56E-77C92FB97648}"/>
              </a:ext>
            </a:extLst>
          </p:cNvPr>
          <p:cNvSpPr/>
          <p:nvPr/>
        </p:nvSpPr>
        <p:spPr>
          <a:xfrm>
            <a:off x="-1357313" y="4303700"/>
            <a:ext cx="3837843" cy="3534622"/>
          </a:xfrm>
          <a:prstGeom prst="ellipse">
            <a:avLst/>
          </a:prstGeom>
          <a:blipFill>
            <a:blip r:embed="rId6"/>
            <a:stretch>
              <a:fillRect l="-109070" r="1" b="-12910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C9701842-8365-FBC9-CDE7-60E8B6EE1B4C}"/>
              </a:ext>
            </a:extLst>
          </p:cNvPr>
          <p:cNvSpPr/>
          <p:nvPr/>
        </p:nvSpPr>
        <p:spPr>
          <a:xfrm>
            <a:off x="5085745" y="2410689"/>
            <a:ext cx="7345482" cy="9793976"/>
          </a:xfrm>
          <a:custGeom>
            <a:avLst/>
            <a:gdLst/>
            <a:ahLst/>
            <a:cxnLst/>
            <a:rect l="l" t="t" r="r" b="b"/>
            <a:pathLst>
              <a:path w="7835181" h="10446908">
                <a:moveTo>
                  <a:pt x="0" y="0"/>
                </a:moveTo>
                <a:lnTo>
                  <a:pt x="7835181" y="0"/>
                </a:lnTo>
                <a:lnTo>
                  <a:pt x="7835181" y="10446908"/>
                </a:lnTo>
                <a:lnTo>
                  <a:pt x="0" y="10446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4D2E6E-5038-11E8-9CEF-130A03212232}"/>
              </a:ext>
            </a:extLst>
          </p:cNvPr>
          <p:cNvGrpSpPr/>
          <p:nvPr/>
        </p:nvGrpSpPr>
        <p:grpSpPr>
          <a:xfrm>
            <a:off x="0" y="7908147"/>
            <a:ext cx="3902763" cy="3599798"/>
            <a:chOff x="713853" y="-239183"/>
            <a:chExt cx="7595783" cy="700613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8757CBF0-D1F2-F734-60CB-F15FF6526F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4" t="3539" r="18671" b="10527"/>
            <a:stretch/>
          </p:blipFill>
          <p:spPr bwMode="auto">
            <a:xfrm>
              <a:off x="834364" y="2587925"/>
              <a:ext cx="3599613" cy="3478278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F040E23-3DA1-F33A-D9FF-46B70B5BE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0" t="5946" r="18217" b="15268"/>
            <a:stretch/>
          </p:blipFill>
          <p:spPr bwMode="auto">
            <a:xfrm>
              <a:off x="3566991" y="4750195"/>
              <a:ext cx="1984075" cy="1961156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Placeholder 6">
              <a:extLst>
                <a:ext uri="{FF2B5EF4-FFF2-40B4-BE49-F238E27FC236}">
                  <a16:creationId xmlns:a16="http://schemas.microsoft.com/office/drawing/2014/main" id="{B63C85C1-2EA1-F791-159F-67742CA7A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6" r="13190" b="13671"/>
            <a:stretch/>
          </p:blipFill>
          <p:spPr>
            <a:xfrm>
              <a:off x="3566991" y="-122602"/>
              <a:ext cx="4742645" cy="4591085"/>
            </a:xfrm>
            <a:prstGeom prst="ellipse">
              <a:avLst/>
            </a:prstGeom>
          </p:spPr>
        </p:pic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43E902D7-0FE3-5F0A-A29D-53046F612507}"/>
                </a:ext>
              </a:extLst>
            </p:cNvPr>
            <p:cNvSpPr/>
            <p:nvPr/>
          </p:nvSpPr>
          <p:spPr>
            <a:xfrm>
              <a:off x="713853" y="2441932"/>
              <a:ext cx="3720124" cy="3770263"/>
            </a:xfrm>
            <a:prstGeom prst="ellipse">
              <a:avLst/>
            </a:prstGeom>
            <a:blipFill>
              <a:blip r:embed="rId6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31DD45F5-1B5E-57EF-5E38-BA1CE0645ACF}"/>
                </a:ext>
              </a:extLst>
            </p:cNvPr>
            <p:cNvSpPr/>
            <p:nvPr/>
          </p:nvSpPr>
          <p:spPr>
            <a:xfrm>
              <a:off x="3456122" y="4643775"/>
              <a:ext cx="2094944" cy="2123179"/>
            </a:xfrm>
            <a:prstGeom prst="ellipse">
              <a:avLst/>
            </a:prstGeom>
            <a:blipFill>
              <a:blip r:embed="rId6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62A1635E-ADBC-0647-55F9-1D00BFB62FC1}"/>
                </a:ext>
              </a:extLst>
            </p:cNvPr>
            <p:cNvSpPr/>
            <p:nvPr/>
          </p:nvSpPr>
          <p:spPr>
            <a:xfrm>
              <a:off x="3439112" y="-239183"/>
              <a:ext cx="4870524" cy="4936168"/>
            </a:xfrm>
            <a:prstGeom prst="ellipse">
              <a:avLst/>
            </a:prstGeom>
            <a:blipFill>
              <a:blip r:embed="rId6"/>
              <a:stretch>
                <a:fillRect l="-109070" r="1" b="-129100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78 -0.14367 L -0.04134 0.0516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9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1 0.05056 C -0.06511 0.05056 -0.06104 -0.00608 -0.06104 -0.07574 C -0.06104 -0.14714 -0.05176 -0.1619 -0.04541 -0.20443 C -0.03939 -0.24653 -0.02393 -0.25955 -0.02393 -0.33052 C -0.02393 -0.39996 -0.02588 -0.45921 -0.04541 -0.45921 " pathEditMode="relative" rAng="16200000" ptsTypes="AAA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5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3KN27SNVY5CS-90160594-428778</_dlc_DocId>
    <_dlc_DocIdUrl xmlns="f315eb64-a02b-4bd5-a84c-38ab918c4ccd">
      <Url>https://ggsaus.sharepoint.com/sites/Curriculum/_layouts/15/DocIdRedir.aspx?ID=3KN27SNVY5CS-90160594-428778</Url>
      <Description>3KN27SNVY5CS-90160594-428778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F20DD7-BD7F-4A4C-AAF3-600E6E68D038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sharepoint/v3/fields"/>
    <ds:schemaRef ds:uri="http://purl.org/dc/elements/1.1/"/>
    <ds:schemaRef ds:uri="http://schemas.microsoft.com/office/2006/documentManagement/types"/>
    <ds:schemaRef ds:uri="d63ea73a-d7e6-4e3a-bf41-d78273581467"/>
    <ds:schemaRef ds:uri="http://purl.org/dc/terms/"/>
    <ds:schemaRef ds:uri="http://schemas.openxmlformats.org/package/2006/metadata/core-properties"/>
    <ds:schemaRef ds:uri="f315eb64-a02b-4bd5-a84c-38ab918c4cc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250</Words>
  <Application>Microsoft Office PowerPoint</Application>
  <PresentationFormat>On-screen Show (4:3)</PresentationFormat>
  <Paragraphs>30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Copperplate</vt:lpstr>
      <vt:lpstr>Calibri</vt:lpstr>
      <vt:lpstr>Gotham-Book</vt:lpstr>
      <vt:lpstr>Calibr</vt:lpstr>
      <vt:lpstr>Edu QLD Beginner</vt:lpstr>
      <vt:lpstr>Arial</vt:lpstr>
      <vt:lpstr>HARI</vt:lpstr>
      <vt:lpstr>American Typewriter</vt:lpstr>
      <vt:lpstr>GGSA_CharacterDev_PPT_Theme</vt:lpstr>
      <vt:lpstr>Breathing Helps Me Calm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Ricky  Orcine</cp:lastModifiedBy>
  <cp:revision>1</cp:revision>
  <cp:lastPrinted>2021-04-07T01:54:21Z</cp:lastPrinted>
  <dcterms:created xsi:type="dcterms:W3CDTF">2024-04-29T10:07:44Z</dcterms:created>
  <dcterms:modified xsi:type="dcterms:W3CDTF">2026-01-24T07:02:43Z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aa18247d-7527-4925-bda4-0ed4cac33dbc</vt:lpwstr>
  </property>
</Properties>
</file>