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6213" r:id="rId5"/>
  </p:sldMasterIdLst>
  <p:notesMasterIdLst>
    <p:notesMasterId r:id="rId28"/>
  </p:notesMasterIdLst>
  <p:handoutMasterIdLst>
    <p:handoutMasterId r:id="rId29"/>
  </p:handoutMasterIdLst>
  <p:sldIdLst>
    <p:sldId id="256" r:id="rId6"/>
    <p:sldId id="261" r:id="rId7"/>
    <p:sldId id="319" r:id="rId8"/>
    <p:sldId id="285" r:id="rId9"/>
    <p:sldId id="290" r:id="rId10"/>
    <p:sldId id="320" r:id="rId11"/>
    <p:sldId id="321" r:id="rId12"/>
    <p:sldId id="2006" r:id="rId13"/>
    <p:sldId id="322" r:id="rId14"/>
    <p:sldId id="297" r:id="rId15"/>
    <p:sldId id="305" r:id="rId16"/>
    <p:sldId id="325" r:id="rId17"/>
    <p:sldId id="326" r:id="rId18"/>
    <p:sldId id="324" r:id="rId19"/>
    <p:sldId id="291" r:id="rId20"/>
    <p:sldId id="328" r:id="rId21"/>
    <p:sldId id="327" r:id="rId22"/>
    <p:sldId id="259" r:id="rId23"/>
    <p:sldId id="330" r:id="rId24"/>
    <p:sldId id="329" r:id="rId25"/>
    <p:sldId id="277" r:id="rId26"/>
    <p:sldId id="298" r:id="rId27"/>
  </p:sldIdLst>
  <p:sldSz cx="9144000" cy="6858000" type="screen4x3"/>
  <p:notesSz cx="7019925" cy="9305925"/>
  <p:embeddedFontLst>
    <p:embeddedFont>
      <p:font typeface="American Typewriter" panose="02090604020004020304" pitchFamily="18" charset="77"/>
      <p:regular r:id="rId30"/>
    </p:embeddedFont>
    <p:embeddedFont>
      <p:font typeface="Calibri (MS) Bold" panose="020B0604020202020204" pitchFamily="34" charset="0"/>
      <p:regular r:id="rId31"/>
      <p:bold r:id="rId32"/>
      <p:italic r:id="rId33"/>
      <p:boldItalic r:id="rId34"/>
    </p:embeddedFont>
    <p:embeddedFont>
      <p:font typeface="Dreaming Outloud Pro" panose="03050502040302030504" pitchFamily="66" charset="77"/>
      <p:regular r:id="rId35"/>
      <p:italic r:id="rId36"/>
    </p:embeddedFont>
    <p:embeddedFont>
      <p:font typeface="Edu QLD Beginner" pitchFamily="2" charset="0"/>
      <p:regular r:id="rId37"/>
      <p:bold r:id="rId38"/>
    </p:embeddedFont>
    <p:embeddedFont>
      <p:font typeface="Gotham-Book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F3A441D6-6F02-665D-5AC6-34A1AF2D56A9}" name="Lorraine Sage" initials="LS" userId="S::lsage@goodtogreatschools.org.au::492655dd-2671-48ce-be84-1cb87887afd8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7EA"/>
    <a:srgbClr val="000000"/>
    <a:srgbClr val="99CC00"/>
    <a:srgbClr val="FF5050"/>
    <a:srgbClr val="D8C6FF"/>
    <a:srgbClr val="EAC1BE"/>
    <a:srgbClr val="FFEAAB"/>
    <a:srgbClr val="FFEBAB"/>
    <a:srgbClr val="FFFDF5"/>
    <a:srgbClr val="FFF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D2BF2B-FD0A-4962-8A93-546B393C3B27}" v="990" dt="2026-02-09T08:24:05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53456" autoAdjust="0"/>
  </p:normalViewPr>
  <p:slideViewPr>
    <p:cSldViewPr snapToGrid="0">
      <p:cViewPr varScale="1">
        <p:scale>
          <a:sx n="57" d="100"/>
          <a:sy n="57" d="100"/>
        </p:scale>
        <p:origin x="3224" y="160"/>
      </p:cViewPr>
      <p:guideLst>
        <p:guide orient="horz" pos="527"/>
        <p:guide pos="272"/>
        <p:guide pos="2880"/>
        <p:guide pos="5465"/>
        <p:guide orient="horz" pos="640"/>
        <p:guide orient="horz" pos="397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raine Sage" userId="492655dd-2671-48ce-be84-1cb87887afd8" providerId="ADAL" clId="{4AD2BF2B-FD0A-4962-8A93-546B393C3B27}"/>
    <pc:docChg chg="undo redo custSel addSld delSld modSld sldOrd">
      <pc:chgData name="Lorraine Sage" userId="492655dd-2671-48ce-be84-1cb87887afd8" providerId="ADAL" clId="{4AD2BF2B-FD0A-4962-8A93-546B393C3B27}" dt="2026-02-09T08:25:56.776" v="13561" actId="688"/>
      <pc:docMkLst>
        <pc:docMk/>
      </pc:docMkLst>
      <pc:sldChg chg="addSp delSp modSp mod modNotesTx">
        <pc:chgData name="Lorraine Sage" userId="492655dd-2671-48ce-be84-1cb87887afd8" providerId="ADAL" clId="{4AD2BF2B-FD0A-4962-8A93-546B393C3B27}" dt="2026-02-09T08:11:26.911" v="13522" actId="20577"/>
        <pc:sldMkLst>
          <pc:docMk/>
          <pc:sldMk cId="2585116655" sldId="256"/>
        </pc:sldMkLst>
        <pc:spChg chg="mod">
          <ac:chgData name="Lorraine Sage" userId="492655dd-2671-48ce-be84-1cb87887afd8" providerId="ADAL" clId="{4AD2BF2B-FD0A-4962-8A93-546B393C3B27}" dt="2026-01-29T06:19:34.015" v="12189" actId="20577"/>
          <ac:spMkLst>
            <pc:docMk/>
            <pc:sldMk cId="2585116655" sldId="256"/>
            <ac:spMk id="3" creationId="{176BE2D8-01D7-388E-1FE8-C8D44498FA86}"/>
          </ac:spMkLst>
        </pc:spChg>
        <pc:spChg chg="mod">
          <ac:chgData name="Lorraine Sage" userId="492655dd-2671-48ce-be84-1cb87887afd8" providerId="ADAL" clId="{4AD2BF2B-FD0A-4962-8A93-546B393C3B27}" dt="2026-01-27T08:10:50.012" v="41" actId="20577"/>
          <ac:spMkLst>
            <pc:docMk/>
            <pc:sldMk cId="2585116655" sldId="256"/>
            <ac:spMk id="4" creationId="{CDB0C13C-9BCD-7DF8-5BD2-292FE8A15367}"/>
          </ac:spMkLst>
        </pc:spChg>
        <pc:picChg chg="add mod">
          <ac:chgData name="Lorraine Sage" userId="492655dd-2671-48ce-be84-1cb87887afd8" providerId="ADAL" clId="{4AD2BF2B-FD0A-4962-8A93-546B393C3B27}" dt="2026-01-27T17:57:05.994" v="9441" actId="27614"/>
          <ac:picMkLst>
            <pc:docMk/>
            <pc:sldMk cId="2585116655" sldId="256"/>
            <ac:picMk id="6" creationId="{C81A2E36-7FEE-8891-7BA8-4BD083BA51DC}"/>
          </ac:picMkLst>
        </pc:picChg>
      </pc:sldChg>
      <pc:sldChg chg="add modNotesTx">
        <pc:chgData name="Lorraine Sage" userId="492655dd-2671-48ce-be84-1cb87887afd8" providerId="ADAL" clId="{4AD2BF2B-FD0A-4962-8A93-546B393C3B27}" dt="2026-02-09T08:20:50.968" v="13542" actId="20577"/>
        <pc:sldMkLst>
          <pc:docMk/>
          <pc:sldMk cId="3792276539" sldId="259"/>
        </pc:sldMkLst>
      </pc:sldChg>
      <pc:sldChg chg="addSp modSp mod modNotesTx">
        <pc:chgData name="Lorraine Sage" userId="492655dd-2671-48ce-be84-1cb87887afd8" providerId="ADAL" clId="{4AD2BF2B-FD0A-4962-8A93-546B393C3B27}" dt="2026-02-09T08:11:32.592" v="13523" actId="20577"/>
        <pc:sldMkLst>
          <pc:docMk/>
          <pc:sldMk cId="4221246315" sldId="261"/>
        </pc:sldMkLst>
        <pc:spChg chg="mod">
          <ac:chgData name="Lorraine Sage" userId="492655dd-2671-48ce-be84-1cb87887afd8" providerId="ADAL" clId="{4AD2BF2B-FD0A-4962-8A93-546B393C3B27}" dt="2026-01-27T08:11:55.844" v="169" actId="20577"/>
          <ac:spMkLst>
            <pc:docMk/>
            <pc:sldMk cId="4221246315" sldId="261"/>
            <ac:spMk id="4" creationId="{36EA2AD7-6B81-0A6D-0D43-7E6C5A689800}"/>
          </ac:spMkLst>
        </pc:spChg>
        <pc:picChg chg="add mod">
          <ac:chgData name="Lorraine Sage" userId="492655dd-2671-48ce-be84-1cb87887afd8" providerId="ADAL" clId="{4AD2BF2B-FD0A-4962-8A93-546B393C3B27}" dt="2026-01-27T09:09:50.608" v="905" actId="14826"/>
          <ac:picMkLst>
            <pc:docMk/>
            <pc:sldMk cId="4221246315" sldId="261"/>
            <ac:picMk id="2" creationId="{007EB343-000F-5FD5-A886-70C2CBD54339}"/>
          </ac:picMkLst>
        </pc:picChg>
      </pc:sldChg>
      <pc:sldChg chg="addSp modSp mod modNotesTx">
        <pc:chgData name="Lorraine Sage" userId="492655dd-2671-48ce-be84-1cb87887afd8" providerId="ADAL" clId="{4AD2BF2B-FD0A-4962-8A93-546B393C3B27}" dt="2026-02-09T08:21:32.209" v="13545" actId="20577"/>
        <pc:sldMkLst>
          <pc:docMk/>
          <pc:sldMk cId="809941416" sldId="277"/>
        </pc:sldMkLst>
        <pc:spChg chg="mod">
          <ac:chgData name="Lorraine Sage" userId="492655dd-2671-48ce-be84-1cb87887afd8" providerId="ADAL" clId="{4AD2BF2B-FD0A-4962-8A93-546B393C3B27}" dt="2026-01-27T14:12:22.253" v="9113" actId="20577"/>
          <ac:spMkLst>
            <pc:docMk/>
            <pc:sldMk cId="809941416" sldId="277"/>
            <ac:spMk id="5" creationId="{AC3E3EB4-2F60-26FC-0A9D-386E0FE9CD50}"/>
          </ac:spMkLst>
        </pc:spChg>
        <pc:picChg chg="add mod">
          <ac:chgData name="Lorraine Sage" userId="492655dd-2671-48ce-be84-1cb87887afd8" providerId="ADAL" clId="{4AD2BF2B-FD0A-4962-8A93-546B393C3B27}" dt="2026-01-27T14:14:55.754" v="9117" actId="14826"/>
          <ac:picMkLst>
            <pc:docMk/>
            <pc:sldMk cId="809941416" sldId="277"/>
            <ac:picMk id="2" creationId="{592A8F30-97BF-547D-7787-47E00948348E}"/>
          </ac:picMkLst>
        </pc:picChg>
      </pc:sldChg>
      <pc:sldChg chg="addSp modSp mod modAnim modNotesTx">
        <pc:chgData name="Lorraine Sage" userId="492655dd-2671-48ce-be84-1cb87887afd8" providerId="ADAL" clId="{4AD2BF2B-FD0A-4962-8A93-546B393C3B27}" dt="2026-02-09T08:12:05.255" v="13525" actId="20577"/>
        <pc:sldMkLst>
          <pc:docMk/>
          <pc:sldMk cId="1224502873" sldId="285"/>
        </pc:sldMkLst>
        <pc:picChg chg="add mod">
          <ac:chgData name="Lorraine Sage" userId="492655dd-2671-48ce-be84-1cb87887afd8" providerId="ADAL" clId="{4AD2BF2B-FD0A-4962-8A93-546B393C3B27}" dt="2026-02-04T16:35:02.604" v="13508" actId="1076"/>
          <ac:picMkLst>
            <pc:docMk/>
            <pc:sldMk cId="1224502873" sldId="285"/>
            <ac:picMk id="2" creationId="{E9445513-65A7-33AD-EEA9-0F3CA1E3564D}"/>
          </ac:picMkLst>
        </pc:picChg>
        <pc:picChg chg="mod">
          <ac:chgData name="Lorraine Sage" userId="492655dd-2671-48ce-be84-1cb87887afd8" providerId="ADAL" clId="{4AD2BF2B-FD0A-4962-8A93-546B393C3B27}" dt="2026-02-04T16:35:02.326" v="13507" actId="1076"/>
          <ac:picMkLst>
            <pc:docMk/>
            <pc:sldMk cId="1224502873" sldId="285"/>
            <ac:picMk id="3" creationId="{8F648DB7-2FC9-59A9-4A7B-EDD8FDD36941}"/>
          </ac:picMkLst>
        </pc:picChg>
        <pc:picChg chg="add mod">
          <ac:chgData name="Lorraine Sage" userId="492655dd-2671-48ce-be84-1cb87887afd8" providerId="ADAL" clId="{4AD2BF2B-FD0A-4962-8A93-546B393C3B27}" dt="2026-02-04T16:35:03.098" v="13509" actId="1076"/>
          <ac:picMkLst>
            <pc:docMk/>
            <pc:sldMk cId="1224502873" sldId="285"/>
            <ac:picMk id="4" creationId="{0F06AF37-E561-BF4F-3EAE-35FE26756573}"/>
          </ac:picMkLst>
        </pc:picChg>
      </pc:sldChg>
      <pc:sldChg chg="addSp delSp modSp mod delAnim modAnim modNotesTx">
        <pc:chgData name="Lorraine Sage" userId="492655dd-2671-48ce-be84-1cb87887afd8" providerId="ADAL" clId="{4AD2BF2B-FD0A-4962-8A93-546B393C3B27}" dt="2026-02-09T08:12:46.621" v="13526" actId="20577"/>
        <pc:sldMkLst>
          <pc:docMk/>
          <pc:sldMk cId="3633108255" sldId="290"/>
        </pc:sldMkLst>
        <pc:spChg chg="mod">
          <ac:chgData name="Lorraine Sage" userId="492655dd-2671-48ce-be84-1cb87887afd8" providerId="ADAL" clId="{4AD2BF2B-FD0A-4962-8A93-546B393C3B27}" dt="2026-01-27T17:59:29.083" v="9599" actId="20577"/>
          <ac:spMkLst>
            <pc:docMk/>
            <pc:sldMk cId="3633108255" sldId="290"/>
            <ac:spMk id="2" creationId="{80D5C431-D563-828B-A774-1E0373F231EA}"/>
          </ac:spMkLst>
        </pc:spChg>
        <pc:spChg chg="mod">
          <ac:chgData name="Lorraine Sage" userId="492655dd-2671-48ce-be84-1cb87887afd8" providerId="ADAL" clId="{4AD2BF2B-FD0A-4962-8A93-546B393C3B27}" dt="2026-01-27T09:12:00.585" v="982" actId="20577"/>
          <ac:spMkLst>
            <pc:docMk/>
            <pc:sldMk cId="3633108255" sldId="290"/>
            <ac:spMk id="3" creationId="{3BC3DE32-C70F-9A75-CB1B-CDD20318A8AA}"/>
          </ac:spMkLst>
        </pc:spChg>
        <pc:picChg chg="mod ord">
          <ac:chgData name="Lorraine Sage" userId="492655dd-2671-48ce-be84-1cb87887afd8" providerId="ADAL" clId="{4AD2BF2B-FD0A-4962-8A93-546B393C3B27}" dt="2026-02-04T16:35:16.942" v="13513" actId="1076"/>
          <ac:picMkLst>
            <pc:docMk/>
            <pc:sldMk cId="3633108255" sldId="290"/>
            <ac:picMk id="4" creationId="{C1C45876-0F20-3424-9939-217E54D1EBAA}"/>
          </ac:picMkLst>
        </pc:picChg>
        <pc:picChg chg="add mod ord">
          <ac:chgData name="Lorraine Sage" userId="492655dd-2671-48ce-be84-1cb87887afd8" providerId="ADAL" clId="{4AD2BF2B-FD0A-4962-8A93-546B393C3B27}" dt="2026-02-04T16:35:16.606" v="13512" actId="1076"/>
          <ac:picMkLst>
            <pc:docMk/>
            <pc:sldMk cId="3633108255" sldId="290"/>
            <ac:picMk id="6" creationId="{E714EC44-FBC1-CB5F-68F3-3622921B926C}"/>
          </ac:picMkLst>
        </pc:picChg>
      </pc:sldChg>
      <pc:sldChg chg="addSp delSp modSp mod modTransition addAnim delAnim modAnim modNotesTx">
        <pc:chgData name="Lorraine Sage" userId="492655dd-2671-48ce-be84-1cb87887afd8" providerId="ADAL" clId="{4AD2BF2B-FD0A-4962-8A93-546B393C3B27}" dt="2026-02-09T08:24:46.956" v="13553" actId="1076"/>
        <pc:sldMkLst>
          <pc:docMk/>
          <pc:sldMk cId="1513152047" sldId="291"/>
        </pc:sldMkLst>
        <pc:spChg chg="mod">
          <ac:chgData name="Lorraine Sage" userId="492655dd-2671-48ce-be84-1cb87887afd8" providerId="ADAL" clId="{4AD2BF2B-FD0A-4962-8A93-546B393C3B27}" dt="2026-02-09T08:24:46.956" v="13553" actId="1076"/>
          <ac:spMkLst>
            <pc:docMk/>
            <pc:sldMk cId="1513152047" sldId="291"/>
            <ac:spMk id="3" creationId="{EE987581-06D1-1830-67E9-F0A3910B91C8}"/>
          </ac:spMkLst>
        </pc:spChg>
        <pc:spChg chg="mod">
          <ac:chgData name="Lorraine Sage" userId="492655dd-2671-48ce-be84-1cb87887afd8" providerId="ADAL" clId="{4AD2BF2B-FD0A-4962-8A93-546B393C3B27}" dt="2026-01-29T08:09:40.644" v="13229"/>
          <ac:spMkLst>
            <pc:docMk/>
            <pc:sldMk cId="1513152047" sldId="291"/>
            <ac:spMk id="4" creationId="{F7424F28-4A45-FD73-D820-CEAEF0168905}"/>
          </ac:spMkLst>
        </pc:spChg>
        <pc:spChg chg="mod">
          <ac:chgData name="Lorraine Sage" userId="492655dd-2671-48ce-be84-1cb87887afd8" providerId="ADAL" clId="{4AD2BF2B-FD0A-4962-8A93-546B393C3B27}" dt="2026-01-29T08:09:40.644" v="13229"/>
          <ac:spMkLst>
            <pc:docMk/>
            <pc:sldMk cId="1513152047" sldId="291"/>
            <ac:spMk id="5" creationId="{4C083972-4437-8110-39CD-B59955AF5403}"/>
          </ac:spMkLst>
        </pc:spChg>
        <pc:spChg chg="mod">
          <ac:chgData name="Lorraine Sage" userId="492655dd-2671-48ce-be84-1cb87887afd8" providerId="ADAL" clId="{4AD2BF2B-FD0A-4962-8A93-546B393C3B27}" dt="2026-01-29T08:10:05.766" v="13232" actId="688"/>
          <ac:spMkLst>
            <pc:docMk/>
            <pc:sldMk cId="1513152047" sldId="291"/>
            <ac:spMk id="6" creationId="{D9E69C45-DD07-95A4-AADB-1730F9D08830}"/>
          </ac:spMkLst>
        </pc:spChg>
        <pc:spChg chg="mod">
          <ac:chgData name="Lorraine Sage" userId="492655dd-2671-48ce-be84-1cb87887afd8" providerId="ADAL" clId="{4AD2BF2B-FD0A-4962-8A93-546B393C3B27}" dt="2026-01-29T08:10:15.165" v="13233"/>
          <ac:spMkLst>
            <pc:docMk/>
            <pc:sldMk cId="1513152047" sldId="291"/>
            <ac:spMk id="8" creationId="{4CE73F7D-D08A-6599-BC97-B4CD54A293C1}"/>
          </ac:spMkLst>
        </pc:spChg>
        <pc:spChg chg="mod">
          <ac:chgData name="Lorraine Sage" userId="492655dd-2671-48ce-be84-1cb87887afd8" providerId="ADAL" clId="{4AD2BF2B-FD0A-4962-8A93-546B393C3B27}" dt="2026-01-29T08:10:15.165" v="13233"/>
          <ac:spMkLst>
            <pc:docMk/>
            <pc:sldMk cId="1513152047" sldId="291"/>
            <ac:spMk id="11" creationId="{15AB8E02-5AD0-55CB-A170-817E928F2DC7}"/>
          </ac:spMkLst>
        </pc:spChg>
        <pc:spChg chg="mod">
          <ac:chgData name="Lorraine Sage" userId="492655dd-2671-48ce-be84-1cb87887afd8" providerId="ADAL" clId="{4AD2BF2B-FD0A-4962-8A93-546B393C3B27}" dt="2026-01-29T08:10:29.118" v="13237" actId="688"/>
          <ac:spMkLst>
            <pc:docMk/>
            <pc:sldMk cId="1513152047" sldId="291"/>
            <ac:spMk id="12" creationId="{A5407A76-9D8F-48F5-D725-3DD841AB9CC3}"/>
          </ac:spMkLst>
        </pc:spChg>
        <pc:spChg chg="mod">
          <ac:chgData name="Lorraine Sage" userId="492655dd-2671-48ce-be84-1cb87887afd8" providerId="ADAL" clId="{4AD2BF2B-FD0A-4962-8A93-546B393C3B27}" dt="2026-01-29T08:10:41.015" v="13241" actId="1076"/>
          <ac:spMkLst>
            <pc:docMk/>
            <pc:sldMk cId="1513152047" sldId="291"/>
            <ac:spMk id="14" creationId="{3C848870-EE44-6CBC-5F4F-1861C24C76FF}"/>
          </ac:spMkLst>
        </pc:spChg>
        <pc:spChg chg="mod">
          <ac:chgData name="Lorraine Sage" userId="492655dd-2671-48ce-be84-1cb87887afd8" providerId="ADAL" clId="{4AD2BF2B-FD0A-4962-8A93-546B393C3B27}" dt="2026-01-29T08:10:31.445" v="13238"/>
          <ac:spMkLst>
            <pc:docMk/>
            <pc:sldMk cId="1513152047" sldId="291"/>
            <ac:spMk id="17" creationId="{BD644B62-816E-E0F1-537B-E03E01B953B2}"/>
          </ac:spMkLst>
        </pc:spChg>
        <pc:spChg chg="mod">
          <ac:chgData name="Lorraine Sage" userId="492655dd-2671-48ce-be84-1cb87887afd8" providerId="ADAL" clId="{4AD2BF2B-FD0A-4962-8A93-546B393C3B27}" dt="2026-01-29T08:10:50.025" v="13242" actId="688"/>
          <ac:spMkLst>
            <pc:docMk/>
            <pc:sldMk cId="1513152047" sldId="291"/>
            <ac:spMk id="20" creationId="{8C6BFD9A-2EEE-0FC5-AC01-91688F5AC92F}"/>
          </ac:spMkLst>
        </pc:spChg>
        <pc:spChg chg="add mod">
          <ac:chgData name="Lorraine Sage" userId="492655dd-2671-48ce-be84-1cb87887afd8" providerId="ADAL" clId="{4AD2BF2B-FD0A-4962-8A93-546B393C3B27}" dt="2026-01-29T08:11:57.778" v="13270"/>
          <ac:spMkLst>
            <pc:docMk/>
            <pc:sldMk cId="1513152047" sldId="291"/>
            <ac:spMk id="23" creationId="{E5E40D24-A1FF-E5AB-9F5F-55CBE3665C1B}"/>
          </ac:spMkLst>
        </pc:spChg>
        <pc:spChg chg="add mod">
          <ac:chgData name="Lorraine Sage" userId="492655dd-2671-48ce-be84-1cb87887afd8" providerId="ADAL" clId="{4AD2BF2B-FD0A-4962-8A93-546B393C3B27}" dt="2026-01-29T08:13:46.320" v="13306" actId="20577"/>
          <ac:spMkLst>
            <pc:docMk/>
            <pc:sldMk cId="1513152047" sldId="291"/>
            <ac:spMk id="24" creationId="{BDD78D23-C7F5-443E-0AEA-0369E8ECB3DA}"/>
          </ac:spMkLst>
        </pc:spChg>
        <pc:spChg chg="add mod">
          <ac:chgData name="Lorraine Sage" userId="492655dd-2671-48ce-be84-1cb87887afd8" providerId="ADAL" clId="{4AD2BF2B-FD0A-4962-8A93-546B393C3B27}" dt="2026-01-29T08:13:37.251" v="13293" actId="20577"/>
          <ac:spMkLst>
            <pc:docMk/>
            <pc:sldMk cId="1513152047" sldId="291"/>
            <ac:spMk id="25" creationId="{BF539048-EB57-DE34-E7C3-0A7315857DEB}"/>
          </ac:spMkLst>
        </pc:spChg>
        <pc:grpChg chg="add mod">
          <ac:chgData name="Lorraine Sage" userId="492655dd-2671-48ce-be84-1cb87887afd8" providerId="ADAL" clId="{4AD2BF2B-FD0A-4962-8A93-546B393C3B27}" dt="2026-01-29T08:09:49.883" v="13231" actId="1076"/>
          <ac:grpSpMkLst>
            <pc:docMk/>
            <pc:sldMk cId="1513152047" sldId="291"/>
            <ac:grpSpMk id="2" creationId="{5B0AE9D8-4C11-E717-D145-77E277B0C89D}"/>
          </ac:grpSpMkLst>
        </pc:grpChg>
        <pc:grpChg chg="add mod">
          <ac:chgData name="Lorraine Sage" userId="492655dd-2671-48ce-be84-1cb87887afd8" providerId="ADAL" clId="{4AD2BF2B-FD0A-4962-8A93-546B393C3B27}" dt="2026-01-29T08:10:21.665" v="13236" actId="1076"/>
          <ac:grpSpMkLst>
            <pc:docMk/>
            <pc:sldMk cId="1513152047" sldId="291"/>
            <ac:grpSpMk id="7" creationId="{FE075DB1-0388-0F46-7E88-A53CACFDBA1E}"/>
          </ac:grpSpMkLst>
        </pc:grpChg>
        <pc:grpChg chg="add mod">
          <ac:chgData name="Lorraine Sage" userId="492655dd-2671-48ce-be84-1cb87887afd8" providerId="ADAL" clId="{4AD2BF2B-FD0A-4962-8A93-546B393C3B27}" dt="2026-01-29T08:10:36.319" v="13239" actId="1076"/>
          <ac:grpSpMkLst>
            <pc:docMk/>
            <pc:sldMk cId="1513152047" sldId="291"/>
            <ac:grpSpMk id="13" creationId="{B537C0FC-65FF-3FFF-B339-D7E5B7A513A5}"/>
          </ac:grpSpMkLst>
        </pc:grpChg>
        <pc:picChg chg="add mod">
          <ac:chgData name="Lorraine Sage" userId="492655dd-2671-48ce-be84-1cb87887afd8" providerId="ADAL" clId="{4AD2BF2B-FD0A-4962-8A93-546B393C3B27}" dt="2026-01-29T08:13:39.062" v="13295" actId="1076"/>
          <ac:picMkLst>
            <pc:docMk/>
            <pc:sldMk cId="1513152047" sldId="291"/>
            <ac:picMk id="9" creationId="{38284265-108F-F7BB-6C43-08C6B5DFBD1E}"/>
          </ac:picMkLst>
        </pc:picChg>
        <pc:picChg chg="mod">
          <ac:chgData name="Lorraine Sage" userId="492655dd-2671-48ce-be84-1cb87887afd8" providerId="ADAL" clId="{4AD2BF2B-FD0A-4962-8A93-546B393C3B27}" dt="2026-01-29T08:11:13.158" v="13248" actId="1076"/>
          <ac:picMkLst>
            <pc:docMk/>
            <pc:sldMk cId="1513152047" sldId="291"/>
            <ac:picMk id="15" creationId="{B4122775-7671-8894-8065-A47DD563EB0F}"/>
          </ac:picMkLst>
        </pc:picChg>
        <pc:picChg chg="add mod ord">
          <ac:chgData name="Lorraine Sage" userId="492655dd-2671-48ce-be84-1cb87887afd8" providerId="ADAL" clId="{4AD2BF2B-FD0A-4962-8A93-546B393C3B27}" dt="2026-01-29T08:15:03.605" v="13477" actId="167"/>
          <ac:picMkLst>
            <pc:docMk/>
            <pc:sldMk cId="1513152047" sldId="291"/>
            <ac:picMk id="16" creationId="{1BD48F55-347B-4CF6-8610-CE04A2F90CB6}"/>
          </ac:picMkLst>
        </pc:picChg>
        <pc:picChg chg="add mod ord">
          <ac:chgData name="Lorraine Sage" userId="492655dd-2671-48ce-be84-1cb87887afd8" providerId="ADAL" clId="{4AD2BF2B-FD0A-4962-8A93-546B393C3B27}" dt="2026-01-29T08:14:59.907" v="13476" actId="167"/>
          <ac:picMkLst>
            <pc:docMk/>
            <pc:sldMk cId="1513152047" sldId="291"/>
            <ac:picMk id="19" creationId="{C43B0EBA-3B96-E6F1-079C-D0882ACD3A97}"/>
          </ac:picMkLst>
        </pc:picChg>
      </pc:sldChg>
      <pc:sldChg chg="addSp delSp modSp mod delAnim modAnim modCm modNotesTx">
        <pc:chgData name="Lorraine Sage" userId="492655dd-2671-48ce-be84-1cb87887afd8" providerId="ADAL" clId="{4AD2BF2B-FD0A-4962-8A93-546B393C3B27}" dt="2026-02-09T08:17:58.469" v="13534" actId="20577"/>
        <pc:sldMkLst>
          <pc:docMk/>
          <pc:sldMk cId="117387710" sldId="297"/>
        </pc:sldMkLst>
        <pc:spChg chg="mod">
          <ac:chgData name="Lorraine Sage" userId="492655dd-2671-48ce-be84-1cb87887afd8" providerId="ADAL" clId="{4AD2BF2B-FD0A-4962-8A93-546B393C3B27}" dt="2026-01-29T07:58:08.442" v="13094" actId="20577"/>
          <ac:spMkLst>
            <pc:docMk/>
            <pc:sldMk cId="117387710" sldId="297"/>
            <ac:spMk id="2" creationId="{FC29C32A-04DC-2D70-FA2A-C5BC95A9A9AA}"/>
          </ac:spMkLst>
        </pc:spChg>
        <pc:spChg chg="mod">
          <ac:chgData name="Lorraine Sage" userId="492655dd-2671-48ce-be84-1cb87887afd8" providerId="ADAL" clId="{4AD2BF2B-FD0A-4962-8A93-546B393C3B27}" dt="2026-01-29T06:26:36.601" v="12298" actId="20577"/>
          <ac:spMkLst>
            <pc:docMk/>
            <pc:sldMk cId="117387710" sldId="297"/>
            <ac:spMk id="3" creationId="{775A5306-BD2E-5AE1-A9B1-2FED33F221BD}"/>
          </ac:spMkLst>
        </pc:spChg>
        <pc:spChg chg="add mod">
          <ac:chgData name="Lorraine Sage" userId="492655dd-2671-48ce-be84-1cb87887afd8" providerId="ADAL" clId="{4AD2BF2B-FD0A-4962-8A93-546B393C3B27}" dt="2026-01-27T11:46:06.208" v="3425" actId="1076"/>
          <ac:spMkLst>
            <pc:docMk/>
            <pc:sldMk cId="117387710" sldId="297"/>
            <ac:spMk id="8" creationId="{51883C2F-123F-FA3A-3417-723C9BD6F1FF}"/>
          </ac:spMkLst>
        </pc:spChg>
        <pc:spChg chg="add mod">
          <ac:chgData name="Lorraine Sage" userId="492655dd-2671-48ce-be84-1cb87887afd8" providerId="ADAL" clId="{4AD2BF2B-FD0A-4962-8A93-546B393C3B27}" dt="2026-01-27T11:46:06.208" v="3425" actId="1076"/>
          <ac:spMkLst>
            <pc:docMk/>
            <pc:sldMk cId="117387710" sldId="297"/>
            <ac:spMk id="9" creationId="{84CD2A48-ACCB-EC16-63C4-8AC354B2B4EA}"/>
          </ac:spMkLst>
        </pc:spChg>
        <pc:spChg chg="add mod">
          <ac:chgData name="Lorraine Sage" userId="492655dd-2671-48ce-be84-1cb87887afd8" providerId="ADAL" clId="{4AD2BF2B-FD0A-4962-8A93-546B393C3B27}" dt="2026-01-27T11:46:06.208" v="3425" actId="1076"/>
          <ac:spMkLst>
            <pc:docMk/>
            <pc:sldMk cId="117387710" sldId="297"/>
            <ac:spMk id="10" creationId="{F943DA3A-BE33-C9A3-E289-6F45EE9B880E}"/>
          </ac:spMkLst>
        </pc:spChg>
        <pc:spChg chg="add mod">
          <ac:chgData name="Lorraine Sage" userId="492655dd-2671-48ce-be84-1cb87887afd8" providerId="ADAL" clId="{4AD2BF2B-FD0A-4962-8A93-546B393C3B27}" dt="2026-01-27T11:46:06.208" v="3425" actId="1076"/>
          <ac:spMkLst>
            <pc:docMk/>
            <pc:sldMk cId="117387710" sldId="297"/>
            <ac:spMk id="11" creationId="{388E765A-96E6-3F35-7032-58599D5A802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orraine Sage" userId="492655dd-2671-48ce-be84-1cb87887afd8" providerId="ADAL" clId="{4AD2BF2B-FD0A-4962-8A93-546B393C3B27}" dt="2026-01-29T06:26:36.601" v="12298" actId="20577"/>
              <pc2:cmMkLst xmlns:pc2="http://schemas.microsoft.com/office/powerpoint/2019/9/main/command">
                <pc:docMk/>
                <pc:sldMk cId="117387710" sldId="297"/>
                <pc2:cmMk id="{922A3282-CC76-CF4E-9F2E-D81DC46598BE}"/>
              </pc2:cmMkLst>
            </pc226:cmChg>
          </p:ext>
        </pc:extLst>
      </pc:sldChg>
      <pc:sldChg chg="delSp add mod ord delAnim modAnim modNotesTx">
        <pc:chgData name="Lorraine Sage" userId="492655dd-2671-48ce-be84-1cb87887afd8" providerId="ADAL" clId="{4AD2BF2B-FD0A-4962-8A93-546B393C3B27}" dt="2026-02-09T08:18:04.529" v="13535" actId="20577"/>
        <pc:sldMkLst>
          <pc:docMk/>
          <pc:sldMk cId="1333559811" sldId="305"/>
        </pc:sldMkLst>
      </pc:sldChg>
      <pc:sldChg chg="modSp add mod modNotesTx">
        <pc:chgData name="Lorraine Sage" userId="492655dd-2671-48ce-be84-1cb87887afd8" providerId="ADAL" clId="{4AD2BF2B-FD0A-4962-8A93-546B393C3B27}" dt="2026-02-09T08:11:39.851" v="13524" actId="20577"/>
        <pc:sldMkLst>
          <pc:docMk/>
          <pc:sldMk cId="2264914209" sldId="319"/>
        </pc:sldMkLst>
        <pc:spChg chg="mod">
          <ac:chgData name="Lorraine Sage" userId="492655dd-2671-48ce-be84-1cb87887afd8" providerId="ADAL" clId="{4AD2BF2B-FD0A-4962-8A93-546B393C3B27}" dt="2026-01-29T06:27:55.049" v="12326" actId="20577"/>
          <ac:spMkLst>
            <pc:docMk/>
            <pc:sldMk cId="2264914209" sldId="319"/>
            <ac:spMk id="4" creationId="{4F3D4C8C-59F2-087C-CED7-66630AD81A7C}"/>
          </ac:spMkLst>
        </pc:spChg>
        <pc:spChg chg="mod">
          <ac:chgData name="Lorraine Sage" userId="492655dd-2671-48ce-be84-1cb87887afd8" providerId="ADAL" clId="{4AD2BF2B-FD0A-4962-8A93-546B393C3B27}" dt="2026-01-27T08:14:43.400" v="272" actId="20577"/>
          <ac:spMkLst>
            <pc:docMk/>
            <pc:sldMk cId="2264914209" sldId="319"/>
            <ac:spMk id="7" creationId="{7B81FD39-74E7-AE23-2EB8-F57A11FB8046}"/>
          </ac:spMkLst>
        </pc:spChg>
        <pc:picChg chg="mod modCrop">
          <ac:chgData name="Lorraine Sage" userId="492655dd-2671-48ce-be84-1cb87887afd8" providerId="ADAL" clId="{4AD2BF2B-FD0A-4962-8A93-546B393C3B27}" dt="2026-01-29T06:28:38.116" v="12327" actId="18131"/>
          <ac:picMkLst>
            <pc:docMk/>
            <pc:sldMk cId="2264914209" sldId="319"/>
            <ac:picMk id="5" creationId="{2C5156E0-D67A-5AA0-6650-5455365B7602}"/>
          </ac:picMkLst>
        </pc:picChg>
        <pc:picChg chg="mod">
          <ac:chgData name="Lorraine Sage" userId="492655dd-2671-48ce-be84-1cb87887afd8" providerId="ADAL" clId="{4AD2BF2B-FD0A-4962-8A93-546B393C3B27}" dt="2026-01-27T08:14:13.072" v="177" actId="1076"/>
          <ac:picMkLst>
            <pc:docMk/>
            <pc:sldMk cId="2264914209" sldId="319"/>
            <ac:picMk id="6" creationId="{BF67F351-8FFA-7A94-42C6-CF036AAAAFE5}"/>
          </ac:picMkLst>
        </pc:picChg>
      </pc:sldChg>
      <pc:sldChg chg="addSp delSp modSp add mod delAnim modAnim modNotesTx">
        <pc:chgData name="Lorraine Sage" userId="492655dd-2671-48ce-be84-1cb87887afd8" providerId="ADAL" clId="{4AD2BF2B-FD0A-4962-8A93-546B393C3B27}" dt="2026-02-09T08:13:00.462" v="13527" actId="20577"/>
        <pc:sldMkLst>
          <pc:docMk/>
          <pc:sldMk cId="3970946760" sldId="320"/>
        </pc:sldMkLst>
        <pc:spChg chg="add mod">
          <ac:chgData name="Lorraine Sage" userId="492655dd-2671-48ce-be84-1cb87887afd8" providerId="ADAL" clId="{4AD2BF2B-FD0A-4962-8A93-546B393C3B27}" dt="2026-01-29T07:06:50.464" v="12521" actId="207"/>
          <ac:spMkLst>
            <pc:docMk/>
            <pc:sldMk cId="3970946760" sldId="320"/>
            <ac:spMk id="12" creationId="{6EF9A0B9-6712-5D3A-F7FF-77F3DBC36830}"/>
          </ac:spMkLst>
        </pc:spChg>
        <pc:spChg chg="add mod">
          <ac:chgData name="Lorraine Sage" userId="492655dd-2671-48ce-be84-1cb87887afd8" providerId="ADAL" clId="{4AD2BF2B-FD0A-4962-8A93-546B393C3B27}" dt="2026-01-29T08:09:00.643" v="13218" actId="1076"/>
          <ac:spMkLst>
            <pc:docMk/>
            <pc:sldMk cId="3970946760" sldId="320"/>
            <ac:spMk id="13" creationId="{3647C387-10EB-68DF-A7D4-E5E2C8E2377F}"/>
          </ac:spMkLst>
        </pc:spChg>
        <pc:grpChg chg="add mod ord">
          <ac:chgData name="Lorraine Sage" userId="492655dd-2671-48ce-be84-1cb87887afd8" providerId="ADAL" clId="{4AD2BF2B-FD0A-4962-8A93-546B393C3B27}" dt="2026-01-29T08:08:55.505" v="13217" actId="14100"/>
          <ac:grpSpMkLst>
            <pc:docMk/>
            <pc:sldMk cId="3970946760" sldId="320"/>
            <ac:grpSpMk id="16" creationId="{85B246E5-5831-0361-B697-90BCB198F3CD}"/>
          </ac:grpSpMkLst>
        </pc:grpChg>
        <pc:picChg chg="add mod">
          <ac:chgData name="Lorraine Sage" userId="492655dd-2671-48ce-be84-1cb87887afd8" providerId="ADAL" clId="{4AD2BF2B-FD0A-4962-8A93-546B393C3B27}" dt="2026-01-29T07:05:49.876" v="12517" actId="1076"/>
          <ac:picMkLst>
            <pc:docMk/>
            <pc:sldMk cId="3970946760" sldId="320"/>
            <ac:picMk id="8" creationId="{ACF80709-DD5C-2594-CEA0-B3A0041FA14D}"/>
          </ac:picMkLst>
        </pc:picChg>
        <pc:picChg chg="add mod">
          <ac:chgData name="Lorraine Sage" userId="492655dd-2671-48ce-be84-1cb87887afd8" providerId="ADAL" clId="{4AD2BF2B-FD0A-4962-8A93-546B393C3B27}" dt="2026-01-29T07:05:49.876" v="12517" actId="1076"/>
          <ac:picMkLst>
            <pc:docMk/>
            <pc:sldMk cId="3970946760" sldId="320"/>
            <ac:picMk id="15" creationId="{BA2B8DE4-4A59-2D5A-3D62-71565C36AC80}"/>
          </ac:picMkLst>
        </pc:picChg>
        <pc:picChg chg="add mod">
          <ac:chgData name="Lorraine Sage" userId="492655dd-2671-48ce-be84-1cb87887afd8" providerId="ADAL" clId="{4AD2BF2B-FD0A-4962-8A93-546B393C3B27}" dt="2026-01-29T07:05:49.876" v="12517" actId="1076"/>
          <ac:picMkLst>
            <pc:docMk/>
            <pc:sldMk cId="3970946760" sldId="320"/>
            <ac:picMk id="18" creationId="{94A7E795-117C-CE17-382D-1520C703FC82}"/>
          </ac:picMkLst>
        </pc:picChg>
        <pc:picChg chg="add mod">
          <ac:chgData name="Lorraine Sage" userId="492655dd-2671-48ce-be84-1cb87887afd8" providerId="ADAL" clId="{4AD2BF2B-FD0A-4962-8A93-546B393C3B27}" dt="2026-02-02T08:01:17.426" v="13501" actId="1076"/>
          <ac:picMkLst>
            <pc:docMk/>
            <pc:sldMk cId="3970946760" sldId="320"/>
            <ac:picMk id="19" creationId="{ABB9EA1B-CD0E-C097-D6AB-439B9A2EA0C1}"/>
          </ac:picMkLst>
        </pc:picChg>
      </pc:sldChg>
      <pc:sldChg chg="addSp delSp modSp add mod addAnim delAnim modAnim modNotesTx">
        <pc:chgData name="Lorraine Sage" userId="492655dd-2671-48ce-be84-1cb87887afd8" providerId="ADAL" clId="{4AD2BF2B-FD0A-4962-8A93-546B393C3B27}" dt="2026-02-09T08:16:53.267" v="13531" actId="20577"/>
        <pc:sldMkLst>
          <pc:docMk/>
          <pc:sldMk cId="862025558" sldId="321"/>
        </pc:sldMkLst>
        <pc:spChg chg="add del mod topLvl">
          <ac:chgData name="Lorraine Sage" userId="492655dd-2671-48ce-be84-1cb87887afd8" providerId="ADAL" clId="{4AD2BF2B-FD0A-4962-8A93-546B393C3B27}" dt="2026-02-09T08:13:48.103" v="13529" actId="478"/>
          <ac:spMkLst>
            <pc:docMk/>
            <pc:sldMk cId="862025558" sldId="321"/>
            <ac:spMk id="7" creationId="{0BCAC7BA-3770-51DF-E73E-5DAD988D4627}"/>
          </ac:spMkLst>
        </pc:spChg>
        <pc:spChg chg="mod ord">
          <ac:chgData name="Lorraine Sage" userId="492655dd-2671-48ce-be84-1cb87887afd8" providerId="ADAL" clId="{4AD2BF2B-FD0A-4962-8A93-546B393C3B27}" dt="2026-01-29T07:29:13.772" v="12730" actId="207"/>
          <ac:spMkLst>
            <pc:docMk/>
            <pc:sldMk cId="862025558" sldId="321"/>
            <ac:spMk id="12" creationId="{25253005-C50E-7EE4-17E3-56089508F32B}"/>
          </ac:spMkLst>
        </pc:spChg>
        <pc:spChg chg="mod ord">
          <ac:chgData name="Lorraine Sage" userId="492655dd-2671-48ce-be84-1cb87887afd8" providerId="ADAL" clId="{4AD2BF2B-FD0A-4962-8A93-546B393C3B27}" dt="2026-01-29T07:31:05.216" v="12755" actId="20577"/>
          <ac:spMkLst>
            <pc:docMk/>
            <pc:sldMk cId="862025558" sldId="321"/>
            <ac:spMk id="13" creationId="{DC9F0A56-76C3-F2A5-453C-71C40DF4DBBC}"/>
          </ac:spMkLst>
        </pc:spChg>
        <pc:grpChg chg="mod ord">
          <ac:chgData name="Lorraine Sage" userId="492655dd-2671-48ce-be84-1cb87887afd8" providerId="ADAL" clId="{4AD2BF2B-FD0A-4962-8A93-546B393C3B27}" dt="2026-01-29T07:29:07.553" v="12729" actId="207"/>
          <ac:grpSpMkLst>
            <pc:docMk/>
            <pc:sldMk cId="862025558" sldId="321"/>
            <ac:grpSpMk id="16" creationId="{532FF435-46A1-DC04-6601-79DB305D293D}"/>
          </ac:grpSpMkLst>
        </pc:grpChg>
        <pc:picChg chg="add mod">
          <ac:chgData name="Lorraine Sage" userId="492655dd-2671-48ce-be84-1cb87887afd8" providerId="ADAL" clId="{4AD2BF2B-FD0A-4962-8A93-546B393C3B27}" dt="2026-01-29T07:26:28.594" v="12714" actId="14826"/>
          <ac:picMkLst>
            <pc:docMk/>
            <pc:sldMk cId="862025558" sldId="321"/>
            <ac:picMk id="11" creationId="{5F659DEF-B7B6-D996-4F69-C17F9D6CB127}"/>
          </ac:picMkLst>
        </pc:picChg>
        <pc:picChg chg="add mod">
          <ac:chgData name="Lorraine Sage" userId="492655dd-2671-48ce-be84-1cb87887afd8" providerId="ADAL" clId="{4AD2BF2B-FD0A-4962-8A93-546B393C3B27}" dt="2026-01-29T07:27:02.074" v="12715" actId="14826"/>
          <ac:picMkLst>
            <pc:docMk/>
            <pc:sldMk cId="862025558" sldId="321"/>
            <ac:picMk id="14" creationId="{A8CD6103-32D4-4398-E7ED-8B1735C7AB05}"/>
          </ac:picMkLst>
        </pc:picChg>
        <pc:picChg chg="add mod">
          <ac:chgData name="Lorraine Sage" userId="492655dd-2671-48ce-be84-1cb87887afd8" providerId="ADAL" clId="{4AD2BF2B-FD0A-4962-8A93-546B393C3B27}" dt="2026-01-29T07:24:40.330" v="12705" actId="14826"/>
          <ac:picMkLst>
            <pc:docMk/>
            <pc:sldMk cId="862025558" sldId="321"/>
            <ac:picMk id="15" creationId="{2BD23371-1218-BAC1-7921-B281463FDB83}"/>
          </ac:picMkLst>
        </pc:picChg>
        <pc:picChg chg="add mod">
          <ac:chgData name="Lorraine Sage" userId="492655dd-2671-48ce-be84-1cb87887afd8" providerId="ADAL" clId="{4AD2BF2B-FD0A-4962-8A93-546B393C3B27}" dt="2026-01-29T07:25:02.398" v="12709" actId="14826"/>
          <ac:picMkLst>
            <pc:docMk/>
            <pc:sldMk cId="862025558" sldId="321"/>
            <ac:picMk id="18" creationId="{13F53BC3-0063-63B0-9529-C53E61CF1ADD}"/>
          </ac:picMkLst>
        </pc:picChg>
      </pc:sldChg>
      <pc:sldChg chg="addSp delSp modSp add mod delAnim modAnim modNotesTx">
        <pc:chgData name="Lorraine Sage" userId="492655dd-2671-48ce-be84-1cb87887afd8" providerId="ADAL" clId="{4AD2BF2B-FD0A-4962-8A93-546B393C3B27}" dt="2026-02-09T08:17:34.788" v="13533" actId="20577"/>
        <pc:sldMkLst>
          <pc:docMk/>
          <pc:sldMk cId="2460555475" sldId="322"/>
        </pc:sldMkLst>
        <pc:spChg chg="mod">
          <ac:chgData name="Lorraine Sage" userId="492655dd-2671-48ce-be84-1cb87887afd8" providerId="ADAL" clId="{4AD2BF2B-FD0A-4962-8A93-546B393C3B27}" dt="2026-01-27T11:13:30.669" v="2828" actId="14100"/>
          <ac:spMkLst>
            <pc:docMk/>
            <pc:sldMk cId="2460555475" sldId="322"/>
            <ac:spMk id="3" creationId="{F0B8C65A-1E9E-476B-6D77-4538ABEC9F97}"/>
          </ac:spMkLst>
        </pc:spChg>
        <pc:spChg chg="add mod">
          <ac:chgData name="Lorraine Sage" userId="492655dd-2671-48ce-be84-1cb87887afd8" providerId="ADAL" clId="{4AD2BF2B-FD0A-4962-8A93-546B393C3B27}" dt="2026-01-29T07:44:05.358" v="12955" actId="20577"/>
          <ac:spMkLst>
            <pc:docMk/>
            <pc:sldMk cId="2460555475" sldId="322"/>
            <ac:spMk id="15" creationId="{671DB39C-9CE5-3008-547C-B242E554AB15}"/>
          </ac:spMkLst>
        </pc:spChg>
        <pc:spChg chg="add mod">
          <ac:chgData name="Lorraine Sage" userId="492655dd-2671-48ce-be84-1cb87887afd8" providerId="ADAL" clId="{4AD2BF2B-FD0A-4962-8A93-546B393C3B27}" dt="2026-01-27T18:23:21.554" v="10018" actId="1076"/>
          <ac:spMkLst>
            <pc:docMk/>
            <pc:sldMk cId="2460555475" sldId="322"/>
            <ac:spMk id="17" creationId="{D31D5BAD-8AF7-C6E4-4465-691058A12422}"/>
          </ac:spMkLst>
        </pc:spChg>
        <pc:spChg chg="add mod">
          <ac:chgData name="Lorraine Sage" userId="492655dd-2671-48ce-be84-1cb87887afd8" providerId="ADAL" clId="{4AD2BF2B-FD0A-4962-8A93-546B393C3B27}" dt="2026-01-29T07:51:57.494" v="13005" actId="1076"/>
          <ac:spMkLst>
            <pc:docMk/>
            <pc:sldMk cId="2460555475" sldId="322"/>
            <ac:spMk id="21" creationId="{A80018B5-439D-FB44-EB35-671249096BAE}"/>
          </ac:spMkLst>
        </pc:spChg>
        <pc:spChg chg="add mod">
          <ac:chgData name="Lorraine Sage" userId="492655dd-2671-48ce-be84-1cb87887afd8" providerId="ADAL" clId="{4AD2BF2B-FD0A-4962-8A93-546B393C3B27}" dt="2026-01-29T07:52:23.324" v="13013" actId="1076"/>
          <ac:spMkLst>
            <pc:docMk/>
            <pc:sldMk cId="2460555475" sldId="322"/>
            <ac:spMk id="22" creationId="{6FE2A7C3-A6C2-3F8D-979F-10AEBDDFFBEA}"/>
          </ac:spMkLst>
        </pc:spChg>
        <pc:picChg chg="add mod">
          <ac:chgData name="Lorraine Sage" userId="492655dd-2671-48ce-be84-1cb87887afd8" providerId="ADAL" clId="{4AD2BF2B-FD0A-4962-8A93-546B393C3B27}" dt="2026-01-27T11:41:12.101" v="3157" actId="14826"/>
          <ac:picMkLst>
            <pc:docMk/>
            <pc:sldMk cId="2460555475" sldId="322"/>
            <ac:picMk id="2" creationId="{7901339C-4083-4967-C9F6-11D995BE9749}"/>
          </ac:picMkLst>
        </pc:picChg>
        <pc:picChg chg="add mod">
          <ac:chgData name="Lorraine Sage" userId="492655dd-2671-48ce-be84-1cb87887afd8" providerId="ADAL" clId="{4AD2BF2B-FD0A-4962-8A93-546B393C3B27}" dt="2026-01-27T11:36:04.901" v="3155" actId="14826"/>
          <ac:picMkLst>
            <pc:docMk/>
            <pc:sldMk cId="2460555475" sldId="322"/>
            <ac:picMk id="14" creationId="{C13FF408-D3D7-F79C-95D9-014DDE5C81E6}"/>
          </ac:picMkLst>
        </pc:picChg>
      </pc:sldChg>
      <pc:sldChg chg="addSp delSp modSp new mod delAnim modAnim modNotesTx">
        <pc:chgData name="Lorraine Sage" userId="492655dd-2671-48ce-be84-1cb87887afd8" providerId="ADAL" clId="{4AD2BF2B-FD0A-4962-8A93-546B393C3B27}" dt="2026-02-09T08:24:17.196" v="13551" actId="1076"/>
        <pc:sldMkLst>
          <pc:docMk/>
          <pc:sldMk cId="2132251458" sldId="324"/>
        </pc:sldMkLst>
        <pc:spChg chg="mod">
          <ac:chgData name="Lorraine Sage" userId="492655dd-2671-48ce-be84-1cb87887afd8" providerId="ADAL" clId="{4AD2BF2B-FD0A-4962-8A93-546B393C3B27}" dt="2026-02-09T08:24:17.196" v="13551" actId="1076"/>
          <ac:spMkLst>
            <pc:docMk/>
            <pc:sldMk cId="2132251458" sldId="324"/>
            <ac:spMk id="3" creationId="{6735B204-B986-8DD0-97DB-B8EE61FE2529}"/>
          </ac:spMkLst>
        </pc:spChg>
        <pc:spChg chg="add mod">
          <ac:chgData name="Lorraine Sage" userId="492655dd-2671-48ce-be84-1cb87887afd8" providerId="ADAL" clId="{4AD2BF2B-FD0A-4962-8A93-546B393C3B27}" dt="2026-01-27T13:15:51.379" v="6693" actId="164"/>
          <ac:spMkLst>
            <pc:docMk/>
            <pc:sldMk cId="2132251458" sldId="324"/>
            <ac:spMk id="5" creationId="{1200622A-B1B5-6160-09D7-263BE5401D16}"/>
          </ac:spMkLst>
        </pc:spChg>
        <pc:spChg chg="add mod">
          <ac:chgData name="Lorraine Sage" userId="492655dd-2671-48ce-be84-1cb87887afd8" providerId="ADAL" clId="{4AD2BF2B-FD0A-4962-8A93-546B393C3B27}" dt="2026-01-27T13:19:24.293" v="6721" actId="1076"/>
          <ac:spMkLst>
            <pc:docMk/>
            <pc:sldMk cId="2132251458" sldId="324"/>
            <ac:spMk id="6" creationId="{258AB3A1-D512-5346-F296-782803D796D8}"/>
          </ac:spMkLst>
        </pc:spChg>
        <pc:spChg chg="add mod">
          <ac:chgData name="Lorraine Sage" userId="492655dd-2671-48ce-be84-1cb87887afd8" providerId="ADAL" clId="{4AD2BF2B-FD0A-4962-8A93-546B393C3B27}" dt="2026-01-27T13:19:45.334" v="6725" actId="1076"/>
          <ac:spMkLst>
            <pc:docMk/>
            <pc:sldMk cId="2132251458" sldId="324"/>
            <ac:spMk id="7" creationId="{C9A5A73B-C8D9-09CD-7272-104314167776}"/>
          </ac:spMkLst>
        </pc:spChg>
        <pc:grpChg chg="add mod">
          <ac:chgData name="Lorraine Sage" userId="492655dd-2671-48ce-be84-1cb87887afd8" providerId="ADAL" clId="{4AD2BF2B-FD0A-4962-8A93-546B393C3B27}" dt="2026-01-27T13:19:37.069" v="6724" actId="1076"/>
          <ac:grpSpMkLst>
            <pc:docMk/>
            <pc:sldMk cId="2132251458" sldId="324"/>
            <ac:grpSpMk id="8" creationId="{F45BEF87-E8B4-60E7-1016-453D79C24B91}"/>
          </ac:grpSpMkLst>
        </pc:grpChg>
        <pc:picChg chg="add mod">
          <ac:chgData name="Lorraine Sage" userId="492655dd-2671-48ce-be84-1cb87887afd8" providerId="ADAL" clId="{4AD2BF2B-FD0A-4962-8A93-546B393C3B27}" dt="2026-01-27T13:15:51.379" v="6693" actId="164"/>
          <ac:picMkLst>
            <pc:docMk/>
            <pc:sldMk cId="2132251458" sldId="324"/>
            <ac:picMk id="4" creationId="{5EEEF910-A61F-28CC-6A0E-1A89EB6DF822}"/>
          </ac:picMkLst>
        </pc:picChg>
        <pc:picChg chg="mod ord topLvl">
          <ac:chgData name="Lorraine Sage" userId="492655dd-2671-48ce-be84-1cb87887afd8" providerId="ADAL" clId="{4AD2BF2B-FD0A-4962-8A93-546B393C3B27}" dt="2026-01-27T13:17:44.474" v="6713" actId="167"/>
          <ac:picMkLst>
            <pc:docMk/>
            <pc:sldMk cId="2132251458" sldId="324"/>
            <ac:picMk id="13" creationId="{C51A10FF-6438-DD7B-D677-A728D6CF5787}"/>
          </ac:picMkLst>
        </pc:picChg>
      </pc:sldChg>
      <pc:sldChg chg="addSp delSp modSp add mod ord delAnim modAnim modNotesTx">
        <pc:chgData name="Lorraine Sage" userId="492655dd-2671-48ce-be84-1cb87887afd8" providerId="ADAL" clId="{4AD2BF2B-FD0A-4962-8A93-546B393C3B27}" dt="2026-02-09T08:23:46.187" v="13546" actId="1076"/>
        <pc:sldMkLst>
          <pc:docMk/>
          <pc:sldMk cId="73053118" sldId="325"/>
        </pc:sldMkLst>
        <pc:spChg chg="mod">
          <ac:chgData name="Lorraine Sage" userId="492655dd-2671-48ce-be84-1cb87887afd8" providerId="ADAL" clId="{4AD2BF2B-FD0A-4962-8A93-546B393C3B27}" dt="2026-02-09T08:23:46.187" v="13546" actId="1076"/>
          <ac:spMkLst>
            <pc:docMk/>
            <pc:sldMk cId="73053118" sldId="325"/>
            <ac:spMk id="3" creationId="{B6DA14F5-23C0-534F-39D6-1A64E83929B1}"/>
          </ac:spMkLst>
        </pc:spChg>
        <pc:picChg chg="add mod">
          <ac:chgData name="Lorraine Sage" userId="492655dd-2671-48ce-be84-1cb87887afd8" providerId="ADAL" clId="{4AD2BF2B-FD0A-4962-8A93-546B393C3B27}" dt="2026-01-29T07:59:11.729" v="13106" actId="1076"/>
          <ac:picMkLst>
            <pc:docMk/>
            <pc:sldMk cId="73053118" sldId="325"/>
            <ac:picMk id="7" creationId="{95B610ED-20C1-FBF4-0822-172F836026D3}"/>
          </ac:picMkLst>
        </pc:picChg>
        <pc:picChg chg="add mod">
          <ac:chgData name="Lorraine Sage" userId="492655dd-2671-48ce-be84-1cb87887afd8" providerId="ADAL" clId="{4AD2BF2B-FD0A-4962-8A93-546B393C3B27}" dt="2026-01-29T07:59:17.852" v="13107" actId="1076"/>
          <ac:picMkLst>
            <pc:docMk/>
            <pc:sldMk cId="73053118" sldId="325"/>
            <ac:picMk id="8" creationId="{3C715011-2B4F-6BEC-4517-E1F9E704DF34}"/>
          </ac:picMkLst>
        </pc:picChg>
        <pc:picChg chg="add mod">
          <ac:chgData name="Lorraine Sage" userId="492655dd-2671-48ce-be84-1cb87887afd8" providerId="ADAL" clId="{4AD2BF2B-FD0A-4962-8A93-546B393C3B27}" dt="2026-01-29T07:59:09.663" v="13105" actId="1076"/>
          <ac:picMkLst>
            <pc:docMk/>
            <pc:sldMk cId="73053118" sldId="325"/>
            <ac:picMk id="9" creationId="{12B30BDD-3FB8-C42C-5BC1-D50E3645576E}"/>
          </ac:picMkLst>
        </pc:picChg>
      </pc:sldChg>
      <pc:sldChg chg="addSp delSp modSp new mod modTransition modAnim modNotesTx">
        <pc:chgData name="Lorraine Sage" userId="492655dd-2671-48ce-be84-1cb87887afd8" providerId="ADAL" clId="{4AD2BF2B-FD0A-4962-8A93-546B393C3B27}" dt="2026-02-09T08:24:05.757" v="13550"/>
        <pc:sldMkLst>
          <pc:docMk/>
          <pc:sldMk cId="184058629" sldId="326"/>
        </pc:sldMkLst>
        <pc:spChg chg="del mod">
          <ac:chgData name="Lorraine Sage" userId="492655dd-2671-48ce-be84-1cb87887afd8" providerId="ADAL" clId="{4AD2BF2B-FD0A-4962-8A93-546B393C3B27}" dt="2026-02-09T08:24:02.075" v="13547" actId="478"/>
          <ac:spMkLst>
            <pc:docMk/>
            <pc:sldMk cId="184058629" sldId="326"/>
            <ac:spMk id="3" creationId="{B87E5E8B-77EE-E093-6D3B-670BD921AA23}"/>
          </ac:spMkLst>
        </pc:spChg>
        <pc:spChg chg="add del mod">
          <ac:chgData name="Lorraine Sage" userId="492655dd-2671-48ce-be84-1cb87887afd8" providerId="ADAL" clId="{4AD2BF2B-FD0A-4962-8A93-546B393C3B27}" dt="2026-02-09T08:24:04.664" v="13549" actId="478"/>
          <ac:spMkLst>
            <pc:docMk/>
            <pc:sldMk cId="184058629" sldId="326"/>
            <ac:spMk id="4" creationId="{25B8AF64-F9D6-378B-E653-862CFF211A1D}"/>
          </ac:spMkLst>
        </pc:spChg>
        <pc:spChg chg="add mod">
          <ac:chgData name="Lorraine Sage" userId="492655dd-2671-48ce-be84-1cb87887afd8" providerId="ADAL" clId="{4AD2BF2B-FD0A-4962-8A93-546B393C3B27}" dt="2026-02-09T08:24:05.757" v="13550"/>
          <ac:spMkLst>
            <pc:docMk/>
            <pc:sldMk cId="184058629" sldId="326"/>
            <ac:spMk id="5" creationId="{59721DC1-E472-EED3-83F1-7D920CDE535D}"/>
          </ac:spMkLst>
        </pc:spChg>
        <pc:picChg chg="add mod">
          <ac:chgData name="Lorraine Sage" userId="492655dd-2671-48ce-be84-1cb87887afd8" providerId="ADAL" clId="{4AD2BF2B-FD0A-4962-8A93-546B393C3B27}" dt="2026-01-27T13:23:36.173" v="6731" actId="1076"/>
          <ac:picMkLst>
            <pc:docMk/>
            <pc:sldMk cId="184058629" sldId="326"/>
            <ac:picMk id="6" creationId="{37AE5BB4-8C29-33A6-EB8C-BF3906E3154C}"/>
          </ac:picMkLst>
        </pc:picChg>
      </pc:sldChg>
      <pc:sldChg chg="addSp delSp modSp new mod addAnim delAnim modAnim modNotesTx">
        <pc:chgData name="Lorraine Sage" userId="492655dd-2671-48ce-be84-1cb87887afd8" providerId="ADAL" clId="{4AD2BF2B-FD0A-4962-8A93-546B393C3B27}" dt="2026-02-09T08:25:05.492" v="13556" actId="1076"/>
        <pc:sldMkLst>
          <pc:docMk/>
          <pc:sldMk cId="196812136" sldId="327"/>
        </pc:sldMkLst>
        <pc:spChg chg="mod">
          <ac:chgData name="Lorraine Sage" userId="492655dd-2671-48ce-be84-1cb87887afd8" providerId="ADAL" clId="{4AD2BF2B-FD0A-4962-8A93-546B393C3B27}" dt="2026-01-27T14:16:00.229" v="9145" actId="20577"/>
          <ac:spMkLst>
            <pc:docMk/>
            <pc:sldMk cId="196812136" sldId="327"/>
            <ac:spMk id="2" creationId="{231BCBDA-0770-0875-2878-304A2FC3E877}"/>
          </ac:spMkLst>
        </pc:spChg>
        <pc:spChg chg="mod">
          <ac:chgData name="Lorraine Sage" userId="492655dd-2671-48ce-be84-1cb87887afd8" providerId="ADAL" clId="{4AD2BF2B-FD0A-4962-8A93-546B393C3B27}" dt="2026-02-09T08:25:05.492" v="13556" actId="1076"/>
          <ac:spMkLst>
            <pc:docMk/>
            <pc:sldMk cId="196812136" sldId="327"/>
            <ac:spMk id="3" creationId="{91AE4C67-E40E-0DF4-5506-3C26292A79D5}"/>
          </ac:spMkLst>
        </pc:spChg>
        <pc:spChg chg="mod topLvl">
          <ac:chgData name="Lorraine Sage" userId="492655dd-2671-48ce-be84-1cb87887afd8" providerId="ADAL" clId="{4AD2BF2B-FD0A-4962-8A93-546B393C3B27}" dt="2026-01-27T18:49:27.451" v="10666" actId="1076"/>
          <ac:spMkLst>
            <pc:docMk/>
            <pc:sldMk cId="196812136" sldId="327"/>
            <ac:spMk id="12" creationId="{4534EE71-87C8-C3F4-67B4-117613A3446F}"/>
          </ac:spMkLst>
        </pc:spChg>
        <pc:spChg chg="mod">
          <ac:chgData name="Lorraine Sage" userId="492655dd-2671-48ce-be84-1cb87887afd8" providerId="ADAL" clId="{4AD2BF2B-FD0A-4962-8A93-546B393C3B27}" dt="2026-01-27T18:51:24.471" v="10688" actId="1076"/>
          <ac:spMkLst>
            <pc:docMk/>
            <pc:sldMk cId="196812136" sldId="327"/>
            <ac:spMk id="19" creationId="{1D55259D-A36B-6C57-51F9-5C2031EA5333}"/>
          </ac:spMkLst>
        </pc:spChg>
        <pc:spChg chg="mod">
          <ac:chgData name="Lorraine Sage" userId="492655dd-2671-48ce-be84-1cb87887afd8" providerId="ADAL" clId="{4AD2BF2B-FD0A-4962-8A93-546B393C3B27}" dt="2026-01-27T18:53:41.094" v="10752" actId="1076"/>
          <ac:spMkLst>
            <pc:docMk/>
            <pc:sldMk cId="196812136" sldId="327"/>
            <ac:spMk id="22" creationId="{1CB620DB-8FAD-26F6-F4C5-9049A9C41D40}"/>
          </ac:spMkLst>
        </pc:spChg>
        <pc:grpChg chg="add del mod">
          <ac:chgData name="Lorraine Sage" userId="492655dd-2671-48ce-be84-1cb87887afd8" providerId="ADAL" clId="{4AD2BF2B-FD0A-4962-8A93-546B393C3B27}" dt="2026-01-28T08:01:17.426" v="12129" actId="1076"/>
          <ac:grpSpMkLst>
            <pc:docMk/>
            <pc:sldMk cId="196812136" sldId="327"/>
            <ac:grpSpMk id="10" creationId="{70186A6F-EDCB-4626-BBF3-0B1DD6B783A1}"/>
          </ac:grpSpMkLst>
        </pc:grpChg>
        <pc:grpChg chg="add mod">
          <ac:chgData name="Lorraine Sage" userId="492655dd-2671-48ce-be84-1cb87887afd8" providerId="ADAL" clId="{4AD2BF2B-FD0A-4962-8A93-546B393C3B27}" dt="2026-01-28T08:01:01.611" v="12128" actId="1076"/>
          <ac:grpSpMkLst>
            <pc:docMk/>
            <pc:sldMk cId="196812136" sldId="327"/>
            <ac:grpSpMk id="17" creationId="{E1A327BC-706D-F84A-DCB1-299BAC32E795}"/>
          </ac:grpSpMkLst>
        </pc:grpChg>
        <pc:grpChg chg="add mod">
          <ac:chgData name="Lorraine Sage" userId="492655dd-2671-48ce-be84-1cb87887afd8" providerId="ADAL" clId="{4AD2BF2B-FD0A-4962-8A93-546B393C3B27}" dt="2026-01-28T08:01:23.765" v="12130" actId="1076"/>
          <ac:grpSpMkLst>
            <pc:docMk/>
            <pc:sldMk cId="196812136" sldId="327"/>
            <ac:grpSpMk id="20" creationId="{35D8E30C-BBE1-21F0-4E03-739110705451}"/>
          </ac:grpSpMkLst>
        </pc:grpChg>
        <pc:picChg chg="add mod">
          <ac:chgData name="Lorraine Sage" userId="492655dd-2671-48ce-be84-1cb87887afd8" providerId="ADAL" clId="{4AD2BF2B-FD0A-4962-8A93-546B393C3B27}" dt="2026-01-27T18:50:46.852" v="10681" actId="1076"/>
          <ac:picMkLst>
            <pc:docMk/>
            <pc:sldMk cId="196812136" sldId="327"/>
            <ac:picMk id="4" creationId="{98A6CDAD-8B51-10B3-F950-A9038182E371}"/>
          </ac:picMkLst>
        </pc:picChg>
        <pc:picChg chg="add mod">
          <ac:chgData name="Lorraine Sage" userId="492655dd-2671-48ce-be84-1cb87887afd8" providerId="ADAL" clId="{4AD2BF2B-FD0A-4962-8A93-546B393C3B27}" dt="2026-01-27T18:44:07.825" v="10486" actId="1076"/>
          <ac:picMkLst>
            <pc:docMk/>
            <pc:sldMk cId="196812136" sldId="327"/>
            <ac:picMk id="5" creationId="{9A8DEF19-96A1-D514-70CB-A54FDAE7ADFB}"/>
          </ac:picMkLst>
        </pc:picChg>
        <pc:picChg chg="add mod">
          <ac:chgData name="Lorraine Sage" userId="492655dd-2671-48ce-be84-1cb87887afd8" providerId="ADAL" clId="{4AD2BF2B-FD0A-4962-8A93-546B393C3B27}" dt="2026-01-27T18:44:07.825" v="10486" actId="1076"/>
          <ac:picMkLst>
            <pc:docMk/>
            <pc:sldMk cId="196812136" sldId="327"/>
            <ac:picMk id="6" creationId="{D9C5555B-A045-C43F-A1A4-65AA2CB50FAF}"/>
          </ac:picMkLst>
        </pc:picChg>
        <pc:picChg chg="add del mod topLvl">
          <ac:chgData name="Lorraine Sage" userId="492655dd-2671-48ce-be84-1cb87887afd8" providerId="ADAL" clId="{4AD2BF2B-FD0A-4962-8A93-546B393C3B27}" dt="2026-01-27T18:48:34.692" v="10633" actId="1076"/>
          <ac:picMkLst>
            <pc:docMk/>
            <pc:sldMk cId="196812136" sldId="327"/>
            <ac:picMk id="11" creationId="{B9CAA93A-BE4C-3908-D001-2309854BFEC5}"/>
          </ac:picMkLst>
        </pc:picChg>
        <pc:picChg chg="mod">
          <ac:chgData name="Lorraine Sage" userId="492655dd-2671-48ce-be84-1cb87887afd8" providerId="ADAL" clId="{4AD2BF2B-FD0A-4962-8A93-546B393C3B27}" dt="2026-01-27T18:48:57.170" v="10641"/>
          <ac:picMkLst>
            <pc:docMk/>
            <pc:sldMk cId="196812136" sldId="327"/>
            <ac:picMk id="18" creationId="{0A3A16DA-5132-6179-90B1-D9B8C3F14381}"/>
          </ac:picMkLst>
        </pc:picChg>
        <pc:picChg chg="mod">
          <ac:chgData name="Lorraine Sage" userId="492655dd-2671-48ce-be84-1cb87887afd8" providerId="ADAL" clId="{4AD2BF2B-FD0A-4962-8A93-546B393C3B27}" dt="2026-01-27T18:49:49.827" v="10670"/>
          <ac:picMkLst>
            <pc:docMk/>
            <pc:sldMk cId="196812136" sldId="327"/>
            <ac:picMk id="21" creationId="{8E3860B8-DE6E-9D16-1F6B-3B3C5EB00477}"/>
          </ac:picMkLst>
        </pc:picChg>
      </pc:sldChg>
      <pc:sldChg chg="addSp delSp modSp new mod ord delAnim modAnim modNotesTx">
        <pc:chgData name="Lorraine Sage" userId="492655dd-2671-48ce-be84-1cb87887afd8" providerId="ADAL" clId="{4AD2BF2B-FD0A-4962-8A93-546B393C3B27}" dt="2026-02-09T08:25:56.776" v="13561" actId="688"/>
        <pc:sldMkLst>
          <pc:docMk/>
          <pc:sldMk cId="3321581695" sldId="328"/>
        </pc:sldMkLst>
        <pc:spChg chg="mod">
          <ac:chgData name="Lorraine Sage" userId="492655dd-2671-48ce-be84-1cb87887afd8" providerId="ADAL" clId="{4AD2BF2B-FD0A-4962-8A93-546B393C3B27}" dt="2026-02-09T08:24:59.992" v="13555" actId="1076"/>
          <ac:spMkLst>
            <pc:docMk/>
            <pc:sldMk cId="3321581695" sldId="328"/>
            <ac:spMk id="3" creationId="{74942C38-37B2-9C24-71C2-885C8F21C95C}"/>
          </ac:spMkLst>
        </pc:spChg>
        <pc:spChg chg="add mod">
          <ac:chgData name="Lorraine Sage" userId="492655dd-2671-48ce-be84-1cb87887afd8" providerId="ADAL" clId="{4AD2BF2B-FD0A-4962-8A93-546B393C3B27}" dt="2026-02-09T08:25:56.776" v="13561" actId="688"/>
          <ac:spMkLst>
            <pc:docMk/>
            <pc:sldMk cId="3321581695" sldId="328"/>
            <ac:spMk id="6" creationId="{63C24DBE-93FA-4288-8A96-CB777F46F9F9}"/>
          </ac:spMkLst>
        </pc:spChg>
        <pc:picChg chg="add mod">
          <ac:chgData name="Lorraine Sage" userId="492655dd-2671-48ce-be84-1cb87887afd8" providerId="ADAL" clId="{4AD2BF2B-FD0A-4962-8A93-546B393C3B27}" dt="2026-02-09T08:25:38.902" v="13557" actId="14100"/>
          <ac:picMkLst>
            <pc:docMk/>
            <pc:sldMk cId="3321581695" sldId="328"/>
            <ac:picMk id="5" creationId="{CE4F3FDC-1D28-A797-7F52-3A96A745347A}"/>
          </ac:picMkLst>
        </pc:picChg>
        <pc:picChg chg="mod">
          <ac:chgData name="Lorraine Sage" userId="492655dd-2671-48ce-be84-1cb87887afd8" providerId="ADAL" clId="{4AD2BF2B-FD0A-4962-8A93-546B393C3B27}" dt="2026-01-27T18:42:15.441" v="10438" actId="14100"/>
          <ac:picMkLst>
            <pc:docMk/>
            <pc:sldMk cId="3321581695" sldId="328"/>
            <ac:picMk id="16" creationId="{70F176A4-1D6D-1B72-BBE0-06244FFF845D}"/>
          </ac:picMkLst>
        </pc:picChg>
      </pc:sldChg>
      <pc:sldChg chg="modSp add mod modNotesTx">
        <pc:chgData name="Lorraine Sage" userId="492655dd-2671-48ce-be84-1cb87887afd8" providerId="ADAL" clId="{4AD2BF2B-FD0A-4962-8A93-546B393C3B27}" dt="2026-02-09T08:21:25.686" v="13544" actId="20577"/>
        <pc:sldMkLst>
          <pc:docMk/>
          <pc:sldMk cId="1684439996" sldId="329"/>
        </pc:sldMkLst>
        <pc:spChg chg="mod">
          <ac:chgData name="Lorraine Sage" userId="492655dd-2671-48ce-be84-1cb87887afd8" providerId="ADAL" clId="{4AD2BF2B-FD0A-4962-8A93-546B393C3B27}" dt="2026-01-27T14:12:00.227" v="9106" actId="20577"/>
          <ac:spMkLst>
            <pc:docMk/>
            <pc:sldMk cId="1684439996" sldId="329"/>
            <ac:spMk id="14" creationId="{D579C39C-325D-3772-E944-AC214401EA71}"/>
          </ac:spMkLst>
        </pc:spChg>
        <pc:spChg chg="mod">
          <ac:chgData name="Lorraine Sage" userId="492655dd-2671-48ce-be84-1cb87887afd8" providerId="ADAL" clId="{4AD2BF2B-FD0A-4962-8A93-546B393C3B27}" dt="2026-01-29T06:29:09.920" v="12349" actId="20577"/>
          <ac:spMkLst>
            <pc:docMk/>
            <pc:sldMk cId="1684439996" sldId="329"/>
            <ac:spMk id="15" creationId="{7BFED4FB-15F3-40E8-9F3C-3B03B6274881}"/>
          </ac:spMkLst>
        </pc:spChg>
        <pc:picChg chg="mod modCrop">
          <ac:chgData name="Lorraine Sage" userId="492655dd-2671-48ce-be84-1cb87887afd8" providerId="ADAL" clId="{4AD2BF2B-FD0A-4962-8A93-546B393C3B27}" dt="2026-01-29T06:29:38.546" v="12350" actId="18131"/>
          <ac:picMkLst>
            <pc:docMk/>
            <pc:sldMk cId="1684439996" sldId="329"/>
            <ac:picMk id="8" creationId="{2A465B5E-D431-783E-BC8A-7E5F4BAA60DB}"/>
          </ac:picMkLst>
        </pc:picChg>
        <pc:picChg chg="mod modCrop">
          <ac:chgData name="Lorraine Sage" userId="492655dd-2671-48ce-be84-1cb87887afd8" providerId="ADAL" clId="{4AD2BF2B-FD0A-4962-8A93-546B393C3B27}" dt="2026-01-29T06:30:13.128" v="12352" actId="18131"/>
          <ac:picMkLst>
            <pc:docMk/>
            <pc:sldMk cId="1684439996" sldId="329"/>
            <ac:picMk id="9" creationId="{7B8338EE-3F3A-4D6C-77C0-AFE84FBBD39A}"/>
          </ac:picMkLst>
        </pc:picChg>
      </pc:sldChg>
      <pc:sldChg chg="modSp add mod modNotesTx">
        <pc:chgData name="Lorraine Sage" userId="492655dd-2671-48ce-be84-1cb87887afd8" providerId="ADAL" clId="{4AD2BF2B-FD0A-4962-8A93-546B393C3B27}" dt="2026-02-09T08:21:00.617" v="13543" actId="20577"/>
        <pc:sldMkLst>
          <pc:docMk/>
          <pc:sldMk cId="1995713716" sldId="330"/>
        </pc:sldMkLst>
        <pc:spChg chg="mod">
          <ac:chgData name="Lorraine Sage" userId="492655dd-2671-48ce-be84-1cb87887afd8" providerId="ADAL" clId="{4AD2BF2B-FD0A-4962-8A93-546B393C3B27}" dt="2026-01-27T19:04:46.625" v="12019" actId="113"/>
          <ac:spMkLst>
            <pc:docMk/>
            <pc:sldMk cId="1995713716" sldId="330"/>
            <ac:spMk id="4" creationId="{45A27C71-028B-C6A9-8E49-A03634841C5D}"/>
          </ac:spMkLst>
        </pc:spChg>
      </pc:sldChg>
      <pc:sldChg chg="addSp delSp modSp add mod delAnim modAnim modNotesTx">
        <pc:chgData name="Lorraine Sage" userId="492655dd-2671-48ce-be84-1cb87887afd8" providerId="ADAL" clId="{4AD2BF2B-FD0A-4962-8A93-546B393C3B27}" dt="2026-02-09T08:17:07.167" v="13532" actId="20577"/>
        <pc:sldMkLst>
          <pc:docMk/>
          <pc:sldMk cId="3280840723" sldId="2006"/>
        </pc:sldMkLst>
        <pc:spChg chg="mod">
          <ac:chgData name="Lorraine Sage" userId="492655dd-2671-48ce-be84-1cb87887afd8" providerId="ADAL" clId="{4AD2BF2B-FD0A-4962-8A93-546B393C3B27}" dt="2026-01-29T07:32:03.962" v="12765" actId="1076"/>
          <ac:spMkLst>
            <pc:docMk/>
            <pc:sldMk cId="3280840723" sldId="2006"/>
            <ac:spMk id="2" creationId="{D26384FC-DC22-0B11-AA64-F10103A4C9D1}"/>
          </ac:spMkLst>
        </pc:spChg>
        <pc:spChg chg="mod">
          <ac:chgData name="Lorraine Sage" userId="492655dd-2671-48ce-be84-1cb87887afd8" providerId="ADAL" clId="{4AD2BF2B-FD0A-4962-8A93-546B393C3B27}" dt="2026-01-29T07:32:03.962" v="12765" actId="1076"/>
          <ac:spMkLst>
            <pc:docMk/>
            <pc:sldMk cId="3280840723" sldId="2006"/>
            <ac:spMk id="4" creationId="{E4C15400-84FB-0CF6-310D-598BC02B0982}"/>
          </ac:spMkLst>
        </pc:spChg>
        <pc:spChg chg="mod">
          <ac:chgData name="Lorraine Sage" userId="492655dd-2671-48ce-be84-1cb87887afd8" providerId="ADAL" clId="{4AD2BF2B-FD0A-4962-8A93-546B393C3B27}" dt="2026-01-29T07:32:46.536" v="12771" actId="688"/>
          <ac:spMkLst>
            <pc:docMk/>
            <pc:sldMk cId="3280840723" sldId="2006"/>
            <ac:spMk id="6" creationId="{89B097E3-9B01-ADCF-699F-A670A7DC5599}"/>
          </ac:spMkLst>
        </pc:spChg>
        <pc:picChg chg="mod">
          <ac:chgData name="Lorraine Sage" userId="492655dd-2671-48ce-be84-1cb87887afd8" providerId="ADAL" clId="{4AD2BF2B-FD0A-4962-8A93-546B393C3B27}" dt="2026-01-29T07:32:14.683" v="12767" actId="1076"/>
          <ac:picMkLst>
            <pc:docMk/>
            <pc:sldMk cId="3280840723" sldId="2006"/>
            <ac:picMk id="17" creationId="{4507B008-242E-F251-3FCC-975B48D840F6}"/>
          </ac:picMkLst>
        </pc:picChg>
      </pc:sldChg>
    </pc:docChg>
  </pc:docChgLst>
  <pc:docChgLst>
    <pc:chgData name="Ricky  Orcine" userId="765419cf-2e63-4d31-9644-d0910ddf7b1a" providerId="ADAL" clId="{4791D214-A362-4F15-95F8-DF30FF306355}"/>
    <pc:docChg chg="sldOrd">
      <pc:chgData name="Ricky  Orcine" userId="765419cf-2e63-4d31-9644-d0910ddf7b1a" providerId="ADAL" clId="{4791D214-A362-4F15-95F8-DF30FF306355}" dt="2026-02-09T15:17:45.963" v="0" actId="20578"/>
      <pc:docMkLst>
        <pc:docMk/>
      </pc:docMkLst>
      <pc:sldChg chg="ord">
        <pc:chgData name="Ricky  Orcine" userId="765419cf-2e63-4d31-9644-d0910ddf7b1a" providerId="ADAL" clId="{4791D214-A362-4F15-95F8-DF30FF306355}" dt="2026-02-09T15:17:45.963" v="0" actId="20578"/>
        <pc:sldMkLst>
          <pc:docMk/>
          <pc:sldMk cId="4221246315" sldId="261"/>
        </pc:sldMkLst>
      </pc:sldChg>
    </pc:docChg>
  </pc:docChgLst>
  <pc:docChgLst>
    <pc:chgData name="Elizabeth Piaquadio" userId="52767243-7565-4b68-b9c1-5d2bede989b0" providerId="ADAL" clId="{509753A5-19E4-0E47-9F70-B2C4671BA34E}"/>
    <pc:docChg chg="undo custSel addSld delSld modSld">
      <pc:chgData name="Elizabeth Piaquadio" userId="52767243-7565-4b68-b9c1-5d2bede989b0" providerId="ADAL" clId="{509753A5-19E4-0E47-9F70-B2C4671BA34E}" dt="2026-02-02T13:56:25.828" v="287" actId="18131"/>
      <pc:docMkLst>
        <pc:docMk/>
      </pc:docMkLst>
      <pc:sldChg chg="modSp mod setBg">
        <pc:chgData name="Elizabeth Piaquadio" userId="52767243-7565-4b68-b9c1-5d2bede989b0" providerId="ADAL" clId="{509753A5-19E4-0E47-9F70-B2C4671BA34E}" dt="2026-01-29T23:55:08.131" v="210"/>
        <pc:sldMkLst>
          <pc:docMk/>
          <pc:sldMk cId="3792276539" sldId="259"/>
        </pc:sldMkLst>
        <pc:spChg chg="mod">
          <ac:chgData name="Elizabeth Piaquadio" userId="52767243-7565-4b68-b9c1-5d2bede989b0" providerId="ADAL" clId="{509753A5-19E4-0E47-9F70-B2C4671BA34E}" dt="2026-01-29T23:54:54.140" v="209" actId="114"/>
          <ac:spMkLst>
            <pc:docMk/>
            <pc:sldMk cId="3792276539" sldId="259"/>
            <ac:spMk id="7" creationId="{B6CCD9EA-A3CD-CFC5-63F3-369B4E86CCF0}"/>
          </ac:spMkLst>
        </pc:spChg>
        <pc:spChg chg="mod">
          <ac:chgData name="Elizabeth Piaquadio" userId="52767243-7565-4b68-b9c1-5d2bede989b0" providerId="ADAL" clId="{509753A5-19E4-0E47-9F70-B2C4671BA34E}" dt="2026-01-29T23:54:54.140" v="209" actId="114"/>
          <ac:spMkLst>
            <pc:docMk/>
            <pc:sldMk cId="3792276539" sldId="259"/>
            <ac:spMk id="8" creationId="{7FF2A16C-4211-0C8A-327D-8C51A63C2455}"/>
          </ac:spMkLst>
        </pc:spChg>
        <pc:spChg chg="mod">
          <ac:chgData name="Elizabeth Piaquadio" userId="52767243-7565-4b68-b9c1-5d2bede989b0" providerId="ADAL" clId="{509753A5-19E4-0E47-9F70-B2C4671BA34E}" dt="2026-01-29T23:54:54.140" v="209" actId="114"/>
          <ac:spMkLst>
            <pc:docMk/>
            <pc:sldMk cId="3792276539" sldId="259"/>
            <ac:spMk id="12" creationId="{F261DE14-0716-CE89-E914-986A5A0C474A}"/>
          </ac:spMkLst>
        </pc:spChg>
        <pc:spChg chg="mod">
          <ac:chgData name="Elizabeth Piaquadio" userId="52767243-7565-4b68-b9c1-5d2bede989b0" providerId="ADAL" clId="{509753A5-19E4-0E47-9F70-B2C4671BA34E}" dt="2026-01-29T23:54:54.140" v="209" actId="114"/>
          <ac:spMkLst>
            <pc:docMk/>
            <pc:sldMk cId="3792276539" sldId="259"/>
            <ac:spMk id="39" creationId="{7320510C-3A0B-88CB-C3E9-665DA70CC22C}"/>
          </ac:spMkLst>
        </pc:spChg>
        <pc:spChg chg="mod">
          <ac:chgData name="Elizabeth Piaquadio" userId="52767243-7565-4b68-b9c1-5d2bede989b0" providerId="ADAL" clId="{509753A5-19E4-0E47-9F70-B2C4671BA34E}" dt="2026-01-29T23:54:54.140" v="209" actId="114"/>
          <ac:spMkLst>
            <pc:docMk/>
            <pc:sldMk cId="3792276539" sldId="259"/>
            <ac:spMk id="54" creationId="{E21F7062-E0A4-1AAA-63EA-53F83DF4A3BD}"/>
          </ac:spMkLst>
        </pc:spChg>
        <pc:spChg chg="mod">
          <ac:chgData name="Elizabeth Piaquadio" userId="52767243-7565-4b68-b9c1-5d2bede989b0" providerId="ADAL" clId="{509753A5-19E4-0E47-9F70-B2C4671BA34E}" dt="2026-01-29T23:54:54.140" v="209" actId="114"/>
          <ac:spMkLst>
            <pc:docMk/>
            <pc:sldMk cId="3792276539" sldId="259"/>
            <ac:spMk id="56" creationId="{AA529C70-21C3-6B37-F186-D9AB7403C196}"/>
          </ac:spMkLst>
        </pc:spChg>
        <pc:spChg chg="mod">
          <ac:chgData name="Elizabeth Piaquadio" userId="52767243-7565-4b68-b9c1-5d2bede989b0" providerId="ADAL" clId="{509753A5-19E4-0E47-9F70-B2C4671BA34E}" dt="2026-01-29T23:54:54.140" v="209" actId="114"/>
          <ac:spMkLst>
            <pc:docMk/>
            <pc:sldMk cId="3792276539" sldId="259"/>
            <ac:spMk id="61" creationId="{2DFFB21E-D201-115F-F0CD-A1ADE445EA90}"/>
          </ac:spMkLst>
        </pc:spChg>
        <pc:spChg chg="mod">
          <ac:chgData name="Elizabeth Piaquadio" userId="52767243-7565-4b68-b9c1-5d2bede989b0" providerId="ADAL" clId="{509753A5-19E4-0E47-9F70-B2C4671BA34E}" dt="2026-01-29T23:54:54.140" v="209" actId="114"/>
          <ac:spMkLst>
            <pc:docMk/>
            <pc:sldMk cId="3792276539" sldId="259"/>
            <ac:spMk id="69" creationId="{E1CC65C9-AF98-CCC5-F496-4970D79345F9}"/>
          </ac:spMkLst>
        </pc:spChg>
        <pc:spChg chg="mod">
          <ac:chgData name="Elizabeth Piaquadio" userId="52767243-7565-4b68-b9c1-5d2bede989b0" providerId="ADAL" clId="{509753A5-19E4-0E47-9F70-B2C4671BA34E}" dt="2026-01-29T23:54:54.140" v="209" actId="114"/>
          <ac:spMkLst>
            <pc:docMk/>
            <pc:sldMk cId="3792276539" sldId="259"/>
            <ac:spMk id="78" creationId="{11D1B301-C30B-65C6-AC43-1703B303A689}"/>
          </ac:spMkLst>
        </pc:spChg>
        <pc:spChg chg="mod">
          <ac:chgData name="Elizabeth Piaquadio" userId="52767243-7565-4b68-b9c1-5d2bede989b0" providerId="ADAL" clId="{509753A5-19E4-0E47-9F70-B2C4671BA34E}" dt="2026-01-29T23:54:54.140" v="209" actId="114"/>
          <ac:spMkLst>
            <pc:docMk/>
            <pc:sldMk cId="3792276539" sldId="259"/>
            <ac:spMk id="114" creationId="{89E3127A-6C84-1071-8C24-446362936124}"/>
          </ac:spMkLst>
        </pc:spChg>
      </pc:sldChg>
      <pc:sldChg chg="addSp delSp modSp mod delAnim modAnim">
        <pc:chgData name="Elizabeth Piaquadio" userId="52767243-7565-4b68-b9c1-5d2bede989b0" providerId="ADAL" clId="{509753A5-19E4-0E47-9F70-B2C4671BA34E}" dt="2026-01-29T23:48:08.113" v="166"/>
        <pc:sldMkLst>
          <pc:docMk/>
          <pc:sldMk cId="3633108255" sldId="290"/>
        </pc:sldMkLst>
        <pc:picChg chg="mod">
          <ac:chgData name="Elizabeth Piaquadio" userId="52767243-7565-4b68-b9c1-5d2bede989b0" providerId="ADAL" clId="{509753A5-19E4-0E47-9F70-B2C4671BA34E}" dt="2026-01-29T23:47:19.737" v="161" actId="12789"/>
          <ac:picMkLst>
            <pc:docMk/>
            <pc:sldMk cId="3633108255" sldId="290"/>
            <ac:picMk id="4" creationId="{C1C45876-0F20-3424-9939-217E54D1EBAA}"/>
          </ac:picMkLst>
        </pc:picChg>
        <pc:picChg chg="mod">
          <ac:chgData name="Elizabeth Piaquadio" userId="52767243-7565-4b68-b9c1-5d2bede989b0" providerId="ADAL" clId="{509753A5-19E4-0E47-9F70-B2C4671BA34E}" dt="2026-01-29T23:47:19.737" v="161" actId="12789"/>
          <ac:picMkLst>
            <pc:docMk/>
            <pc:sldMk cId="3633108255" sldId="290"/>
            <ac:picMk id="6" creationId="{E714EC44-FBC1-CB5F-68F3-3622921B926C}"/>
          </ac:picMkLst>
        </pc:picChg>
        <pc:picChg chg="add mod modCrop">
          <ac:chgData name="Elizabeth Piaquadio" userId="52767243-7565-4b68-b9c1-5d2bede989b0" providerId="ADAL" clId="{509753A5-19E4-0E47-9F70-B2C4671BA34E}" dt="2026-01-29T23:47:02.504" v="158" actId="167"/>
          <ac:picMkLst>
            <pc:docMk/>
            <pc:sldMk cId="3633108255" sldId="290"/>
            <ac:picMk id="9" creationId="{38283ED4-E994-7D49-00FF-0309F8FEE562}"/>
          </ac:picMkLst>
        </pc:picChg>
      </pc:sldChg>
      <pc:sldChg chg="modSp mod">
        <pc:chgData name="Elizabeth Piaquadio" userId="52767243-7565-4b68-b9c1-5d2bede989b0" providerId="ADAL" clId="{509753A5-19E4-0E47-9F70-B2C4671BA34E}" dt="2026-01-29T03:59:04.308" v="46" actId="207"/>
        <pc:sldMkLst>
          <pc:docMk/>
          <pc:sldMk cId="117387710" sldId="297"/>
        </pc:sldMkLst>
        <pc:spChg chg="mod">
          <ac:chgData name="Elizabeth Piaquadio" userId="52767243-7565-4b68-b9c1-5d2bede989b0" providerId="ADAL" clId="{509753A5-19E4-0E47-9F70-B2C4671BA34E}" dt="2026-01-29T03:59:04.308" v="46" actId="207"/>
          <ac:spMkLst>
            <pc:docMk/>
            <pc:sldMk cId="117387710" sldId="297"/>
            <ac:spMk id="3" creationId="{775A5306-BD2E-5AE1-A9B1-2FED33F221BD}"/>
          </ac:spMkLst>
        </pc:spChg>
      </pc:sldChg>
      <pc:sldChg chg="modAnim modNotesTx">
        <pc:chgData name="Elizabeth Piaquadio" userId="52767243-7565-4b68-b9c1-5d2bede989b0" providerId="ADAL" clId="{509753A5-19E4-0E47-9F70-B2C4671BA34E}" dt="2026-02-02T09:11:00.801" v="269"/>
        <pc:sldMkLst>
          <pc:docMk/>
          <pc:sldMk cId="1333559811" sldId="305"/>
        </pc:sldMkLst>
      </pc:sldChg>
      <pc:sldChg chg="addSp delSp modSp mod delAnim modAnim">
        <pc:chgData name="Elizabeth Piaquadio" userId="52767243-7565-4b68-b9c1-5d2bede989b0" providerId="ADAL" clId="{509753A5-19E4-0E47-9F70-B2C4671BA34E}" dt="2026-01-29T23:55:57.153" v="213" actId="478"/>
        <pc:sldMkLst>
          <pc:docMk/>
          <pc:sldMk cId="3970946760" sldId="320"/>
        </pc:sldMkLst>
        <pc:grpChg chg="mod">
          <ac:chgData name="Elizabeth Piaquadio" userId="52767243-7565-4b68-b9c1-5d2bede989b0" providerId="ADAL" clId="{509753A5-19E4-0E47-9F70-B2C4671BA34E}" dt="2026-01-29T23:37:19.021" v="106" actId="166"/>
          <ac:grpSpMkLst>
            <pc:docMk/>
            <pc:sldMk cId="3970946760" sldId="320"/>
            <ac:grpSpMk id="16" creationId="{85B246E5-5831-0361-B697-90BCB198F3CD}"/>
          </ac:grpSpMkLst>
        </pc:grpChg>
        <pc:picChg chg="add mod">
          <ac:chgData name="Elizabeth Piaquadio" userId="52767243-7565-4b68-b9c1-5d2bede989b0" providerId="ADAL" clId="{509753A5-19E4-0E47-9F70-B2C4671BA34E}" dt="2026-01-29T23:37:10.552" v="104"/>
          <ac:picMkLst>
            <pc:docMk/>
            <pc:sldMk cId="3970946760" sldId="320"/>
            <ac:picMk id="6" creationId="{35E63CAA-2DB9-F625-D9C3-2EEFFC4C0504}"/>
          </ac:picMkLst>
        </pc:picChg>
        <pc:picChg chg="mod">
          <ac:chgData name="Elizabeth Piaquadio" userId="52767243-7565-4b68-b9c1-5d2bede989b0" providerId="ADAL" clId="{509753A5-19E4-0E47-9F70-B2C4671BA34E}" dt="2026-01-29T23:37:50.705" v="110" actId="1076"/>
          <ac:picMkLst>
            <pc:docMk/>
            <pc:sldMk cId="3970946760" sldId="320"/>
            <ac:picMk id="8" creationId="{ACF80709-DD5C-2594-CEA0-B3A0041FA14D}"/>
          </ac:picMkLst>
        </pc:picChg>
        <pc:picChg chg="mod">
          <ac:chgData name="Elizabeth Piaquadio" userId="52767243-7565-4b68-b9c1-5d2bede989b0" providerId="ADAL" clId="{509753A5-19E4-0E47-9F70-B2C4671BA34E}" dt="2026-01-29T23:37:50.705" v="110" actId="1076"/>
          <ac:picMkLst>
            <pc:docMk/>
            <pc:sldMk cId="3970946760" sldId="320"/>
            <ac:picMk id="15" creationId="{BA2B8DE4-4A59-2D5A-3D62-71565C36AC80}"/>
          </ac:picMkLst>
        </pc:picChg>
        <pc:picChg chg="mod">
          <ac:chgData name="Elizabeth Piaquadio" userId="52767243-7565-4b68-b9c1-5d2bede989b0" providerId="ADAL" clId="{509753A5-19E4-0E47-9F70-B2C4671BA34E}" dt="2026-01-29T23:37:50.705" v="110" actId="1076"/>
          <ac:picMkLst>
            <pc:docMk/>
            <pc:sldMk cId="3970946760" sldId="320"/>
            <ac:picMk id="18" creationId="{94A7E795-117C-CE17-382D-1520C703FC82}"/>
          </ac:picMkLst>
        </pc:picChg>
        <pc:picChg chg="mod">
          <ac:chgData name="Elizabeth Piaquadio" userId="52767243-7565-4b68-b9c1-5d2bede989b0" providerId="ADAL" clId="{509753A5-19E4-0E47-9F70-B2C4671BA34E}" dt="2026-01-29T23:37:50.705" v="110" actId="1076"/>
          <ac:picMkLst>
            <pc:docMk/>
            <pc:sldMk cId="3970946760" sldId="320"/>
            <ac:picMk id="19" creationId="{ABB9EA1B-CD0E-C097-D6AB-439B9A2EA0C1}"/>
          </ac:picMkLst>
        </pc:picChg>
      </pc:sldChg>
      <pc:sldChg chg="addSp delSp modSp mod delAnim modAnim">
        <pc:chgData name="Elizabeth Piaquadio" userId="52767243-7565-4b68-b9c1-5d2bede989b0" providerId="ADAL" clId="{509753A5-19E4-0E47-9F70-B2C4671BA34E}" dt="2026-01-29T23:44:49.926" v="148"/>
        <pc:sldMkLst>
          <pc:docMk/>
          <pc:sldMk cId="862025558" sldId="321"/>
        </pc:sldMkLst>
        <pc:grpChg chg="mod">
          <ac:chgData name="Elizabeth Piaquadio" userId="52767243-7565-4b68-b9c1-5d2bede989b0" providerId="ADAL" clId="{509753A5-19E4-0E47-9F70-B2C4671BA34E}" dt="2026-01-29T23:40:07.185" v="119" actId="166"/>
          <ac:grpSpMkLst>
            <pc:docMk/>
            <pc:sldMk cId="862025558" sldId="321"/>
            <ac:grpSpMk id="16" creationId="{532FF435-46A1-DC04-6601-79DB305D293D}"/>
          </ac:grpSpMkLst>
        </pc:grpChg>
        <pc:picChg chg="add mod modCrop">
          <ac:chgData name="Elizabeth Piaquadio" userId="52767243-7565-4b68-b9c1-5d2bede989b0" providerId="ADAL" clId="{509753A5-19E4-0E47-9F70-B2C4671BA34E}" dt="2026-01-29T23:44:06.050" v="144" actId="12789"/>
          <ac:picMkLst>
            <pc:docMk/>
            <pc:sldMk cId="862025558" sldId="321"/>
            <ac:picMk id="5" creationId="{C5A017E4-B8AE-58AD-96E9-503A187C0F72}"/>
          </ac:picMkLst>
        </pc:picChg>
        <pc:picChg chg="add mod modCrop">
          <ac:chgData name="Elizabeth Piaquadio" userId="52767243-7565-4b68-b9c1-5d2bede989b0" providerId="ADAL" clId="{509753A5-19E4-0E47-9F70-B2C4671BA34E}" dt="2026-01-29T23:44:13.047" v="146" actId="167"/>
          <ac:picMkLst>
            <pc:docMk/>
            <pc:sldMk cId="862025558" sldId="321"/>
            <ac:picMk id="9" creationId="{BBCA7FC1-D7DA-4A7D-9974-1CAC63FEE26D}"/>
          </ac:picMkLst>
        </pc:picChg>
        <pc:picChg chg="mod">
          <ac:chgData name="Elizabeth Piaquadio" userId="52767243-7565-4b68-b9c1-5d2bede989b0" providerId="ADAL" clId="{509753A5-19E4-0E47-9F70-B2C4671BA34E}" dt="2026-01-29T23:39:58.210" v="118" actId="12789"/>
          <ac:picMkLst>
            <pc:docMk/>
            <pc:sldMk cId="862025558" sldId="321"/>
            <ac:picMk id="11" creationId="{5F659DEF-B7B6-D996-4F69-C17F9D6CB127}"/>
          </ac:picMkLst>
        </pc:picChg>
        <pc:picChg chg="mod">
          <ac:chgData name="Elizabeth Piaquadio" userId="52767243-7565-4b68-b9c1-5d2bede989b0" providerId="ADAL" clId="{509753A5-19E4-0E47-9F70-B2C4671BA34E}" dt="2026-01-29T23:39:58.210" v="118" actId="12789"/>
          <ac:picMkLst>
            <pc:docMk/>
            <pc:sldMk cId="862025558" sldId="321"/>
            <ac:picMk id="14" creationId="{A8CD6103-32D4-4398-E7ED-8B1735C7AB05}"/>
          </ac:picMkLst>
        </pc:picChg>
        <pc:picChg chg="mod">
          <ac:chgData name="Elizabeth Piaquadio" userId="52767243-7565-4b68-b9c1-5d2bede989b0" providerId="ADAL" clId="{509753A5-19E4-0E47-9F70-B2C4671BA34E}" dt="2026-01-29T23:39:58.210" v="118" actId="12789"/>
          <ac:picMkLst>
            <pc:docMk/>
            <pc:sldMk cId="862025558" sldId="321"/>
            <ac:picMk id="15" creationId="{2BD23371-1218-BAC1-7921-B281463FDB83}"/>
          </ac:picMkLst>
        </pc:picChg>
        <pc:picChg chg="mod">
          <ac:chgData name="Elizabeth Piaquadio" userId="52767243-7565-4b68-b9c1-5d2bede989b0" providerId="ADAL" clId="{509753A5-19E4-0E47-9F70-B2C4671BA34E}" dt="2026-01-29T23:39:58.210" v="118" actId="12789"/>
          <ac:picMkLst>
            <pc:docMk/>
            <pc:sldMk cId="862025558" sldId="321"/>
            <ac:picMk id="18" creationId="{13F53BC3-0063-63B0-9529-C53E61CF1ADD}"/>
          </ac:picMkLst>
        </pc:picChg>
      </pc:sldChg>
      <pc:sldChg chg="addSp delSp modSp mod delAnim modAnim">
        <pc:chgData name="Elizabeth Piaquadio" userId="52767243-7565-4b68-b9c1-5d2bede989b0" providerId="ADAL" clId="{509753A5-19E4-0E47-9F70-B2C4671BA34E}" dt="2026-02-02T09:10:31.308" v="267" actId="1036"/>
        <pc:sldMkLst>
          <pc:docMk/>
          <pc:sldMk cId="2460555475" sldId="322"/>
        </pc:sldMkLst>
        <pc:spChg chg="mod">
          <ac:chgData name="Elizabeth Piaquadio" userId="52767243-7565-4b68-b9c1-5d2bede989b0" providerId="ADAL" clId="{509753A5-19E4-0E47-9F70-B2C4671BA34E}" dt="2026-02-02T09:08:33.358" v="252" actId="1076"/>
          <ac:spMkLst>
            <pc:docMk/>
            <pc:sldMk cId="2460555475" sldId="322"/>
            <ac:spMk id="21" creationId="{A80018B5-439D-FB44-EB35-671249096BAE}"/>
          </ac:spMkLst>
        </pc:spChg>
        <pc:spChg chg="mod">
          <ac:chgData name="Elizabeth Piaquadio" userId="52767243-7565-4b68-b9c1-5d2bede989b0" providerId="ADAL" clId="{509753A5-19E4-0E47-9F70-B2C4671BA34E}" dt="2026-02-02T09:08:55.709" v="257" actId="1076"/>
          <ac:spMkLst>
            <pc:docMk/>
            <pc:sldMk cId="2460555475" sldId="322"/>
            <ac:spMk id="22" creationId="{6FE2A7C3-A6C2-3F8D-979F-10AEBDDFFBEA}"/>
          </ac:spMkLst>
        </pc:spChg>
        <pc:picChg chg="add mod">
          <ac:chgData name="Elizabeth Piaquadio" userId="52767243-7565-4b68-b9c1-5d2bede989b0" providerId="ADAL" clId="{509753A5-19E4-0E47-9F70-B2C4671BA34E}" dt="2026-02-02T09:10:31.308" v="267" actId="1036"/>
          <ac:picMkLst>
            <pc:docMk/>
            <pc:sldMk cId="2460555475" sldId="322"/>
            <ac:picMk id="5" creationId="{B756B6E2-C96D-BFF9-04EA-F25D639EE4AC}"/>
          </ac:picMkLst>
        </pc:picChg>
        <pc:picChg chg="add mod">
          <ac:chgData name="Elizabeth Piaquadio" userId="52767243-7565-4b68-b9c1-5d2bede989b0" providerId="ADAL" clId="{509753A5-19E4-0E47-9F70-B2C4671BA34E}" dt="2026-02-02T09:10:31.308" v="267" actId="1036"/>
          <ac:picMkLst>
            <pc:docMk/>
            <pc:sldMk cId="2460555475" sldId="322"/>
            <ac:picMk id="12" creationId="{13E96EAE-B45B-2D74-D549-7CAFE77F9C55}"/>
          </ac:picMkLst>
        </pc:picChg>
      </pc:sldChg>
      <pc:sldChg chg="addSp delSp modSp mod delAnim modAnim">
        <pc:chgData name="Elizabeth Piaquadio" userId="52767243-7565-4b68-b9c1-5d2bede989b0" providerId="ADAL" clId="{509753A5-19E4-0E47-9F70-B2C4671BA34E}" dt="2026-01-29T23:50:36.596" v="190"/>
        <pc:sldMkLst>
          <pc:docMk/>
          <pc:sldMk cId="73053118" sldId="325"/>
        </pc:sldMkLst>
        <pc:picChg chg="add mod">
          <ac:chgData name="Elizabeth Piaquadio" userId="52767243-7565-4b68-b9c1-5d2bede989b0" providerId="ADAL" clId="{509753A5-19E4-0E47-9F70-B2C4671BA34E}" dt="2026-01-29T23:50:23.168" v="188"/>
          <ac:picMkLst>
            <pc:docMk/>
            <pc:sldMk cId="73053118" sldId="325"/>
            <ac:picMk id="10" creationId="{F9C8FB77-0476-61B3-4B62-86C2246B2AE3}"/>
          </ac:picMkLst>
        </pc:picChg>
      </pc:sldChg>
      <pc:sldChg chg="addSp delSp modSp mod delAnim modAnim">
        <pc:chgData name="Elizabeth Piaquadio" userId="52767243-7565-4b68-b9c1-5d2bede989b0" providerId="ADAL" clId="{509753A5-19E4-0E47-9F70-B2C4671BA34E}" dt="2026-01-29T23:53:18.007" v="203"/>
        <pc:sldMkLst>
          <pc:docMk/>
          <pc:sldMk cId="184058629" sldId="326"/>
        </pc:sldMkLst>
        <pc:picChg chg="add mod">
          <ac:chgData name="Elizabeth Piaquadio" userId="52767243-7565-4b68-b9c1-5d2bede989b0" providerId="ADAL" clId="{509753A5-19E4-0E47-9F70-B2C4671BA34E}" dt="2026-01-29T23:51:27.337" v="197" actId="12788"/>
          <ac:picMkLst>
            <pc:docMk/>
            <pc:sldMk cId="184058629" sldId="326"/>
            <ac:picMk id="7" creationId="{FB2BBF3D-924E-875B-D6C6-7840F25B6245}"/>
          </ac:picMkLst>
        </pc:picChg>
      </pc:sldChg>
      <pc:sldChg chg="addSp delSp modSp mod delAnim modAnim">
        <pc:chgData name="Elizabeth Piaquadio" userId="52767243-7565-4b68-b9c1-5d2bede989b0" providerId="ADAL" clId="{509753A5-19E4-0E47-9F70-B2C4671BA34E}" dt="2026-01-29T23:54:36.414" v="208"/>
        <pc:sldMkLst>
          <pc:docMk/>
          <pc:sldMk cId="196812136" sldId="327"/>
        </pc:sldMkLst>
        <pc:picChg chg="add mod">
          <ac:chgData name="Elizabeth Piaquadio" userId="52767243-7565-4b68-b9c1-5d2bede989b0" providerId="ADAL" clId="{509753A5-19E4-0E47-9F70-B2C4671BA34E}" dt="2026-01-29T23:54:09.509" v="205"/>
          <ac:picMkLst>
            <pc:docMk/>
            <pc:sldMk cId="196812136" sldId="327"/>
            <ac:picMk id="9" creationId="{DDCA38AD-A210-1856-1F4E-B244BB16368F}"/>
          </ac:picMkLst>
        </pc:picChg>
      </pc:sldChg>
      <pc:sldChg chg="addSp delSp modSp mod">
        <pc:chgData name="Elizabeth Piaquadio" userId="52767243-7565-4b68-b9c1-5d2bede989b0" providerId="ADAL" clId="{509753A5-19E4-0E47-9F70-B2C4671BA34E}" dt="2026-02-02T13:56:25.828" v="287" actId="18131"/>
        <pc:sldMkLst>
          <pc:docMk/>
          <pc:sldMk cId="3321581695" sldId="328"/>
        </pc:sldMkLst>
        <pc:picChg chg="mod modCrop">
          <ac:chgData name="Elizabeth Piaquadio" userId="52767243-7565-4b68-b9c1-5d2bede989b0" providerId="ADAL" clId="{509753A5-19E4-0E47-9F70-B2C4671BA34E}" dt="2026-02-02T13:56:25.828" v="287" actId="18131"/>
          <ac:picMkLst>
            <pc:docMk/>
            <pc:sldMk cId="3321581695" sldId="328"/>
            <ac:picMk id="5" creationId="{CE4F3FDC-1D28-A797-7F52-3A96A745347A}"/>
          </ac:picMkLst>
        </pc:picChg>
      </pc:sldChg>
      <pc:sldChg chg="modSp mod">
        <pc:chgData name="Elizabeth Piaquadio" userId="52767243-7565-4b68-b9c1-5d2bede989b0" providerId="ADAL" clId="{509753A5-19E4-0E47-9F70-B2C4671BA34E}" dt="2026-02-02T09:13:39.744" v="279" actId="1076"/>
        <pc:sldMkLst>
          <pc:docMk/>
          <pc:sldMk cId="1684439996" sldId="329"/>
        </pc:sldMkLst>
        <pc:spChg chg="mod">
          <ac:chgData name="Elizabeth Piaquadio" userId="52767243-7565-4b68-b9c1-5d2bede989b0" providerId="ADAL" clId="{509753A5-19E4-0E47-9F70-B2C4671BA34E}" dt="2026-01-29T04:05:22.090" v="50" actId="1076"/>
          <ac:spMkLst>
            <pc:docMk/>
            <pc:sldMk cId="1684439996" sldId="329"/>
            <ac:spMk id="5" creationId="{A87A6563-299A-E66F-D516-2B73B6B2F808}"/>
          </ac:spMkLst>
        </pc:spChg>
        <pc:spChg chg="mod">
          <ac:chgData name="Elizabeth Piaquadio" userId="52767243-7565-4b68-b9c1-5d2bede989b0" providerId="ADAL" clId="{509753A5-19E4-0E47-9F70-B2C4671BA34E}" dt="2026-01-29T04:05:22.090" v="50" actId="1076"/>
          <ac:spMkLst>
            <pc:docMk/>
            <pc:sldMk cId="1684439996" sldId="329"/>
            <ac:spMk id="11" creationId="{54BC3C09-F51A-4D27-FA00-A62A9430141F}"/>
          </ac:spMkLst>
        </pc:spChg>
        <pc:spChg chg="mod">
          <ac:chgData name="Elizabeth Piaquadio" userId="52767243-7565-4b68-b9c1-5d2bede989b0" providerId="ADAL" clId="{509753A5-19E4-0E47-9F70-B2C4671BA34E}" dt="2026-02-02T09:13:39.744" v="279" actId="1076"/>
          <ac:spMkLst>
            <pc:docMk/>
            <pc:sldMk cId="1684439996" sldId="329"/>
            <ac:spMk id="15" creationId="{7BFED4FB-15F3-40E8-9F3C-3B03B6274881}"/>
          </ac:spMkLst>
        </pc:spChg>
        <pc:spChg chg="mod">
          <ac:chgData name="Elizabeth Piaquadio" userId="52767243-7565-4b68-b9c1-5d2bede989b0" providerId="ADAL" clId="{509753A5-19E4-0E47-9F70-B2C4671BA34E}" dt="2026-01-29T04:05:22.090" v="50" actId="1076"/>
          <ac:spMkLst>
            <pc:docMk/>
            <pc:sldMk cId="1684439996" sldId="329"/>
            <ac:spMk id="19" creationId="{658D86F4-C285-DC4E-7469-B82BA8166356}"/>
          </ac:spMkLst>
        </pc:spChg>
        <pc:picChg chg="mod">
          <ac:chgData name="Elizabeth Piaquadio" userId="52767243-7565-4b68-b9c1-5d2bede989b0" providerId="ADAL" clId="{509753A5-19E4-0E47-9F70-B2C4671BA34E}" dt="2026-01-29T04:05:22.090" v="50" actId="1076"/>
          <ac:picMkLst>
            <pc:docMk/>
            <pc:sldMk cId="1684439996" sldId="329"/>
            <ac:picMk id="7" creationId="{72368F0F-C8FE-A1E6-AB93-C6A539C16FB5}"/>
          </ac:picMkLst>
        </pc:picChg>
        <pc:picChg chg="mod">
          <ac:chgData name="Elizabeth Piaquadio" userId="52767243-7565-4b68-b9c1-5d2bede989b0" providerId="ADAL" clId="{509753A5-19E4-0E47-9F70-B2C4671BA34E}" dt="2026-01-29T04:05:22.090" v="50" actId="1076"/>
          <ac:picMkLst>
            <pc:docMk/>
            <pc:sldMk cId="1684439996" sldId="329"/>
            <ac:picMk id="16" creationId="{95DDD257-2FF4-AD27-3F9D-095D94A3410A}"/>
          </ac:picMkLst>
        </pc:picChg>
      </pc:sldChg>
      <pc:sldChg chg="modSp mod">
        <pc:chgData name="Elizabeth Piaquadio" userId="52767243-7565-4b68-b9c1-5d2bede989b0" providerId="ADAL" clId="{509753A5-19E4-0E47-9F70-B2C4671BA34E}" dt="2026-02-02T09:06:28.626" v="232" actId="14861"/>
        <pc:sldMkLst>
          <pc:docMk/>
          <pc:sldMk cId="3280840723" sldId="2006"/>
        </pc:sldMkLst>
        <pc:spChg chg="mod">
          <ac:chgData name="Elizabeth Piaquadio" userId="52767243-7565-4b68-b9c1-5d2bede989b0" providerId="ADAL" clId="{509753A5-19E4-0E47-9F70-B2C4671BA34E}" dt="2026-01-29T23:56:10.238" v="228" actId="1036"/>
          <ac:spMkLst>
            <pc:docMk/>
            <pc:sldMk cId="3280840723" sldId="2006"/>
            <ac:spMk id="2" creationId="{D26384FC-DC22-0B11-AA64-F10103A4C9D1}"/>
          </ac:spMkLst>
        </pc:spChg>
        <pc:spChg chg="mod">
          <ac:chgData name="Elizabeth Piaquadio" userId="52767243-7565-4b68-b9c1-5d2bede989b0" providerId="ADAL" clId="{509753A5-19E4-0E47-9F70-B2C4671BA34E}" dt="2026-01-29T23:56:10.238" v="228" actId="1036"/>
          <ac:spMkLst>
            <pc:docMk/>
            <pc:sldMk cId="3280840723" sldId="2006"/>
            <ac:spMk id="4" creationId="{E4C15400-84FB-0CF6-310D-598BC02B0982}"/>
          </ac:spMkLst>
        </pc:spChg>
        <pc:spChg chg="mod">
          <ac:chgData name="Elizabeth Piaquadio" userId="52767243-7565-4b68-b9c1-5d2bede989b0" providerId="ADAL" clId="{509753A5-19E4-0E47-9F70-B2C4671BA34E}" dt="2026-01-29T23:56:10.238" v="228" actId="1036"/>
          <ac:spMkLst>
            <pc:docMk/>
            <pc:sldMk cId="3280840723" sldId="2006"/>
            <ac:spMk id="6" creationId="{89B097E3-9B01-ADCF-699F-A670A7DC5599}"/>
          </ac:spMkLst>
        </pc:spChg>
        <pc:picChg chg="mod modCrop">
          <ac:chgData name="Elizabeth Piaquadio" userId="52767243-7565-4b68-b9c1-5d2bede989b0" providerId="ADAL" clId="{509753A5-19E4-0E47-9F70-B2C4671BA34E}" dt="2026-02-02T09:06:28.626" v="232" actId="14861"/>
          <ac:picMkLst>
            <pc:docMk/>
            <pc:sldMk cId="3280840723" sldId="2006"/>
            <ac:picMk id="17" creationId="{4507B008-242E-F251-3FCC-975B48D840F6}"/>
          </ac:picMkLst>
        </pc:picChg>
      </pc:sldChg>
    </pc:docChg>
  </pc:docChgLst>
  <pc:docChgLst>
    <pc:chgData name="Lorraine Sage" userId="492655dd-2671-48ce-be84-1cb87887afd8" providerId="ADAL" clId="{9B3E6356-2D0E-4D91-8CE2-E5592313F6D1}"/>
    <pc:docChg chg="delSld modSld">
      <pc:chgData name="Lorraine Sage" userId="492655dd-2671-48ce-be84-1cb87887afd8" providerId="ADAL" clId="{9B3E6356-2D0E-4D91-8CE2-E5592313F6D1}" dt="2026-01-27T07:45:40.639" v="1" actId="47"/>
      <pc:docMkLst>
        <pc:docMk/>
      </pc:docMkLst>
      <pc:sldChg chg="modSp mod">
        <pc:chgData name="Lorraine Sage" userId="492655dd-2671-48ce-be84-1cb87887afd8" providerId="ADAL" clId="{9B3E6356-2D0E-4D91-8CE2-E5592313F6D1}" dt="2026-01-27T07:03:08.800" v="0" actId="20577"/>
        <pc:sldMkLst>
          <pc:docMk/>
          <pc:sldMk cId="809941416" sldId="277"/>
        </pc:sldMkLst>
        <pc:spChg chg="mod">
          <ac:chgData name="Lorraine Sage" userId="492655dd-2671-48ce-be84-1cb87887afd8" providerId="ADAL" clId="{9B3E6356-2D0E-4D91-8CE2-E5592313F6D1}" dt="2026-01-27T07:03:08.800" v="0" actId="20577"/>
          <ac:spMkLst>
            <pc:docMk/>
            <pc:sldMk cId="809941416" sldId="277"/>
            <ac:spMk id="5" creationId="{AC3E3EB4-2F60-26FC-0A9D-386E0FE9CD5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000000"/>
              </a:solidFill>
              <a:latin typeface="+mn-lt"/>
            </a:endParaRPr>
          </a:p>
          <a:p>
            <a:endParaRPr lang="en-US" dirty="0">
              <a:solidFill>
                <a:srgbClr val="000000"/>
              </a:solidFill>
              <a:latin typeface="+mn-lt"/>
            </a:endParaRPr>
          </a:p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9112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A124E-A50A-BA0D-2FC5-838067566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6C6FCD-A72C-A84A-E4F4-811404D648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CCE1E-7BAC-0A1A-E963-16E3EBC5D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1586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150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234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188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104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813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78DB41-066F-6545-9807-EFE0DB9C19A8}" type="slidenum">
              <a:rPr kumimoji="0" lang="en-AU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81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499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766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8BA34-3614-9B06-A173-43CC2E605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C9D9BC-4B4C-74AE-4EE9-EA226650F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300CF5-4108-120D-F5F5-032FE6662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3445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99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86E5F-39FC-26D5-8925-4EF8AF94A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14624F-9DCC-B6B9-0098-95BB4BCDA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A652EE-1841-9D83-2CFB-1B91DE4DD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2948204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00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763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15894-9DE9-5239-7CD4-AD91B1F36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A5FBE6-57AE-7FE2-9783-36589C68D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12E4C0-3B92-2A1D-C72B-EF6B4B35A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9725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19C10-4E6A-E8CE-DD52-732AAD644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9924DC-2DBB-8FAE-3415-A3FEBF1E65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9EC388-7DF2-6900-B09A-B07727F9E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0173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19C10-4E6A-E8CE-DD52-732AAD644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9924DC-2DBB-8FAE-3415-A3FEBF1E65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9EC388-7DF2-6900-B09A-B07727F9E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349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20FB8-3EC3-A621-BE97-3595A5234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18FD9E-841B-91EA-8515-C5679E570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650088-6C31-BDB7-AA8B-2CA86C223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605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32879" y="227812"/>
            <a:ext cx="19765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3-4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814" y="-313102"/>
            <a:ext cx="4161186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8" y="385853"/>
            <a:ext cx="6766560" cy="536575"/>
          </a:xfrm>
        </p:spPr>
        <p:txBody>
          <a:bodyPr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39" y="385853"/>
            <a:ext cx="6766560" cy="536575"/>
          </a:xfrm>
        </p:spPr>
        <p:txBody>
          <a:bodyPr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0C69E-EB6D-7A4E-DD37-B1F39F7B0B2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FAAEF7-F1CF-1C76-9C9E-E1ADE767218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EA3FD-03DF-7C9C-CB45-31F78CDA4A8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CD8FB8-57E0-F7C0-92BD-810540F703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83358-5B83-1A37-00F3-126943A37CD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2CD3F07-12F8-A8D8-097E-0F759BDCC8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9184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94C80-530E-5304-9FED-7BB1CEF9BAE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7F9BB7F-7A9A-98EA-9331-586C8E322F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BAE19432-D13A-0306-919F-ED98652A9A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760" y="385853"/>
            <a:ext cx="5760720" cy="536575"/>
          </a:xfrm>
        </p:spPr>
        <p:txBody>
          <a:bodyPr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4" y="385853"/>
            <a:ext cx="6766560" cy="536575"/>
          </a:xfrm>
        </p:spPr>
        <p:txBody>
          <a:bodyPr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89FB5-6E9C-BFC9-D200-2184D509119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9788403-35B9-9862-33D0-54F8D832420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B566F-07A5-C2BB-CA14-23687FF2B86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A0C04-012F-E946-553B-C6A2C7A1E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81CEA-E3E7-FCB5-EF30-71BAAC9D60A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462459-C03D-56FF-B1E6-1ED6B849E8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69FC4-9A78-4E0F-61D3-1D7D402F8C5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79C7DE-D292-24E1-F951-1B745BE0AD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9F68-E151-2094-0383-C92B6E8CB72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D8FE93-BB7C-8D1E-147E-4AC2B676D2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226FB-01FF-BD8E-72EC-F8FA6304D90C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9CF1F7-E4EB-5713-0475-7586DB94EF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11CC3-0863-1569-2024-AC999A9976A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43AF02-D6ED-52AD-FD6B-5E07710100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F96108-91E2-54D4-06E7-F658D47C525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DC97A9-22B2-6B09-242B-847C2E4C9E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73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fid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252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8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8354-2197-7A34-40F1-91F7BFCCD4D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D732B4-0140-6C56-081B-39DCD9914A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6CF58-4FF9-A17E-123F-5FEB7D5A645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7F962-C5B4-69D0-4FC9-938D38A12B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1B5A1-348E-C9F8-DE5D-37D71AAA3E3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AB5390-A84D-0C6D-DB68-4A251ABA905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8EB52-170F-A4FD-9664-846C6B265BA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2F5935-13EE-B86D-56DA-28376F6B8D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A593A-485E-C20B-274B-F08833947DC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4F8AB-3874-90B2-F567-B88AFA2F51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D51EC-0C17-8ADB-E210-E1E1EFEF44C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DEBFE6-C9EE-AE5A-EED2-948F94447B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5EBF7F-4089-038F-35C0-1B828B3416CC}"/>
              </a:ext>
            </a:extLst>
          </p:cNvPr>
          <p:cNvSpPr txBox="1"/>
          <p:nvPr userDrawn="1"/>
        </p:nvSpPr>
        <p:spPr>
          <a:xfrm>
            <a:off x="2938409" y="135618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6766560" cy="536575"/>
          </a:xfrm>
        </p:spPr>
        <p:txBody>
          <a:bodyPr anchor="t"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0F54B-F406-0609-2CF4-92D70A6EDFE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2D8696-7889-CD5F-C8A6-A1C5EC0C9B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5" r:id="rId14"/>
    <p:sldLayoutId id="2147486347" r:id="rId15"/>
    <p:sldLayoutId id="2147486348" r:id="rId16"/>
    <p:sldLayoutId id="2147486336" r:id="rId17"/>
    <p:sldLayoutId id="2147486337" r:id="rId18"/>
    <p:sldLayoutId id="2147486338" r:id="rId19"/>
    <p:sldLayoutId id="2147486339" r:id="rId20"/>
    <p:sldLayoutId id="2147486340" r:id="rId21"/>
    <p:sldLayoutId id="2147486342" r:id="rId22"/>
    <p:sldLayoutId id="2147486343" r:id="rId23"/>
    <p:sldLayoutId id="2147486349" r:id="rId24"/>
    <p:sldLayoutId id="2147486350" r:id="rId25"/>
    <p:sldLayoutId id="2147486351" r:id="rId26"/>
    <p:sldLayoutId id="2147486352" r:id="rId27"/>
    <p:sldLayoutId id="2147486353" r:id="rId2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5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4.jpeg"/><Relationship Id="rId11" Type="http://schemas.openxmlformats.org/officeDocument/2006/relationships/image" Target="../media/image31.pn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18" Type="http://schemas.openxmlformats.org/officeDocument/2006/relationships/image" Target="../media/image84.jpeg"/><Relationship Id="rId3" Type="http://schemas.openxmlformats.org/officeDocument/2006/relationships/image" Target="../media/image69.svg"/><Relationship Id="rId21" Type="http://schemas.openxmlformats.org/officeDocument/2006/relationships/image" Target="../media/image87.jpeg"/><Relationship Id="rId7" Type="http://schemas.openxmlformats.org/officeDocument/2006/relationships/image" Target="../media/image73.svg"/><Relationship Id="rId12" Type="http://schemas.openxmlformats.org/officeDocument/2006/relationships/image" Target="../media/image78.sv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2.jpeg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89.png"/><Relationship Id="rId5" Type="http://schemas.openxmlformats.org/officeDocument/2006/relationships/image" Target="../media/image71.png"/><Relationship Id="rId15" Type="http://schemas.openxmlformats.org/officeDocument/2006/relationships/image" Target="../media/image81.svg"/><Relationship Id="rId23" Type="http://schemas.microsoft.com/office/2007/relationships/hdphoto" Target="../media/hdphoto1.wdp"/><Relationship Id="rId10" Type="http://schemas.openxmlformats.org/officeDocument/2006/relationships/image" Target="../media/image76.svg"/><Relationship Id="rId19" Type="http://schemas.openxmlformats.org/officeDocument/2006/relationships/image" Target="../media/image85.jpe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Relationship Id="rId22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2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9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hild sitting at a table with a paper and colored pencils&#10;&#10;AI-generated content may be incorrect.">
            <a:extLst>
              <a:ext uri="{FF2B5EF4-FFF2-40B4-BE49-F238E27FC236}">
                <a16:creationId xmlns:a16="http://schemas.microsoft.com/office/drawing/2014/main" id="{C81A2E36-7FEE-8891-7BA8-4BD083BA51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400" y="1301750"/>
            <a:ext cx="4486275" cy="4994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013258"/>
            <a:ext cx="3974996" cy="1415742"/>
          </a:xfrm>
        </p:spPr>
        <p:txBody>
          <a:bodyPr/>
          <a:lstStyle/>
          <a:p>
            <a:pPr marL="1270"/>
            <a:r>
              <a:rPr lang="en-US">
                <a:ea typeface="Calibri" panose="020F0502020204030204" pitchFamily="34" charset="0"/>
              </a:rPr>
              <a:t>Listening To My Feelings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691500"/>
          </a:xfrm>
        </p:spPr>
        <p:txBody>
          <a:bodyPr/>
          <a:lstStyle/>
          <a:p>
            <a:r>
              <a:rPr lang="en-US"/>
              <a:t>Unit 2 Big Feelings, Smart Choices</a:t>
            </a:r>
          </a:p>
          <a:p>
            <a:r>
              <a:rPr lang="en-US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840727"/>
          </a:xfrm>
        </p:spPr>
        <p:txBody>
          <a:bodyPr>
            <a:no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Two people can be in the </a:t>
            </a:r>
            <a:r>
              <a:rPr lang="en-GB" sz="2400" b="1">
                <a:solidFill>
                  <a:srgbClr val="000000"/>
                </a:solidFill>
              </a:rPr>
              <a:t>same place</a:t>
            </a:r>
            <a:r>
              <a:rPr lang="en-GB" sz="2400">
                <a:solidFill>
                  <a:srgbClr val="000000"/>
                </a:solidFill>
              </a:rPr>
              <a:t>, at the </a:t>
            </a:r>
            <a:r>
              <a:rPr lang="en-GB" sz="2400" b="1">
                <a:solidFill>
                  <a:srgbClr val="000000"/>
                </a:solidFill>
              </a:rPr>
              <a:t>same time</a:t>
            </a:r>
            <a:r>
              <a:rPr lang="en-GB" sz="2400">
                <a:solidFill>
                  <a:srgbClr val="000000"/>
                </a:solidFill>
              </a:rPr>
              <a:t>, experiencing the </a:t>
            </a:r>
            <a:r>
              <a:rPr lang="en-GB" sz="2400" b="1">
                <a:solidFill>
                  <a:srgbClr val="000000"/>
                </a:solidFill>
              </a:rPr>
              <a:t>same situation </a:t>
            </a:r>
            <a:r>
              <a:rPr lang="en-GB" sz="2400">
                <a:solidFill>
                  <a:srgbClr val="000000"/>
                </a:solidFill>
              </a:rPr>
              <a:t>and still feel very different inside, and so their </a:t>
            </a:r>
            <a:r>
              <a:rPr lang="en-GB" sz="2400" b="1">
                <a:solidFill>
                  <a:srgbClr val="000000"/>
                </a:solidFill>
              </a:rPr>
              <a:t>volumes will be different</a:t>
            </a:r>
            <a:r>
              <a:rPr lang="en-GB" sz="2400">
                <a:solidFill>
                  <a:srgbClr val="000000"/>
                </a:solidFill>
              </a:rPr>
              <a:t>.</a:t>
            </a:r>
          </a:p>
          <a:p>
            <a:endParaRPr lang="en-AU" sz="2400" i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Same Place, Time and Situation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51883C2F-123F-FA3A-3417-723C9BD6F1FF}"/>
              </a:ext>
            </a:extLst>
          </p:cNvPr>
          <p:cNvSpPr/>
          <p:nvPr/>
        </p:nvSpPr>
        <p:spPr>
          <a:xfrm>
            <a:off x="1748265" y="2930799"/>
            <a:ext cx="2612400" cy="1763370"/>
          </a:xfrm>
          <a:custGeom>
            <a:avLst/>
            <a:gdLst/>
            <a:ahLst/>
            <a:cxnLst/>
            <a:rect l="l" t="t" r="r" b="b"/>
            <a:pathLst>
              <a:path w="3901440" h="2633472">
                <a:moveTo>
                  <a:pt x="0" y="0"/>
                </a:moveTo>
                <a:lnTo>
                  <a:pt x="3901440" y="0"/>
                </a:lnTo>
                <a:lnTo>
                  <a:pt x="3901440" y="2633472"/>
                </a:lnTo>
                <a:lnTo>
                  <a:pt x="0" y="26334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4CD2A48-ACCB-EC16-63C4-8AC354B2B4EA}"/>
              </a:ext>
            </a:extLst>
          </p:cNvPr>
          <p:cNvSpPr/>
          <p:nvPr/>
        </p:nvSpPr>
        <p:spPr>
          <a:xfrm rot="-10800000">
            <a:off x="5278943" y="2853518"/>
            <a:ext cx="1912767" cy="1959300"/>
          </a:xfrm>
          <a:custGeom>
            <a:avLst/>
            <a:gdLst/>
            <a:ahLst/>
            <a:cxnLst/>
            <a:rect l="l" t="t" r="r" b="b"/>
            <a:pathLst>
              <a:path w="2856586" h="2926080">
                <a:moveTo>
                  <a:pt x="0" y="0"/>
                </a:moveTo>
                <a:lnTo>
                  <a:pt x="2856586" y="0"/>
                </a:lnTo>
                <a:lnTo>
                  <a:pt x="285658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43DA3A-BE33-C9A3-E289-6F45EE9B880E}"/>
              </a:ext>
            </a:extLst>
          </p:cNvPr>
          <p:cNvSpPr txBox="1"/>
          <p:nvPr/>
        </p:nvSpPr>
        <p:spPr>
          <a:xfrm>
            <a:off x="2269274" y="4898669"/>
            <a:ext cx="157038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agree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8E765A-96E6-3F35-7032-58599D5A802F}"/>
              </a:ext>
            </a:extLst>
          </p:cNvPr>
          <p:cNvSpPr txBox="1"/>
          <p:nvPr/>
        </p:nvSpPr>
        <p:spPr>
          <a:xfrm>
            <a:off x="5278943" y="4947913"/>
            <a:ext cx="157038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disagree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pointy object on a black background&#10;&#10;Description automatically generated">
            <a:extLst>
              <a:ext uri="{FF2B5EF4-FFF2-40B4-BE49-F238E27FC236}">
                <a16:creationId xmlns:a16="http://schemas.microsoft.com/office/drawing/2014/main" id="{F02CFD58-165F-31EA-9770-BFCBC96EE3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8962">
            <a:off x="4571999" y="3382260"/>
            <a:ext cx="1045971" cy="273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59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7E83F-4D7D-9636-A5BB-B63F191B8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A14F5-23C0-534F-39D6-1A64E83929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479425"/>
            <a:ext cx="6766560" cy="53657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Listen To Your Volume</a:t>
            </a:r>
          </a:p>
        </p:txBody>
      </p:sp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95B610ED-20C1-FBF4-0822-172F836026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0201" y="3940566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3C715011-2B4F-6BEC-4517-E1F9E704DF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928" y="3940566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2B30BDD-3FB8-C42C-5BC1-D50E3645576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35" y="3963497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0" name="Untitled design (19)">
            <a:hlinkClick r:id="" action="ppaction://media"/>
            <a:extLst>
              <a:ext uri="{FF2B5EF4-FFF2-40B4-BE49-F238E27FC236}">
                <a16:creationId xmlns:a16="http://schemas.microsoft.com/office/drawing/2014/main" id="{F9C8FB77-0476-61B3-4B62-86C2246B2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r="10033"/>
          <a:stretch/>
        </p:blipFill>
        <p:spPr>
          <a:xfrm>
            <a:off x="3062176" y="1237628"/>
            <a:ext cx="3015850" cy="251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37AE5BB4-8C29-33A6-EB8C-BF3906E315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7700" y="1287442"/>
            <a:ext cx="5118100" cy="492387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7" name="Untitled design (20)">
            <a:hlinkClick r:id="" action="ppaction://media"/>
            <a:extLst>
              <a:ext uri="{FF2B5EF4-FFF2-40B4-BE49-F238E27FC236}">
                <a16:creationId xmlns:a16="http://schemas.microsoft.com/office/drawing/2014/main" id="{FB2BBF3D-924E-875B-D6C6-7840F25B62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r="10357"/>
          <a:stretch/>
        </p:blipFill>
        <p:spPr>
          <a:xfrm>
            <a:off x="1700169" y="1266734"/>
            <a:ext cx="5743662" cy="48054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9721DC1-E472-EED3-83F1-7D920CDE535D}"/>
              </a:ext>
            </a:extLst>
          </p:cNvPr>
          <p:cNvSpPr txBox="1">
            <a:spLocks/>
          </p:cNvSpPr>
          <p:nvPr/>
        </p:nvSpPr>
        <p:spPr>
          <a:xfrm>
            <a:off x="1397428" y="479425"/>
            <a:ext cx="6766560" cy="5365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Listen To Your Volume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holding a yellow sign&#10;&#10;AI-generated content may be incorrect.">
            <a:extLst>
              <a:ext uri="{FF2B5EF4-FFF2-40B4-BE49-F238E27FC236}">
                <a16:creationId xmlns:a16="http://schemas.microsoft.com/office/drawing/2014/main" id="{C51A10FF-6438-DD7B-D677-A728D6CF57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012" y="784225"/>
            <a:ext cx="7366000" cy="5524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5B204-B986-8DD0-97DB-B8EE61FE2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479425"/>
            <a:ext cx="6766560" cy="53657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The Volume Of a Feeling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5BEF87-E8B4-60E7-1016-453D79C24B91}"/>
              </a:ext>
            </a:extLst>
          </p:cNvPr>
          <p:cNvGrpSpPr/>
          <p:nvPr/>
        </p:nvGrpSpPr>
        <p:grpSpPr>
          <a:xfrm>
            <a:off x="980012" y="784225"/>
            <a:ext cx="7366000" cy="5524500"/>
            <a:chOff x="980012" y="784225"/>
            <a:chExt cx="7366000" cy="5524500"/>
          </a:xfrm>
        </p:grpSpPr>
        <p:pic>
          <p:nvPicPr>
            <p:cNvPr id="4" name="Picture 3" descr="A person holding a yellow sign&#10;&#10;AI-generated content may be incorrect.">
              <a:extLst>
                <a:ext uri="{FF2B5EF4-FFF2-40B4-BE49-F238E27FC236}">
                  <a16:creationId xmlns:a16="http://schemas.microsoft.com/office/drawing/2014/main" id="{5EEEF910-A61F-28CC-6A0E-1A89EB6DF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012" y="784225"/>
              <a:ext cx="7366000" cy="5524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200622A-B1B5-6160-09D7-263BE5401D16}"/>
                </a:ext>
              </a:extLst>
            </p:cNvPr>
            <p:cNvSpPr txBox="1"/>
            <p:nvPr/>
          </p:nvSpPr>
          <p:spPr>
            <a:xfrm>
              <a:off x="2130060" y="2737738"/>
              <a:ext cx="4883880" cy="3136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600" indent="-228600">
                <a:buAutoNum type="arabicPeriod"/>
              </a:pPr>
              <a:r>
                <a:rPr lang="en-GB" i="0">
                  <a:solidFill>
                    <a:srgbClr val="0000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does the scenario make me feel?</a:t>
              </a:r>
            </a:p>
            <a:p>
              <a:pPr marL="228600" indent="-228600">
                <a:buAutoNum type="arabicPeriod"/>
              </a:pPr>
              <a:r>
                <a:rPr lang="en-GB" i="0">
                  <a:solidFill>
                    <a:srgbClr val="0000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is the volume of my feeling?</a:t>
              </a:r>
            </a:p>
            <a:p>
              <a:pPr marL="228600" indent="-228600">
                <a:buAutoNum type="arabicPeriod"/>
              </a:pPr>
              <a:r>
                <a:rPr lang="en-GB" i="0">
                  <a:solidFill>
                    <a:srgbClr val="0000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are my body clues?</a:t>
              </a:r>
            </a:p>
            <a:p>
              <a:pPr marL="228600" indent="-228600">
                <a:buAutoNum type="arabicPeriod"/>
              </a:pPr>
              <a:r>
                <a:rPr lang="en-GB" i="0">
                  <a:solidFill>
                    <a:srgbClr val="0000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Do I need to lower the volume of my feeling with a calming strategy?</a:t>
              </a:r>
            </a:p>
            <a:p>
              <a:pPr>
                <a:spcBef>
                  <a:spcPts val="672"/>
                </a:spcBef>
              </a:pPr>
              <a:endParaRPr lang="en-AU" i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58AB3A1-D512-5346-F296-782803D796D8}"/>
              </a:ext>
            </a:extLst>
          </p:cNvPr>
          <p:cNvSpPr txBox="1"/>
          <p:nvPr/>
        </p:nvSpPr>
        <p:spPr>
          <a:xfrm>
            <a:off x="2130060" y="2737738"/>
            <a:ext cx="48838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 feel a little nervous.</a:t>
            </a:r>
          </a:p>
          <a:p>
            <a:pPr marL="228600" indent="-228600">
              <a:buAutoNum type="arabicPeriod"/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This feeling is quiet.</a:t>
            </a:r>
          </a:p>
          <a:p>
            <a:pPr marL="228600" indent="-228600">
              <a:buAutoNum type="arabicPeriod"/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I have butterflies in my stomach.</a:t>
            </a:r>
          </a:p>
          <a:p>
            <a:pPr marL="228600" indent="-228600">
              <a:buAutoNum type="arabicPeriod"/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I don’t need to lower the volume of the feeling.</a:t>
            </a:r>
            <a:endParaRPr lang="en-AU" i="0">
              <a:solidFill>
                <a:schemeClr val="accent1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A5A73B-C8D9-09CD-7272-104314167776}"/>
              </a:ext>
            </a:extLst>
          </p:cNvPr>
          <p:cNvSpPr txBox="1"/>
          <p:nvPr/>
        </p:nvSpPr>
        <p:spPr>
          <a:xfrm>
            <a:off x="2130060" y="2737738"/>
            <a:ext cx="4883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 feel frustrated.</a:t>
            </a:r>
          </a:p>
          <a:p>
            <a:pPr marL="228600" indent="-228600">
              <a:buAutoNum type="arabicPeriod"/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This feeling is quite loud.</a:t>
            </a:r>
          </a:p>
          <a:p>
            <a:pPr marL="228600" indent="-228600">
              <a:buAutoNum type="arabicPeriod"/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My heart is beating fast and my lips are pressed together.</a:t>
            </a:r>
          </a:p>
          <a:p>
            <a:pPr marL="228600" indent="-228600">
              <a:buAutoNum type="arabicPeriod"/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I need to lower the volume of the feeling.</a:t>
            </a:r>
            <a:endParaRPr lang="en-AU" i="0">
              <a:solidFill>
                <a:schemeClr val="accent1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3225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8">
            <a:extLst>
              <a:ext uri="{FF2B5EF4-FFF2-40B4-BE49-F238E27FC236}">
                <a16:creationId xmlns:a16="http://schemas.microsoft.com/office/drawing/2014/main" id="{1BD48F55-347B-4CF6-8610-CE04A2F90C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615" y="2422641"/>
            <a:ext cx="4063765" cy="3909551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9" name="Picture Placeholder 8">
            <a:extLst>
              <a:ext uri="{FF2B5EF4-FFF2-40B4-BE49-F238E27FC236}">
                <a16:creationId xmlns:a16="http://schemas.microsoft.com/office/drawing/2014/main" id="{C43B0EBA-3B96-E6F1-079C-D0882ACD3A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615" y="2422641"/>
            <a:ext cx="4063765" cy="3909551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87581-06D1-1830-67E9-F0A3910B91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18877" y="334348"/>
            <a:ext cx="6766560" cy="536575"/>
          </a:xfrm>
        </p:spPr>
        <p:txBody>
          <a:bodyPr>
            <a:noAutofit/>
          </a:bodyPr>
          <a:lstStyle/>
          <a:p>
            <a:r>
              <a:rPr lang="en-US" dirty="0"/>
              <a:t>What’s the Volume?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8284265-108F-F7BB-6C43-08C6B5DFBD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615" y="2422641"/>
            <a:ext cx="4063765" cy="3909551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122775-7671-8894-8065-A47DD563EB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2" y="2947781"/>
            <a:ext cx="4508082" cy="34183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B0AE9D8-4C11-E717-D145-77E277B0C89D}"/>
              </a:ext>
            </a:extLst>
          </p:cNvPr>
          <p:cNvGrpSpPr/>
          <p:nvPr/>
        </p:nvGrpSpPr>
        <p:grpSpPr>
          <a:xfrm>
            <a:off x="464312" y="1162024"/>
            <a:ext cx="1507190" cy="1318120"/>
            <a:chOff x="1405330" y="3377846"/>
            <a:chExt cx="2911301" cy="254609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F7424F28-4A45-FD73-D820-CEAEF0168905}"/>
                </a:ext>
              </a:extLst>
            </p:cNvPr>
            <p:cNvSpPr/>
            <p:nvPr/>
          </p:nvSpPr>
          <p:spPr>
            <a:xfrm>
              <a:off x="1405330" y="3377846"/>
              <a:ext cx="2911301" cy="2546091"/>
            </a:xfrm>
            <a:custGeom>
              <a:avLst/>
              <a:gdLst/>
              <a:ahLst/>
              <a:cxnLst/>
              <a:rect l="l" t="t" r="r" b="b"/>
              <a:pathLst>
                <a:path w="9870585" h="8229600">
                  <a:moveTo>
                    <a:pt x="0" y="0"/>
                  </a:moveTo>
                  <a:lnTo>
                    <a:pt x="9870585" y="0"/>
                  </a:lnTo>
                  <a:lnTo>
                    <a:pt x="9870585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C083972-4437-8110-39CD-B59955AF5403}"/>
                </a:ext>
              </a:extLst>
            </p:cNvPr>
            <p:cNvSpPr/>
            <p:nvPr/>
          </p:nvSpPr>
          <p:spPr>
            <a:xfrm flipH="1">
              <a:off x="1687815" y="3496783"/>
              <a:ext cx="2334005" cy="2036003"/>
            </a:xfrm>
            <a:custGeom>
              <a:avLst/>
              <a:gdLst/>
              <a:ahLst/>
              <a:cxnLst/>
              <a:rect l="l" t="t" r="r" b="b"/>
              <a:pathLst>
                <a:path w="7532388" h="6393114">
                  <a:moveTo>
                    <a:pt x="7532388" y="0"/>
                  </a:moveTo>
                  <a:lnTo>
                    <a:pt x="0" y="0"/>
                  </a:lnTo>
                  <a:lnTo>
                    <a:pt x="0" y="6393115"/>
                  </a:lnTo>
                  <a:lnTo>
                    <a:pt x="7532388" y="6393115"/>
                  </a:lnTo>
                  <a:lnTo>
                    <a:pt x="7532388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E69C45-DD07-95A4-AADB-1730F9D08830}"/>
                </a:ext>
              </a:extLst>
            </p:cNvPr>
            <p:cNvSpPr/>
            <p:nvPr/>
          </p:nvSpPr>
          <p:spPr>
            <a:xfrm rot="17806682">
              <a:off x="2020181" y="3857918"/>
              <a:ext cx="1669270" cy="1668098"/>
            </a:xfrm>
            <a:custGeom>
              <a:avLst/>
              <a:gdLst/>
              <a:ahLst/>
              <a:cxnLst/>
              <a:rect l="l" t="t" r="r" b="b"/>
              <a:pathLst>
                <a:path w="5655581" h="5655581">
                  <a:moveTo>
                    <a:pt x="0" y="0"/>
                  </a:moveTo>
                  <a:lnTo>
                    <a:pt x="5655581" y="0"/>
                  </a:lnTo>
                  <a:lnTo>
                    <a:pt x="5655581" y="5655581"/>
                  </a:lnTo>
                  <a:lnTo>
                    <a:pt x="0" y="5655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E075DB1-0388-0F46-7E88-A53CACFDBA1E}"/>
              </a:ext>
            </a:extLst>
          </p:cNvPr>
          <p:cNvGrpSpPr/>
          <p:nvPr/>
        </p:nvGrpSpPr>
        <p:grpSpPr>
          <a:xfrm>
            <a:off x="2141747" y="1160463"/>
            <a:ext cx="1507190" cy="1318120"/>
            <a:chOff x="1405330" y="3377846"/>
            <a:chExt cx="2911301" cy="2546091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CE73F7D-D08A-6599-BC97-B4CD54A293C1}"/>
                </a:ext>
              </a:extLst>
            </p:cNvPr>
            <p:cNvSpPr/>
            <p:nvPr/>
          </p:nvSpPr>
          <p:spPr>
            <a:xfrm>
              <a:off x="1405330" y="3377846"/>
              <a:ext cx="2911301" cy="2546091"/>
            </a:xfrm>
            <a:custGeom>
              <a:avLst/>
              <a:gdLst/>
              <a:ahLst/>
              <a:cxnLst/>
              <a:rect l="l" t="t" r="r" b="b"/>
              <a:pathLst>
                <a:path w="9870585" h="8229600">
                  <a:moveTo>
                    <a:pt x="0" y="0"/>
                  </a:moveTo>
                  <a:lnTo>
                    <a:pt x="9870585" y="0"/>
                  </a:lnTo>
                  <a:lnTo>
                    <a:pt x="9870585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15AB8E02-5AD0-55CB-A170-817E928F2DC7}"/>
                </a:ext>
              </a:extLst>
            </p:cNvPr>
            <p:cNvSpPr/>
            <p:nvPr/>
          </p:nvSpPr>
          <p:spPr>
            <a:xfrm flipH="1">
              <a:off x="1687815" y="3496783"/>
              <a:ext cx="2334005" cy="2036003"/>
            </a:xfrm>
            <a:custGeom>
              <a:avLst/>
              <a:gdLst/>
              <a:ahLst/>
              <a:cxnLst/>
              <a:rect l="l" t="t" r="r" b="b"/>
              <a:pathLst>
                <a:path w="7532388" h="6393114">
                  <a:moveTo>
                    <a:pt x="7532388" y="0"/>
                  </a:moveTo>
                  <a:lnTo>
                    <a:pt x="0" y="0"/>
                  </a:lnTo>
                  <a:lnTo>
                    <a:pt x="0" y="6393115"/>
                  </a:lnTo>
                  <a:lnTo>
                    <a:pt x="7532388" y="6393115"/>
                  </a:lnTo>
                  <a:lnTo>
                    <a:pt x="7532388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5407A76-9D8F-48F5-D725-3DD841AB9CC3}"/>
                </a:ext>
              </a:extLst>
            </p:cNvPr>
            <p:cNvSpPr/>
            <p:nvPr/>
          </p:nvSpPr>
          <p:spPr>
            <a:xfrm rot="3517995">
              <a:off x="2020181" y="3857918"/>
              <a:ext cx="1669270" cy="1668098"/>
            </a:xfrm>
            <a:custGeom>
              <a:avLst/>
              <a:gdLst/>
              <a:ahLst/>
              <a:cxnLst/>
              <a:rect l="l" t="t" r="r" b="b"/>
              <a:pathLst>
                <a:path w="5655581" h="5655581">
                  <a:moveTo>
                    <a:pt x="0" y="0"/>
                  </a:moveTo>
                  <a:lnTo>
                    <a:pt x="5655581" y="0"/>
                  </a:lnTo>
                  <a:lnTo>
                    <a:pt x="5655581" y="5655581"/>
                  </a:lnTo>
                  <a:lnTo>
                    <a:pt x="0" y="5655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37C0FC-65FF-3FFF-B339-D7E5B7A513A5}"/>
              </a:ext>
            </a:extLst>
          </p:cNvPr>
          <p:cNvGrpSpPr/>
          <p:nvPr/>
        </p:nvGrpSpPr>
        <p:grpSpPr>
          <a:xfrm>
            <a:off x="3832170" y="1150149"/>
            <a:ext cx="1507190" cy="1318120"/>
            <a:chOff x="1405330" y="3377846"/>
            <a:chExt cx="2911301" cy="2546091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3C848870-EE44-6CBC-5F4F-1861C24C76FF}"/>
                </a:ext>
              </a:extLst>
            </p:cNvPr>
            <p:cNvSpPr/>
            <p:nvPr/>
          </p:nvSpPr>
          <p:spPr>
            <a:xfrm>
              <a:off x="1405330" y="3377846"/>
              <a:ext cx="2911301" cy="2546091"/>
            </a:xfrm>
            <a:custGeom>
              <a:avLst/>
              <a:gdLst/>
              <a:ahLst/>
              <a:cxnLst/>
              <a:rect l="l" t="t" r="r" b="b"/>
              <a:pathLst>
                <a:path w="9870585" h="8229600">
                  <a:moveTo>
                    <a:pt x="0" y="0"/>
                  </a:moveTo>
                  <a:lnTo>
                    <a:pt x="9870585" y="0"/>
                  </a:lnTo>
                  <a:lnTo>
                    <a:pt x="9870585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BD644B62-816E-E0F1-537B-E03E01B953B2}"/>
                </a:ext>
              </a:extLst>
            </p:cNvPr>
            <p:cNvSpPr/>
            <p:nvPr/>
          </p:nvSpPr>
          <p:spPr>
            <a:xfrm flipH="1">
              <a:off x="1687815" y="3496783"/>
              <a:ext cx="2334005" cy="2036003"/>
            </a:xfrm>
            <a:custGeom>
              <a:avLst/>
              <a:gdLst/>
              <a:ahLst/>
              <a:cxnLst/>
              <a:rect l="l" t="t" r="r" b="b"/>
              <a:pathLst>
                <a:path w="7532388" h="6393114">
                  <a:moveTo>
                    <a:pt x="7532388" y="0"/>
                  </a:moveTo>
                  <a:lnTo>
                    <a:pt x="0" y="0"/>
                  </a:lnTo>
                  <a:lnTo>
                    <a:pt x="0" y="6393115"/>
                  </a:lnTo>
                  <a:lnTo>
                    <a:pt x="7532388" y="6393115"/>
                  </a:lnTo>
                  <a:lnTo>
                    <a:pt x="7532388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8C6BFD9A-2EEE-0FC5-AC01-91688F5AC92F}"/>
                </a:ext>
              </a:extLst>
            </p:cNvPr>
            <p:cNvSpPr/>
            <p:nvPr/>
          </p:nvSpPr>
          <p:spPr>
            <a:xfrm rot="11039392">
              <a:off x="2020180" y="3857918"/>
              <a:ext cx="1669271" cy="1668098"/>
            </a:xfrm>
            <a:custGeom>
              <a:avLst/>
              <a:gdLst/>
              <a:ahLst/>
              <a:cxnLst/>
              <a:rect l="l" t="t" r="r" b="b"/>
              <a:pathLst>
                <a:path w="5655581" h="5655581">
                  <a:moveTo>
                    <a:pt x="0" y="0"/>
                  </a:moveTo>
                  <a:lnTo>
                    <a:pt x="5655581" y="0"/>
                  </a:lnTo>
                  <a:lnTo>
                    <a:pt x="5655581" y="5655581"/>
                  </a:lnTo>
                  <a:lnTo>
                    <a:pt x="0" y="5655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5E40D24-A1FF-E5AB-9F5F-55CBE3665C1B}"/>
              </a:ext>
            </a:extLst>
          </p:cNvPr>
          <p:cNvSpPr txBox="1"/>
          <p:nvPr/>
        </p:nvSpPr>
        <p:spPr>
          <a:xfrm>
            <a:off x="610555" y="2575932"/>
            <a:ext cx="1208322" cy="32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Quiet volume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D78D23-C7F5-443E-0AEA-0369E8ECB3DA}"/>
              </a:ext>
            </a:extLst>
          </p:cNvPr>
          <p:cNvSpPr txBox="1"/>
          <p:nvPr/>
        </p:nvSpPr>
        <p:spPr>
          <a:xfrm>
            <a:off x="2267502" y="2550071"/>
            <a:ext cx="1208322" cy="32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Middle volume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539048-EB57-DE34-E7C3-0A7315857DEB}"/>
              </a:ext>
            </a:extLst>
          </p:cNvPr>
          <p:cNvSpPr txBox="1"/>
          <p:nvPr/>
        </p:nvSpPr>
        <p:spPr>
          <a:xfrm>
            <a:off x="3924449" y="2570295"/>
            <a:ext cx="1208322" cy="32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Loud volume</a:t>
            </a:r>
          </a:p>
        </p:txBody>
      </p:sp>
    </p:spTree>
    <p:extLst>
      <p:ext uri="{BB962C8B-B14F-4D97-AF65-F5344CB8AC3E}">
        <p14:creationId xmlns:p14="http://schemas.microsoft.com/office/powerpoint/2010/main" val="1513152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42C38-37B2-9C24-71C2-885C8F21C9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3089" y="452687"/>
            <a:ext cx="6766560" cy="53657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My Feeling Volume</a:t>
            </a:r>
          </a:p>
        </p:txBody>
      </p:sp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CE4F3FDC-1D28-A797-7F52-3A96A74534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9"/>
          <a:stretch/>
        </p:blipFill>
        <p:spPr>
          <a:xfrm>
            <a:off x="672246" y="1132155"/>
            <a:ext cx="4004072" cy="5154604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3C24DBE-93FA-4288-8A96-CB777F46F9F9}"/>
              </a:ext>
            </a:extLst>
          </p:cNvPr>
          <p:cNvSpPr/>
          <p:nvPr/>
        </p:nvSpPr>
        <p:spPr>
          <a:xfrm rot="1127123">
            <a:off x="4904461" y="413036"/>
            <a:ext cx="3677337" cy="2354990"/>
          </a:xfrm>
          <a:prstGeom prst="cloudCallout">
            <a:avLst>
              <a:gd name="adj1" fmla="val -51475"/>
              <a:gd name="adj2" fmla="val 76158"/>
            </a:avLst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b="1" i="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F176A4-1D6D-1B72-BBE0-06244FFF845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441" y="3091739"/>
            <a:ext cx="4295449" cy="321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8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1BCBDA-0770-0875-2878-304A2FC3E8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When was your feeling volume loud?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E4C67-E40E-0DF4-5506-3C26292A7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43225" y="479425"/>
            <a:ext cx="6766560" cy="53657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Our Feeling Volume</a:t>
            </a:r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98A6CDAD-8B51-10B3-F950-A9038182E3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5512" y="179565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9A8DEF19-96A1-D514-70CB-A54FDAE7AD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767" y="179565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D9C5555B-A045-C43F-A1A4-65AA2CB50FA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58" y="179565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0186A6F-EDCB-4626-BBF3-0B1DD6B783A1}"/>
              </a:ext>
            </a:extLst>
          </p:cNvPr>
          <p:cNvGrpSpPr/>
          <p:nvPr/>
        </p:nvGrpSpPr>
        <p:grpSpPr>
          <a:xfrm>
            <a:off x="3162155" y="2462805"/>
            <a:ext cx="2782353" cy="2296754"/>
            <a:chOff x="-4468627" y="1565882"/>
            <a:chExt cx="3126969" cy="2345227"/>
          </a:xfrm>
        </p:grpSpPr>
        <p:pic>
          <p:nvPicPr>
            <p:cNvPr id="11" name="Picture 10" descr="A person holding a yellow sign&#10;&#10;AI-generated content may be incorrect.">
              <a:extLst>
                <a:ext uri="{FF2B5EF4-FFF2-40B4-BE49-F238E27FC236}">
                  <a16:creationId xmlns:a16="http://schemas.microsoft.com/office/drawing/2014/main" id="{B9CAA93A-BE4C-3908-D001-2309854BF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468627" y="1565882"/>
              <a:ext cx="3126969" cy="234522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34EE71-87C8-C3F4-67B4-117613A3446F}"/>
                </a:ext>
              </a:extLst>
            </p:cNvPr>
            <p:cNvSpPr txBox="1"/>
            <p:nvPr/>
          </p:nvSpPr>
          <p:spPr>
            <a:xfrm>
              <a:off x="-4437368" y="2337696"/>
              <a:ext cx="2818197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3200" i="0">
                  <a:solidFill>
                    <a:srgbClr val="0000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did    you feel?</a:t>
              </a:r>
            </a:p>
            <a:p>
              <a:endParaRPr lang="en-AU" i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A327BC-706D-F84A-DCB1-299BAC32E795}"/>
              </a:ext>
            </a:extLst>
          </p:cNvPr>
          <p:cNvGrpSpPr/>
          <p:nvPr/>
        </p:nvGrpSpPr>
        <p:grpSpPr>
          <a:xfrm>
            <a:off x="431800" y="1371540"/>
            <a:ext cx="2818197" cy="2345227"/>
            <a:chOff x="-4468627" y="1565882"/>
            <a:chExt cx="3126969" cy="2345227"/>
          </a:xfrm>
        </p:grpSpPr>
        <p:pic>
          <p:nvPicPr>
            <p:cNvPr id="18" name="Picture 17" descr="A person holding a yellow sign&#10;&#10;AI-generated content may be incorrect.">
              <a:extLst>
                <a:ext uri="{FF2B5EF4-FFF2-40B4-BE49-F238E27FC236}">
                  <a16:creationId xmlns:a16="http://schemas.microsoft.com/office/drawing/2014/main" id="{0A3A16DA-5132-6179-90B1-D9B8C3F14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468627" y="1565882"/>
              <a:ext cx="3126969" cy="234522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55259D-A36B-6C57-51F9-5C2031EA5333}"/>
                </a:ext>
              </a:extLst>
            </p:cNvPr>
            <p:cNvSpPr txBox="1"/>
            <p:nvPr/>
          </p:nvSpPr>
          <p:spPr>
            <a:xfrm>
              <a:off x="-4387241" y="2358974"/>
              <a:ext cx="2818197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3200" i="0">
                  <a:solidFill>
                    <a:srgbClr val="0000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happened?</a:t>
              </a:r>
            </a:p>
            <a:p>
              <a:endParaRPr lang="en-AU" i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D8E30C-BBE1-21F0-4E03-739110705451}"/>
              </a:ext>
            </a:extLst>
          </p:cNvPr>
          <p:cNvGrpSpPr/>
          <p:nvPr/>
        </p:nvGrpSpPr>
        <p:grpSpPr>
          <a:xfrm>
            <a:off x="5938792" y="3429000"/>
            <a:ext cx="2864625" cy="2605887"/>
            <a:chOff x="-4468627" y="1565882"/>
            <a:chExt cx="3126969" cy="2660886"/>
          </a:xfrm>
        </p:grpSpPr>
        <p:pic>
          <p:nvPicPr>
            <p:cNvPr id="21" name="Picture 20" descr="A person holding a yellow sign&#10;&#10;AI-generated content may be incorrect.">
              <a:extLst>
                <a:ext uri="{FF2B5EF4-FFF2-40B4-BE49-F238E27FC236}">
                  <a16:creationId xmlns:a16="http://schemas.microsoft.com/office/drawing/2014/main" id="{8E3860B8-DE6E-9D16-1F6B-3B3C5EB00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468627" y="1565882"/>
              <a:ext cx="3126969" cy="234522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B620DB-8FAD-26F6-F4C5-9049A9C41D40}"/>
                </a:ext>
              </a:extLst>
            </p:cNvPr>
            <p:cNvSpPr txBox="1"/>
            <p:nvPr/>
          </p:nvSpPr>
          <p:spPr>
            <a:xfrm>
              <a:off x="-4291221" y="2058289"/>
              <a:ext cx="2465585" cy="2168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700" i="0">
                  <a:solidFill>
                    <a:srgbClr val="0000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were  the clues  from your body?</a:t>
              </a:r>
            </a:p>
            <a:p>
              <a:endParaRPr lang="en-AU" i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</p:grpSp>
      <p:pic>
        <p:nvPicPr>
          <p:cNvPr id="9" name="Untitled design (20)">
            <a:hlinkClick r:id="" action="ppaction://media"/>
            <a:extLst>
              <a:ext uri="{FF2B5EF4-FFF2-40B4-BE49-F238E27FC236}">
                <a16:creationId xmlns:a16="http://schemas.microsoft.com/office/drawing/2014/main" id="{DDCA38AD-A210-1856-1F4E-B244BB1636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r="10357"/>
          <a:stretch/>
        </p:blipFill>
        <p:spPr>
          <a:xfrm>
            <a:off x="1700169" y="1266734"/>
            <a:ext cx="5743662" cy="480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7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6D1AFB-8A39-3787-D729-2C3B52FD9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E282D983-F468-14AD-DA73-DF137DD64F95}"/>
              </a:ext>
            </a:extLst>
          </p:cNvPr>
          <p:cNvSpPr/>
          <p:nvPr/>
        </p:nvSpPr>
        <p:spPr>
          <a:xfrm rot="4192729">
            <a:off x="-1371103" y="2005213"/>
            <a:ext cx="8396288" cy="8984355"/>
          </a:xfrm>
          <a:custGeom>
            <a:avLst/>
            <a:gdLst>
              <a:gd name="connsiteX0" fmla="*/ 8209649 w 8956041"/>
              <a:gd name="connsiteY0" fmla="*/ 9583312 h 9583312"/>
              <a:gd name="connsiteX1" fmla="*/ 8956041 w 8956041"/>
              <a:gd name="connsiteY1" fmla="*/ 7546033 h 9583312"/>
              <a:gd name="connsiteX2" fmla="*/ 8956041 w 8956041"/>
              <a:gd name="connsiteY2" fmla="*/ 9583312 h 9583312"/>
              <a:gd name="connsiteX3" fmla="*/ 7468774 w 8956041"/>
              <a:gd name="connsiteY3" fmla="*/ 0 h 9583312"/>
              <a:gd name="connsiteX4" fmla="*/ 8956041 w 8956041"/>
              <a:gd name="connsiteY4" fmla="*/ 0 h 9583312"/>
              <a:gd name="connsiteX5" fmla="*/ 8956041 w 8956041"/>
              <a:gd name="connsiteY5" fmla="*/ 544886 h 9583312"/>
              <a:gd name="connsiteX6" fmla="*/ 0 w 8956041"/>
              <a:gd name="connsiteY6" fmla="*/ 0 h 9583312"/>
              <a:gd name="connsiteX7" fmla="*/ 6643179 w 8956041"/>
              <a:gd name="connsiteY7" fmla="*/ 0 h 9583312"/>
              <a:gd name="connsiteX8" fmla="*/ 3785825 w 8956041"/>
              <a:gd name="connsiteY8" fmla="*/ 7799151 h 9583312"/>
              <a:gd name="connsiteX9" fmla="*/ 0 w 8956041"/>
              <a:gd name="connsiteY9" fmla="*/ 6412149 h 958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56041" h="9583312">
                <a:moveTo>
                  <a:pt x="8209649" y="9583312"/>
                </a:moveTo>
                <a:lnTo>
                  <a:pt x="8956041" y="7546033"/>
                </a:lnTo>
                <a:lnTo>
                  <a:pt x="8956041" y="9583312"/>
                </a:lnTo>
                <a:close/>
                <a:moveTo>
                  <a:pt x="7468774" y="0"/>
                </a:moveTo>
                <a:lnTo>
                  <a:pt x="8956041" y="0"/>
                </a:lnTo>
                <a:lnTo>
                  <a:pt x="8956041" y="544886"/>
                </a:lnTo>
                <a:close/>
                <a:moveTo>
                  <a:pt x="0" y="0"/>
                </a:moveTo>
                <a:lnTo>
                  <a:pt x="6643179" y="0"/>
                </a:lnTo>
                <a:lnTo>
                  <a:pt x="3785825" y="7799151"/>
                </a:lnTo>
                <a:lnTo>
                  <a:pt x="0" y="641214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785D560-0EAB-30FA-1CC8-3B846FC43A87}"/>
              </a:ext>
            </a:extLst>
          </p:cNvPr>
          <p:cNvSpPr/>
          <p:nvPr/>
        </p:nvSpPr>
        <p:spPr>
          <a:xfrm>
            <a:off x="1483587" y="-25223"/>
            <a:ext cx="7744364" cy="3129173"/>
          </a:xfrm>
          <a:custGeom>
            <a:avLst/>
            <a:gdLst/>
            <a:ahLst/>
            <a:cxnLst/>
            <a:rect l="l" t="t" r="r" b="b"/>
            <a:pathLst>
              <a:path w="9532492" h="3483957">
                <a:moveTo>
                  <a:pt x="0" y="0"/>
                </a:moveTo>
                <a:lnTo>
                  <a:pt x="9532493" y="0"/>
                </a:lnTo>
                <a:lnTo>
                  <a:pt x="9532493" y="3483956"/>
                </a:lnTo>
                <a:lnTo>
                  <a:pt x="0" y="3483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reeform 35">
            <a:extLst>
              <a:ext uri="{FF2B5EF4-FFF2-40B4-BE49-F238E27FC236}">
                <a16:creationId xmlns:a16="http://schemas.microsoft.com/office/drawing/2014/main" id="{192091FF-BF25-0DC8-E177-15FCFC6F0A24}"/>
              </a:ext>
            </a:extLst>
          </p:cNvPr>
          <p:cNvSpPr/>
          <p:nvPr/>
        </p:nvSpPr>
        <p:spPr>
          <a:xfrm>
            <a:off x="-59045" y="4917276"/>
            <a:ext cx="1182245" cy="1940724"/>
          </a:xfrm>
          <a:custGeom>
            <a:avLst/>
            <a:gdLst/>
            <a:ahLst/>
            <a:cxnLst/>
            <a:rect l="l" t="t" r="r" b="b"/>
            <a:pathLst>
              <a:path w="1390070" h="2677172">
                <a:moveTo>
                  <a:pt x="0" y="0"/>
                </a:moveTo>
                <a:lnTo>
                  <a:pt x="1390070" y="0"/>
                </a:lnTo>
                <a:lnTo>
                  <a:pt x="1390070" y="2677172"/>
                </a:lnTo>
                <a:lnTo>
                  <a:pt x="0" y="267717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Freeform 36">
            <a:extLst>
              <a:ext uri="{FF2B5EF4-FFF2-40B4-BE49-F238E27FC236}">
                <a16:creationId xmlns:a16="http://schemas.microsoft.com/office/drawing/2014/main" id="{B6CCD9EA-A3CD-CFC5-63F3-369B4E86CCF0}"/>
              </a:ext>
            </a:extLst>
          </p:cNvPr>
          <p:cNvSpPr/>
          <p:nvPr/>
        </p:nvSpPr>
        <p:spPr>
          <a:xfrm rot="-5400000">
            <a:off x="7220534" y="-777579"/>
            <a:ext cx="1010131" cy="2565287"/>
          </a:xfrm>
          <a:custGeom>
            <a:avLst/>
            <a:gdLst/>
            <a:ahLst/>
            <a:cxnLst/>
            <a:rect l="l" t="t" r="r" b="b"/>
            <a:pathLst>
              <a:path w="1131264" h="2736306">
                <a:moveTo>
                  <a:pt x="0" y="0"/>
                </a:moveTo>
                <a:lnTo>
                  <a:pt x="1131264" y="0"/>
                </a:lnTo>
                <a:lnTo>
                  <a:pt x="1131264" y="2736306"/>
                </a:lnTo>
                <a:lnTo>
                  <a:pt x="0" y="27363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" name="Group 5">
            <a:extLst>
              <a:ext uri="{FF2B5EF4-FFF2-40B4-BE49-F238E27FC236}">
                <a16:creationId xmlns:a16="http://schemas.microsoft.com/office/drawing/2014/main" id="{5007B4F1-1A25-4FEE-73E9-58F5228234A2}"/>
              </a:ext>
            </a:extLst>
          </p:cNvPr>
          <p:cNvGrpSpPr/>
          <p:nvPr/>
        </p:nvGrpSpPr>
        <p:grpSpPr>
          <a:xfrm rot="608631">
            <a:off x="234412" y="306018"/>
            <a:ext cx="3173252" cy="2575063"/>
            <a:chOff x="318027" y="-14469"/>
            <a:chExt cx="3509604" cy="3784084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BB52557E-232F-7D92-F1F7-464FD66149C9}"/>
                </a:ext>
              </a:extLst>
            </p:cNvPr>
            <p:cNvSpPr/>
            <p:nvPr/>
          </p:nvSpPr>
          <p:spPr>
            <a:xfrm rot="21019566">
              <a:off x="318027" y="-14469"/>
              <a:ext cx="3509604" cy="3784084"/>
            </a:xfrm>
            <a:custGeom>
              <a:avLst/>
              <a:gdLst/>
              <a:ahLst/>
              <a:cxnLst/>
              <a:rect l="l" t="t" r="r" b="b"/>
              <a:pathLst>
                <a:path w="4098715" h="3576129">
                  <a:moveTo>
                    <a:pt x="0" y="0"/>
                  </a:moveTo>
                  <a:lnTo>
                    <a:pt x="4098714" y="0"/>
                  </a:lnTo>
                  <a:lnTo>
                    <a:pt x="4098714" y="3576129"/>
                  </a:lnTo>
                  <a:lnTo>
                    <a:pt x="0" y="3576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9" name="TextBox 7">
              <a:extLst>
                <a:ext uri="{FF2B5EF4-FFF2-40B4-BE49-F238E27FC236}">
                  <a16:creationId xmlns:a16="http://schemas.microsoft.com/office/drawing/2014/main" id="{7320510C-3A0B-88CB-C3E9-665DA70CC22C}"/>
                </a:ext>
              </a:extLst>
            </p:cNvPr>
            <p:cNvSpPr txBox="1"/>
            <p:nvPr/>
          </p:nvSpPr>
          <p:spPr>
            <a:xfrm rot="20991369">
              <a:off x="1953015" y="299751"/>
              <a:ext cx="1342836" cy="1525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957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50" b="1" i="0" u="none" strike="noStrike" kern="1200" cap="none" spc="0" normalizeH="0" baseline="0" noProof="0">
                  <a:ln>
                    <a:noFill/>
                  </a:ln>
                  <a:solidFill>
                    <a:srgbClr val="187F99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rPr>
                <a:t>Smell a Flower,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957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50" b="1" i="0" u="none" strike="noStrike" kern="1200" cap="none" spc="0" normalizeH="0" baseline="0" noProof="0">
                  <a:ln>
                    <a:noFill/>
                  </a:ln>
                  <a:solidFill>
                    <a:srgbClr val="187F99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</a:rPr>
                <a:t>Blow a Candle </a:t>
              </a:r>
            </a:p>
          </p:txBody>
        </p:sp>
      </p:grpSp>
      <p:sp>
        <p:nvSpPr>
          <p:cNvPr id="43" name="Freeform 21">
            <a:extLst>
              <a:ext uri="{FF2B5EF4-FFF2-40B4-BE49-F238E27FC236}">
                <a16:creationId xmlns:a16="http://schemas.microsoft.com/office/drawing/2014/main" id="{D9B78EDC-F673-13A2-3B85-DF302781DB8E}"/>
              </a:ext>
            </a:extLst>
          </p:cNvPr>
          <p:cNvSpPr/>
          <p:nvPr/>
        </p:nvSpPr>
        <p:spPr>
          <a:xfrm rot="837152">
            <a:off x="502775" y="3889487"/>
            <a:ext cx="2819182" cy="2321664"/>
          </a:xfrm>
          <a:custGeom>
            <a:avLst/>
            <a:gdLst/>
            <a:ahLst/>
            <a:cxnLst/>
            <a:rect l="l" t="t" r="r" b="b"/>
            <a:pathLst>
              <a:path w="4224703" h="3643806">
                <a:moveTo>
                  <a:pt x="0" y="0"/>
                </a:moveTo>
                <a:lnTo>
                  <a:pt x="4224703" y="0"/>
                </a:lnTo>
                <a:lnTo>
                  <a:pt x="4224703" y="3643806"/>
                </a:lnTo>
                <a:lnTo>
                  <a:pt x="0" y="36438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" name="Freeform 31">
            <a:extLst>
              <a:ext uri="{FF2B5EF4-FFF2-40B4-BE49-F238E27FC236}">
                <a16:creationId xmlns:a16="http://schemas.microsoft.com/office/drawing/2014/main" id="{FDE7DF4F-134B-3E94-FD6F-8FCE2956B17C}"/>
              </a:ext>
            </a:extLst>
          </p:cNvPr>
          <p:cNvSpPr/>
          <p:nvPr/>
        </p:nvSpPr>
        <p:spPr>
          <a:xfrm rot="10800000">
            <a:off x="3228593" y="4402035"/>
            <a:ext cx="2549040" cy="2158829"/>
          </a:xfrm>
          <a:custGeom>
            <a:avLst/>
            <a:gdLst/>
            <a:ahLst/>
            <a:cxnLst/>
            <a:rect l="l" t="t" r="r" b="b"/>
            <a:pathLst>
              <a:path w="3864586" h="3154469">
                <a:moveTo>
                  <a:pt x="0" y="0"/>
                </a:moveTo>
                <a:lnTo>
                  <a:pt x="3864586" y="0"/>
                </a:lnTo>
                <a:lnTo>
                  <a:pt x="3864586" y="3154469"/>
                </a:lnTo>
                <a:lnTo>
                  <a:pt x="0" y="31544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52" name="Group 25">
            <a:extLst>
              <a:ext uri="{FF2B5EF4-FFF2-40B4-BE49-F238E27FC236}">
                <a16:creationId xmlns:a16="http://schemas.microsoft.com/office/drawing/2014/main" id="{219E3B46-89F5-B283-D7FB-018C0F2FCEED}"/>
              </a:ext>
            </a:extLst>
          </p:cNvPr>
          <p:cNvGrpSpPr/>
          <p:nvPr/>
        </p:nvGrpSpPr>
        <p:grpSpPr>
          <a:xfrm>
            <a:off x="5882663" y="4160564"/>
            <a:ext cx="2743200" cy="2400300"/>
            <a:chOff x="482223" y="122111"/>
            <a:chExt cx="4237861" cy="4001940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E7EBBFAC-097B-EA77-FB0B-04A1DA0EE62A}"/>
                </a:ext>
              </a:extLst>
            </p:cNvPr>
            <p:cNvSpPr/>
            <p:nvPr/>
          </p:nvSpPr>
          <p:spPr>
            <a:xfrm rot="21401564">
              <a:off x="482223" y="122111"/>
              <a:ext cx="4237861" cy="4001940"/>
            </a:xfrm>
            <a:custGeom>
              <a:avLst/>
              <a:gdLst/>
              <a:ahLst/>
              <a:cxnLst/>
              <a:rect l="l" t="t" r="r" b="b"/>
              <a:pathLst>
                <a:path w="4026077" h="3497654">
                  <a:moveTo>
                    <a:pt x="0" y="0"/>
                  </a:moveTo>
                  <a:lnTo>
                    <a:pt x="4026077" y="0"/>
                  </a:lnTo>
                  <a:lnTo>
                    <a:pt x="4026077" y="3497654"/>
                  </a:lnTo>
                  <a:lnTo>
                    <a:pt x="0" y="3497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54" name="TextBox 27">
              <a:extLst>
                <a:ext uri="{FF2B5EF4-FFF2-40B4-BE49-F238E27FC236}">
                  <a16:creationId xmlns:a16="http://schemas.microsoft.com/office/drawing/2014/main" id="{E21F7062-E0A4-1AAA-63EA-53F83DF4A3BD}"/>
                </a:ext>
              </a:extLst>
            </p:cNvPr>
            <p:cNvSpPr txBox="1"/>
            <p:nvPr/>
          </p:nvSpPr>
          <p:spPr>
            <a:xfrm>
              <a:off x="754037" y="2536416"/>
              <a:ext cx="2114508" cy="8408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933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75" b="1" i="0" u="none" strike="noStrike" kern="1200" cap="none" spc="0" normalizeH="0" baseline="0" noProof="0">
                  <a:ln>
                    <a:noFill/>
                  </a:ln>
                  <a:solidFill>
                    <a:srgbClr val="187F99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rPr>
                <a:t>5, 4, 3, 2, 1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933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2" b="1" i="0" u="none" strike="noStrike" kern="1200" cap="none" spc="0" normalizeH="0" baseline="0" noProof="0">
                  <a:ln>
                    <a:noFill/>
                  </a:ln>
                  <a:solidFill>
                    <a:srgbClr val="187F99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rPr>
                <a:t>Grounding</a:t>
              </a:r>
            </a:p>
          </p:txBody>
        </p:sp>
        <p:grpSp>
          <p:nvGrpSpPr>
            <p:cNvPr id="55" name="Group 28">
              <a:extLst>
                <a:ext uri="{FF2B5EF4-FFF2-40B4-BE49-F238E27FC236}">
                  <a16:creationId xmlns:a16="http://schemas.microsoft.com/office/drawing/2014/main" id="{89FB19C7-FFF0-501B-93D3-F735A3CF10E0}"/>
                </a:ext>
              </a:extLst>
            </p:cNvPr>
            <p:cNvGrpSpPr/>
            <p:nvPr/>
          </p:nvGrpSpPr>
          <p:grpSpPr>
            <a:xfrm>
              <a:off x="2460912" y="1240144"/>
              <a:ext cx="1986498" cy="1715118"/>
              <a:chOff x="3004499" y="2009187"/>
              <a:chExt cx="12913854" cy="11149679"/>
            </a:xfrm>
          </p:grpSpPr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id="{AA529C70-21C3-6B37-F186-D9AB7403C196}"/>
                  </a:ext>
                </a:extLst>
              </p:cNvPr>
              <p:cNvSpPr/>
              <p:nvPr/>
            </p:nvSpPr>
            <p:spPr>
              <a:xfrm>
                <a:off x="3004499" y="2009187"/>
                <a:ext cx="12913854" cy="11149679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20" y="11470640"/>
                    </a:cubicBezTo>
                    <a:cubicBezTo>
                      <a:pt x="9123680" y="11334750"/>
                      <a:pt x="10237470" y="10519410"/>
                      <a:pt x="11071860" y="9767570"/>
                    </a:cubicBezTo>
                    <a:cubicBezTo>
                      <a:pt x="11625580" y="9268460"/>
                      <a:pt x="11971020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blipFill dpi="0" rotWithShape="1"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2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grpSp>
        <p:nvGrpSpPr>
          <p:cNvPr id="57" name="Group 10">
            <a:extLst>
              <a:ext uri="{FF2B5EF4-FFF2-40B4-BE49-F238E27FC236}">
                <a16:creationId xmlns:a16="http://schemas.microsoft.com/office/drawing/2014/main" id="{A5D4E72C-5ACB-C9AB-937F-AED7390C12B2}"/>
              </a:ext>
            </a:extLst>
          </p:cNvPr>
          <p:cNvGrpSpPr/>
          <p:nvPr/>
        </p:nvGrpSpPr>
        <p:grpSpPr>
          <a:xfrm rot="384507">
            <a:off x="6110949" y="2197372"/>
            <a:ext cx="2695916" cy="2577599"/>
            <a:chOff x="578154" y="751862"/>
            <a:chExt cx="4160616" cy="3534373"/>
          </a:xfrm>
        </p:grpSpPr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05E3806B-CF98-46F6-C778-A935EEFD29A4}"/>
                </a:ext>
              </a:extLst>
            </p:cNvPr>
            <p:cNvSpPr/>
            <p:nvPr/>
          </p:nvSpPr>
          <p:spPr>
            <a:xfrm rot="3779888">
              <a:off x="891275" y="438741"/>
              <a:ext cx="3534373" cy="4160616"/>
            </a:xfrm>
            <a:custGeom>
              <a:avLst/>
              <a:gdLst/>
              <a:ahLst/>
              <a:cxnLst/>
              <a:rect l="l" t="t" r="r" b="b"/>
              <a:pathLst>
                <a:path w="3229678" h="4160616">
                  <a:moveTo>
                    <a:pt x="0" y="0"/>
                  </a:moveTo>
                  <a:lnTo>
                    <a:pt x="3229678" y="0"/>
                  </a:lnTo>
                  <a:lnTo>
                    <a:pt x="3229678" y="4160616"/>
                  </a:lnTo>
                  <a:lnTo>
                    <a:pt x="0" y="4160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59" name="TextBox 12">
              <a:extLst>
                <a:ext uri="{FF2B5EF4-FFF2-40B4-BE49-F238E27FC236}">
                  <a16:creationId xmlns:a16="http://schemas.microsoft.com/office/drawing/2014/main" id="{5461ED3F-E883-6129-EA3F-C036C877980B}"/>
                </a:ext>
              </a:extLst>
            </p:cNvPr>
            <p:cNvSpPr txBox="1"/>
            <p:nvPr/>
          </p:nvSpPr>
          <p:spPr>
            <a:xfrm rot="21215493">
              <a:off x="1797154" y="1476457"/>
              <a:ext cx="2473762" cy="5134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3222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69" b="1" i="0" u="none" strike="noStrike" kern="1200" cap="none" spc="0" normalizeH="0" baseline="0" noProof="0" err="1">
                  <a:ln>
                    <a:noFill/>
                  </a:ln>
                  <a:solidFill>
                    <a:srgbClr val="187F99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rPr>
                <a:t>Visualisation</a:t>
              </a:r>
              <a:endParaRPr kumimoji="0" lang="en-US" sz="1969" b="1" i="0" u="none" strike="noStrike" kern="1200" cap="none" spc="0" normalizeH="0" baseline="0" noProof="0">
                <a:ln>
                  <a:noFill/>
                </a:ln>
                <a:solidFill>
                  <a:srgbClr val="187F99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  <p:grpSp>
          <p:nvGrpSpPr>
            <p:cNvPr id="60" name="Group 13">
              <a:extLst>
                <a:ext uri="{FF2B5EF4-FFF2-40B4-BE49-F238E27FC236}">
                  <a16:creationId xmlns:a16="http://schemas.microsoft.com/office/drawing/2014/main" id="{4A446AA4-9956-1227-C701-BED535EEAF1F}"/>
                </a:ext>
              </a:extLst>
            </p:cNvPr>
            <p:cNvGrpSpPr/>
            <p:nvPr/>
          </p:nvGrpSpPr>
          <p:grpSpPr>
            <a:xfrm>
              <a:off x="2660549" y="1852849"/>
              <a:ext cx="2058492" cy="1824605"/>
              <a:chOff x="504794" y="2430173"/>
              <a:chExt cx="14071847" cy="12473007"/>
            </a:xfrm>
          </p:grpSpPr>
          <p:sp>
            <p:nvSpPr>
              <p:cNvPr id="61" name="Freeform 14">
                <a:extLst>
                  <a:ext uri="{FF2B5EF4-FFF2-40B4-BE49-F238E27FC236}">
                    <a16:creationId xmlns:a16="http://schemas.microsoft.com/office/drawing/2014/main" id="{2DFFB21E-D201-115F-F0CD-A1ADE445EA90}"/>
                  </a:ext>
                </a:extLst>
              </p:cNvPr>
              <p:cNvSpPr/>
              <p:nvPr/>
            </p:nvSpPr>
            <p:spPr>
              <a:xfrm>
                <a:off x="504794" y="2430173"/>
                <a:ext cx="14071847" cy="12473007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20" y="11470640"/>
                    </a:cubicBezTo>
                    <a:cubicBezTo>
                      <a:pt x="9123680" y="11334750"/>
                      <a:pt x="10237470" y="10519410"/>
                      <a:pt x="11071860" y="9767570"/>
                    </a:cubicBezTo>
                    <a:cubicBezTo>
                      <a:pt x="11625580" y="9268460"/>
                      <a:pt x="11971020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blipFill dpi="0" rotWithShape="1"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2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F125619-FAF5-B736-D5C9-5F0819B736A4}"/>
              </a:ext>
            </a:extLst>
          </p:cNvPr>
          <p:cNvGrpSpPr/>
          <p:nvPr/>
        </p:nvGrpSpPr>
        <p:grpSpPr>
          <a:xfrm rot="874663">
            <a:off x="5594145" y="403902"/>
            <a:ext cx="2627105" cy="2367345"/>
            <a:chOff x="5866394" y="123895"/>
            <a:chExt cx="2802245" cy="252516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498C47F-D988-3950-44C6-1C6ADF52CCA9}"/>
                </a:ext>
              </a:extLst>
            </p:cNvPr>
            <p:cNvGrpSpPr/>
            <p:nvPr/>
          </p:nvGrpSpPr>
          <p:grpSpPr>
            <a:xfrm>
              <a:off x="5866394" y="123895"/>
              <a:ext cx="2802245" cy="2525168"/>
              <a:chOff x="5862897" y="35978"/>
              <a:chExt cx="2802245" cy="2525168"/>
            </a:xfrm>
          </p:grpSpPr>
          <p:sp>
            <p:nvSpPr>
              <p:cNvPr id="63" name="Freeform 16">
                <a:extLst>
                  <a:ext uri="{FF2B5EF4-FFF2-40B4-BE49-F238E27FC236}">
                    <a16:creationId xmlns:a16="http://schemas.microsoft.com/office/drawing/2014/main" id="{6CCB6AE1-9E7E-A5E1-254C-E06BC8759FA3}"/>
                  </a:ext>
                </a:extLst>
              </p:cNvPr>
              <p:cNvSpPr/>
              <p:nvPr/>
            </p:nvSpPr>
            <p:spPr>
              <a:xfrm rot="163353" flipH="1">
                <a:off x="5862897" y="35978"/>
                <a:ext cx="2802245" cy="2525168"/>
              </a:xfrm>
              <a:custGeom>
                <a:avLst/>
                <a:gdLst/>
                <a:ahLst/>
                <a:cxnLst/>
                <a:rect l="l" t="t" r="r" b="b"/>
                <a:pathLst>
                  <a:path w="3584236" h="3127246">
                    <a:moveTo>
                      <a:pt x="3584236" y="0"/>
                    </a:moveTo>
                    <a:lnTo>
                      <a:pt x="0" y="0"/>
                    </a:lnTo>
                    <a:lnTo>
                      <a:pt x="0" y="3127246"/>
                    </a:lnTo>
                    <a:lnTo>
                      <a:pt x="3584236" y="3127246"/>
                    </a:lnTo>
                    <a:lnTo>
                      <a:pt x="3584236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2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68D5E3BA-C560-6454-D7A4-865BEE25C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305610" y="189753"/>
                <a:ext cx="1297763" cy="1248194"/>
              </a:xfrm>
              <a:custGeom>
                <a:avLst/>
                <a:gdLst>
                  <a:gd name="connsiteX0" fmla="*/ 0 w 3084513"/>
                  <a:gd name="connsiteY0" fmla="*/ 1542257 h 3084513"/>
                  <a:gd name="connsiteX1" fmla="*/ 771128 w 3084513"/>
                  <a:gd name="connsiteY1" fmla="*/ 1 h 3084513"/>
                  <a:gd name="connsiteX2" fmla="*/ 2313385 w 3084513"/>
                  <a:gd name="connsiteY2" fmla="*/ 1 h 3084513"/>
                  <a:gd name="connsiteX3" fmla="*/ 3084513 w 3084513"/>
                  <a:gd name="connsiteY3" fmla="*/ 1542257 h 3084513"/>
                  <a:gd name="connsiteX4" fmla="*/ 2313385 w 3084513"/>
                  <a:gd name="connsiteY4" fmla="*/ 3084512 h 3084513"/>
                  <a:gd name="connsiteX5" fmla="*/ 771128 w 3084513"/>
                  <a:gd name="connsiteY5" fmla="*/ 3084512 h 3084513"/>
                  <a:gd name="connsiteX6" fmla="*/ 0 w 3084513"/>
                  <a:gd name="connsiteY6" fmla="*/ 1542257 h 3084513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631574 h 3173829"/>
                  <a:gd name="connsiteX1" fmla="*/ 771128 w 3084513"/>
                  <a:gd name="connsiteY1" fmla="*/ 89318 h 3173829"/>
                  <a:gd name="connsiteX2" fmla="*/ 2313385 w 3084513"/>
                  <a:gd name="connsiteY2" fmla="*/ 89318 h 3173829"/>
                  <a:gd name="connsiteX3" fmla="*/ 3084513 w 3084513"/>
                  <a:gd name="connsiteY3" fmla="*/ 1631574 h 3173829"/>
                  <a:gd name="connsiteX4" fmla="*/ 2313385 w 3084513"/>
                  <a:gd name="connsiteY4" fmla="*/ 3173829 h 3173829"/>
                  <a:gd name="connsiteX5" fmla="*/ 771128 w 3084513"/>
                  <a:gd name="connsiteY5" fmla="*/ 3173829 h 3173829"/>
                  <a:gd name="connsiteX6" fmla="*/ 0 w 3084513"/>
                  <a:gd name="connsiteY6" fmla="*/ 1631574 h 3173829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75118"/>
                  <a:gd name="connsiteX1" fmla="*/ 771128 w 3101544"/>
                  <a:gd name="connsiteY1" fmla="*/ 132550 h 3275118"/>
                  <a:gd name="connsiteX2" fmla="*/ 2313385 w 3101544"/>
                  <a:gd name="connsiteY2" fmla="*/ 132550 h 3275118"/>
                  <a:gd name="connsiteX3" fmla="*/ 3084513 w 3101544"/>
                  <a:gd name="connsiteY3" fmla="*/ 1674806 h 3275118"/>
                  <a:gd name="connsiteX4" fmla="*/ 2313385 w 3101544"/>
                  <a:gd name="connsiteY4" fmla="*/ 3217061 h 3275118"/>
                  <a:gd name="connsiteX5" fmla="*/ 771128 w 3101544"/>
                  <a:gd name="connsiteY5" fmla="*/ 3217061 h 3275118"/>
                  <a:gd name="connsiteX6" fmla="*/ 0 w 3101544"/>
                  <a:gd name="connsiteY6" fmla="*/ 1674806 h 3275118"/>
                  <a:gd name="connsiteX0" fmla="*/ 0 w 3101544"/>
                  <a:gd name="connsiteY0" fmla="*/ 1674806 h 3238376"/>
                  <a:gd name="connsiteX1" fmla="*/ 771128 w 3101544"/>
                  <a:gd name="connsiteY1" fmla="*/ 132550 h 3238376"/>
                  <a:gd name="connsiteX2" fmla="*/ 2313385 w 3101544"/>
                  <a:gd name="connsiteY2" fmla="*/ 132550 h 3238376"/>
                  <a:gd name="connsiteX3" fmla="*/ 3084513 w 3101544"/>
                  <a:gd name="connsiteY3" fmla="*/ 1674806 h 3238376"/>
                  <a:gd name="connsiteX4" fmla="*/ 2313385 w 3101544"/>
                  <a:gd name="connsiteY4" fmla="*/ 3217061 h 3238376"/>
                  <a:gd name="connsiteX5" fmla="*/ 560113 w 3101544"/>
                  <a:gd name="connsiteY5" fmla="*/ 2835223 h 3238376"/>
                  <a:gd name="connsiteX6" fmla="*/ 0 w 3101544"/>
                  <a:gd name="connsiteY6" fmla="*/ 1674806 h 3238376"/>
                  <a:gd name="connsiteX0" fmla="*/ 0 w 3101544"/>
                  <a:gd name="connsiteY0" fmla="*/ 1674806 h 3257537"/>
                  <a:gd name="connsiteX1" fmla="*/ 771128 w 3101544"/>
                  <a:gd name="connsiteY1" fmla="*/ 132550 h 3257537"/>
                  <a:gd name="connsiteX2" fmla="*/ 2313385 w 3101544"/>
                  <a:gd name="connsiteY2" fmla="*/ 132550 h 3257537"/>
                  <a:gd name="connsiteX3" fmla="*/ 3084513 w 3101544"/>
                  <a:gd name="connsiteY3" fmla="*/ 1674806 h 3257537"/>
                  <a:gd name="connsiteX4" fmla="*/ 2313385 w 3101544"/>
                  <a:gd name="connsiteY4" fmla="*/ 3217061 h 3257537"/>
                  <a:gd name="connsiteX5" fmla="*/ 560113 w 3101544"/>
                  <a:gd name="connsiteY5" fmla="*/ 2835223 h 3257537"/>
                  <a:gd name="connsiteX6" fmla="*/ 0 w 3101544"/>
                  <a:gd name="connsiteY6" fmla="*/ 1674806 h 3257537"/>
                  <a:gd name="connsiteX0" fmla="*/ 0 w 3101544"/>
                  <a:gd name="connsiteY0" fmla="*/ 1674806 h 3279556"/>
                  <a:gd name="connsiteX1" fmla="*/ 771128 w 3101544"/>
                  <a:gd name="connsiteY1" fmla="*/ 132550 h 3279556"/>
                  <a:gd name="connsiteX2" fmla="*/ 2313385 w 3101544"/>
                  <a:gd name="connsiteY2" fmla="*/ 132550 h 3279556"/>
                  <a:gd name="connsiteX3" fmla="*/ 3084513 w 3101544"/>
                  <a:gd name="connsiteY3" fmla="*/ 1674806 h 3279556"/>
                  <a:gd name="connsiteX4" fmla="*/ 2313385 w 3101544"/>
                  <a:gd name="connsiteY4" fmla="*/ 3217061 h 3279556"/>
                  <a:gd name="connsiteX5" fmla="*/ 560113 w 3101544"/>
                  <a:gd name="connsiteY5" fmla="*/ 2835223 h 3279556"/>
                  <a:gd name="connsiteX6" fmla="*/ 0 w 3101544"/>
                  <a:gd name="connsiteY6" fmla="*/ 1674806 h 3279556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8304"/>
                  <a:gd name="connsiteY0" fmla="*/ 1674806 h 3297843"/>
                  <a:gd name="connsiteX1" fmla="*/ 771128 w 3108304"/>
                  <a:gd name="connsiteY1" fmla="*/ 132550 h 3297843"/>
                  <a:gd name="connsiteX2" fmla="*/ 2313385 w 3108304"/>
                  <a:gd name="connsiteY2" fmla="*/ 132550 h 3297843"/>
                  <a:gd name="connsiteX3" fmla="*/ 3084513 w 3108304"/>
                  <a:gd name="connsiteY3" fmla="*/ 1674806 h 3297843"/>
                  <a:gd name="connsiteX4" fmla="*/ 2313385 w 3108304"/>
                  <a:gd name="connsiteY4" fmla="*/ 3217061 h 3297843"/>
                  <a:gd name="connsiteX5" fmla="*/ 560113 w 3108304"/>
                  <a:gd name="connsiteY5" fmla="*/ 2905561 h 3297843"/>
                  <a:gd name="connsiteX6" fmla="*/ 0 w 3108304"/>
                  <a:gd name="connsiteY6" fmla="*/ 1674806 h 3297843"/>
                  <a:gd name="connsiteX0" fmla="*/ 0 w 3108304"/>
                  <a:gd name="connsiteY0" fmla="*/ 1643822 h 3266859"/>
                  <a:gd name="connsiteX1" fmla="*/ 771128 w 3108304"/>
                  <a:gd name="connsiteY1" fmla="*/ 101566 h 3266859"/>
                  <a:gd name="connsiteX2" fmla="*/ 2313385 w 3108304"/>
                  <a:gd name="connsiteY2" fmla="*/ 101566 h 3266859"/>
                  <a:gd name="connsiteX3" fmla="*/ 3084513 w 3108304"/>
                  <a:gd name="connsiteY3" fmla="*/ 1643822 h 3266859"/>
                  <a:gd name="connsiteX4" fmla="*/ 2313385 w 3108304"/>
                  <a:gd name="connsiteY4" fmla="*/ 3186077 h 3266859"/>
                  <a:gd name="connsiteX5" fmla="*/ 560113 w 3108304"/>
                  <a:gd name="connsiteY5" fmla="*/ 2874577 h 3266859"/>
                  <a:gd name="connsiteX6" fmla="*/ 0 w 3108304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36093"/>
                  <a:gd name="connsiteY0" fmla="*/ 1363219 h 3266859"/>
                  <a:gd name="connsiteX1" fmla="*/ 720886 w 3036093"/>
                  <a:gd name="connsiteY1" fmla="*/ 101566 h 3266859"/>
                  <a:gd name="connsiteX2" fmla="*/ 2263143 w 3036093"/>
                  <a:gd name="connsiteY2" fmla="*/ 101566 h 3266859"/>
                  <a:gd name="connsiteX3" fmla="*/ 3034271 w 3036093"/>
                  <a:gd name="connsiteY3" fmla="*/ 1643822 h 3266859"/>
                  <a:gd name="connsiteX4" fmla="*/ 2263143 w 3036093"/>
                  <a:gd name="connsiteY4" fmla="*/ 3186077 h 3266859"/>
                  <a:gd name="connsiteX5" fmla="*/ 509871 w 3036093"/>
                  <a:gd name="connsiteY5" fmla="*/ 2874577 h 3266859"/>
                  <a:gd name="connsiteX6" fmla="*/ 0 w 3036093"/>
                  <a:gd name="connsiteY6" fmla="*/ 1363219 h 3266859"/>
                  <a:gd name="connsiteX0" fmla="*/ 3688 w 3039781"/>
                  <a:gd name="connsiteY0" fmla="*/ 1363219 h 3266859"/>
                  <a:gd name="connsiteX1" fmla="*/ 724574 w 3039781"/>
                  <a:gd name="connsiteY1" fmla="*/ 101566 h 3266859"/>
                  <a:gd name="connsiteX2" fmla="*/ 2266831 w 3039781"/>
                  <a:gd name="connsiteY2" fmla="*/ 101566 h 3266859"/>
                  <a:gd name="connsiteX3" fmla="*/ 3037959 w 3039781"/>
                  <a:gd name="connsiteY3" fmla="*/ 1643822 h 3266859"/>
                  <a:gd name="connsiteX4" fmla="*/ 2266831 w 3039781"/>
                  <a:gd name="connsiteY4" fmla="*/ 3186077 h 3266859"/>
                  <a:gd name="connsiteX5" fmla="*/ 513559 w 3039781"/>
                  <a:gd name="connsiteY5" fmla="*/ 2874577 h 3266859"/>
                  <a:gd name="connsiteX6" fmla="*/ 3688 w 3039781"/>
                  <a:gd name="connsiteY6" fmla="*/ 1363219 h 3266859"/>
                  <a:gd name="connsiteX0" fmla="*/ 3688 w 3040020"/>
                  <a:gd name="connsiteY0" fmla="*/ 1363219 h 3266859"/>
                  <a:gd name="connsiteX1" fmla="*/ 724574 w 3040020"/>
                  <a:gd name="connsiteY1" fmla="*/ 101566 h 3266859"/>
                  <a:gd name="connsiteX2" fmla="*/ 2266831 w 3040020"/>
                  <a:gd name="connsiteY2" fmla="*/ 101566 h 3266859"/>
                  <a:gd name="connsiteX3" fmla="*/ 3037959 w 3040020"/>
                  <a:gd name="connsiteY3" fmla="*/ 1643822 h 3266859"/>
                  <a:gd name="connsiteX4" fmla="*/ 2266831 w 3040020"/>
                  <a:gd name="connsiteY4" fmla="*/ 3186077 h 3266859"/>
                  <a:gd name="connsiteX5" fmla="*/ 513559 w 3040020"/>
                  <a:gd name="connsiteY5" fmla="*/ 2874577 h 3266859"/>
                  <a:gd name="connsiteX6" fmla="*/ 3688 w 3040020"/>
                  <a:gd name="connsiteY6" fmla="*/ 1363219 h 326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0020" h="3266859">
                    <a:moveTo>
                      <a:pt x="3688" y="1363219"/>
                    </a:moveTo>
                    <a:cubicBezTo>
                      <a:pt x="39668" y="587877"/>
                      <a:pt x="387144" y="324249"/>
                      <a:pt x="724574" y="101566"/>
                    </a:cubicBezTo>
                    <a:cubicBezTo>
                      <a:pt x="1118080" y="-99401"/>
                      <a:pt x="1762794" y="51324"/>
                      <a:pt x="2266831" y="101566"/>
                    </a:cubicBezTo>
                    <a:cubicBezTo>
                      <a:pt x="2875566" y="250917"/>
                      <a:pt x="3062270" y="1149834"/>
                      <a:pt x="3037959" y="1643822"/>
                    </a:cubicBezTo>
                    <a:cubicBezTo>
                      <a:pt x="2991932" y="2188052"/>
                      <a:pt x="2815276" y="3053830"/>
                      <a:pt x="2266831" y="3186077"/>
                    </a:cubicBezTo>
                    <a:cubicBezTo>
                      <a:pt x="1551778" y="3316706"/>
                      <a:pt x="766387" y="3336801"/>
                      <a:pt x="513559" y="2874577"/>
                    </a:cubicBezTo>
                    <a:cubicBezTo>
                      <a:pt x="326854" y="2310250"/>
                      <a:pt x="-40720" y="2082974"/>
                      <a:pt x="3688" y="1363219"/>
                    </a:cubicBezTo>
                    <a:close/>
                  </a:path>
                </a:pathLst>
              </a:custGeom>
              <a:ln>
                <a:noFill/>
              </a:ln>
            </p:spPr>
          </p:pic>
        </p:grpSp>
        <p:sp>
          <p:nvSpPr>
            <p:cNvPr id="74" name="TextBox 32">
              <a:extLst>
                <a:ext uri="{FF2B5EF4-FFF2-40B4-BE49-F238E27FC236}">
                  <a16:creationId xmlns:a16="http://schemas.microsoft.com/office/drawing/2014/main" id="{1151A65B-6862-7D13-3A1F-89204DF528D8}"/>
                </a:ext>
              </a:extLst>
            </p:cNvPr>
            <p:cNvSpPr txBox="1"/>
            <p:nvPr/>
          </p:nvSpPr>
          <p:spPr>
            <a:xfrm rot="20725337">
              <a:off x="7220691" y="720289"/>
              <a:ext cx="1338632" cy="738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50" b="1" i="0" u="none" strike="noStrike" kern="1200" cap="none" spc="0" normalizeH="0" baseline="0" noProof="0">
                  <a:ln>
                    <a:noFill/>
                  </a:ln>
                  <a:solidFill>
                    <a:srgbClr val="187F9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Calibri (MS) Bold"/>
                </a:rPr>
                <a:t>Deep</a:t>
              </a:r>
              <a:r>
                <a:rPr kumimoji="0" lang="en-US" sz="2250" b="1" i="0" u="none" strike="noStrike" kern="1200" cap="none" spc="0" normalizeH="0" baseline="0" noProof="0">
                  <a:ln>
                    <a:noFill/>
                  </a:ln>
                  <a:solidFill>
                    <a:srgbClr val="187F99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50" b="1" i="0" u="none" strike="noStrike" kern="1200" cap="none" spc="0" normalizeH="0" baseline="0" noProof="0">
                  <a:ln>
                    <a:noFill/>
                  </a:ln>
                  <a:solidFill>
                    <a:srgbClr val="187F99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rPr>
                <a:t>Breathing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A4A077-3623-932C-6B69-E195A5FF7854}"/>
              </a:ext>
            </a:extLst>
          </p:cNvPr>
          <p:cNvGrpSpPr/>
          <p:nvPr/>
        </p:nvGrpSpPr>
        <p:grpSpPr>
          <a:xfrm>
            <a:off x="3415810" y="321619"/>
            <a:ext cx="2374049" cy="1994338"/>
            <a:chOff x="3192327" y="100281"/>
            <a:chExt cx="2898440" cy="2434857"/>
          </a:xfrm>
        </p:grpSpPr>
        <p:grpSp>
          <p:nvGrpSpPr>
            <p:cNvPr id="67" name="Group 30">
              <a:extLst>
                <a:ext uri="{FF2B5EF4-FFF2-40B4-BE49-F238E27FC236}">
                  <a16:creationId xmlns:a16="http://schemas.microsoft.com/office/drawing/2014/main" id="{BB91D8C4-EC25-95DB-86DF-972C4F88AD4C}"/>
                </a:ext>
              </a:extLst>
            </p:cNvPr>
            <p:cNvGrpSpPr/>
            <p:nvPr/>
          </p:nvGrpSpPr>
          <p:grpSpPr>
            <a:xfrm rot="10543941">
              <a:off x="3192327" y="100281"/>
              <a:ext cx="2898440" cy="2434857"/>
              <a:chOff x="0" y="0"/>
              <a:chExt cx="3864586" cy="3154469"/>
            </a:xfrm>
          </p:grpSpPr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id="{9B68F4FF-05AC-352E-4B0E-B619B718EDF1}"/>
                  </a:ext>
                </a:extLst>
              </p:cNvPr>
              <p:cNvSpPr/>
              <p:nvPr/>
            </p:nvSpPr>
            <p:spPr>
              <a:xfrm rot="-10800000">
                <a:off x="0" y="0"/>
                <a:ext cx="3864586" cy="3154469"/>
              </a:xfrm>
              <a:custGeom>
                <a:avLst/>
                <a:gdLst/>
                <a:ahLst/>
                <a:cxnLst/>
                <a:rect l="l" t="t" r="r" b="b"/>
                <a:pathLst>
                  <a:path w="3864586" h="3154469">
                    <a:moveTo>
                      <a:pt x="0" y="0"/>
                    </a:moveTo>
                    <a:lnTo>
                      <a:pt x="3864586" y="0"/>
                    </a:lnTo>
                    <a:lnTo>
                      <a:pt x="3864586" y="3154469"/>
                    </a:lnTo>
                    <a:lnTo>
                      <a:pt x="0" y="31544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2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9" name="TextBox 32">
                <a:extLst>
                  <a:ext uri="{FF2B5EF4-FFF2-40B4-BE49-F238E27FC236}">
                    <a16:creationId xmlns:a16="http://schemas.microsoft.com/office/drawing/2014/main" id="{E1CC65C9-AF98-CCC5-F496-4970D79345F9}"/>
                  </a:ext>
                </a:extLst>
              </p:cNvPr>
              <p:cNvSpPr txBox="1"/>
              <p:nvPr/>
            </p:nvSpPr>
            <p:spPr>
              <a:xfrm rot="11056059">
                <a:off x="1735534" y="1437251"/>
                <a:ext cx="1784840" cy="121703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ts val="1991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75" b="1" i="0" u="none" strike="noStrike" kern="1200" cap="none" spc="0" normalizeH="0" baseline="0" noProof="0">
                    <a:ln>
                      <a:noFill/>
                    </a:ln>
                    <a:solidFill>
                      <a:srgbClr val="187F99"/>
                    </a:solidFill>
                    <a:effectLst/>
                    <a:uLnTx/>
                    <a:uFillTx/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Talk to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ts val="1991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75" b="1" i="0" u="none" strike="noStrike" kern="1200" cap="none" spc="0" normalizeH="0" baseline="0" noProof="0">
                    <a:ln>
                      <a:noFill/>
                    </a:ln>
                    <a:solidFill>
                      <a:srgbClr val="187F99"/>
                    </a:solidFill>
                    <a:effectLst/>
                    <a:uLnTx/>
                    <a:uFillTx/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Trusted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ts val="1991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75" b="1" i="0" u="none" strike="noStrike" kern="1200" cap="none" spc="0" normalizeH="0" baseline="0" noProof="0">
                    <a:ln>
                      <a:noFill/>
                    </a:ln>
                    <a:solidFill>
                      <a:srgbClr val="187F99"/>
                    </a:solidFill>
                    <a:effectLst/>
                    <a:uLnTx/>
                    <a:uFillTx/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Adult</a:t>
                </a:r>
              </a:p>
            </p:txBody>
          </p:sp>
        </p:grpSp>
        <p:pic>
          <p:nvPicPr>
            <p:cNvPr id="77" name="Picture 76" descr="Hands holding heart">
              <a:extLst>
                <a:ext uri="{FF2B5EF4-FFF2-40B4-BE49-F238E27FC236}">
                  <a16:creationId xmlns:a16="http://schemas.microsoft.com/office/drawing/2014/main" id="{BF14A44A-31E4-EC99-498B-ECFE036EF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0733" y="311867"/>
              <a:ext cx="984588" cy="946982"/>
            </a:xfrm>
            <a:custGeom>
              <a:avLst/>
              <a:gdLst>
                <a:gd name="connsiteX0" fmla="*/ 0 w 3084513"/>
                <a:gd name="connsiteY0" fmla="*/ 1542257 h 3084513"/>
                <a:gd name="connsiteX1" fmla="*/ 771128 w 3084513"/>
                <a:gd name="connsiteY1" fmla="*/ 1 h 3084513"/>
                <a:gd name="connsiteX2" fmla="*/ 2313385 w 3084513"/>
                <a:gd name="connsiteY2" fmla="*/ 1 h 3084513"/>
                <a:gd name="connsiteX3" fmla="*/ 3084513 w 3084513"/>
                <a:gd name="connsiteY3" fmla="*/ 1542257 h 3084513"/>
                <a:gd name="connsiteX4" fmla="*/ 2313385 w 3084513"/>
                <a:gd name="connsiteY4" fmla="*/ 3084512 h 3084513"/>
                <a:gd name="connsiteX5" fmla="*/ 771128 w 3084513"/>
                <a:gd name="connsiteY5" fmla="*/ 3084512 h 3084513"/>
                <a:gd name="connsiteX6" fmla="*/ 0 w 3084513"/>
                <a:gd name="connsiteY6" fmla="*/ 1542257 h 3084513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631574 h 3173829"/>
                <a:gd name="connsiteX1" fmla="*/ 771128 w 3084513"/>
                <a:gd name="connsiteY1" fmla="*/ 89318 h 3173829"/>
                <a:gd name="connsiteX2" fmla="*/ 2313385 w 3084513"/>
                <a:gd name="connsiteY2" fmla="*/ 89318 h 3173829"/>
                <a:gd name="connsiteX3" fmla="*/ 3084513 w 3084513"/>
                <a:gd name="connsiteY3" fmla="*/ 1631574 h 3173829"/>
                <a:gd name="connsiteX4" fmla="*/ 2313385 w 3084513"/>
                <a:gd name="connsiteY4" fmla="*/ 3173829 h 3173829"/>
                <a:gd name="connsiteX5" fmla="*/ 771128 w 3084513"/>
                <a:gd name="connsiteY5" fmla="*/ 3173829 h 3173829"/>
                <a:gd name="connsiteX6" fmla="*/ 0 w 3084513"/>
                <a:gd name="connsiteY6" fmla="*/ 1631574 h 3173829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75118"/>
                <a:gd name="connsiteX1" fmla="*/ 771128 w 3101544"/>
                <a:gd name="connsiteY1" fmla="*/ 132550 h 3275118"/>
                <a:gd name="connsiteX2" fmla="*/ 2313385 w 3101544"/>
                <a:gd name="connsiteY2" fmla="*/ 132550 h 3275118"/>
                <a:gd name="connsiteX3" fmla="*/ 3084513 w 3101544"/>
                <a:gd name="connsiteY3" fmla="*/ 1674806 h 3275118"/>
                <a:gd name="connsiteX4" fmla="*/ 2313385 w 3101544"/>
                <a:gd name="connsiteY4" fmla="*/ 3217061 h 3275118"/>
                <a:gd name="connsiteX5" fmla="*/ 771128 w 3101544"/>
                <a:gd name="connsiteY5" fmla="*/ 3217061 h 3275118"/>
                <a:gd name="connsiteX6" fmla="*/ 0 w 3101544"/>
                <a:gd name="connsiteY6" fmla="*/ 1674806 h 3275118"/>
                <a:gd name="connsiteX0" fmla="*/ 0 w 3101544"/>
                <a:gd name="connsiteY0" fmla="*/ 1674806 h 3238376"/>
                <a:gd name="connsiteX1" fmla="*/ 771128 w 3101544"/>
                <a:gd name="connsiteY1" fmla="*/ 132550 h 3238376"/>
                <a:gd name="connsiteX2" fmla="*/ 2313385 w 3101544"/>
                <a:gd name="connsiteY2" fmla="*/ 132550 h 3238376"/>
                <a:gd name="connsiteX3" fmla="*/ 3084513 w 3101544"/>
                <a:gd name="connsiteY3" fmla="*/ 1674806 h 3238376"/>
                <a:gd name="connsiteX4" fmla="*/ 2313385 w 3101544"/>
                <a:gd name="connsiteY4" fmla="*/ 3217061 h 3238376"/>
                <a:gd name="connsiteX5" fmla="*/ 560113 w 3101544"/>
                <a:gd name="connsiteY5" fmla="*/ 2835223 h 3238376"/>
                <a:gd name="connsiteX6" fmla="*/ 0 w 3101544"/>
                <a:gd name="connsiteY6" fmla="*/ 1674806 h 3238376"/>
                <a:gd name="connsiteX0" fmla="*/ 0 w 3101544"/>
                <a:gd name="connsiteY0" fmla="*/ 1674806 h 3257537"/>
                <a:gd name="connsiteX1" fmla="*/ 771128 w 3101544"/>
                <a:gd name="connsiteY1" fmla="*/ 132550 h 3257537"/>
                <a:gd name="connsiteX2" fmla="*/ 2313385 w 3101544"/>
                <a:gd name="connsiteY2" fmla="*/ 132550 h 3257537"/>
                <a:gd name="connsiteX3" fmla="*/ 3084513 w 3101544"/>
                <a:gd name="connsiteY3" fmla="*/ 1674806 h 3257537"/>
                <a:gd name="connsiteX4" fmla="*/ 2313385 w 3101544"/>
                <a:gd name="connsiteY4" fmla="*/ 3217061 h 3257537"/>
                <a:gd name="connsiteX5" fmla="*/ 560113 w 3101544"/>
                <a:gd name="connsiteY5" fmla="*/ 2835223 h 3257537"/>
                <a:gd name="connsiteX6" fmla="*/ 0 w 3101544"/>
                <a:gd name="connsiteY6" fmla="*/ 1674806 h 3257537"/>
                <a:gd name="connsiteX0" fmla="*/ 0 w 3101544"/>
                <a:gd name="connsiteY0" fmla="*/ 1674806 h 3279556"/>
                <a:gd name="connsiteX1" fmla="*/ 771128 w 3101544"/>
                <a:gd name="connsiteY1" fmla="*/ 132550 h 3279556"/>
                <a:gd name="connsiteX2" fmla="*/ 2313385 w 3101544"/>
                <a:gd name="connsiteY2" fmla="*/ 132550 h 3279556"/>
                <a:gd name="connsiteX3" fmla="*/ 3084513 w 3101544"/>
                <a:gd name="connsiteY3" fmla="*/ 1674806 h 3279556"/>
                <a:gd name="connsiteX4" fmla="*/ 2313385 w 3101544"/>
                <a:gd name="connsiteY4" fmla="*/ 3217061 h 3279556"/>
                <a:gd name="connsiteX5" fmla="*/ 560113 w 3101544"/>
                <a:gd name="connsiteY5" fmla="*/ 2835223 h 3279556"/>
                <a:gd name="connsiteX6" fmla="*/ 0 w 3101544"/>
                <a:gd name="connsiteY6" fmla="*/ 1674806 h 3279556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8304"/>
                <a:gd name="connsiteY0" fmla="*/ 1674806 h 3297843"/>
                <a:gd name="connsiteX1" fmla="*/ 771128 w 3108304"/>
                <a:gd name="connsiteY1" fmla="*/ 132550 h 3297843"/>
                <a:gd name="connsiteX2" fmla="*/ 2313385 w 3108304"/>
                <a:gd name="connsiteY2" fmla="*/ 132550 h 3297843"/>
                <a:gd name="connsiteX3" fmla="*/ 3084513 w 3108304"/>
                <a:gd name="connsiteY3" fmla="*/ 1674806 h 3297843"/>
                <a:gd name="connsiteX4" fmla="*/ 2313385 w 3108304"/>
                <a:gd name="connsiteY4" fmla="*/ 3217061 h 3297843"/>
                <a:gd name="connsiteX5" fmla="*/ 560113 w 3108304"/>
                <a:gd name="connsiteY5" fmla="*/ 2905561 h 3297843"/>
                <a:gd name="connsiteX6" fmla="*/ 0 w 3108304"/>
                <a:gd name="connsiteY6" fmla="*/ 1674806 h 3297843"/>
                <a:gd name="connsiteX0" fmla="*/ 0 w 3108304"/>
                <a:gd name="connsiteY0" fmla="*/ 1643822 h 3266859"/>
                <a:gd name="connsiteX1" fmla="*/ 771128 w 3108304"/>
                <a:gd name="connsiteY1" fmla="*/ 101566 h 3266859"/>
                <a:gd name="connsiteX2" fmla="*/ 2313385 w 3108304"/>
                <a:gd name="connsiteY2" fmla="*/ 101566 h 3266859"/>
                <a:gd name="connsiteX3" fmla="*/ 3084513 w 3108304"/>
                <a:gd name="connsiteY3" fmla="*/ 1643822 h 3266859"/>
                <a:gd name="connsiteX4" fmla="*/ 2313385 w 3108304"/>
                <a:gd name="connsiteY4" fmla="*/ 3186077 h 3266859"/>
                <a:gd name="connsiteX5" fmla="*/ 560113 w 3108304"/>
                <a:gd name="connsiteY5" fmla="*/ 2874577 h 3266859"/>
                <a:gd name="connsiteX6" fmla="*/ 0 w 3108304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36093"/>
                <a:gd name="connsiteY0" fmla="*/ 1363219 h 3266859"/>
                <a:gd name="connsiteX1" fmla="*/ 720886 w 3036093"/>
                <a:gd name="connsiteY1" fmla="*/ 101566 h 3266859"/>
                <a:gd name="connsiteX2" fmla="*/ 2263143 w 3036093"/>
                <a:gd name="connsiteY2" fmla="*/ 101566 h 3266859"/>
                <a:gd name="connsiteX3" fmla="*/ 3034271 w 3036093"/>
                <a:gd name="connsiteY3" fmla="*/ 1643822 h 3266859"/>
                <a:gd name="connsiteX4" fmla="*/ 2263143 w 3036093"/>
                <a:gd name="connsiteY4" fmla="*/ 3186077 h 3266859"/>
                <a:gd name="connsiteX5" fmla="*/ 509871 w 3036093"/>
                <a:gd name="connsiteY5" fmla="*/ 2874577 h 3266859"/>
                <a:gd name="connsiteX6" fmla="*/ 0 w 3036093"/>
                <a:gd name="connsiteY6" fmla="*/ 1363219 h 3266859"/>
                <a:gd name="connsiteX0" fmla="*/ 3688 w 3039781"/>
                <a:gd name="connsiteY0" fmla="*/ 1363219 h 3266859"/>
                <a:gd name="connsiteX1" fmla="*/ 724574 w 3039781"/>
                <a:gd name="connsiteY1" fmla="*/ 101566 h 3266859"/>
                <a:gd name="connsiteX2" fmla="*/ 2266831 w 3039781"/>
                <a:gd name="connsiteY2" fmla="*/ 101566 h 3266859"/>
                <a:gd name="connsiteX3" fmla="*/ 3037959 w 3039781"/>
                <a:gd name="connsiteY3" fmla="*/ 1643822 h 3266859"/>
                <a:gd name="connsiteX4" fmla="*/ 2266831 w 3039781"/>
                <a:gd name="connsiteY4" fmla="*/ 3186077 h 3266859"/>
                <a:gd name="connsiteX5" fmla="*/ 513559 w 3039781"/>
                <a:gd name="connsiteY5" fmla="*/ 2874577 h 3266859"/>
                <a:gd name="connsiteX6" fmla="*/ 3688 w 3039781"/>
                <a:gd name="connsiteY6" fmla="*/ 1363219 h 3266859"/>
                <a:gd name="connsiteX0" fmla="*/ 3688 w 3040020"/>
                <a:gd name="connsiteY0" fmla="*/ 1363219 h 3266859"/>
                <a:gd name="connsiteX1" fmla="*/ 724574 w 3040020"/>
                <a:gd name="connsiteY1" fmla="*/ 101566 h 3266859"/>
                <a:gd name="connsiteX2" fmla="*/ 2266831 w 3040020"/>
                <a:gd name="connsiteY2" fmla="*/ 101566 h 3266859"/>
                <a:gd name="connsiteX3" fmla="*/ 3037959 w 3040020"/>
                <a:gd name="connsiteY3" fmla="*/ 1643822 h 3266859"/>
                <a:gd name="connsiteX4" fmla="*/ 2266831 w 3040020"/>
                <a:gd name="connsiteY4" fmla="*/ 3186077 h 3266859"/>
                <a:gd name="connsiteX5" fmla="*/ 513559 w 3040020"/>
                <a:gd name="connsiteY5" fmla="*/ 2874577 h 3266859"/>
                <a:gd name="connsiteX6" fmla="*/ 3688 w 3040020"/>
                <a:gd name="connsiteY6" fmla="*/ 1363219 h 326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0020" h="3266859">
                  <a:moveTo>
                    <a:pt x="3688" y="1363219"/>
                  </a:moveTo>
                  <a:cubicBezTo>
                    <a:pt x="39668" y="587877"/>
                    <a:pt x="387144" y="324249"/>
                    <a:pt x="724574" y="101566"/>
                  </a:cubicBezTo>
                  <a:cubicBezTo>
                    <a:pt x="1118080" y="-99401"/>
                    <a:pt x="1762794" y="51324"/>
                    <a:pt x="2266831" y="101566"/>
                  </a:cubicBezTo>
                  <a:cubicBezTo>
                    <a:pt x="2875566" y="250917"/>
                    <a:pt x="3062270" y="1149834"/>
                    <a:pt x="3037959" y="1643822"/>
                  </a:cubicBezTo>
                  <a:cubicBezTo>
                    <a:pt x="2991932" y="2188052"/>
                    <a:pt x="2815276" y="3053830"/>
                    <a:pt x="2266831" y="3186077"/>
                  </a:cubicBezTo>
                  <a:cubicBezTo>
                    <a:pt x="1551778" y="3316706"/>
                    <a:pt x="766387" y="3336801"/>
                    <a:pt x="513559" y="2874577"/>
                  </a:cubicBezTo>
                  <a:cubicBezTo>
                    <a:pt x="326854" y="2310250"/>
                    <a:pt x="-40720" y="2082974"/>
                    <a:pt x="3688" y="1363219"/>
                  </a:cubicBezTo>
                  <a:close/>
                </a:path>
              </a:pathLst>
            </a:custGeom>
            <a:ln>
              <a:noFill/>
            </a:ln>
          </p:spPr>
        </p:pic>
      </p:grpSp>
      <p:sp>
        <p:nvSpPr>
          <p:cNvPr id="78" name="Freeform 4">
            <a:extLst>
              <a:ext uri="{FF2B5EF4-FFF2-40B4-BE49-F238E27FC236}">
                <a16:creationId xmlns:a16="http://schemas.microsoft.com/office/drawing/2014/main" id="{11D1B301-C30B-65C6-AC43-1703B303A689}"/>
              </a:ext>
            </a:extLst>
          </p:cNvPr>
          <p:cNvSpPr/>
          <p:nvPr/>
        </p:nvSpPr>
        <p:spPr>
          <a:xfrm>
            <a:off x="2310749" y="1750485"/>
            <a:ext cx="3786317" cy="2528920"/>
          </a:xfrm>
          <a:custGeom>
            <a:avLst/>
            <a:gdLst/>
            <a:ahLst/>
            <a:cxnLst/>
            <a:rect l="l" t="t" r="r" b="b"/>
            <a:pathLst>
              <a:path w="4038738" h="2697515">
                <a:moveTo>
                  <a:pt x="0" y="0"/>
                </a:moveTo>
                <a:lnTo>
                  <a:pt x="4038738" y="0"/>
                </a:lnTo>
                <a:lnTo>
                  <a:pt x="4038738" y="2697515"/>
                </a:lnTo>
                <a:lnTo>
                  <a:pt x="0" y="2697515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99" name="Group 30">
            <a:extLst>
              <a:ext uri="{FF2B5EF4-FFF2-40B4-BE49-F238E27FC236}">
                <a16:creationId xmlns:a16="http://schemas.microsoft.com/office/drawing/2014/main" id="{6BB76D87-60B7-F6B9-AEA9-A3450CE9F572}"/>
              </a:ext>
            </a:extLst>
          </p:cNvPr>
          <p:cNvGrpSpPr/>
          <p:nvPr/>
        </p:nvGrpSpPr>
        <p:grpSpPr>
          <a:xfrm rot="5766245">
            <a:off x="249127" y="2133218"/>
            <a:ext cx="2314575" cy="2400300"/>
            <a:chOff x="1053321" y="-3883675"/>
            <a:chExt cx="3864586" cy="3271301"/>
          </a:xfrm>
        </p:grpSpPr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69A59B34-CACA-14A1-2453-2A1116EDA02A}"/>
                </a:ext>
              </a:extLst>
            </p:cNvPr>
            <p:cNvSpPr/>
            <p:nvPr/>
          </p:nvSpPr>
          <p:spPr>
            <a:xfrm rot="10713985">
              <a:off x="1053321" y="-3883675"/>
              <a:ext cx="3864586" cy="3271301"/>
            </a:xfrm>
            <a:custGeom>
              <a:avLst/>
              <a:gdLst/>
              <a:ahLst/>
              <a:cxnLst/>
              <a:rect l="l" t="t" r="r" b="b"/>
              <a:pathLst>
                <a:path w="3864586" h="3154469">
                  <a:moveTo>
                    <a:pt x="0" y="0"/>
                  </a:moveTo>
                  <a:lnTo>
                    <a:pt x="3864586" y="0"/>
                  </a:lnTo>
                  <a:lnTo>
                    <a:pt x="3864586" y="3154469"/>
                  </a:lnTo>
                  <a:lnTo>
                    <a:pt x="0" y="3154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1" name="TextBox 32">
              <a:extLst>
                <a:ext uri="{FF2B5EF4-FFF2-40B4-BE49-F238E27FC236}">
                  <a16:creationId xmlns:a16="http://schemas.microsoft.com/office/drawing/2014/main" id="{290F5337-5019-4F05-5127-053BD7485D05}"/>
                </a:ext>
              </a:extLst>
            </p:cNvPr>
            <p:cNvSpPr txBox="1"/>
            <p:nvPr/>
          </p:nvSpPr>
          <p:spPr>
            <a:xfrm rot="15833755">
              <a:off x="2965383" y="-1922075"/>
              <a:ext cx="1734258" cy="428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991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75" b="1" i="0" u="none" strike="noStrike" kern="1200" cap="none" spc="0" normalizeH="0" baseline="0" noProof="0">
                  <a:ln>
                    <a:noFill/>
                  </a:ln>
                  <a:solidFill>
                    <a:srgbClr val="187F99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rPr>
                <a:t>Stretching</a:t>
              </a:r>
            </a:p>
          </p:txBody>
        </p:sp>
      </p:grpSp>
      <p:sp>
        <p:nvSpPr>
          <p:cNvPr id="114" name="Freeform 24">
            <a:extLst>
              <a:ext uri="{FF2B5EF4-FFF2-40B4-BE49-F238E27FC236}">
                <a16:creationId xmlns:a16="http://schemas.microsoft.com/office/drawing/2014/main" id="{89E3127A-6C84-1071-8C24-446362936124}"/>
              </a:ext>
            </a:extLst>
          </p:cNvPr>
          <p:cNvSpPr/>
          <p:nvPr/>
        </p:nvSpPr>
        <p:spPr>
          <a:xfrm rot="21367353">
            <a:off x="393052" y="2464130"/>
            <a:ext cx="1130805" cy="1179225"/>
          </a:xfrm>
          <a:custGeom>
            <a:avLst/>
            <a:gdLst/>
            <a:ahLst/>
            <a:cxnLst/>
            <a:rect l="l" t="t" r="r" b="b"/>
            <a:pathLst>
              <a:path w="13009880" h="1164463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20" y="11470640"/>
                </a:cubicBezTo>
                <a:cubicBezTo>
                  <a:pt x="9123680" y="11334750"/>
                  <a:pt x="10237470" y="10519410"/>
                  <a:pt x="11071860" y="9767570"/>
                </a:cubicBezTo>
                <a:cubicBezTo>
                  <a:pt x="11625580" y="9268460"/>
                  <a:pt x="11971020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07CF1358-0E0A-30C9-3EE5-7238A0A174D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503" y="702277"/>
            <a:ext cx="850570" cy="818082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7FF2A16C-4211-0C8A-327D-8C51A63C2455}"/>
              </a:ext>
            </a:extLst>
          </p:cNvPr>
          <p:cNvSpPr txBox="1"/>
          <p:nvPr/>
        </p:nvSpPr>
        <p:spPr>
          <a:xfrm>
            <a:off x="1928346" y="4807701"/>
            <a:ext cx="1019929" cy="592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302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187F99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Wall</a:t>
            </a:r>
          </a:p>
          <a:p>
            <a:pPr marL="0" marR="0" lvl="0" indent="0" algn="ctr" defTabSz="914400" rtl="0" eaLnBrk="1" fontAlgn="base" latinLnBrk="0" hangingPunct="1">
              <a:lnSpc>
                <a:spcPts val="2302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187F99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Pushes</a:t>
            </a:r>
          </a:p>
        </p:txBody>
      </p:sp>
      <p:sp>
        <p:nvSpPr>
          <p:cNvPr id="9" name="TextBox 32">
            <a:extLst>
              <a:ext uri="{FF2B5EF4-FFF2-40B4-BE49-F238E27FC236}">
                <a16:creationId xmlns:a16="http://schemas.microsoft.com/office/drawing/2014/main" id="{018356AC-8955-32C8-DB05-07BDBE6BEEBB}"/>
              </a:ext>
            </a:extLst>
          </p:cNvPr>
          <p:cNvSpPr txBox="1"/>
          <p:nvPr/>
        </p:nvSpPr>
        <p:spPr>
          <a:xfrm>
            <a:off x="4493300" y="5562010"/>
            <a:ext cx="1177263" cy="519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99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74" b="1" i="0" u="none" strike="noStrike" kern="1200" cap="none" spc="0" normalizeH="0" baseline="0" noProof="0">
                <a:ln>
                  <a:noFill/>
                </a:ln>
                <a:solidFill>
                  <a:srgbClr val="187F99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Positive</a:t>
            </a:r>
          </a:p>
          <a:p>
            <a:pPr marL="0" marR="0" lvl="0" indent="0" algn="ctr" defTabSz="914400" rtl="0" eaLnBrk="1" fontAlgn="base" latinLnBrk="0" hangingPunct="1">
              <a:lnSpc>
                <a:spcPts val="199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74" b="1" i="0" u="none" strike="noStrike" kern="1200" cap="none" spc="0" normalizeH="0" baseline="0" noProof="0">
                <a:ln>
                  <a:noFill/>
                </a:ln>
                <a:solidFill>
                  <a:srgbClr val="187F99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Self-Talk</a:t>
            </a:r>
          </a:p>
        </p:txBody>
      </p:sp>
      <p:pic>
        <p:nvPicPr>
          <p:cNvPr id="2" name="Graphic 114">
            <a:extLst>
              <a:ext uri="{FF2B5EF4-FFF2-40B4-BE49-F238E27FC236}">
                <a16:creationId xmlns:a16="http://schemas.microsoft.com/office/drawing/2014/main" id="{EF4730A2-6D3F-C462-97AC-A4251F198F2D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842" y="985433"/>
            <a:ext cx="778689" cy="748947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3" name="Graphic 114">
            <a:extLst>
              <a:ext uri="{FF2B5EF4-FFF2-40B4-BE49-F238E27FC236}">
                <a16:creationId xmlns:a16="http://schemas.microsoft.com/office/drawing/2014/main" id="{59BDDA42-ADF2-B48D-AC36-CFA95B8BF41F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050" y="4880833"/>
            <a:ext cx="897011" cy="862749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grpSp>
        <p:nvGrpSpPr>
          <p:cNvPr id="14" name="Graphic 11" descr="Round speech bubble">
            <a:extLst>
              <a:ext uri="{FF2B5EF4-FFF2-40B4-BE49-F238E27FC236}">
                <a16:creationId xmlns:a16="http://schemas.microsoft.com/office/drawing/2014/main" id="{BC5A329D-1A47-D967-316D-F18F25B029C7}"/>
              </a:ext>
            </a:extLst>
          </p:cNvPr>
          <p:cNvGrpSpPr/>
          <p:nvPr/>
        </p:nvGrpSpPr>
        <p:grpSpPr>
          <a:xfrm rot="20923093">
            <a:off x="3576068" y="5486352"/>
            <a:ext cx="918533" cy="761190"/>
            <a:chOff x="3814474" y="5852116"/>
            <a:chExt cx="979769" cy="811937"/>
          </a:xfrm>
          <a:solidFill>
            <a:srgbClr val="C9E7E9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04C6A8A-B1F1-26B8-4732-D41A22D3936D}"/>
                </a:ext>
              </a:extLst>
            </p:cNvPr>
            <p:cNvSpPr/>
            <p:nvPr/>
          </p:nvSpPr>
          <p:spPr>
            <a:xfrm>
              <a:off x="3829613" y="5863128"/>
              <a:ext cx="947631" cy="775497"/>
            </a:xfrm>
            <a:custGeom>
              <a:avLst/>
              <a:gdLst>
                <a:gd name="connsiteX0" fmla="*/ 316121 w 947631"/>
                <a:gd name="connsiteY0" fmla="*/ 651379 h 775497"/>
                <a:gd name="connsiteX1" fmla="*/ 322060 w 947631"/>
                <a:gd name="connsiteY1" fmla="*/ 761563 h 775497"/>
                <a:gd name="connsiteX2" fmla="*/ 347633 w 947631"/>
                <a:gd name="connsiteY2" fmla="*/ 770423 h 775497"/>
                <a:gd name="connsiteX3" fmla="*/ 436529 w 947631"/>
                <a:gd name="connsiteY3" fmla="*/ 684190 h 775497"/>
                <a:gd name="connsiteX4" fmla="*/ 938414 w 947631"/>
                <a:gd name="connsiteY4" fmla="*/ 400174 h 775497"/>
                <a:gd name="connsiteX5" fmla="*/ 433149 w 947631"/>
                <a:gd name="connsiteY5" fmla="*/ 2738 h 775497"/>
                <a:gd name="connsiteX6" fmla="*/ 3400 w 947631"/>
                <a:gd name="connsiteY6" fmla="*/ 378141 h 775497"/>
                <a:gd name="connsiteX7" fmla="*/ 316121 w 947631"/>
                <a:gd name="connsiteY7" fmla="*/ 651379 h 77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7631" h="775497">
                  <a:moveTo>
                    <a:pt x="316121" y="651379"/>
                  </a:moveTo>
                  <a:lnTo>
                    <a:pt x="322060" y="761563"/>
                  </a:lnTo>
                  <a:cubicBezTo>
                    <a:pt x="322789" y="775018"/>
                    <a:pt x="336557" y="780242"/>
                    <a:pt x="347633" y="770423"/>
                  </a:cubicBezTo>
                  <a:lnTo>
                    <a:pt x="436529" y="684190"/>
                  </a:lnTo>
                  <a:cubicBezTo>
                    <a:pt x="436529" y="684190"/>
                    <a:pt x="862914" y="686067"/>
                    <a:pt x="938414" y="400174"/>
                  </a:cubicBezTo>
                  <a:cubicBezTo>
                    <a:pt x="996046" y="181945"/>
                    <a:pt x="778103" y="-26409"/>
                    <a:pt x="433149" y="2738"/>
                  </a:cubicBezTo>
                  <a:cubicBezTo>
                    <a:pt x="355511" y="9300"/>
                    <a:pt x="-40596" y="62729"/>
                    <a:pt x="3400" y="378141"/>
                  </a:cubicBezTo>
                  <a:cubicBezTo>
                    <a:pt x="3400" y="378141"/>
                    <a:pt x="35923" y="621383"/>
                    <a:pt x="316121" y="651379"/>
                  </a:cubicBezTo>
                  <a:close/>
                </a:path>
              </a:pathLst>
            </a:custGeom>
            <a:grpFill/>
            <a:ln>
              <a:solidFill>
                <a:srgbClr val="C9E7E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E0AF6D4-9263-4229-9A57-E24A09BFCC42}"/>
                </a:ext>
              </a:extLst>
            </p:cNvPr>
            <p:cNvSpPr/>
            <p:nvPr/>
          </p:nvSpPr>
          <p:spPr>
            <a:xfrm>
              <a:off x="3814474" y="5852116"/>
              <a:ext cx="979769" cy="811937"/>
            </a:xfrm>
            <a:custGeom>
              <a:avLst/>
              <a:gdLst>
                <a:gd name="connsiteX0" fmla="*/ 979589 w 979769"/>
                <a:gd name="connsiteY0" fmla="*/ 331991 h 811937"/>
                <a:gd name="connsiteX1" fmla="*/ 355415 w 979769"/>
                <a:gd name="connsiteY1" fmla="*/ 13804 h 811937"/>
                <a:gd name="connsiteX2" fmla="*/ 728 w 979769"/>
                <a:gd name="connsiteY2" fmla="*/ 331784 h 811937"/>
                <a:gd name="connsiteX3" fmla="*/ 13659 w 979769"/>
                <a:gd name="connsiteY3" fmla="*/ 441671 h 811937"/>
                <a:gd name="connsiteX4" fmla="*/ 322967 w 979769"/>
                <a:gd name="connsiteY4" fmla="*/ 671671 h 811937"/>
                <a:gd name="connsiteX5" fmla="*/ 322619 w 979769"/>
                <a:gd name="connsiteY5" fmla="*/ 768834 h 811937"/>
                <a:gd name="connsiteX6" fmla="*/ 325146 w 979769"/>
                <a:gd name="connsiteY6" fmla="*/ 799927 h 811937"/>
                <a:gd name="connsiteX7" fmla="*/ 350205 w 979769"/>
                <a:gd name="connsiteY7" fmla="*/ 808573 h 811937"/>
                <a:gd name="connsiteX8" fmla="*/ 456820 w 979769"/>
                <a:gd name="connsiteY8" fmla="*/ 708153 h 811937"/>
                <a:gd name="connsiteX9" fmla="*/ 979589 w 979769"/>
                <a:gd name="connsiteY9" fmla="*/ 331991 h 811937"/>
                <a:gd name="connsiteX10" fmla="*/ 945484 w 979769"/>
                <a:gd name="connsiteY10" fmla="*/ 361455 h 811937"/>
                <a:gd name="connsiteX11" fmla="*/ 943272 w 979769"/>
                <a:gd name="connsiteY11" fmla="*/ 380824 h 811937"/>
                <a:gd name="connsiteX12" fmla="*/ 549576 w 979769"/>
                <a:gd name="connsiteY12" fmla="*/ 676267 h 811937"/>
                <a:gd name="connsiteX13" fmla="*/ 466487 w 979769"/>
                <a:gd name="connsiteY13" fmla="*/ 680455 h 811937"/>
                <a:gd name="connsiteX14" fmla="*/ 435464 w 979769"/>
                <a:gd name="connsiteY14" fmla="*/ 689950 h 811937"/>
                <a:gd name="connsiteX15" fmla="*/ 413983 w 979769"/>
                <a:gd name="connsiteY15" fmla="*/ 712224 h 811937"/>
                <a:gd name="connsiteX16" fmla="*/ 351456 w 979769"/>
                <a:gd name="connsiteY16" fmla="*/ 773340 h 811937"/>
                <a:gd name="connsiteX17" fmla="*/ 344779 w 979769"/>
                <a:gd name="connsiteY17" fmla="*/ 665785 h 811937"/>
                <a:gd name="connsiteX18" fmla="*/ 334183 w 979769"/>
                <a:gd name="connsiteY18" fmla="*/ 654683 h 811937"/>
                <a:gd name="connsiteX19" fmla="*/ 275409 w 979769"/>
                <a:gd name="connsiteY19" fmla="*/ 641862 h 811937"/>
                <a:gd name="connsiteX20" fmla="*/ 128326 w 979769"/>
                <a:gd name="connsiteY20" fmla="*/ 560397 h 811937"/>
                <a:gd name="connsiteX21" fmla="*/ 86989 w 979769"/>
                <a:gd name="connsiteY21" fmla="*/ 183338 h 811937"/>
                <a:gd name="connsiteX22" fmla="*/ 588709 w 979769"/>
                <a:gd name="connsiteY22" fmla="*/ 30137 h 811937"/>
                <a:gd name="connsiteX23" fmla="*/ 943231 w 979769"/>
                <a:gd name="connsiteY23" fmla="*/ 301464 h 811937"/>
                <a:gd name="connsiteX24" fmla="*/ 945484 w 979769"/>
                <a:gd name="connsiteY24" fmla="*/ 361455 h 81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79769" h="811937">
                  <a:moveTo>
                    <a:pt x="979589" y="331991"/>
                  </a:moveTo>
                  <a:cubicBezTo>
                    <a:pt x="960221" y="61927"/>
                    <a:pt x="639299" y="-39790"/>
                    <a:pt x="355415" y="13804"/>
                  </a:cubicBezTo>
                  <a:cubicBezTo>
                    <a:pt x="167683" y="49817"/>
                    <a:pt x="6088" y="162306"/>
                    <a:pt x="728" y="331784"/>
                  </a:cubicBezTo>
                  <a:cubicBezTo>
                    <a:pt x="-1716" y="368493"/>
                    <a:pt x="1846" y="406162"/>
                    <a:pt x="13659" y="441671"/>
                  </a:cubicBezTo>
                  <a:cubicBezTo>
                    <a:pt x="53977" y="557451"/>
                    <a:pt x="175180" y="659251"/>
                    <a:pt x="322967" y="671671"/>
                  </a:cubicBezTo>
                  <a:cubicBezTo>
                    <a:pt x="321219" y="704041"/>
                    <a:pt x="321327" y="736451"/>
                    <a:pt x="322619" y="768834"/>
                  </a:cubicBezTo>
                  <a:cubicBezTo>
                    <a:pt x="323083" y="779199"/>
                    <a:pt x="323563" y="789632"/>
                    <a:pt x="325146" y="799927"/>
                  </a:cubicBezTo>
                  <a:cubicBezTo>
                    <a:pt x="326794" y="810609"/>
                    <a:pt x="339866" y="815832"/>
                    <a:pt x="350205" y="808573"/>
                  </a:cubicBezTo>
                  <a:cubicBezTo>
                    <a:pt x="390515" y="778957"/>
                    <a:pt x="422358" y="742282"/>
                    <a:pt x="456820" y="708153"/>
                  </a:cubicBezTo>
                  <a:cubicBezTo>
                    <a:pt x="721245" y="717758"/>
                    <a:pt x="987699" y="568098"/>
                    <a:pt x="979589" y="331991"/>
                  </a:cubicBezTo>
                  <a:close/>
                  <a:moveTo>
                    <a:pt x="945484" y="361455"/>
                  </a:moveTo>
                  <a:cubicBezTo>
                    <a:pt x="944987" y="367927"/>
                    <a:pt x="944250" y="374386"/>
                    <a:pt x="943272" y="380824"/>
                  </a:cubicBezTo>
                  <a:cubicBezTo>
                    <a:pt x="915745" y="547204"/>
                    <a:pt x="741383" y="656298"/>
                    <a:pt x="549576" y="676267"/>
                  </a:cubicBezTo>
                  <a:cubicBezTo>
                    <a:pt x="522040" y="679248"/>
                    <a:pt x="494255" y="680635"/>
                    <a:pt x="466487" y="680455"/>
                  </a:cubicBezTo>
                  <a:cubicBezTo>
                    <a:pt x="456861" y="672417"/>
                    <a:pt x="442016" y="682898"/>
                    <a:pt x="435464" y="689950"/>
                  </a:cubicBezTo>
                  <a:cubicBezTo>
                    <a:pt x="428273" y="697354"/>
                    <a:pt x="421149" y="704807"/>
                    <a:pt x="413983" y="712224"/>
                  </a:cubicBezTo>
                  <a:cubicBezTo>
                    <a:pt x="393820" y="733063"/>
                    <a:pt x="373458" y="753819"/>
                    <a:pt x="351456" y="773340"/>
                  </a:cubicBezTo>
                  <a:cubicBezTo>
                    <a:pt x="348730" y="737528"/>
                    <a:pt x="348117" y="701543"/>
                    <a:pt x="344779" y="665785"/>
                  </a:cubicBezTo>
                  <a:cubicBezTo>
                    <a:pt x="346618" y="659713"/>
                    <a:pt x="340852" y="655290"/>
                    <a:pt x="334183" y="654683"/>
                  </a:cubicBezTo>
                  <a:cubicBezTo>
                    <a:pt x="313921" y="652461"/>
                    <a:pt x="294478" y="647921"/>
                    <a:pt x="275409" y="641862"/>
                  </a:cubicBezTo>
                  <a:cubicBezTo>
                    <a:pt x="219144" y="624701"/>
                    <a:pt x="168760" y="597431"/>
                    <a:pt x="128326" y="560397"/>
                  </a:cubicBezTo>
                  <a:cubicBezTo>
                    <a:pt x="14918" y="461661"/>
                    <a:pt x="-3820" y="296779"/>
                    <a:pt x="86989" y="183338"/>
                  </a:cubicBezTo>
                  <a:cubicBezTo>
                    <a:pt x="196909" y="53260"/>
                    <a:pt x="406627" y="7725"/>
                    <a:pt x="588709" y="30137"/>
                  </a:cubicBezTo>
                  <a:cubicBezTo>
                    <a:pt x="766136" y="48175"/>
                    <a:pt x="919398" y="149333"/>
                    <a:pt x="943231" y="301464"/>
                  </a:cubicBezTo>
                  <a:cubicBezTo>
                    <a:pt x="946255" y="321337"/>
                    <a:pt x="947025" y="341465"/>
                    <a:pt x="945484" y="361455"/>
                  </a:cubicBezTo>
                  <a:close/>
                </a:path>
              </a:pathLst>
            </a:custGeom>
            <a:grpFill/>
            <a:ln>
              <a:solidFill>
                <a:srgbClr val="C9E7E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2E22D84-2704-4657-6D58-03F7B29BBDAA}"/>
              </a:ext>
            </a:extLst>
          </p:cNvPr>
          <p:cNvSpPr txBox="1"/>
          <p:nvPr/>
        </p:nvSpPr>
        <p:spPr>
          <a:xfrm rot="21254306">
            <a:off x="3691985" y="5541639"/>
            <a:ext cx="690563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13" b="0" i="0" u="none" strike="noStrike" kern="1200" cap="none" spc="0" normalizeH="0" baseline="0" noProof="0">
                <a:ln>
                  <a:noFill/>
                </a:ln>
                <a:solidFill>
                  <a:srgbClr val="187F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 can do it!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2C2A2299-CCC4-CD47-CAE9-FBF02AC2209A}"/>
              </a:ext>
            </a:extLst>
          </p:cNvPr>
          <p:cNvSpPr>
            <a:spLocks noChangeAspect="1"/>
          </p:cNvSpPr>
          <p:nvPr/>
        </p:nvSpPr>
        <p:spPr>
          <a:xfrm rot="2594235" flipH="1">
            <a:off x="6130187" y="1205035"/>
            <a:ext cx="249299" cy="316821"/>
          </a:xfrm>
          <a:custGeom>
            <a:avLst/>
            <a:gdLst/>
            <a:ahLst/>
            <a:cxnLst/>
            <a:rect l="l" t="t" r="r" b="b"/>
            <a:pathLst>
              <a:path w="6475666" h="8229600">
                <a:moveTo>
                  <a:pt x="0" y="0"/>
                </a:moveTo>
                <a:lnTo>
                  <a:pt x="6475666" y="0"/>
                </a:lnTo>
                <a:lnTo>
                  <a:pt x="6475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email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F261DE14-0716-CE89-E914-986A5A0C474A}"/>
              </a:ext>
            </a:extLst>
          </p:cNvPr>
          <p:cNvSpPr>
            <a:spLocks noChangeAspect="1"/>
          </p:cNvSpPr>
          <p:nvPr/>
        </p:nvSpPr>
        <p:spPr>
          <a:xfrm rot="19732325" flipH="1">
            <a:off x="5962092" y="842740"/>
            <a:ext cx="286551" cy="370940"/>
          </a:xfrm>
          <a:custGeom>
            <a:avLst/>
            <a:gdLst/>
            <a:ahLst/>
            <a:cxnLst/>
            <a:rect l="l" t="t" r="r" b="b"/>
            <a:pathLst>
              <a:path w="6357366" h="8229600">
                <a:moveTo>
                  <a:pt x="0" y="0"/>
                </a:moveTo>
                <a:lnTo>
                  <a:pt x="6357366" y="0"/>
                </a:lnTo>
                <a:lnTo>
                  <a:pt x="6357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76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2" y="1225087"/>
            <a:ext cx="8247888" cy="4154984"/>
          </a:xfrm>
        </p:spPr>
        <p:txBody>
          <a:bodyPr/>
          <a:lstStyle/>
          <a:p>
            <a:r>
              <a:rPr lang="en-GB"/>
              <a:t>Our body has a sort of </a:t>
            </a:r>
            <a:r>
              <a:rPr lang="en-GB" b="1"/>
              <a:t>volume button</a:t>
            </a:r>
            <a:r>
              <a:rPr lang="en-GB"/>
              <a:t> like the volume button on a tablet or TV remote. </a:t>
            </a:r>
          </a:p>
          <a:p>
            <a:endParaRPr lang="en-GB"/>
          </a:p>
          <a:p>
            <a:r>
              <a:rPr lang="en-GB"/>
              <a:t>The volume goes </a:t>
            </a:r>
            <a:r>
              <a:rPr lang="en-GB" b="1"/>
              <a:t>up and down, louder and quieter, </a:t>
            </a:r>
            <a:r>
              <a:rPr lang="en-GB"/>
              <a:t>depending on what’s </a:t>
            </a:r>
            <a:r>
              <a:rPr lang="en-GB" b="1"/>
              <a:t>happening around us </a:t>
            </a:r>
            <a:r>
              <a:rPr lang="en-GB"/>
              <a:t>and what we </a:t>
            </a:r>
            <a:r>
              <a:rPr lang="en-GB" b="1"/>
              <a:t>feel inside.  </a:t>
            </a:r>
          </a:p>
          <a:p>
            <a:endParaRPr lang="en-GB"/>
          </a:p>
          <a:p>
            <a:r>
              <a:rPr lang="en-GB"/>
              <a:t>Two people can be in the </a:t>
            </a:r>
            <a:r>
              <a:rPr lang="en-GB" b="1"/>
              <a:t>same place, </a:t>
            </a:r>
            <a:r>
              <a:rPr lang="en-GB"/>
              <a:t>at the </a:t>
            </a:r>
            <a:r>
              <a:rPr lang="en-GB" b="1"/>
              <a:t>same time</a:t>
            </a:r>
            <a:r>
              <a:rPr lang="en-GB"/>
              <a:t>, experiencing the </a:t>
            </a:r>
            <a:r>
              <a:rPr lang="en-GB" b="1"/>
              <a:t>same situation </a:t>
            </a:r>
            <a:r>
              <a:rPr lang="en-GB"/>
              <a:t>and still </a:t>
            </a:r>
            <a:r>
              <a:rPr lang="en-GB" b="1"/>
              <a:t>feel very different </a:t>
            </a:r>
            <a:r>
              <a:rPr lang="en-GB"/>
              <a:t>inside. Their </a:t>
            </a:r>
            <a:r>
              <a:rPr lang="en-GB" b="1"/>
              <a:t>volumes </a:t>
            </a:r>
            <a:r>
              <a:rPr lang="en-GB"/>
              <a:t>will be </a:t>
            </a:r>
            <a:r>
              <a:rPr lang="en-GB" b="1"/>
              <a:t>different.</a:t>
            </a:r>
          </a:p>
          <a:p>
            <a:endParaRPr lang="en-AU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571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2" y="1225087"/>
            <a:ext cx="8247888" cy="1200329"/>
          </a:xfrm>
        </p:spPr>
        <p:txBody>
          <a:bodyPr/>
          <a:lstStyle/>
          <a:p>
            <a:r>
              <a:rPr lang="en-US"/>
              <a:t>In this lesson, you will learn to recognise how strong emotions feel in your body and use a feelings scale to help you make smart choices.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7EB343-000F-5FD5-A886-70C2CBD543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072" y="2047252"/>
            <a:ext cx="5749855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89A60-3AF0-2583-7C74-B4A444B5C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53EB5A-978C-DA72-F240-A18C3815FFB5}"/>
              </a:ext>
            </a:extLst>
          </p:cNvPr>
          <p:cNvSpPr/>
          <p:nvPr/>
        </p:nvSpPr>
        <p:spPr>
          <a:xfrm rot="5400000">
            <a:off x="521847" y="2002131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5DB48-E778-A132-9E3E-8CB48F90E6F2}"/>
              </a:ext>
            </a:extLst>
          </p:cNvPr>
          <p:cNvSpPr/>
          <p:nvPr/>
        </p:nvSpPr>
        <p:spPr>
          <a:xfrm rot="5400000">
            <a:off x="438413" y="4151483"/>
            <a:ext cx="207088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8D86F4-C285-DC4E-7469-B82BA8166356}"/>
              </a:ext>
            </a:extLst>
          </p:cNvPr>
          <p:cNvSpPr/>
          <p:nvPr/>
        </p:nvSpPr>
        <p:spPr>
          <a:xfrm rot="5400000">
            <a:off x="6331045" y="905295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7A6563-299A-E66F-D516-2B73B6B2F808}"/>
              </a:ext>
            </a:extLst>
          </p:cNvPr>
          <p:cNvSpPr/>
          <p:nvPr/>
        </p:nvSpPr>
        <p:spPr>
          <a:xfrm rot="5400000">
            <a:off x="6331046" y="1780701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7" name="Picture 6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72368F0F-C8FE-A1E6-AB93-C6A539C16F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05161" y="1223904"/>
            <a:ext cx="1985210" cy="2101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465B5E-D431-783E-BC8A-7E5F4BAA60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4718" y="1907610"/>
            <a:ext cx="2101689" cy="2320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8338EE-3F3A-4D6C-77C0-AFE84FBBD3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3142" y="4217328"/>
            <a:ext cx="2021427" cy="2149729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482229D2-5BEA-1CCD-14C5-C4F3788E8082}"/>
              </a:ext>
            </a:extLst>
          </p:cNvPr>
          <p:cNvSpPr>
            <a:spLocks noChangeAspect="1"/>
          </p:cNvSpPr>
          <p:nvPr/>
        </p:nvSpPr>
        <p:spPr>
          <a:xfrm>
            <a:off x="405598" y="1732882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4BC3C09-F51A-4D27-FA00-A62A9430141F}"/>
              </a:ext>
            </a:extLst>
          </p:cNvPr>
          <p:cNvSpPr>
            <a:spLocks noChangeAspect="1"/>
          </p:cNvSpPr>
          <p:nvPr/>
        </p:nvSpPr>
        <p:spPr>
          <a:xfrm>
            <a:off x="5725218" y="1040746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64AC4F1-E94D-5038-3CF7-F47CDC33887D}"/>
              </a:ext>
            </a:extLst>
          </p:cNvPr>
          <p:cNvSpPr>
            <a:spLocks noChangeAspect="1"/>
          </p:cNvSpPr>
          <p:nvPr/>
        </p:nvSpPr>
        <p:spPr>
          <a:xfrm>
            <a:off x="401311" y="3970464"/>
            <a:ext cx="2145096" cy="2428260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5FDCB2-4DA9-CCB5-2C63-EE640A175B2D}"/>
              </a:ext>
            </a:extLst>
          </p:cNvPr>
          <p:cNvSpPr txBox="1">
            <a:spLocks/>
          </p:cNvSpPr>
          <p:nvPr/>
        </p:nvSpPr>
        <p:spPr>
          <a:xfrm>
            <a:off x="329184" y="1225296"/>
            <a:ext cx="4568622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How well did you: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579C39C-325D-3772-E944-AC214401EA71}"/>
              </a:ext>
            </a:extLst>
          </p:cNvPr>
          <p:cNvSpPr txBox="1">
            <a:spLocks/>
          </p:cNvSpPr>
          <p:nvPr/>
        </p:nvSpPr>
        <p:spPr>
          <a:xfrm>
            <a:off x="2725635" y="4892659"/>
            <a:ext cx="557615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rgbClr val="000000"/>
                </a:solidFill>
              </a:rPr>
              <a:t>use </a:t>
            </a:r>
            <a:r>
              <a:rPr lang="en-US" i="0">
                <a:solidFill>
                  <a:srgbClr val="000000"/>
                </a:solidFill>
              </a:rPr>
              <a:t>the scale to decide when to use a calming strategy?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BFED4FB-15F3-40E8-9F3C-3B03B6274881}"/>
              </a:ext>
            </a:extLst>
          </p:cNvPr>
          <p:cNvSpPr txBox="1">
            <a:spLocks/>
          </p:cNvSpPr>
          <p:nvPr/>
        </p:nvSpPr>
        <p:spPr>
          <a:xfrm>
            <a:off x="2714885" y="2644725"/>
            <a:ext cx="302545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rgbClr val="000000"/>
                </a:solidFill>
              </a:rPr>
              <a:t>rate </a:t>
            </a:r>
            <a:r>
              <a:rPr lang="en-US" i="0">
                <a:solidFill>
                  <a:srgbClr val="000000"/>
                </a:solidFill>
                <a:ea typeface="Calibri"/>
              </a:rPr>
              <a:t>your emotions using a scale</a:t>
            </a:r>
            <a:endParaRPr lang="en-US" i="0">
              <a:solidFill>
                <a:srgbClr val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DDD257-2FF4-AD27-3F9D-095D94A341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05"/>
          <a:stretch>
            <a:fillRect/>
          </a:stretch>
        </p:blipFill>
        <p:spPr>
          <a:xfrm rot="20659453">
            <a:off x="6215250" y="-444103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3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046 L 0.00695 -0.00023 C 0.00226 0.00093 -0.00243 0.00255 -0.00694 0.0037 C -0.00902 0.00417 0.00105 0.00301 -0.00086 0.00162 C -0.00451 -0.00093 -0.00902 0.00023 -0.01319 -0.00046 L 0.0007 -0.00648 L 0.00539 -0.00856 L 0.0099 -0.01065 C -0.00434 -0.01134 -0.01875 -0.01088 -0.03316 -0.01273 C -0.0368 -0.01319 -0.02586 -0.01389 -0.02239 -0.01481 C -0.02031 -0.01528 -0.01823 -0.0162 -0.01614 -0.0169 C -0.01371 -0.01759 -0.01111 -0.01782 -0.0085 -0.01875 C -0.0059 -0.01991 -0.00347 -0.02176 -0.00086 -0.02292 C 0.00122 -0.02384 0.0033 -0.02431 0.00539 -0.025 C 0.02084 -0.03079 -0.00312 -0.02268 0.01615 -0.02917 C 0.01042 -0.02986 0.00486 -0.03009 -0.00086 -0.03125 C -0.00295 -0.03148 -0.00798 -0.03079 -0.00694 -0.0331 C -0.00573 -0.03634 -0.00191 -0.03449 0.0007 -0.03518 C -0.00468 -0.03773 -0.01059 -0.04051 -0.01614 -0.04143 C -0.03107 -0.04398 -0.02448 -0.04236 -0.03628 -0.0456 C -0.02309 -0.05139 -0.03489 -0.04676 -0.00538 -0.04954 C -0.00034 -0.05023 0.00486 -0.05093 0.0099 -0.05162 L -0.00382 -0.0537 C -0.01423 -0.05509 -0.02187 -0.05486 -0.03159 -0.05787 C -0.03316 -0.05833 -0.03472 -0.05926 -0.03628 -0.05995 C -0.03159 -0.06134 -0.02691 -0.0625 -0.02239 -0.06389 C -0.01875 -0.06528 -0.01527 -0.06736 -0.01163 -0.06806 C -0.00555 -0.06944 0.01302 -0.07014 0.00695 -0.07014 C -0.01562 -0.07014 -0.03819 -0.06806 -0.06076 -0.06806 C -0.07413 -0.06806 -0.0342 -0.06944 -0.02083 -0.07014 L 0.02223 -0.07616 C 0.02587 -0.07685 0.03664 -0.07824 0.03299 -0.07824 C 0.0191 -0.07824 0.02414 -0.07569 0.01302 -0.07431 C 0.00591 -0.07315 -0.00139 -0.07292 -0.0085 -0.07222 L -0.02691 -0.07014 C -0.02951 -0.06944 -0.04201 -0.06597 -0.04392 -0.06597 C -0.046 -0.06597 -0.03975 -0.06759 -0.03767 -0.06806 C -0.03368 -0.06898 -0.02951 -0.06921 -0.02552 -0.07014 C -0.02031 -0.0713 -0.0151 -0.07268 -0.01007 -0.07431 C -0.00086 -0.07685 0.00834 -0.08032 0.01771 -0.08241 C 0.02066 -0.0831 0.03004 -0.08449 0.02691 -0.08449 C 0.01667 -0.08449 0.00643 -0.0831 -0.00382 -0.08241 L -0.02847 -0.08032 L -0.05937 -0.07824 C -0.05225 -0.08148 -0.05538 -0.08056 -0.04548 -0.08241 L -0.02395 -0.08657 C -0.01979 -0.08727 -0.01562 -0.08773 -0.01163 -0.08866 C -0.00902 -0.08912 -0.00121 -0.09051 -0.00382 -0.09051 C -0.00798 -0.09051 -0.01215 -0.08935 -0.01614 -0.08866 C -0.0658 -0.09167 -0.05243 -0.08935 -0.02239 -0.09259 C -0.01788 -0.09329 -0.00347 -0.09676 0.0007 -0.09676 C 0.00278 -0.09676 -0.0033 -0.09514 -0.00538 -0.09468 C -0.01215 -0.09375 -0.01875 -0.09306 -0.02552 -0.09259 C -0.03871 -0.09167 -0.07882 -0.09051 -0.06545 -0.09051 C -0.03576 -0.09051 -0.0059 -0.0919 0.02379 -0.09259 C 0.00556 -0.09167 -0.05312 -0.08796 -0.06545 -0.08866 C -0.06927 -0.08866 -0.05833 -0.09213 -0.05468 -0.09259 C -0.03784 -0.09537 -0.02083 -0.09653 -0.00382 -0.09884 L 0.01146 -0.10093 C 0.03299 -0.10903 0.0198 -0.10301 -0.00243 -0.10301 C -0.00902 -0.10301 -0.01562 -0.1044 -0.02239 -0.10486 C 0.0349 -0.11875 -0.04809 -0.09954 0.01302 -0.11111 C 0.01771 -0.11204 0.02223 -0.11412 0.02691 -0.11528 C 0.03091 -0.1162 0.04341 -0.11736 0.03924 -0.11736 C 0.03351 -0.11736 0.02795 -0.11597 0.02223 -0.11528 C 0.00782 -0.11597 -0.00642 -0.1162 -0.02083 -0.11736 C -0.02448 -0.11759 -0.02795 -0.11921 -0.03159 -0.11921 C -0.03316 -0.11921 -0.02864 -0.11782 -0.02691 -0.11736 C -0.02448 -0.11643 -0.02187 -0.11551 -0.01927 -0.11528 C -0.00191 -0.11412 0.03299 -0.11319 0.03299 -0.11296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3299 -0.1125 C 0.0283 -0.11204 0.02379 -0.11042 0.0191 -0.11042 C 0.0165 -0.11042 0.01407 -0.1125 0.01146 -0.11297 C 0.00434 -0.11412 -0.00295 -0.11436 -0.01007 -0.11482 C -0.02448 -0.11574 -0.03889 -0.11644 -0.05312 -0.1169 C -0.05121 -0.11783 -0.04913 -0.11829 -0.04705 -0.11899 C -0.04444 -0.11991 -0.04184 -0.12014 -0.03941 -0.1213 C -0.03576 -0.12246 -0.03229 -0.12431 -0.02864 -0.12547 C -0.025 -0.12616 -0.02135 -0.12662 -0.01788 -0.12732 C -0.01475 -0.12801 -0.01163 -0.12848 -0.0085 -0.1294 C -0.00607 -0.1301 -0.00347 -0.13079 -0.00086 -0.13149 C 0.0033 -0.13241 0.0073 -0.13287 0.01146 -0.13357 C 0.0165 -0.13287 0.02188 -0.13311 0.02691 -0.13149 C 0.02848 -0.13079 0.02379 -0.12963 0.02223 -0.1294 C 0.01667 -0.12848 0.01094 -0.12801 0.00521 -0.12732 C -0.01788 -0.12801 -0.0408 -0.1294 -0.06389 -0.1294 C -0.06666 -0.1294 -0.07048 -0.13056 -0.0717 -0.12732 C -0.07257 -0.125 -0.06753 -0.12593 -0.06545 -0.12547 C -0.06302 -0.12454 -0.06041 -0.12385 -0.05781 -0.12338 C -0.05573 -0.12246 -0.05364 -0.12153 -0.05173 -0.1213 C -0.04652 -0.11991 -0.04149 -0.11806 -0.03628 -0.1169 C -0.03159 -0.11598 -0.02708 -0.11551 -0.02239 -0.11482 L -0.01007 -0.11297 C 0.00521 -0.11343 0.02118 -0.10996 0.03611 -0.11482 C 0.0415 -0.11667 0.02535 -0.11899 0.02066 -0.12338 C 0.0191 -0.12477 0.01771 -0.12616 0.01615 -0.12732 C 0.01355 -0.12917 0.00764 -0.13056 0.00521 -0.13149 C -0.01007 -0.13727 0.01945 -0.1301 -0.02083 -0.13797 L -0.03159 -0.13982 C -0.01475 -0.14051 0.00226 -0.14051 0.0191 -0.1419 C 0.0217 -0.1419 0.02431 -0.14329 0.02691 -0.14399 C 0.03091 -0.14491 0.03507 -0.14514 0.03924 -0.14607 C 0.03039 -0.14653 0.0217 -0.14723 0.01302 -0.14792 C 0.00938 -0.14862 0.00591 -0.14977 0.00226 -0.15 C -0.00399 -0.15116 -0.01007 -0.15162 -0.01632 -0.15232 C -0.03628 -0.15764 -0.02639 -0.15556 -0.04548 -0.15857 C -0.04757 -0.15903 -0.04965 -0.15996 -0.05173 -0.16042 C -0.05416 -0.16135 -0.05677 -0.16158 -0.05937 -0.1625 C -0.06093 -0.1632 -0.0625 -0.16412 -0.06389 -0.16459 C -0.05 -0.16667 -0.02986 -0.16991 -0.01788 -0.17107 L 0.00677 -0.17292 C -0.03437 -0.1757 -0.01145 -0.17269 -0.03472 -0.17709 C -0.05017 -0.17963 -0.04253 -0.17778 -0.05312 -0.18125 C -0.04566 -0.1838 -0.03975 -0.18588 -0.03159 -0.1875 C -0.02274 -0.18936 0.00313 -0.19098 0.0099 -0.19167 C -0.00955 -0.19676 -0.00034 -0.19491 -0.01788 -0.19769 C -0.02708 -0.20093 -0.02187 -0.19885 -0.03316 -0.20417 L -0.03784 -0.20625 C -0.02864 -0.20695 -0.01927 -0.20695 -0.01007 -0.20811 C -0.00694 -0.20857 -0.00399 -0.20973 -0.00086 -0.21019 C 0.01094 -0.21227 0.01441 -0.21158 0.02535 -0.21436 C 0.02743 -0.21482 0.02934 -0.21574 0.03143 -0.21667 L -0.0085 -0.21875 C -0.01875 -0.21922 -0.02777 -0.22107 -0.03784 -0.22269 L -0.02239 -0.22477 C -0.01527 -0.2257 -0.00798 -0.225 -0.00086 -0.22686 C 0.0007 -0.22732 -0.00399 -0.22848 -0.00555 -0.22894 C -0.00798 -0.22963 -0.01059 -0.23033 -0.01319 -0.23079 C -0.01163 -0.23172 -0.01007 -0.23241 -0.0085 -0.23311 C -0.00659 -0.2338 -0.0033 -0.23264 -0.00243 -0.23519 C -0.00173 -0.23704 -0.00538 -0.23658 -0.00694 -0.23727 C -0.00902 -0.23774 -0.01111 -0.23889 -0.01319 -0.23889 C -0.01475 -0.23889 -0.0085 -0.23727 -0.0085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9" grpId="0" animBg="1"/>
      <p:bldP spid="19" grpId="1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2" y="1225087"/>
            <a:ext cx="8247888" cy="830997"/>
          </a:xfrm>
        </p:spPr>
        <p:txBody>
          <a:bodyPr/>
          <a:lstStyle/>
          <a:p>
            <a:r>
              <a:rPr lang="en-US"/>
              <a:t>In the next lesson, we will learn how to use </a:t>
            </a:r>
            <a:r>
              <a:rPr lang="en-US" err="1"/>
              <a:t>visualisation</a:t>
            </a:r>
            <a:r>
              <a:rPr lang="en-US"/>
              <a:t> to feel calm and ready before we act.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592A8F30-97BF-547D-7787-47E0094834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5206" y="2056084"/>
            <a:ext cx="5753588" cy="426498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F692D-2A89-1803-5C7F-4DE3503DD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3E964-6824-DDDA-45EE-B0ED05E82082}"/>
              </a:ext>
            </a:extLst>
          </p:cNvPr>
          <p:cNvSpPr txBox="1">
            <a:spLocks/>
          </p:cNvSpPr>
          <p:nvPr/>
        </p:nvSpPr>
        <p:spPr>
          <a:xfrm>
            <a:off x="329184" y="1225296"/>
            <a:ext cx="8243888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You will be successful when you can: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F3D4C8C-59F2-087C-CED7-66630AD81A7C}"/>
              </a:ext>
            </a:extLst>
          </p:cNvPr>
          <p:cNvSpPr txBox="1">
            <a:spLocks/>
          </p:cNvSpPr>
          <p:nvPr/>
        </p:nvSpPr>
        <p:spPr>
          <a:xfrm>
            <a:off x="2716111" y="2541781"/>
            <a:ext cx="5959576" cy="812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chemeClr val="accent1"/>
                </a:solidFill>
              </a:rPr>
              <a:t>rate </a:t>
            </a:r>
            <a:r>
              <a:rPr lang="en-US" i="0">
                <a:solidFill>
                  <a:srgbClr val="000000"/>
                </a:solidFill>
                <a:ea typeface="Calibri"/>
              </a:rPr>
              <a:t>your emotions using a scale</a:t>
            </a:r>
            <a:endParaRPr lang="en-US" i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en-US" i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156E0-D67A-5AA0-6650-5455365B76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581" y="1787880"/>
            <a:ext cx="2157496" cy="218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67F351-8FFA-7A94-42C6-CF036AAAAF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0" y="4166044"/>
            <a:ext cx="2158241" cy="208875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B81FD39-74E7-AE23-2EB8-F57A11FB8046}"/>
              </a:ext>
            </a:extLst>
          </p:cNvPr>
          <p:cNvSpPr txBox="1">
            <a:spLocks/>
          </p:cNvSpPr>
          <p:nvPr/>
        </p:nvSpPr>
        <p:spPr>
          <a:xfrm>
            <a:off x="2716110" y="4964320"/>
            <a:ext cx="595957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chemeClr val="accent1"/>
                </a:solidFill>
              </a:rPr>
              <a:t>use</a:t>
            </a:r>
            <a:r>
              <a:rPr lang="en-US" i="0"/>
              <a:t> </a:t>
            </a:r>
            <a:r>
              <a:rPr lang="en-US" i="0">
                <a:solidFill>
                  <a:srgbClr val="000000"/>
                </a:solidFill>
              </a:rPr>
              <a:t>the scale to decide when to use a calming strategy.</a:t>
            </a:r>
          </a:p>
        </p:txBody>
      </p:sp>
    </p:spTree>
    <p:extLst>
      <p:ext uri="{BB962C8B-B14F-4D97-AF65-F5344CB8AC3E}">
        <p14:creationId xmlns:p14="http://schemas.microsoft.com/office/powerpoint/2010/main" val="226491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8F648DB7-2FC9-59A9-4A7B-EDD8FDD369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918" y="1217536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E9445513-65A7-33AD-EEA9-0F3CA1E356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918" y="1217536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0F06AF37-E561-BF4F-3EAE-35FE267565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918" y="1217536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titled design (21)">
            <a:hlinkClick r:id="" action="ppaction://media"/>
            <a:extLst>
              <a:ext uri="{FF2B5EF4-FFF2-40B4-BE49-F238E27FC236}">
                <a16:creationId xmlns:a16="http://schemas.microsoft.com/office/drawing/2014/main" id="{38283ED4-E994-7D49-00FF-0309F8FEE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10714"/>
          <a:stretch/>
        </p:blipFill>
        <p:spPr>
          <a:xfrm>
            <a:off x="2074117" y="2171698"/>
            <a:ext cx="4995766" cy="419644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2" y="1225087"/>
            <a:ext cx="8247888" cy="830997"/>
          </a:xfrm>
        </p:spPr>
        <p:txBody>
          <a:bodyPr/>
          <a:lstStyle/>
          <a:p>
            <a:r>
              <a:rPr lang="en-US"/>
              <a:t>Sometimes, I feel calm and relaxed. At other times,                   everything inside me feels really loud.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/>
              <a:t>What’s The Volume?</a:t>
            </a: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E714EC44-FBC1-CB5F-68F3-3622921B92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5206" y="2088741"/>
            <a:ext cx="5753588" cy="426498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C1C45876-0F20-3424-9939-217E54D1EB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5206" y="2088741"/>
            <a:ext cx="5753588" cy="426498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10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40A15-3402-BBC2-12E0-F29CB25F0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DC059-07D3-A9C7-AD86-80491C4484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dirty="0"/>
              <a:t>What’s The Volume?</a:t>
            </a:r>
          </a:p>
        </p:txBody>
      </p:sp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ACF80709-DD5C-2594-CEA0-B3A0041FA1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2747" y="2764304"/>
            <a:ext cx="2927440" cy="2816346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5" name="Picture Placeholder 8">
            <a:extLst>
              <a:ext uri="{FF2B5EF4-FFF2-40B4-BE49-F238E27FC236}">
                <a16:creationId xmlns:a16="http://schemas.microsoft.com/office/drawing/2014/main" id="{BA2B8DE4-4A59-2D5A-3D62-71565C36AC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2747" y="2764304"/>
            <a:ext cx="2927440" cy="2816346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8" name="Picture Placeholder 8">
            <a:extLst>
              <a:ext uri="{FF2B5EF4-FFF2-40B4-BE49-F238E27FC236}">
                <a16:creationId xmlns:a16="http://schemas.microsoft.com/office/drawing/2014/main" id="{94A7E795-117C-CE17-382D-1520C703FC8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2747" y="2764304"/>
            <a:ext cx="2927440" cy="2816346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9" name="Picture Placeholder 8">
            <a:extLst>
              <a:ext uri="{FF2B5EF4-FFF2-40B4-BE49-F238E27FC236}">
                <a16:creationId xmlns:a16="http://schemas.microsoft.com/office/drawing/2014/main" id="{ABB9EA1B-CD0E-C097-D6AB-439B9A2EA0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2747" y="2764304"/>
            <a:ext cx="2927440" cy="2816346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Untitled design (19)">
            <a:hlinkClick r:id="" action="ppaction://media"/>
            <a:extLst>
              <a:ext uri="{FF2B5EF4-FFF2-40B4-BE49-F238E27FC236}">
                <a16:creationId xmlns:a16="http://schemas.microsoft.com/office/drawing/2014/main" id="{35E63CAA-2DB9-F625-D9C3-2EEFFC4C05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r="10033"/>
          <a:stretch/>
        </p:blipFill>
        <p:spPr>
          <a:xfrm>
            <a:off x="420915" y="2248795"/>
            <a:ext cx="4902200" cy="408669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246E5-5831-0361-B697-90BCB198F3CD}"/>
              </a:ext>
            </a:extLst>
          </p:cNvPr>
          <p:cNvGrpSpPr/>
          <p:nvPr/>
        </p:nvGrpSpPr>
        <p:grpSpPr>
          <a:xfrm>
            <a:off x="4111049" y="1092940"/>
            <a:ext cx="4878828" cy="2984978"/>
            <a:chOff x="4675947" y="1447679"/>
            <a:chExt cx="3784600" cy="238772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6EF9A0B9-6712-5D3A-F7FF-77F3DBC36830}"/>
                </a:ext>
              </a:extLst>
            </p:cNvPr>
            <p:cNvSpPr>
              <a:spLocks noChangeAspect="1"/>
            </p:cNvSpPr>
            <p:nvPr/>
          </p:nvSpPr>
          <p:spPr>
            <a:xfrm rot="10800000" flipV="1">
              <a:off x="4787898" y="1447679"/>
              <a:ext cx="3560697" cy="2387721"/>
            </a:xfrm>
            <a:custGeom>
              <a:avLst/>
              <a:gdLst/>
              <a:ahLst/>
              <a:cxnLst/>
              <a:rect l="l" t="t" r="r" b="b"/>
              <a:pathLst>
                <a:path w="1806222" h="1463040">
                  <a:moveTo>
                    <a:pt x="1806223" y="0"/>
                  </a:moveTo>
                  <a:lnTo>
                    <a:pt x="0" y="0"/>
                  </a:lnTo>
                  <a:lnTo>
                    <a:pt x="0" y="1463040"/>
                  </a:lnTo>
                  <a:lnTo>
                    <a:pt x="1806223" y="1463040"/>
                  </a:lnTo>
                  <a:lnTo>
                    <a:pt x="1806223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4800">
                <a:latin typeface="Edu QLD Beginner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47C387-10EB-68DF-A7D4-E5E2C8E2377F}"/>
                </a:ext>
              </a:extLst>
            </p:cNvPr>
            <p:cNvSpPr txBox="1"/>
            <p:nvPr/>
          </p:nvSpPr>
          <p:spPr>
            <a:xfrm>
              <a:off x="4675947" y="1666701"/>
              <a:ext cx="3784600" cy="16173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GB" sz="4400" i="0">
                  <a:solidFill>
                    <a:srgbClr val="0000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Pay attention! </a:t>
              </a:r>
            </a:p>
            <a:p>
              <a:pPr algn="ctr">
                <a:spcBef>
                  <a:spcPts val="672"/>
                </a:spcBef>
              </a:pPr>
              <a:r>
                <a:rPr lang="en-GB" sz="4400" i="0">
                  <a:solidFill>
                    <a:srgbClr val="0000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This matters right now!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094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9C02C-CB35-5A86-2B25-47CC61252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ilver and green dial with a green arrow&#10;&#10;AI-generated content may be incorrect.">
            <a:extLst>
              <a:ext uri="{FF2B5EF4-FFF2-40B4-BE49-F238E27FC236}">
                <a16:creationId xmlns:a16="http://schemas.microsoft.com/office/drawing/2014/main" id="{BBCA7FC1-D7DA-4A7D-9974-1CAC63FEE2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4768" y="2188028"/>
            <a:ext cx="4948553" cy="4117340"/>
          </a:xfrm>
          <a:prstGeom prst="rect">
            <a:avLst/>
          </a:prstGeom>
        </p:spPr>
      </p:pic>
      <p:pic>
        <p:nvPicPr>
          <p:cNvPr id="5" name="Untitled design (20)">
            <a:hlinkClick r:id="" action="ppaction://media"/>
            <a:extLst>
              <a:ext uri="{FF2B5EF4-FFF2-40B4-BE49-F238E27FC236}">
                <a16:creationId xmlns:a16="http://schemas.microsoft.com/office/drawing/2014/main" id="{C5A017E4-B8AE-58AD-96E9-503A187C0F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r="10357"/>
          <a:stretch/>
        </p:blipFill>
        <p:spPr>
          <a:xfrm>
            <a:off x="3670203" y="2181134"/>
            <a:ext cx="4937682" cy="413112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A4B53-EF7C-17C8-6963-854F0AD266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/>
              <a:t>What’s The Volume?</a:t>
            </a:r>
          </a:p>
        </p:txBody>
      </p:sp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5F659DEF-B7B6-D996-4F69-C17F9D6CB12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66" y="2979770"/>
            <a:ext cx="2927440" cy="2816346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4" name="Picture Placeholder 8">
            <a:extLst>
              <a:ext uri="{FF2B5EF4-FFF2-40B4-BE49-F238E27FC236}">
                <a16:creationId xmlns:a16="http://schemas.microsoft.com/office/drawing/2014/main" id="{A8CD6103-32D4-4398-E7ED-8B1735C7AB0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66" y="2979770"/>
            <a:ext cx="2927440" cy="2816346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5" name="Picture Placeholder 8">
            <a:extLst>
              <a:ext uri="{FF2B5EF4-FFF2-40B4-BE49-F238E27FC236}">
                <a16:creationId xmlns:a16="http://schemas.microsoft.com/office/drawing/2014/main" id="{2BD23371-1218-BAC1-7921-B281463FDB8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66" y="2979770"/>
            <a:ext cx="2927440" cy="2816346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8" name="Picture Placeholder 8">
            <a:extLst>
              <a:ext uri="{FF2B5EF4-FFF2-40B4-BE49-F238E27FC236}">
                <a16:creationId xmlns:a16="http://schemas.microsoft.com/office/drawing/2014/main" id="{13F53BC3-0063-63B0-9529-C53E61CF1AD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66" y="2979770"/>
            <a:ext cx="2927440" cy="2816346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32FF435-46A1-DC04-6601-79DB305D293D}"/>
              </a:ext>
            </a:extLst>
          </p:cNvPr>
          <p:cNvGrpSpPr/>
          <p:nvPr/>
        </p:nvGrpSpPr>
        <p:grpSpPr>
          <a:xfrm rot="10048101" flipV="1">
            <a:off x="295175" y="1232753"/>
            <a:ext cx="4461967" cy="3210687"/>
            <a:chOff x="648942" y="2051094"/>
            <a:chExt cx="3784600" cy="238772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25253005-C50E-7EE4-17E3-56089508F32B}"/>
                </a:ext>
              </a:extLst>
            </p:cNvPr>
            <p:cNvSpPr>
              <a:spLocks noChangeAspect="1"/>
            </p:cNvSpPr>
            <p:nvPr/>
          </p:nvSpPr>
          <p:spPr>
            <a:xfrm rot="10800000" flipV="1">
              <a:off x="751506" y="2051094"/>
              <a:ext cx="3560697" cy="2387721"/>
            </a:xfrm>
            <a:custGeom>
              <a:avLst/>
              <a:gdLst/>
              <a:ahLst/>
              <a:cxnLst/>
              <a:rect l="l" t="t" r="r" b="b"/>
              <a:pathLst>
                <a:path w="1806222" h="1463040">
                  <a:moveTo>
                    <a:pt x="1806223" y="0"/>
                  </a:moveTo>
                  <a:lnTo>
                    <a:pt x="0" y="0"/>
                  </a:lnTo>
                  <a:lnTo>
                    <a:pt x="0" y="1463040"/>
                  </a:lnTo>
                  <a:lnTo>
                    <a:pt x="1806223" y="1463040"/>
                  </a:lnTo>
                  <a:lnTo>
                    <a:pt x="1806223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4800">
                <a:latin typeface="Edu QLD Beginner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9F0A56-76C3-F2A5-453C-71C40DF4DBBC}"/>
                </a:ext>
              </a:extLst>
            </p:cNvPr>
            <p:cNvSpPr txBox="1"/>
            <p:nvPr/>
          </p:nvSpPr>
          <p:spPr>
            <a:xfrm rot="21136748">
              <a:off x="648942" y="2448257"/>
              <a:ext cx="3784600" cy="16173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GB" sz="4000" i="0">
                  <a:solidFill>
                    <a:srgbClr val="0000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Things feel </a:t>
              </a:r>
            </a:p>
            <a:p>
              <a:pPr algn="ctr">
                <a:spcBef>
                  <a:spcPts val="672"/>
                </a:spcBef>
              </a:pPr>
              <a:r>
                <a:rPr lang="en-GB" sz="4000" i="0">
                  <a:solidFill>
                    <a:srgbClr val="0000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okay right now.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0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9C02C-CB35-5A86-2B25-47CC61252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6805152_Clock_Ticking_1920x1080">
            <a:hlinkClick r:id="" action="ppaction://media"/>
            <a:extLst>
              <a:ext uri="{FF2B5EF4-FFF2-40B4-BE49-F238E27FC236}">
                <a16:creationId xmlns:a16="http://schemas.microsoft.com/office/drawing/2014/main" id="{4507B008-242E-F251-3FCC-975B48D840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5403" t="7010" r="24926" b="7019"/>
          <a:stretch/>
        </p:blipFill>
        <p:spPr>
          <a:xfrm>
            <a:off x="489857" y="2171700"/>
            <a:ext cx="3086100" cy="3004457"/>
          </a:xfrm>
          <a:prstGeom prst="flowChartConnecto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A4B53-EF7C-17C8-6963-854F0AD266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/>
              <a:t>What’s The Volume?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D26384FC-DC22-0B11-AA64-F10103A4C9D1}"/>
              </a:ext>
            </a:extLst>
          </p:cNvPr>
          <p:cNvSpPr/>
          <p:nvPr/>
        </p:nvSpPr>
        <p:spPr>
          <a:xfrm>
            <a:off x="3988589" y="1637807"/>
            <a:ext cx="4595126" cy="4018688"/>
          </a:xfrm>
          <a:custGeom>
            <a:avLst/>
            <a:gdLst/>
            <a:ahLst/>
            <a:cxnLst/>
            <a:rect l="l" t="t" r="r" b="b"/>
            <a:pathLst>
              <a:path w="9870585" h="8229600">
                <a:moveTo>
                  <a:pt x="0" y="0"/>
                </a:moveTo>
                <a:lnTo>
                  <a:pt x="9870585" y="0"/>
                </a:lnTo>
                <a:lnTo>
                  <a:pt x="98705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4C15400-84FB-0CF6-310D-598BC02B0982}"/>
              </a:ext>
            </a:extLst>
          </p:cNvPr>
          <p:cNvSpPr/>
          <p:nvPr/>
        </p:nvSpPr>
        <p:spPr>
          <a:xfrm flipH="1">
            <a:off x="4434456" y="1825535"/>
            <a:ext cx="3683936" cy="3213578"/>
          </a:xfrm>
          <a:custGeom>
            <a:avLst/>
            <a:gdLst/>
            <a:ahLst/>
            <a:cxnLst/>
            <a:rect l="l" t="t" r="r" b="b"/>
            <a:pathLst>
              <a:path w="7532388" h="6393114">
                <a:moveTo>
                  <a:pt x="7532388" y="0"/>
                </a:moveTo>
                <a:lnTo>
                  <a:pt x="0" y="0"/>
                </a:lnTo>
                <a:lnTo>
                  <a:pt x="0" y="6393115"/>
                </a:lnTo>
                <a:lnTo>
                  <a:pt x="7532388" y="6393115"/>
                </a:lnTo>
                <a:lnTo>
                  <a:pt x="753238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9B097E3-9B01-ADCF-699F-A670A7DC5599}"/>
              </a:ext>
            </a:extLst>
          </p:cNvPr>
          <p:cNvSpPr/>
          <p:nvPr/>
        </p:nvSpPr>
        <p:spPr>
          <a:xfrm rot="16985034">
            <a:off x="4959055" y="2395542"/>
            <a:ext cx="2634736" cy="2632884"/>
          </a:xfrm>
          <a:custGeom>
            <a:avLst/>
            <a:gdLst/>
            <a:ahLst/>
            <a:cxnLst/>
            <a:rect l="l" t="t" r="r" b="b"/>
            <a:pathLst>
              <a:path w="5655581" h="5655581">
                <a:moveTo>
                  <a:pt x="0" y="0"/>
                </a:moveTo>
                <a:lnTo>
                  <a:pt x="5655581" y="0"/>
                </a:lnTo>
                <a:lnTo>
                  <a:pt x="5655581" y="5655581"/>
                </a:lnTo>
                <a:lnTo>
                  <a:pt x="0" y="565558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8084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decel="4000" autoRev="1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62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C196D-9077-F9F5-B27D-B5571407A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8C65A-1E9E-476B-6D77-4538ABEC9F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7167880" cy="536575"/>
          </a:xfrm>
        </p:spPr>
        <p:txBody>
          <a:bodyPr>
            <a:noAutofit/>
          </a:bodyPr>
          <a:lstStyle/>
          <a:p>
            <a:r>
              <a:rPr lang="en-US"/>
              <a:t>Different People, Different Volumes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7901339C-4083-4967-C9F6-11D995BE97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00" y="3429000"/>
            <a:ext cx="3884833" cy="287972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C13FF408-D3D7-F79C-95D9-014DDE5C81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1889" y="3429000"/>
            <a:ext cx="3884833" cy="287972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671DB39C-9CE5-3008-547C-B242E554AB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2" y="1225087"/>
            <a:ext cx="8247888" cy="1643527"/>
          </a:xfrm>
        </p:spPr>
        <p:txBody>
          <a:bodyPr/>
          <a:lstStyle/>
          <a:p>
            <a:r>
              <a:rPr lang="en-GB">
                <a:latin typeface="+mn-lt"/>
              </a:rPr>
              <a:t>The volume in our body isn’t the same for everyone. What feels really loud for me might only turn the volume up a little for someone else.</a:t>
            </a:r>
          </a:p>
          <a:p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D31D5BAD-8AF7-C6E4-4465-691058A12422}"/>
              </a:ext>
            </a:extLst>
          </p:cNvPr>
          <p:cNvSpPr txBox="1">
            <a:spLocks/>
          </p:cNvSpPr>
          <p:nvPr/>
        </p:nvSpPr>
        <p:spPr>
          <a:xfrm>
            <a:off x="448056" y="2502475"/>
            <a:ext cx="8247888" cy="461665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0"/>
              <a:t>Same classroom. Same task. Different volume.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E96EAE-B45B-2D74-D549-7CAFE77F9C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29" y="3608616"/>
            <a:ext cx="2952541" cy="2459736"/>
          </a:xfrm>
          <a:prstGeom prst="rect">
            <a:avLst/>
          </a:prstGeom>
        </p:spPr>
      </p:pic>
      <p:sp>
        <p:nvSpPr>
          <p:cNvPr id="21" name="Freeform 16">
            <a:extLst>
              <a:ext uri="{FF2B5EF4-FFF2-40B4-BE49-F238E27FC236}">
                <a16:creationId xmlns:a16="http://schemas.microsoft.com/office/drawing/2014/main" id="{A80018B5-439D-FB44-EB35-671249096BAE}"/>
              </a:ext>
            </a:extLst>
          </p:cNvPr>
          <p:cNvSpPr/>
          <p:nvPr/>
        </p:nvSpPr>
        <p:spPr>
          <a:xfrm rot="4307171">
            <a:off x="2006374" y="4817344"/>
            <a:ext cx="932143" cy="30580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753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60" i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A silver and green circular object with screws&#10;&#10;AI-generated content may be incorrect.">
            <a:extLst>
              <a:ext uri="{FF2B5EF4-FFF2-40B4-BE49-F238E27FC236}">
                <a16:creationId xmlns:a16="http://schemas.microsoft.com/office/drawing/2014/main" id="{B756B6E2-C96D-BFF9-04EA-F25D639EE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787" y="3608616"/>
            <a:ext cx="2954276" cy="2461182"/>
          </a:xfrm>
          <a:prstGeom prst="rect">
            <a:avLst/>
          </a:pr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6FE2A7C3-A6C2-3F8D-979F-10AEBDDFFBEA}"/>
              </a:ext>
            </a:extLst>
          </p:cNvPr>
          <p:cNvSpPr/>
          <p:nvPr/>
        </p:nvSpPr>
        <p:spPr>
          <a:xfrm rot="9517565">
            <a:off x="6322787" y="4898986"/>
            <a:ext cx="932143" cy="30580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753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60" i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55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3KN27SNVY5CS-90160594-429465</_dlc_DocId>
    <_dlc_DocIdUrl xmlns="f315eb64-a02b-4bd5-a84c-38ab918c4ccd">
      <Url>https://ggsaus.sharepoint.com/sites/Curriculum/_layouts/15/DocIdRedir.aspx?ID=3KN27SNVY5CS-90160594-429465</Url>
      <Description>3KN27SNVY5CS-90160594-429465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C3AA14F-D9C4-4BA9-ADE8-CC9E3572349B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http://purl.org/dc/elements/1.1/"/>
    <ds:schemaRef ds:uri="d63ea73a-d7e6-4e3a-bf41-d782735814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sharepoint/v3/fields"/>
    <ds:schemaRef ds:uri="f315eb64-a02b-4bd5-a84c-38ab918c4ccd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14</TotalTime>
  <Words>506</Words>
  <Application>Microsoft Macintosh PowerPoint</Application>
  <PresentationFormat>On-screen Show (4:3)</PresentationFormat>
  <Paragraphs>75</Paragraphs>
  <Slides>22</Slides>
  <Notes>21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Dreaming Outloud Pro</vt:lpstr>
      <vt:lpstr>Arial</vt:lpstr>
      <vt:lpstr>Calibri</vt:lpstr>
      <vt:lpstr>American Typewriter</vt:lpstr>
      <vt:lpstr>Copperplate</vt:lpstr>
      <vt:lpstr>Calibri (MS) Bold</vt:lpstr>
      <vt:lpstr>Times New Roman</vt:lpstr>
      <vt:lpstr>Calibr</vt:lpstr>
      <vt:lpstr>Edu QLD Beginner</vt:lpstr>
      <vt:lpstr>Gotham-Book</vt:lpstr>
      <vt:lpstr>GGSA_CharacterDev_PPT_Theme</vt:lpstr>
      <vt:lpstr>Listening To My Feelings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Sarah Khan</cp:lastModifiedBy>
  <cp:revision>2</cp:revision>
  <cp:lastPrinted>2021-04-07T01:54:21Z</cp:lastPrinted>
  <dcterms:created xsi:type="dcterms:W3CDTF">2024-04-29T10:07:44Z</dcterms:created>
  <dcterms:modified xsi:type="dcterms:W3CDTF">2026-03-20T04:41:07Z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9073d47f-2cf5-4caf-a040-03bbe2998271</vt:lpwstr>
  </property>
</Properties>
</file>