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4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notesSlides/notesSlide7.xml" ContentType="application/vnd.openxmlformats-officedocument.presentationml.notesSlide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7"/>
  </p:notesMasterIdLst>
  <p:handoutMasterIdLst>
    <p:handoutMasterId r:id="rId18"/>
  </p:handoutMasterIdLst>
  <p:sldIdLst>
    <p:sldId id="256" r:id="rId7"/>
    <p:sldId id="316" r:id="rId8"/>
    <p:sldId id="308" r:id="rId9"/>
    <p:sldId id="303" r:id="rId10"/>
    <p:sldId id="325" r:id="rId11"/>
    <p:sldId id="319" r:id="rId12"/>
    <p:sldId id="317" r:id="rId13"/>
    <p:sldId id="326" r:id="rId14"/>
    <p:sldId id="327" r:id="rId15"/>
    <p:sldId id="298" r:id="rId16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  <p188:author id="{AECB47EB-8748-0FB2-6017-DB8A5AC40F19}" name="Ashli Wasik" initials="AW" userId="S::awasik@goodtogreatschools.org.au::967b9bef-1458-40ba-ab3f-0307621bad9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47DDE-7C58-4633-A691-F89D3C479B8A}" v="12" dt="2026-02-18T17:05:50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594" y="10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Bennett" userId="a878a5d4-89bf-4f61-b999-31e96cd05c98" providerId="ADAL" clId="{CAF369FA-829B-40D8-BD2A-4EF96B6D10D6}"/>
    <pc:docChg chg="undo redo custSel addSld delSld modSld sldOrd modMainMaster">
      <pc:chgData name="Monica Bennett" userId="a878a5d4-89bf-4f61-b999-31e96cd05c98" providerId="ADAL" clId="{CAF369FA-829B-40D8-BD2A-4EF96B6D10D6}" dt="2026-01-20T16:12:18.019" v="8874" actId="20577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6-01-20T16:11:17.302" v="8868" actId="20577"/>
        <pc:sldMkLst>
          <pc:docMk/>
          <pc:sldMk cId="2585116655" sldId="256"/>
        </pc:sldMkLst>
      </pc:sldChg>
      <pc:sldChg chg="modNotesTx">
        <pc:chgData name="Monica Bennett" userId="a878a5d4-89bf-4f61-b999-31e96cd05c98" providerId="ADAL" clId="{CAF369FA-829B-40D8-BD2A-4EF96B6D10D6}" dt="2026-01-20T16:11:27.060" v="8870" actId="20577"/>
        <pc:sldMkLst>
          <pc:docMk/>
          <pc:sldMk cId="1823500892" sldId="303"/>
        </pc:sldMkLst>
      </pc:sldChg>
      <pc:sldChg chg="addSp delSp modSp new mod modNotesTx">
        <pc:chgData name="Monica Bennett" userId="a878a5d4-89bf-4f61-b999-31e96cd05c98" providerId="ADAL" clId="{CAF369FA-829B-40D8-BD2A-4EF96B6D10D6}" dt="2026-01-20T16:11:21.975" v="8869" actId="20577"/>
        <pc:sldMkLst>
          <pc:docMk/>
          <pc:sldMk cId="3135073904" sldId="308"/>
        </pc:sldMkLst>
      </pc:sldChg>
      <pc:sldChg chg="modNotesTx">
        <pc:chgData name="Monica Bennett" userId="a878a5d4-89bf-4f61-b999-31e96cd05c98" providerId="ADAL" clId="{CAF369FA-829B-40D8-BD2A-4EF96B6D10D6}" dt="2026-01-20T16:12:10.609" v="8872" actId="20577"/>
        <pc:sldMkLst>
          <pc:docMk/>
          <pc:sldMk cId="3967930649" sldId="317"/>
        </pc:sldMkLst>
      </pc:sldChg>
      <pc:sldChg chg="modNotesTx">
        <pc:chgData name="Monica Bennett" userId="a878a5d4-89bf-4f61-b999-31e96cd05c98" providerId="ADAL" clId="{CAF369FA-829B-40D8-BD2A-4EF96B6D10D6}" dt="2026-01-20T16:11:36.039" v="8871" actId="20577"/>
        <pc:sldMkLst>
          <pc:docMk/>
          <pc:sldMk cId="2885575117" sldId="325"/>
        </pc:sldMkLst>
      </pc:sldChg>
      <pc:sldChg chg="modNotesTx">
        <pc:chgData name="Monica Bennett" userId="a878a5d4-89bf-4f61-b999-31e96cd05c98" providerId="ADAL" clId="{CAF369FA-829B-40D8-BD2A-4EF96B6D10D6}" dt="2026-01-20T16:12:14.892" v="8873" actId="20577"/>
        <pc:sldMkLst>
          <pc:docMk/>
          <pc:sldMk cId="3242689585" sldId="326"/>
        </pc:sldMkLst>
      </pc:sldChg>
      <pc:sldChg chg="modNotesTx">
        <pc:chgData name="Monica Bennett" userId="a878a5d4-89bf-4f61-b999-31e96cd05c98" providerId="ADAL" clId="{CAF369FA-829B-40D8-BD2A-4EF96B6D10D6}" dt="2026-01-20T16:12:18.019" v="8874" actId="20577"/>
        <pc:sldMkLst>
          <pc:docMk/>
          <pc:sldMk cId="1465269878" sldId="327"/>
        </pc:sldMkLst>
      </pc:sldChg>
    </pc:docChg>
  </pc:docChgLst>
  <pc:docChgLst>
    <pc:chgData name="Lorraine Sage" userId="492655dd-2671-48ce-be84-1cb87887afd8" providerId="ADAL" clId="{68547DDE-7C58-4633-A691-F89D3C479B8A}"/>
    <pc:docChg chg="undo custSel modSld">
      <pc:chgData name="Lorraine Sage" userId="492655dd-2671-48ce-be84-1cb87887afd8" providerId="ADAL" clId="{68547DDE-7C58-4633-A691-F89D3C479B8A}" dt="2026-02-18T17:05:43.971" v="15" actId="11530"/>
      <pc:docMkLst>
        <pc:docMk/>
      </pc:docMkLst>
      <pc:sldChg chg="modSp mod">
        <pc:chgData name="Lorraine Sage" userId="492655dd-2671-48ce-be84-1cb87887afd8" providerId="ADAL" clId="{68547DDE-7C58-4633-A691-F89D3C479B8A}" dt="2026-02-18T17:05:43.971" v="15" actId="11530"/>
        <pc:sldMkLst>
          <pc:docMk/>
          <pc:sldMk cId="2585116655" sldId="256"/>
        </pc:sldMkLst>
        <pc:picChg chg="mod modCrop">
          <ac:chgData name="Lorraine Sage" userId="492655dd-2671-48ce-be84-1cb87887afd8" providerId="ADAL" clId="{68547DDE-7C58-4633-A691-F89D3C479B8A}" dt="2026-02-18T17:05:43.971" v="15" actId="11530"/>
          <ac:picMkLst>
            <pc:docMk/>
            <pc:sldMk cId="2585116655" sldId="256"/>
            <ac:picMk id="6" creationId="{B1D31F94-6455-54D5-2707-8E4151E3B442}"/>
          </ac:picMkLst>
        </pc:picChg>
      </pc:sldChg>
      <pc:sldChg chg="modSp mod">
        <pc:chgData name="Lorraine Sage" userId="492655dd-2671-48ce-be84-1cb87887afd8" providerId="ADAL" clId="{68547DDE-7C58-4633-A691-F89D3C479B8A}" dt="2026-02-12T15:57:29.212" v="5" actId="14100"/>
        <pc:sldMkLst>
          <pc:docMk/>
          <pc:sldMk cId="3373419600" sldId="316"/>
        </pc:sldMkLst>
        <pc:picChg chg="mod">
          <ac:chgData name="Lorraine Sage" userId="492655dd-2671-48ce-be84-1cb87887afd8" providerId="ADAL" clId="{68547DDE-7C58-4633-A691-F89D3C479B8A}" dt="2026-02-12T15:57:29.212" v="5" actId="14100"/>
          <ac:picMkLst>
            <pc:docMk/>
            <pc:sldMk cId="3373419600" sldId="316"/>
            <ac:picMk id="2" creationId="{D767C8AB-71F8-EE88-82D6-F4CCC906B4E3}"/>
          </ac:picMkLst>
        </pc:picChg>
      </pc:sldChg>
      <pc:sldChg chg="modSp">
        <pc:chgData name="Lorraine Sage" userId="492655dd-2671-48ce-be84-1cb87887afd8" providerId="ADAL" clId="{68547DDE-7C58-4633-A691-F89D3C479B8A}" dt="2026-02-12T15:57:47.348" v="6" actId="11530"/>
        <pc:sldMkLst>
          <pc:docMk/>
          <pc:sldMk cId="3967930649" sldId="317"/>
        </pc:sldMkLst>
        <pc:picChg chg="mod">
          <ac:chgData name="Lorraine Sage" userId="492655dd-2671-48ce-be84-1cb87887afd8" providerId="ADAL" clId="{68547DDE-7C58-4633-A691-F89D3C479B8A}" dt="2026-02-12T15:57:47.348" v="6" actId="11530"/>
          <ac:picMkLst>
            <pc:docMk/>
            <pc:sldMk cId="3967930649" sldId="317"/>
            <ac:picMk id="3" creationId="{D50367B8-BE4C-40A2-CE68-E1584567E87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1:56.700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2:31.078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1:56.700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2:31.078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1:56.700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2:31.078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1:56.700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6:12:31.078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1 1 24575,'10464'0'-1046,"-10350"1"993,-1 1-1,0 2 1,-1 0 0,-1 2 0,144 12 0,-110-8-6773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F3F3E-289D-40E6-60F2-C2636E20E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F0DAB-E993-3E01-17FB-B52AC3430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B92D0-9425-2A79-31C1-DCB13AA67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4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0F89-C525-F4E3-89BB-0EEEB8C1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B6B7A-8F29-B76F-5086-FD35DED1C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32677-76E3-F288-6F56-3E731100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294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2EF49-28CE-09C3-23ED-BAE92C487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F46F1-3867-01CA-A3DD-6CB8D30F4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26282-A42F-CDD4-D006-041A2D805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7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6317C-1D64-C0F3-3537-210B64E9C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E9AF2-07C0-CCDD-7A2A-BDD6367D9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289E4-1197-52C4-6C9F-4D60A387D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16728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 5-6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502957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3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7544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6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26" Type="http://schemas.openxmlformats.org/officeDocument/2006/relationships/image" Target="../media/image25.png"/><Relationship Id="rId3" Type="http://schemas.openxmlformats.org/officeDocument/2006/relationships/image" Target="../media/image21.jpeg"/><Relationship Id="rId21" Type="http://schemas.openxmlformats.org/officeDocument/2006/relationships/customXml" Target="../ink/ink15.xml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10.xml"/><Relationship Id="rId20" Type="http://schemas.openxmlformats.org/officeDocument/2006/relationships/customXml" Target="../ink/ink14.xml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0.png"/><Relationship Id="rId11" Type="http://schemas.openxmlformats.org/officeDocument/2006/relationships/customXml" Target="../ink/ink5.xml"/><Relationship Id="rId24" Type="http://schemas.openxmlformats.org/officeDocument/2006/relationships/customXml" Target="../ink/ink18.xml"/><Relationship Id="rId5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image" Target="../media/image26.png"/><Relationship Id="rId10" Type="http://schemas.openxmlformats.org/officeDocument/2006/relationships/customXml" Target="../ink/ink4.xml"/><Relationship Id="rId19" Type="http://schemas.openxmlformats.org/officeDocument/2006/relationships/customXml" Target="../ink/ink13.xml"/><Relationship Id="rId31" Type="http://schemas.openxmlformats.org/officeDocument/2006/relationships/customXml" Target="../ink/ink22.xml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19.xml"/><Relationship Id="rId30" Type="http://schemas.openxmlformats.org/officeDocument/2006/relationships/customXml" Target="../ink/ink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29.xml"/><Relationship Id="rId18" Type="http://schemas.openxmlformats.org/officeDocument/2006/relationships/customXml" Target="../ink/ink34.xml"/><Relationship Id="rId26" Type="http://schemas.openxmlformats.org/officeDocument/2006/relationships/image" Target="../media/image26.png"/><Relationship Id="rId3" Type="http://schemas.openxmlformats.org/officeDocument/2006/relationships/image" Target="../media/image21.jpeg"/><Relationship Id="rId21" Type="http://schemas.openxmlformats.org/officeDocument/2006/relationships/customXml" Target="../ink/ink37.xml"/><Relationship Id="rId7" Type="http://schemas.openxmlformats.org/officeDocument/2006/relationships/customXml" Target="../ink/ink24.xml"/><Relationship Id="rId12" Type="http://schemas.openxmlformats.org/officeDocument/2006/relationships/customXml" Target="../ink/ink28.xml"/><Relationship Id="rId17" Type="http://schemas.openxmlformats.org/officeDocument/2006/relationships/customXml" Target="../ink/ink33.xml"/><Relationship Id="rId25" Type="http://schemas.openxmlformats.org/officeDocument/2006/relationships/customXml" Target="../ink/ink41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32.xml"/><Relationship Id="rId20" Type="http://schemas.openxmlformats.org/officeDocument/2006/relationships/customXml" Target="../ink/ink36.xml"/><Relationship Id="rId29" Type="http://schemas.openxmlformats.org/officeDocument/2006/relationships/customXml" Target="../ink/ink4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0.png"/><Relationship Id="rId11" Type="http://schemas.openxmlformats.org/officeDocument/2006/relationships/customXml" Target="../ink/ink27.xml"/><Relationship Id="rId24" Type="http://schemas.openxmlformats.org/officeDocument/2006/relationships/customXml" Target="../ink/ink40.xml"/><Relationship Id="rId5" Type="http://schemas.openxmlformats.org/officeDocument/2006/relationships/customXml" Target="../ink/ink23.xml"/><Relationship Id="rId15" Type="http://schemas.openxmlformats.org/officeDocument/2006/relationships/customXml" Target="../ink/ink31.xml"/><Relationship Id="rId23" Type="http://schemas.openxmlformats.org/officeDocument/2006/relationships/customXml" Target="../ink/ink39.xml"/><Relationship Id="rId28" Type="http://schemas.openxmlformats.org/officeDocument/2006/relationships/customXml" Target="../ink/ink43.xml"/><Relationship Id="rId10" Type="http://schemas.openxmlformats.org/officeDocument/2006/relationships/customXml" Target="../ink/ink26.xml"/><Relationship Id="rId19" Type="http://schemas.openxmlformats.org/officeDocument/2006/relationships/customXml" Target="../ink/ink35.xml"/><Relationship Id="rId4" Type="http://schemas.openxmlformats.org/officeDocument/2006/relationships/image" Target="../media/image22.png"/><Relationship Id="rId9" Type="http://schemas.openxmlformats.org/officeDocument/2006/relationships/customXml" Target="../ink/ink25.xml"/><Relationship Id="rId14" Type="http://schemas.openxmlformats.org/officeDocument/2006/relationships/customXml" Target="../ink/ink30.xml"/><Relationship Id="rId22" Type="http://schemas.openxmlformats.org/officeDocument/2006/relationships/customXml" Target="../ink/ink38.xml"/><Relationship Id="rId27" Type="http://schemas.openxmlformats.org/officeDocument/2006/relationships/customXml" Target="../ink/ink42.xml"/><Relationship Id="rId3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51.xml"/><Relationship Id="rId18" Type="http://schemas.openxmlformats.org/officeDocument/2006/relationships/customXml" Target="../ink/ink56.xml"/><Relationship Id="rId26" Type="http://schemas.openxmlformats.org/officeDocument/2006/relationships/image" Target="../media/image25.png"/><Relationship Id="rId3" Type="http://schemas.openxmlformats.org/officeDocument/2006/relationships/image" Target="../media/image21.jpeg"/><Relationship Id="rId21" Type="http://schemas.openxmlformats.org/officeDocument/2006/relationships/customXml" Target="../ink/ink59.xml"/><Relationship Id="rId7" Type="http://schemas.openxmlformats.org/officeDocument/2006/relationships/customXml" Target="../ink/ink46.xml"/><Relationship Id="rId12" Type="http://schemas.openxmlformats.org/officeDocument/2006/relationships/customXml" Target="../ink/ink50.xml"/><Relationship Id="rId17" Type="http://schemas.openxmlformats.org/officeDocument/2006/relationships/customXml" Target="../ink/ink55.xml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54.xml"/><Relationship Id="rId20" Type="http://schemas.openxmlformats.org/officeDocument/2006/relationships/customXml" Target="../ink/ink58.xml"/><Relationship Id="rId29" Type="http://schemas.openxmlformats.org/officeDocument/2006/relationships/customXml" Target="../ink/ink6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0.png"/><Relationship Id="rId11" Type="http://schemas.openxmlformats.org/officeDocument/2006/relationships/customXml" Target="../ink/ink49.xml"/><Relationship Id="rId24" Type="http://schemas.openxmlformats.org/officeDocument/2006/relationships/customXml" Target="../ink/ink62.xml"/><Relationship Id="rId5" Type="http://schemas.openxmlformats.org/officeDocument/2006/relationships/customXml" Target="../ink/ink45.xml"/><Relationship Id="rId15" Type="http://schemas.openxmlformats.org/officeDocument/2006/relationships/customXml" Target="../ink/ink53.xml"/><Relationship Id="rId23" Type="http://schemas.openxmlformats.org/officeDocument/2006/relationships/customXml" Target="../ink/ink61.xml"/><Relationship Id="rId28" Type="http://schemas.openxmlformats.org/officeDocument/2006/relationships/image" Target="../media/image26.png"/><Relationship Id="rId10" Type="http://schemas.openxmlformats.org/officeDocument/2006/relationships/customXml" Target="../ink/ink48.xml"/><Relationship Id="rId19" Type="http://schemas.openxmlformats.org/officeDocument/2006/relationships/customXml" Target="../ink/ink57.xml"/><Relationship Id="rId31" Type="http://schemas.openxmlformats.org/officeDocument/2006/relationships/customXml" Target="../ink/ink66.xml"/><Relationship Id="rId4" Type="http://schemas.openxmlformats.org/officeDocument/2006/relationships/image" Target="../media/image22.png"/><Relationship Id="rId9" Type="http://schemas.openxmlformats.org/officeDocument/2006/relationships/customXml" Target="../ink/ink47.xml"/><Relationship Id="rId14" Type="http://schemas.openxmlformats.org/officeDocument/2006/relationships/customXml" Target="../ink/ink52.xml"/><Relationship Id="rId22" Type="http://schemas.openxmlformats.org/officeDocument/2006/relationships/customXml" Target="../ink/ink60.xml"/><Relationship Id="rId27" Type="http://schemas.openxmlformats.org/officeDocument/2006/relationships/customXml" Target="../ink/ink63.xml"/><Relationship Id="rId30" Type="http://schemas.openxmlformats.org/officeDocument/2006/relationships/customXml" Target="../ink/ink6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73.xml"/><Relationship Id="rId18" Type="http://schemas.openxmlformats.org/officeDocument/2006/relationships/customXml" Target="../ink/ink78.xml"/><Relationship Id="rId26" Type="http://schemas.openxmlformats.org/officeDocument/2006/relationships/image" Target="../media/image26.png"/><Relationship Id="rId3" Type="http://schemas.openxmlformats.org/officeDocument/2006/relationships/image" Target="../media/image21.jpeg"/><Relationship Id="rId21" Type="http://schemas.openxmlformats.org/officeDocument/2006/relationships/customXml" Target="../ink/ink81.xml"/><Relationship Id="rId7" Type="http://schemas.openxmlformats.org/officeDocument/2006/relationships/customXml" Target="../ink/ink68.xml"/><Relationship Id="rId12" Type="http://schemas.openxmlformats.org/officeDocument/2006/relationships/customXml" Target="../ink/ink72.xml"/><Relationship Id="rId17" Type="http://schemas.openxmlformats.org/officeDocument/2006/relationships/customXml" Target="../ink/ink77.xml"/><Relationship Id="rId25" Type="http://schemas.openxmlformats.org/officeDocument/2006/relationships/customXml" Target="../ink/ink85.xml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76.xml"/><Relationship Id="rId20" Type="http://schemas.openxmlformats.org/officeDocument/2006/relationships/customXml" Target="../ink/ink80.xml"/><Relationship Id="rId29" Type="http://schemas.openxmlformats.org/officeDocument/2006/relationships/customXml" Target="../ink/ink8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0.png"/><Relationship Id="rId11" Type="http://schemas.openxmlformats.org/officeDocument/2006/relationships/customXml" Target="../ink/ink71.xml"/><Relationship Id="rId24" Type="http://schemas.openxmlformats.org/officeDocument/2006/relationships/customXml" Target="../ink/ink84.xml"/><Relationship Id="rId5" Type="http://schemas.openxmlformats.org/officeDocument/2006/relationships/customXml" Target="../ink/ink67.xml"/><Relationship Id="rId15" Type="http://schemas.openxmlformats.org/officeDocument/2006/relationships/customXml" Target="../ink/ink75.xml"/><Relationship Id="rId23" Type="http://schemas.openxmlformats.org/officeDocument/2006/relationships/customXml" Target="../ink/ink83.xml"/><Relationship Id="rId28" Type="http://schemas.openxmlformats.org/officeDocument/2006/relationships/customXml" Target="../ink/ink87.xml"/><Relationship Id="rId10" Type="http://schemas.openxmlformats.org/officeDocument/2006/relationships/customXml" Target="../ink/ink70.xml"/><Relationship Id="rId19" Type="http://schemas.openxmlformats.org/officeDocument/2006/relationships/customXml" Target="../ink/ink79.xml"/><Relationship Id="rId4" Type="http://schemas.openxmlformats.org/officeDocument/2006/relationships/image" Target="../media/image22.png"/><Relationship Id="rId9" Type="http://schemas.openxmlformats.org/officeDocument/2006/relationships/customXml" Target="../ink/ink69.xml"/><Relationship Id="rId14" Type="http://schemas.openxmlformats.org/officeDocument/2006/relationships/customXml" Target="../ink/ink74.xml"/><Relationship Id="rId22" Type="http://schemas.openxmlformats.org/officeDocument/2006/relationships/customXml" Target="../ink/ink82.xml"/><Relationship Id="rId27" Type="http://schemas.openxmlformats.org/officeDocument/2006/relationships/customXml" Target="../ink/ink86.xml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316" r="10798" b="-316"/>
          <a:stretch/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Cross the River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 dirty="0"/>
              <a:t>Unit 2: Big Feelings, Smart Choices</a:t>
            </a:r>
          </a:p>
          <a:p>
            <a:r>
              <a:rPr lang="en-US" dirty="0"/>
              <a:t>Lesson 2,</a:t>
            </a:r>
          </a:p>
          <a:p>
            <a:r>
              <a:rPr lang="en-US" dirty="0"/>
              <a:t>Lesson 5 (Extension)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Lesson 2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understand how to respond when faced with problems outside your control.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99049771-E1C1-F130-897A-87D0C21C6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5106"/>
          <a:stretch/>
        </p:blipFill>
        <p:spPr>
          <a:xfrm>
            <a:off x="1782806" y="2056084"/>
            <a:ext cx="5578387" cy="413511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E4A13-A41A-A227-AF1A-7B5CFEE68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9D45A-3892-DB59-640D-6FAD1630993E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01BAEB-B58A-1E9F-0841-59DE2BA97C98}"/>
              </a:ext>
            </a:extLst>
          </p:cNvPr>
          <p:cNvGrpSpPr/>
          <p:nvPr/>
        </p:nvGrpSpPr>
        <p:grpSpPr>
          <a:xfrm>
            <a:off x="762985" y="398920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BBEDDA-9DF9-BDD8-C748-E9A8A604B0D8}"/>
              </a:ext>
            </a:extLst>
          </p:cNvPr>
          <p:cNvGrpSpPr/>
          <p:nvPr/>
        </p:nvGrpSpPr>
        <p:grpSpPr>
          <a:xfrm>
            <a:off x="1233280" y="26452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3A9430-C86E-2021-D0F5-E276E54B8214}"/>
              </a:ext>
            </a:extLst>
          </p:cNvPr>
          <p:cNvGrpSpPr/>
          <p:nvPr/>
        </p:nvGrpSpPr>
        <p:grpSpPr>
          <a:xfrm>
            <a:off x="1553160" y="380948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2F3032-7D8D-A49C-BC73-27AB4CE8CF41}"/>
              </a:ext>
            </a:extLst>
          </p:cNvPr>
          <p:cNvGrpSpPr/>
          <p:nvPr/>
        </p:nvGrpSpPr>
        <p:grpSpPr>
          <a:xfrm>
            <a:off x="686255" y="262603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EF58511-44C4-7744-0CDD-6371D59BBED6}"/>
              </a:ext>
            </a:extLst>
          </p:cNvPr>
          <p:cNvGrpSpPr/>
          <p:nvPr/>
        </p:nvGrpSpPr>
        <p:grpSpPr>
          <a:xfrm>
            <a:off x="1353034" y="459309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8084C7-00F1-C140-10A3-482D5F536769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58C88BE-8108-499A-A022-2D41BF547BD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58C88BE-8108-499A-A022-2D41BF547B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AA32028-FAA3-37C7-B3A1-DB5E9071865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AA32028-FAA3-37C7-B3A1-DB5E907186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76C29B-33F0-5E3D-D992-959724A1C0EF}"/>
              </a:ext>
            </a:extLst>
          </p:cNvPr>
          <p:cNvGrpSpPr/>
          <p:nvPr/>
        </p:nvGrpSpPr>
        <p:grpSpPr>
          <a:xfrm>
            <a:off x="827893" y="33303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841E1EA-3F39-E3A7-1D9C-127FB91D5D3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841E1EA-3F39-E3A7-1D9C-127FB91D5D3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E0344CD-1E9E-60E5-4798-02BE3E3F938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E0344CD-1E9E-60E5-4798-02BE3E3F938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135D2B-8611-9182-D6C1-D8414520F6F0}"/>
              </a:ext>
            </a:extLst>
          </p:cNvPr>
          <p:cNvGrpSpPr/>
          <p:nvPr/>
        </p:nvGrpSpPr>
        <p:grpSpPr>
          <a:xfrm>
            <a:off x="1217173" y="199453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59BB067-B740-DD8C-0D11-65D84AC6753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59BB067-B740-DD8C-0D11-65D84AC675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7E6B05E-CD82-2232-1E5F-D16343021C7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7E6B05E-CD82-2232-1E5F-D16343021C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4070509-01E6-9A25-0582-7E6223021641}"/>
              </a:ext>
            </a:extLst>
          </p:cNvPr>
          <p:cNvGrpSpPr/>
          <p:nvPr/>
        </p:nvGrpSpPr>
        <p:grpSpPr>
          <a:xfrm>
            <a:off x="762984" y="19422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0380908-7711-BB1B-C72C-D7A88840BE63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380908-7711-BB1B-C72C-D7A88840BE6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77F1518-E2AB-5A79-436A-197633E41A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77F1518-E2AB-5A79-436A-197633E41A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C3B2E2-BF4A-DEFB-4F8D-44AA5CAF2F39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B491B0-B3C9-F160-5ACB-1BC28FB1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1D3512-F80D-8E1A-E2DB-9A9C4086C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A0710FAF-2107-F261-61FD-C4EFA58F05BB}"/>
              </a:ext>
            </a:extLst>
          </p:cNvPr>
          <p:cNvSpPr/>
          <p:nvPr/>
        </p:nvSpPr>
        <p:spPr>
          <a:xfrm>
            <a:off x="2207177" y="2990140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D3DF639-521F-E55C-3A46-2D8C867AC1C3}"/>
                  </a:ext>
                </a:extLst>
              </p14:cNvPr>
              <p14:cNvContentPartPr/>
              <p14:nvPr/>
            </p14:nvContentPartPr>
            <p14:xfrm rot="5400000">
              <a:off x="851000" y="3334240"/>
              <a:ext cx="4114800" cy="16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D3DF639-521F-E55C-3A46-2D8C867AC1C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5400000">
                <a:off x="832997" y="3316240"/>
                <a:ext cx="4150446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EF1011-C3C3-03C1-76F6-B967B5ED3590}"/>
                  </a:ext>
                </a:extLst>
              </p14:cNvPr>
              <p14:cNvContentPartPr/>
              <p14:nvPr/>
            </p14:nvContentPartPr>
            <p14:xfrm rot="5400000">
              <a:off x="4583189" y="3318717"/>
              <a:ext cx="4114800" cy="16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EF1011-C3C3-03C1-76F6-B967B5ED359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5400000">
                <a:off x="4565186" y="3300717"/>
                <a:ext cx="4150446" cy="52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CCBAE6B7-AB7B-8EC2-45C8-98BBC78C533F}"/>
              </a:ext>
            </a:extLst>
          </p:cNvPr>
          <p:cNvSpPr/>
          <p:nvPr/>
        </p:nvSpPr>
        <p:spPr>
          <a:xfrm>
            <a:off x="2322160" y="2416698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C9B7C4-AB94-135C-B939-337A4D92E8EE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4477BAE-E293-249F-A13D-3BBE72B7EB5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4477BAE-E293-249F-A13D-3BBE72B7EB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B0DECAA-7F69-A83F-0BD1-CBA55DF73F8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B0DECAA-7F69-A83F-0BD1-CBA55DF73F8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F9F9D8-264D-A195-DA9E-DAF2FCF6ADEB}"/>
              </a:ext>
            </a:extLst>
          </p:cNvPr>
          <p:cNvCxnSpPr>
            <a:cxnSpLocks/>
          </p:cNvCxnSpPr>
          <p:nvPr/>
        </p:nvCxnSpPr>
        <p:spPr>
          <a:xfrm>
            <a:off x="2322160" y="1942200"/>
            <a:ext cx="495819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06996 0.01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96 0.0118 L 0.18958 0.0189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11823 0.0162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19775 0.0738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75 0.07384 L 0.21389 0.399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  <p:bldP spid="1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4A804-672C-93C8-AC3B-6EB56CAB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93C5D9-9F8D-0488-FBFB-435234D2ED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F03B6A4-FBEE-C4DA-92BA-39381284CA4C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A4D843-64F0-93FE-D73B-C95888549703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7BD95C-2853-0915-136E-3A37CBBD4DF0}"/>
              </a:ext>
            </a:extLst>
          </p:cNvPr>
          <p:cNvGrpSpPr/>
          <p:nvPr/>
        </p:nvGrpSpPr>
        <p:grpSpPr>
          <a:xfrm>
            <a:off x="762985" y="398920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6F79999-AA8D-A94B-BFCF-F23C3870AB6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6F79999-AA8D-A94B-BFCF-F23C3870AB6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4623DFD-983C-5F71-664F-96D46C815C5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4623DFD-983C-5F71-664F-96D46C815C5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037063-199A-9595-1698-205D62205024}"/>
              </a:ext>
            </a:extLst>
          </p:cNvPr>
          <p:cNvGrpSpPr/>
          <p:nvPr/>
        </p:nvGrpSpPr>
        <p:grpSpPr>
          <a:xfrm>
            <a:off x="1233280" y="26452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52233C8-724C-A710-EC46-A04201A7E70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52233C8-724C-A710-EC46-A04201A7E70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D5790C2-59D7-2826-2A37-5DD40F39CE4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D5790C2-59D7-2826-2A37-5DD40F39CE4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5DE72B-BB56-AC90-41E7-44717962BDD1}"/>
              </a:ext>
            </a:extLst>
          </p:cNvPr>
          <p:cNvGrpSpPr/>
          <p:nvPr/>
        </p:nvGrpSpPr>
        <p:grpSpPr>
          <a:xfrm>
            <a:off x="1553160" y="380948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4C768ED-95DB-2844-BB52-68868630762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4C768ED-95DB-2844-BB52-6886863076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5FB2BDE-1625-3E73-31A6-78ECA04C1B8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5FB2BDE-1625-3E73-31A6-78ECA04C1B8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0E2B099-3DDF-8814-9120-2DDA57689EFD}"/>
              </a:ext>
            </a:extLst>
          </p:cNvPr>
          <p:cNvGrpSpPr/>
          <p:nvPr/>
        </p:nvGrpSpPr>
        <p:grpSpPr>
          <a:xfrm>
            <a:off x="686255" y="262603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C67775E-6799-1C16-1946-B319A778EA6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C67775E-6799-1C16-1946-B319A778EA6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FDA5B7C-B6D8-1663-4FB8-4A8605B3CD2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FDA5B7C-B6D8-1663-4FB8-4A8605B3CD2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A0D99ED-6B86-8D8C-0B02-244E0AC25AF8}"/>
              </a:ext>
            </a:extLst>
          </p:cNvPr>
          <p:cNvGrpSpPr/>
          <p:nvPr/>
        </p:nvGrpSpPr>
        <p:grpSpPr>
          <a:xfrm>
            <a:off x="1353034" y="459309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0D102C4-C8CF-6A33-8639-26ED9329E6F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0D102C4-C8CF-6A33-8639-26ED9329E6F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C90163C-3312-ECB6-A09B-E4559ECC55C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C90163C-3312-ECB6-A09B-E4559ECC55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020AEC-8053-392F-5BC4-BE82D2EE1835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B796078-C503-29F6-3650-DCE12C25FAE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B796078-C503-29F6-3650-DCE12C25FAE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6B76134-7C7B-CDEC-5775-B53BA2599B6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6B76134-7C7B-CDEC-5775-B53BA2599B6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E1BD00C-071A-1AD8-BE2B-C5277F447682}"/>
              </a:ext>
            </a:extLst>
          </p:cNvPr>
          <p:cNvGrpSpPr/>
          <p:nvPr/>
        </p:nvGrpSpPr>
        <p:grpSpPr>
          <a:xfrm>
            <a:off x="827893" y="33303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ACD414C-425E-2A0C-1816-F1EF70FC8FE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ACD414C-425E-2A0C-1816-F1EF70FC8FE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5C1C330-A4F0-43B5-6341-6F53A2602B1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5C1C330-A4F0-43B5-6341-6F53A2602B1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5AAE00B-E82A-F7BD-3AB6-6591FDDD197B}"/>
              </a:ext>
            </a:extLst>
          </p:cNvPr>
          <p:cNvGrpSpPr/>
          <p:nvPr/>
        </p:nvGrpSpPr>
        <p:grpSpPr>
          <a:xfrm>
            <a:off x="1217173" y="199453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EF2C9C5-BD24-EB71-1A7D-ED0B7C0BFED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EF2C9C5-BD24-EB71-1A7D-ED0B7C0BFED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C7B2A9C-845B-B9CA-AE2E-5E678268118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C7B2A9C-845B-B9CA-AE2E-5E678268118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8310F28-24F1-9CCA-6518-B6A489412B72}"/>
              </a:ext>
            </a:extLst>
          </p:cNvPr>
          <p:cNvGrpSpPr/>
          <p:nvPr/>
        </p:nvGrpSpPr>
        <p:grpSpPr>
          <a:xfrm>
            <a:off x="762984" y="19422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4E22D73-9D8A-3142-0531-53D7A21F2691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4E22D73-9D8A-3142-0531-53D7A21F269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10E0292-0DEC-C2CB-2342-CEBF0549BEA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10E0292-0DEC-C2CB-2342-CEBF0549BEA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E416966-E6A1-8619-F42E-B74DEB3BD01B}"/>
              </a:ext>
            </a:extLst>
          </p:cNvPr>
          <p:cNvSpPr/>
          <p:nvPr/>
        </p:nvSpPr>
        <p:spPr>
          <a:xfrm>
            <a:off x="2207177" y="2990140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587809-9AA8-905B-C471-2E0104658D61}"/>
                  </a:ext>
                </a:extLst>
              </p14:cNvPr>
              <p14:cNvContentPartPr/>
              <p14:nvPr/>
            </p14:nvContentPartPr>
            <p14:xfrm rot="5400000">
              <a:off x="851000" y="3334240"/>
              <a:ext cx="4114800" cy="16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587809-9AA8-905B-C471-2E0104658D6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5400000">
                <a:off x="832997" y="3316240"/>
                <a:ext cx="4150446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6342BE3-2C82-6851-A1C0-4CA233101EE6}"/>
                  </a:ext>
                </a:extLst>
              </p14:cNvPr>
              <p14:cNvContentPartPr/>
              <p14:nvPr/>
            </p14:nvContentPartPr>
            <p14:xfrm rot="5400000">
              <a:off x="4583189" y="3318717"/>
              <a:ext cx="4114800" cy="16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6342BE3-2C82-6851-A1C0-4CA233101EE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5400000">
                <a:off x="4565186" y="3300717"/>
                <a:ext cx="4150446" cy="52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EA7FC35A-7294-9FE7-060A-90B2F1AF6FAC}"/>
              </a:ext>
            </a:extLst>
          </p:cNvPr>
          <p:cNvSpPr/>
          <p:nvPr/>
        </p:nvSpPr>
        <p:spPr>
          <a:xfrm>
            <a:off x="2322160" y="2416698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B35530-5C85-D63A-3622-9CB1AF99896E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1F83F2B-EC43-D587-AEB2-7B567D29D81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1F83F2B-EC43-D587-AEB2-7B567D29D8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442052C-4DBE-F831-6DFC-CCFACE7D2BF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442052C-4DBE-F831-6DFC-CCFACE7D2BF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A8BAD3C-6EEE-A965-B193-B48E1E9C6BCF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t="36568" b="36991"/>
          <a:stretch/>
        </p:blipFill>
        <p:spPr>
          <a:xfrm>
            <a:off x="3473360" y="717848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7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Lesson 5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2BABD15E-D42C-4739-06EC-FB3C5C46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92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4642E-0BD4-1615-09D1-A6027299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6EFB4B-ABC0-787C-32E0-0CEBBBF061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learn how to solve problems with others using respectful conversation.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D50367B8-BE4C-40A2-CE68-E1584567E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5106"/>
          <a:stretch/>
        </p:blipFill>
        <p:spPr>
          <a:xfrm>
            <a:off x="1606732" y="1878627"/>
            <a:ext cx="5817782" cy="431256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93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7774C-4D9B-CEB6-2ED6-2F2E4A9C3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472B33-6102-E544-55B4-A265401053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51E759F-6316-305D-4BFE-02DB0835B42F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DD462-16D9-1092-164A-6F6A39ECAEDC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02CB4ED-EBE8-AB03-13ED-F50BED1AE52D}"/>
              </a:ext>
            </a:extLst>
          </p:cNvPr>
          <p:cNvGrpSpPr/>
          <p:nvPr/>
        </p:nvGrpSpPr>
        <p:grpSpPr>
          <a:xfrm>
            <a:off x="762985" y="398920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966889E-AF95-5EC7-3F18-73D0C3F9804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966889E-AF95-5EC7-3F18-73D0C3F980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4D9B4E4-D556-E482-A0A5-39EF884FF93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4D9B4E4-D556-E482-A0A5-39EF884FF93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29E12C-14A2-7A6B-9167-FC7B56F5D6F6}"/>
              </a:ext>
            </a:extLst>
          </p:cNvPr>
          <p:cNvGrpSpPr/>
          <p:nvPr/>
        </p:nvGrpSpPr>
        <p:grpSpPr>
          <a:xfrm>
            <a:off x="1233280" y="26452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8D9626-EF35-163C-25F3-AF3194793BE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8D9626-EF35-163C-25F3-AF3194793BE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CD1E6B1-54C5-AAD9-D9DB-C8228A86AF9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CD1E6B1-54C5-AAD9-D9DB-C8228A86AF9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6B8EA2A-C950-6D47-3DE2-E2EFA424A645}"/>
              </a:ext>
            </a:extLst>
          </p:cNvPr>
          <p:cNvGrpSpPr/>
          <p:nvPr/>
        </p:nvGrpSpPr>
        <p:grpSpPr>
          <a:xfrm>
            <a:off x="1553160" y="380948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17A8B85-49CD-FEF4-3455-C70FD09EBD2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17A8B85-49CD-FEF4-3455-C70FD09EBD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1260D01-E88B-AAD7-65FF-945A981D202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1260D01-E88B-AAD7-65FF-945A981D20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40BF2A-7AFA-5753-BA77-B33C492F6C00}"/>
              </a:ext>
            </a:extLst>
          </p:cNvPr>
          <p:cNvGrpSpPr/>
          <p:nvPr/>
        </p:nvGrpSpPr>
        <p:grpSpPr>
          <a:xfrm>
            <a:off x="686255" y="262603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2301B45-9EEB-A03D-A20F-E97704FEC19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2301B45-9EEB-A03D-A20F-E97704FEC19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9BF985E-1C9C-5BAD-31D3-20515C4F1D6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9BF985E-1C9C-5BAD-31D3-20515C4F1D6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E4364E-5363-1F81-522C-30FE89E804A5}"/>
              </a:ext>
            </a:extLst>
          </p:cNvPr>
          <p:cNvGrpSpPr/>
          <p:nvPr/>
        </p:nvGrpSpPr>
        <p:grpSpPr>
          <a:xfrm>
            <a:off x="1353034" y="459309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8EA87DF-88AB-EF62-5B6D-0BAC0C78837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8EA87DF-88AB-EF62-5B6D-0BAC0C78837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38C368F-8F48-1E8D-3EAF-EA7B5F1FBFC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38C368F-8F48-1E8D-3EAF-EA7B5F1FBFC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6A80D9-D512-2469-6DC4-F7957CF20F9A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1D6AEE7-CD2A-BA0E-475B-7FF424AB546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1D6AEE7-CD2A-BA0E-475B-7FF424AB546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E2DB752-95CB-73DB-C544-075EC6BC9F4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E2DB752-95CB-73DB-C544-075EC6BC9F4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689C6C0-E39E-5C72-B5D1-11EE253FC1A0}"/>
              </a:ext>
            </a:extLst>
          </p:cNvPr>
          <p:cNvGrpSpPr/>
          <p:nvPr/>
        </p:nvGrpSpPr>
        <p:grpSpPr>
          <a:xfrm>
            <a:off x="827893" y="33303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1F91F09-CE3E-72B5-E732-0C9DED60451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1F91F09-CE3E-72B5-E732-0C9DED6045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513D059-9CAA-FA2A-69BD-3C4525AEA97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513D059-9CAA-FA2A-69BD-3C4525AEA97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7DA429F-8041-CCA1-332D-EFC171FE6372}"/>
              </a:ext>
            </a:extLst>
          </p:cNvPr>
          <p:cNvGrpSpPr/>
          <p:nvPr/>
        </p:nvGrpSpPr>
        <p:grpSpPr>
          <a:xfrm>
            <a:off x="1217173" y="199453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284BFAB-DD14-C42F-8696-4333CAE565F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284BFAB-DD14-C42F-8696-4333CAE565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AFAE959-59DA-A66D-C7C9-DFBF6669FDA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AFAE959-59DA-A66D-C7C9-DFBF6669FD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F0896E0-5659-C6BA-E67B-246E4EC108F7}"/>
              </a:ext>
            </a:extLst>
          </p:cNvPr>
          <p:cNvGrpSpPr/>
          <p:nvPr/>
        </p:nvGrpSpPr>
        <p:grpSpPr>
          <a:xfrm>
            <a:off x="762984" y="19422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51D49BE-3663-19BF-D52A-E5C6604F1BB4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51D49BE-3663-19BF-D52A-E5C6604F1B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89397F8-51A9-B996-533B-97126C14C30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89397F8-51A9-B996-533B-97126C14C30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327BCD-A468-30CA-F692-BF1BC399BFE5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4BA17-1B85-15B9-3662-ADBA1982D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518878-0072-D1F1-DBE3-D49A3489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DCB2937-1B64-EC26-78F9-46147EBD54DB}"/>
              </a:ext>
            </a:extLst>
          </p:cNvPr>
          <p:cNvSpPr/>
          <p:nvPr/>
        </p:nvSpPr>
        <p:spPr>
          <a:xfrm>
            <a:off x="2207177" y="2990140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8AF2453-B995-95E9-CFFF-D12896194525}"/>
                  </a:ext>
                </a:extLst>
              </p14:cNvPr>
              <p14:cNvContentPartPr/>
              <p14:nvPr/>
            </p14:nvContentPartPr>
            <p14:xfrm rot="5400000">
              <a:off x="851000" y="3334240"/>
              <a:ext cx="4114800" cy="16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8AF2453-B995-95E9-CFFF-D1289619452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5400000">
                <a:off x="832997" y="3316240"/>
                <a:ext cx="4150446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5DB08-A699-DF7A-FF3C-AB895BD91DAF}"/>
                  </a:ext>
                </a:extLst>
              </p14:cNvPr>
              <p14:cNvContentPartPr/>
              <p14:nvPr/>
            </p14:nvContentPartPr>
            <p14:xfrm rot="5400000">
              <a:off x="4583189" y="3318717"/>
              <a:ext cx="4114800" cy="16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5DB08-A699-DF7A-FF3C-AB895BD91D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5400000">
                <a:off x="4565186" y="3300717"/>
                <a:ext cx="4150446" cy="52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B7F3151C-36E7-D5F7-3A75-49C53302AEA4}"/>
              </a:ext>
            </a:extLst>
          </p:cNvPr>
          <p:cNvSpPr/>
          <p:nvPr/>
        </p:nvSpPr>
        <p:spPr>
          <a:xfrm>
            <a:off x="2322160" y="2416698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17AE0D-B0A4-683B-A2BF-93DB8F106B86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0A6E85C-56A3-814F-3054-69D389F5494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0A6E85C-56A3-814F-3054-69D389F5494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8184CB7-7B70-DF39-56BB-92023732681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8184CB7-7B70-DF39-56BB-92023732681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521BEB-A86B-3560-2B99-838B6DC8AF4F}"/>
              </a:ext>
            </a:extLst>
          </p:cNvPr>
          <p:cNvCxnSpPr>
            <a:cxnSpLocks/>
          </p:cNvCxnSpPr>
          <p:nvPr/>
        </p:nvCxnSpPr>
        <p:spPr>
          <a:xfrm>
            <a:off x="2322160" y="1942200"/>
            <a:ext cx="495819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8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06996 0.01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96 0.0118 L 0.18958 0.0189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11823 0.0162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19775 0.0738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75 0.07384 L 0.21389 0.399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  <p:bldP spid="1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877AB-804F-E070-6227-6269C298B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A2DCA1-997E-8B76-637F-C5E029537F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FDEFBF-738D-57F6-2252-3FB74F6ABB31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5F8E78-7ED1-7EB5-F7BE-83886D487383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5B5FE8-5AE1-D0EC-4DEC-C2FFBB4D96AF}"/>
              </a:ext>
            </a:extLst>
          </p:cNvPr>
          <p:cNvGrpSpPr/>
          <p:nvPr/>
        </p:nvGrpSpPr>
        <p:grpSpPr>
          <a:xfrm>
            <a:off x="762985" y="398920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82CD351-190A-1AD1-4438-C061B8D2A3C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82CD351-190A-1AD1-4438-C061B8D2A3C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DFD8363-A6D0-6D72-D64C-1137DAFB906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DFD8363-A6D0-6D72-D64C-1137DAFB906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237FC2-E71D-C4E7-39D2-9C58F4937B32}"/>
              </a:ext>
            </a:extLst>
          </p:cNvPr>
          <p:cNvGrpSpPr/>
          <p:nvPr/>
        </p:nvGrpSpPr>
        <p:grpSpPr>
          <a:xfrm>
            <a:off x="1233280" y="26452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E9762E3-9A4A-933D-DF8D-9DDFE649F22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E9762E3-9A4A-933D-DF8D-9DDFE649F22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EB648ED-5383-8A1B-5A1F-7947730E833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EB648ED-5383-8A1B-5A1F-7947730E83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89C7DE5-CBF7-1C4C-3B26-A6158F2DCAED}"/>
              </a:ext>
            </a:extLst>
          </p:cNvPr>
          <p:cNvGrpSpPr/>
          <p:nvPr/>
        </p:nvGrpSpPr>
        <p:grpSpPr>
          <a:xfrm>
            <a:off x="1752660" y="380948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AC25D7D-E914-2643-48C3-E3EE7EF8EE2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AC25D7D-E914-2643-48C3-E3EE7EF8EE2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16902BC-2CD6-71C4-0B10-EDF467A1BB8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16902BC-2CD6-71C4-0B10-EDF467A1BB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F2026EE-F130-0CA8-FE45-658C25CD16A9}"/>
              </a:ext>
            </a:extLst>
          </p:cNvPr>
          <p:cNvGrpSpPr/>
          <p:nvPr/>
        </p:nvGrpSpPr>
        <p:grpSpPr>
          <a:xfrm>
            <a:off x="686255" y="262603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D81766B-5B76-6FF4-3C31-B1C33D98A57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D81766B-5B76-6FF4-3C31-B1C33D98A57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86F6751-9BF0-926D-8450-D694E8BF6AA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86F6751-9BF0-926D-8450-D694E8BF6AA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F86C706-B2EB-4F36-E43C-2A5F38D8817F}"/>
              </a:ext>
            </a:extLst>
          </p:cNvPr>
          <p:cNvGrpSpPr/>
          <p:nvPr/>
        </p:nvGrpSpPr>
        <p:grpSpPr>
          <a:xfrm>
            <a:off x="1353034" y="459309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95172ED-0B39-1D7F-A20E-7B16CD43124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95172ED-0B39-1D7F-A20E-7B16CD4312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FDBA1F4-529F-A1CC-429E-2E9EEF1F248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FDBA1F4-529F-A1CC-429E-2E9EEF1F24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A80ED8-B9D2-DBC8-6699-EF3F46B10FB0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15B48FA-5061-C03F-22BF-DC0196480B1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15B48FA-5061-C03F-22BF-DC0196480B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94E0A9A-B225-B8F3-B801-FEB57753600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94E0A9A-B225-B8F3-B801-FEB57753600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76AD357-3463-D3AF-EEF2-4DCDA2A63119}"/>
              </a:ext>
            </a:extLst>
          </p:cNvPr>
          <p:cNvGrpSpPr/>
          <p:nvPr/>
        </p:nvGrpSpPr>
        <p:grpSpPr>
          <a:xfrm>
            <a:off x="827893" y="33303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B627B7-0A5A-F533-449C-DC499D241A2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B627B7-0A5A-F533-449C-DC499D241A2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032AFB1-184A-3308-D932-F6492D78582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032AFB1-184A-3308-D932-F6492D78582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1C4E1F-310A-82E4-E911-78403FC0F561}"/>
              </a:ext>
            </a:extLst>
          </p:cNvPr>
          <p:cNvGrpSpPr/>
          <p:nvPr/>
        </p:nvGrpSpPr>
        <p:grpSpPr>
          <a:xfrm>
            <a:off x="1217173" y="199453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BCB04A6-173A-C1FE-2B18-41A81AA77E0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BCB04A6-173A-C1FE-2B18-41A81AA77E0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0B8B74F-E202-8F14-CA18-9268DC794E1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0B8B74F-E202-8F14-CA18-9268DC794E1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45D68EE-740C-1F26-B78C-71B74F0980AB}"/>
              </a:ext>
            </a:extLst>
          </p:cNvPr>
          <p:cNvGrpSpPr/>
          <p:nvPr/>
        </p:nvGrpSpPr>
        <p:grpSpPr>
          <a:xfrm>
            <a:off x="762984" y="19422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3C91FDB-5F74-9D95-2B7E-F011CBF488C2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3C91FDB-5F74-9D95-2B7E-F011CBF488C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53765F3-FD4A-74BC-CC80-AF739B8D14E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53765F3-FD4A-74BC-CC80-AF739B8D14E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2B6E42A-2E17-4CE5-79C6-BDCEE97F34D2}"/>
              </a:ext>
            </a:extLst>
          </p:cNvPr>
          <p:cNvSpPr/>
          <p:nvPr/>
        </p:nvSpPr>
        <p:spPr>
          <a:xfrm>
            <a:off x="2207177" y="2990140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DC4DD6-6791-59C4-0CF4-5878EF464A13}"/>
                  </a:ext>
                </a:extLst>
              </p14:cNvPr>
              <p14:cNvContentPartPr/>
              <p14:nvPr/>
            </p14:nvContentPartPr>
            <p14:xfrm rot="5400000">
              <a:off x="851000" y="3334240"/>
              <a:ext cx="4114800" cy="16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DC4DD6-6791-59C4-0CF4-5878EF464A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5400000">
                <a:off x="832997" y="3316240"/>
                <a:ext cx="4150446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3FE668-823E-87B8-772C-C9A1BB202F39}"/>
                  </a:ext>
                </a:extLst>
              </p14:cNvPr>
              <p14:cNvContentPartPr/>
              <p14:nvPr/>
            </p14:nvContentPartPr>
            <p14:xfrm rot="5400000">
              <a:off x="4583189" y="3318717"/>
              <a:ext cx="4114800" cy="16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3FE668-823E-87B8-772C-C9A1BB202F3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5400000">
                <a:off x="4565186" y="3300717"/>
                <a:ext cx="4150446" cy="52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5C03894C-BDB3-014C-0DB4-39836E10B737}"/>
              </a:ext>
            </a:extLst>
          </p:cNvPr>
          <p:cNvSpPr/>
          <p:nvPr/>
        </p:nvSpPr>
        <p:spPr>
          <a:xfrm>
            <a:off x="2322160" y="2416698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E1FE37-9E52-9C37-DFF3-BDD84C5DE189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D1C2780-9E97-C0DA-6F65-6D14F4B3DDF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D1C2780-9E97-C0DA-6F65-6D14F4B3DD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7940754-5002-30A6-AD82-6115CF9D21A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7940754-5002-30A6-AD82-6115CF9D21A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62EEE7-D1DB-619B-29E6-64E1C9015B81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t="36568" b="36991"/>
          <a:stretch/>
        </p:blipFill>
        <p:spPr>
          <a:xfrm>
            <a:off x="3473360" y="717848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3108 0.1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5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0.0625 0.0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00174 0.07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0173 0.035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3KN27SNVY5CS-90160594-427909</_dlc_DocId>
    <_dlc_DocIdUrl xmlns="f315eb64-a02b-4bd5-a84c-38ab918c4ccd">
      <Url>https://ggsaus.sharepoint.com/sites/Curriculum/_layouts/15/DocIdRedir.aspx?ID=3KN27SNVY5CS-90160594-427909</Url>
      <Description>3KN27SNVY5CS-90160594-427909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Props1.xml><?xml version="1.0" encoding="utf-8"?>
<ds:datastoreItem xmlns:ds="http://schemas.openxmlformats.org/officeDocument/2006/customXml" ds:itemID="{8791B8DC-58C2-47A1-96F2-D84DE78F1910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sharepoint/v3/field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d63ea73a-d7e6-4e3a-bf41-d78273581467"/>
    <ds:schemaRef ds:uri="f315eb64-a02b-4bd5-a84c-38ab918c4ccd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0</TotalTime>
  <Words>50</Words>
  <Application>Microsoft Office PowerPoint</Application>
  <PresentationFormat>On-screen Show (4:3)</PresentationFormat>
  <Paragraphs>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American Typewriter</vt:lpstr>
      <vt:lpstr>Arial</vt:lpstr>
      <vt:lpstr>Calibr</vt:lpstr>
      <vt:lpstr>Calibri</vt:lpstr>
      <vt:lpstr>Copperplate</vt:lpstr>
      <vt:lpstr>Gotham-Book</vt:lpstr>
      <vt:lpstr>Ink Free</vt:lpstr>
      <vt:lpstr>Times New Roman</vt:lpstr>
      <vt:lpstr>GGSA_CharacterDev_PPT_Theme</vt:lpstr>
      <vt:lpstr>Office Theme</vt:lpstr>
      <vt:lpstr>Cross the River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Lorraine Sage</cp:lastModifiedBy>
  <cp:revision>1</cp:revision>
  <cp:lastPrinted>2021-04-07T01:54:21Z</cp:lastPrinted>
  <dcterms:created xsi:type="dcterms:W3CDTF">2024-04-29T10:07:44Z</dcterms:created>
  <dcterms:modified xsi:type="dcterms:W3CDTF">2026-02-18T17:06:02Z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64ae5012-dbd0-4224-be8a-4a35398bb10c</vt:lpwstr>
  </property>
</Properties>
</file>