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notesSlides/notesSlide5.xml" ContentType="application/vnd.openxmlformats-officedocument.presentationml.notesSlide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notesSlides/notesSlide6.xml" ContentType="application/vnd.openxmlformats-officedocument.presentationml.notesSlide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notesSlides/notesSlide10.xml" ContentType="application/vnd.openxmlformats-officedocument.presentationml.notesSlide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notesSlides/notesSlide11.xml" ContentType="application/vnd.openxmlformats-officedocument.presentationml.notesSlide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13" r:id="rId5"/>
    <p:sldMasterId id="2147486353" r:id="rId6"/>
  </p:sldMasterIdLst>
  <p:notesMasterIdLst>
    <p:notesMasterId r:id="rId19"/>
  </p:notesMasterIdLst>
  <p:handoutMasterIdLst>
    <p:handoutMasterId r:id="rId20"/>
  </p:handoutMasterIdLst>
  <p:sldIdLst>
    <p:sldId id="256" r:id="rId7"/>
    <p:sldId id="316" r:id="rId8"/>
    <p:sldId id="308" r:id="rId9"/>
    <p:sldId id="303" r:id="rId10"/>
    <p:sldId id="304" r:id="rId11"/>
    <p:sldId id="327" r:id="rId12"/>
    <p:sldId id="317" r:id="rId13"/>
    <p:sldId id="326" r:id="rId14"/>
    <p:sldId id="328" r:id="rId15"/>
    <p:sldId id="329" r:id="rId16"/>
    <p:sldId id="330" r:id="rId17"/>
    <p:sldId id="298" r:id="rId18"/>
  </p:sldIdLst>
  <p:sldSz cx="9144000" cy="6858000" type="screen4x3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2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EFD907-E8D3-4FEF-010B-B12E1FDB0339}" name="Gayle Oddy" initials="GO" userId="S::goddy@goodtogreatschools.org.au::61c9dd14-8266-4dbc-b27d-5a316dd0cb9a" providerId="AD"/>
  <p188:author id="{C4288552-6D0E-8CC2-62D5-390F7A912CEC}" name="Abbas Kassem" initials="" userId="S::akassem@goodtogreatschools.org.au::b5422da9-d130-411e-8a14-2c174765e2f3" providerId="AD"/>
  <p188:author id="{886C0F5E-60D4-7021-4ADF-5889116CC97C}" name="Monica Bennett" initials="MB" userId="S::mbennett@goodtogreatschools.org.au::a878a5d4-89bf-4f61-b999-31e96cd05c98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9B6C35E0-19F5-AC4A-AE69-0037BB855A2A}" name="Duncan Hastie" initials="DH" userId="S::dhastie@goodtogreatschools.org.au::6b9ddfa0-3e8b-4c72-a299-e1e58d3993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C1BE"/>
    <a:srgbClr val="C1E7EA"/>
    <a:srgbClr val="FFEAAB"/>
    <a:srgbClr val="FFEBAB"/>
    <a:srgbClr val="FFFDF5"/>
    <a:srgbClr val="FFFEFA"/>
    <a:srgbClr val="FAFFFF"/>
    <a:srgbClr val="F5FFFF"/>
    <a:srgbClr val="FFFB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26FF5E-326D-4C0D-9421-033C55AC35B8}" v="21" dt="2026-01-21T14:56:38.0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391" autoAdjust="0"/>
    <p:restoredTop sz="75576" autoAdjust="0"/>
  </p:normalViewPr>
  <p:slideViewPr>
    <p:cSldViewPr snapToGrid="0">
      <p:cViewPr varScale="1">
        <p:scale>
          <a:sx n="59" d="100"/>
          <a:sy n="59" d="100"/>
        </p:scale>
        <p:origin x="1493" y="34"/>
      </p:cViewPr>
      <p:guideLst>
        <p:guide orient="horz" pos="527"/>
        <p:guide pos="272"/>
        <p:guide pos="2880"/>
        <p:guide pos="5465"/>
        <p:guide orient="horz" pos="2137"/>
        <p:guide orient="horz" pos="3974"/>
        <p:guide orient="horz" pos="25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na Beegan" userId="4c05f302-eb34-4b48-a27e-a525affba11d" providerId="ADAL" clId="{C64F27B7-0214-51B6-AEBC-46A80069714E}"/>
    <pc:docChg chg="undo custSel modSld">
      <pc:chgData name="Juliana Beegan" userId="4c05f302-eb34-4b48-a27e-a525affba11d" providerId="ADAL" clId="{C64F27B7-0214-51B6-AEBC-46A80069714E}" dt="2026-01-16T00:30:43.758" v="9" actId="478"/>
      <pc:docMkLst>
        <pc:docMk/>
      </pc:docMkLst>
      <pc:sldChg chg="addSp delSp modSp mod">
        <pc:chgData name="Juliana Beegan" userId="4c05f302-eb34-4b48-a27e-a525affba11d" providerId="ADAL" clId="{C64F27B7-0214-51B6-AEBC-46A80069714E}" dt="2026-01-16T00:30:09.284" v="5" actId="478"/>
        <pc:sldMkLst>
          <pc:docMk/>
          <pc:sldMk cId="3373419600" sldId="316"/>
        </pc:sldMkLst>
        <pc:picChg chg="mod">
          <ac:chgData name="Juliana Beegan" userId="4c05f302-eb34-4b48-a27e-a525affba11d" providerId="ADAL" clId="{C64F27B7-0214-51B6-AEBC-46A80069714E}" dt="2026-01-16T00:29:43.182" v="1" actId="1076"/>
          <ac:picMkLst>
            <pc:docMk/>
            <pc:sldMk cId="3373419600" sldId="316"/>
            <ac:picMk id="2" creationId="{D767C8AB-71F8-EE88-82D6-F4CCC906B4E3}"/>
          </ac:picMkLst>
        </pc:picChg>
      </pc:sldChg>
      <pc:sldChg chg="addSp delSp modSp mod">
        <pc:chgData name="Juliana Beegan" userId="4c05f302-eb34-4b48-a27e-a525affba11d" providerId="ADAL" clId="{C64F27B7-0214-51B6-AEBC-46A80069714E}" dt="2026-01-16T00:30:43.758" v="9" actId="478"/>
        <pc:sldMkLst>
          <pc:docMk/>
          <pc:sldMk cId="1687659403" sldId="317"/>
        </pc:sldMkLst>
      </pc:sldChg>
    </pc:docChg>
  </pc:docChgLst>
  <pc:docChgLst>
    <pc:chgData name="Ricky  Orcine" userId="765419cf-2e63-4d31-9644-d0910ddf7b1a" providerId="ADAL" clId="{4791D214-A362-4F15-95F8-DF30FF306355}"/>
    <pc:docChg chg="modSld sldOrd">
      <pc:chgData name="Ricky  Orcine" userId="765419cf-2e63-4d31-9644-d0910ddf7b1a" providerId="ADAL" clId="{4791D214-A362-4F15-95F8-DF30FF306355}" dt="2026-01-22T00:12:32.661" v="17" actId="1036"/>
      <pc:docMkLst>
        <pc:docMk/>
      </pc:docMkLst>
      <pc:sldChg chg="ord">
        <pc:chgData name="Ricky  Orcine" userId="765419cf-2e63-4d31-9644-d0910ddf7b1a" providerId="ADAL" clId="{4791D214-A362-4F15-95F8-DF30FF306355}" dt="2026-01-22T00:12:24.131" v="0" actId="20578"/>
        <pc:sldMkLst>
          <pc:docMk/>
          <pc:sldMk cId="2585116655" sldId="256"/>
        </pc:sldMkLst>
      </pc:sldChg>
      <pc:sldChg chg="modSp mod">
        <pc:chgData name="Ricky  Orcine" userId="765419cf-2e63-4d31-9644-d0910ddf7b1a" providerId="ADAL" clId="{4791D214-A362-4F15-95F8-DF30FF306355}" dt="2026-01-22T00:12:32.661" v="17" actId="1036"/>
        <pc:sldMkLst>
          <pc:docMk/>
          <pc:sldMk cId="3135073904" sldId="308"/>
        </pc:sldMkLst>
        <pc:picChg chg="mod">
          <ac:chgData name="Ricky  Orcine" userId="765419cf-2e63-4d31-9644-d0910ddf7b1a" providerId="ADAL" clId="{4791D214-A362-4F15-95F8-DF30FF306355}" dt="2026-01-22T00:12:32.661" v="17" actId="1036"/>
          <ac:picMkLst>
            <pc:docMk/>
            <pc:sldMk cId="3135073904" sldId="308"/>
            <ac:picMk id="4" creationId="{E3E6F6A0-1F79-F84C-654A-D26189B2B3D8}"/>
          </ac:picMkLst>
        </pc:picChg>
      </pc:sldChg>
    </pc:docChg>
  </pc:docChgLst>
  <pc:docChgLst>
    <pc:chgData name="Monica Bennett" userId="a878a5d4-89bf-4f61-b999-31e96cd05c98" providerId="ADAL" clId="{CAF369FA-829B-40D8-BD2A-4EF96B6D10D6}"/>
    <pc:docChg chg="undo redo custSel addSld delSld modSld modMainMaster">
      <pc:chgData name="Monica Bennett" userId="a878a5d4-89bf-4f61-b999-31e96cd05c98" providerId="ADAL" clId="{CAF369FA-829B-40D8-BD2A-4EF96B6D10D6}" dt="2026-01-21T14:59:02.463" v="6031" actId="1035"/>
      <pc:docMkLst>
        <pc:docMk/>
      </pc:docMkLst>
      <pc:sldChg chg="modSp mod modNotesTx">
        <pc:chgData name="Monica Bennett" userId="a878a5d4-89bf-4f61-b999-31e96cd05c98" providerId="ADAL" clId="{CAF369FA-829B-40D8-BD2A-4EF96B6D10D6}" dt="2026-01-21T14:53:39.953" v="6018" actId="20577"/>
        <pc:sldMkLst>
          <pc:docMk/>
          <pc:sldMk cId="2585116655" sldId="256"/>
        </pc:sldMkLst>
        <pc:picChg chg="mod modCrop">
          <ac:chgData name="Monica Bennett" userId="a878a5d4-89bf-4f61-b999-31e96cd05c98" providerId="ADAL" clId="{CAF369FA-829B-40D8-BD2A-4EF96B6D10D6}" dt="2026-01-15T21:58:42.270" v="6011" actId="18131"/>
          <ac:picMkLst>
            <pc:docMk/>
            <pc:sldMk cId="2585116655" sldId="256"/>
            <ac:picMk id="6" creationId="{B1D31F94-6455-54D5-2707-8E4151E3B442}"/>
          </ac:picMkLst>
        </pc:picChg>
      </pc:sldChg>
      <pc:sldChg chg="addSp delSp modSp add del mod delAnim modAnim modNotesTx">
        <pc:chgData name="Monica Bennett" userId="a878a5d4-89bf-4f61-b999-31e96cd05c98" providerId="ADAL" clId="{CAF369FA-829B-40D8-BD2A-4EF96B6D10D6}" dt="2026-01-21T14:53:57.448" v="6021" actId="20577"/>
        <pc:sldMkLst>
          <pc:docMk/>
          <pc:sldMk cId="1823500892" sldId="303"/>
        </pc:sldMkLst>
      </pc:sldChg>
      <pc:sldChg chg="modSp mod modAnim modNotesTx">
        <pc:chgData name="Monica Bennett" userId="a878a5d4-89bf-4f61-b999-31e96cd05c98" providerId="ADAL" clId="{CAF369FA-829B-40D8-BD2A-4EF96B6D10D6}" dt="2026-01-21T14:59:02.463" v="6031" actId="1035"/>
        <pc:sldMkLst>
          <pc:docMk/>
          <pc:sldMk cId="1451734458" sldId="304"/>
        </pc:sldMkLst>
        <pc:spChg chg="mod">
          <ac:chgData name="Monica Bennett" userId="a878a5d4-89bf-4f61-b999-31e96cd05c98" providerId="ADAL" clId="{CAF369FA-829B-40D8-BD2A-4EF96B6D10D6}" dt="2026-01-21T14:59:02.463" v="6031" actId="1035"/>
          <ac:spMkLst>
            <pc:docMk/>
            <pc:sldMk cId="1451734458" sldId="304"/>
            <ac:spMk id="3" creationId="{0C6ECA38-7F97-6E8D-05A8-3CFAFEEAE942}"/>
          </ac:spMkLst>
        </pc:spChg>
      </pc:sldChg>
      <pc:sldChg chg="modNotesTx">
        <pc:chgData name="Monica Bennett" userId="a878a5d4-89bf-4f61-b999-31e96cd05c98" providerId="ADAL" clId="{CAF369FA-829B-40D8-BD2A-4EF96B6D10D6}" dt="2026-01-21T14:53:45.129" v="6019" actId="20577"/>
        <pc:sldMkLst>
          <pc:docMk/>
          <pc:sldMk cId="3135073904" sldId="308"/>
        </pc:sldMkLst>
      </pc:sldChg>
      <pc:sldChg chg="modSp mod modNotesTx">
        <pc:chgData name="Monica Bennett" userId="a878a5d4-89bf-4f61-b999-31e96cd05c98" providerId="ADAL" clId="{CAF369FA-829B-40D8-BD2A-4EF96B6D10D6}" dt="2026-01-21T14:53:48.160" v="6020" actId="20577"/>
        <pc:sldMkLst>
          <pc:docMk/>
          <pc:sldMk cId="3373419600" sldId="316"/>
        </pc:sldMkLst>
        <pc:picChg chg="mod modCrop">
          <ac:chgData name="Monica Bennett" userId="a878a5d4-89bf-4f61-b999-31e96cd05c98" providerId="ADAL" clId="{CAF369FA-829B-40D8-BD2A-4EF96B6D10D6}" dt="2026-01-15T21:50:11.869" v="6004" actId="18131"/>
          <ac:picMkLst>
            <pc:docMk/>
            <pc:sldMk cId="3373419600" sldId="316"/>
            <ac:picMk id="2" creationId="{D767C8AB-71F8-EE88-82D6-F4CCC906B4E3}"/>
          </ac:picMkLst>
        </pc:picChg>
      </pc:sldChg>
      <pc:sldChg chg="modSp modNotesTx">
        <pc:chgData name="Monica Bennett" userId="a878a5d4-89bf-4f61-b999-31e96cd05c98" providerId="ADAL" clId="{CAF369FA-829B-40D8-BD2A-4EF96B6D10D6}" dt="2026-01-21T14:57:12.777" v="6025" actId="20577"/>
        <pc:sldMkLst>
          <pc:docMk/>
          <pc:sldMk cId="1687659403" sldId="317"/>
        </pc:sldMkLst>
        <pc:picChg chg="mod">
          <ac:chgData name="Monica Bennett" userId="a878a5d4-89bf-4f61-b999-31e96cd05c98" providerId="ADAL" clId="{CAF369FA-829B-40D8-BD2A-4EF96B6D10D6}" dt="2026-01-15T21:58:53.644" v="6012" actId="14826"/>
          <ac:picMkLst>
            <pc:docMk/>
            <pc:sldMk cId="1687659403" sldId="317"/>
            <ac:picMk id="4" creationId="{ED88394A-3AF0-BCF3-C6D6-624289CF0FEA}"/>
          </ac:picMkLst>
        </pc:picChg>
      </pc:sldChg>
      <pc:sldChg chg="addSp modSp mod modAnim modNotesTx">
        <pc:chgData name="Monica Bennett" userId="a878a5d4-89bf-4f61-b999-31e96cd05c98" providerId="ADAL" clId="{CAF369FA-829B-40D8-BD2A-4EF96B6D10D6}" dt="2026-01-21T14:57:19.210" v="6026" actId="20577"/>
        <pc:sldMkLst>
          <pc:docMk/>
          <pc:sldMk cId="2722773681" sldId="326"/>
        </pc:sldMkLst>
        <pc:picChg chg="add mod">
          <ac:chgData name="Monica Bennett" userId="a878a5d4-89bf-4f61-b999-31e96cd05c98" providerId="ADAL" clId="{CAF369FA-829B-40D8-BD2A-4EF96B6D10D6}" dt="2026-01-15T21:59:14.734" v="6016" actId="1076"/>
          <ac:picMkLst>
            <pc:docMk/>
            <pc:sldMk cId="2722773681" sldId="326"/>
            <ac:picMk id="3" creationId="{6A742C5F-CCC5-842F-0793-A51E467C6693}"/>
          </ac:picMkLst>
        </pc:picChg>
      </pc:sldChg>
      <pc:sldChg chg="modSp mod modNotesTx">
        <pc:chgData name="Monica Bennett" userId="a878a5d4-89bf-4f61-b999-31e96cd05c98" providerId="ADAL" clId="{CAF369FA-829B-40D8-BD2A-4EF96B6D10D6}" dt="2026-01-21T14:58:30.580" v="6030" actId="20577"/>
        <pc:sldMkLst>
          <pc:docMk/>
          <pc:sldMk cId="1716816324" sldId="327"/>
        </pc:sldMkLst>
        <pc:spChg chg="mod">
          <ac:chgData name="Monica Bennett" userId="a878a5d4-89bf-4f61-b999-31e96cd05c98" providerId="ADAL" clId="{CAF369FA-829B-40D8-BD2A-4EF96B6D10D6}" dt="2026-01-21T14:55:50.727" v="6023" actId="1035"/>
          <ac:spMkLst>
            <pc:docMk/>
            <pc:sldMk cId="1716816324" sldId="327"/>
            <ac:spMk id="3" creationId="{010317FE-4040-514C-713E-F0B5DF77A0A4}"/>
          </ac:spMkLst>
        </pc:spChg>
      </pc:sldChg>
      <pc:sldChg chg="addSp delSp modSp mod modNotesTx">
        <pc:chgData name="Monica Bennett" userId="a878a5d4-89bf-4f61-b999-31e96cd05c98" providerId="ADAL" clId="{CAF369FA-829B-40D8-BD2A-4EF96B6D10D6}" dt="2026-01-21T14:57:24.942" v="6027" actId="20577"/>
        <pc:sldMkLst>
          <pc:docMk/>
          <pc:sldMk cId="2439662853" sldId="328"/>
        </pc:sldMkLst>
      </pc:sldChg>
      <pc:sldChg chg="addSp delSp modSp mod delAnim modAnim modNotesTx">
        <pc:chgData name="Monica Bennett" userId="a878a5d4-89bf-4f61-b999-31e96cd05c98" providerId="ADAL" clId="{CAF369FA-829B-40D8-BD2A-4EF96B6D10D6}" dt="2026-01-21T14:58:05.816" v="6028" actId="20577"/>
        <pc:sldMkLst>
          <pc:docMk/>
          <pc:sldMk cId="4238854770" sldId="329"/>
        </pc:sldMkLst>
      </pc:sldChg>
      <pc:sldChg chg="addSp modSp modAnim modNotesTx">
        <pc:chgData name="Monica Bennett" userId="a878a5d4-89bf-4f61-b999-31e96cd05c98" providerId="ADAL" clId="{CAF369FA-829B-40D8-BD2A-4EF96B6D10D6}" dt="2026-01-21T14:58:12.610" v="6029" actId="20577"/>
        <pc:sldMkLst>
          <pc:docMk/>
          <pc:sldMk cId="4006862202" sldId="330"/>
        </pc:sldMkLst>
        <pc:picChg chg="add mod">
          <ac:chgData name="Monica Bennett" userId="a878a5d4-89bf-4f61-b999-31e96cd05c98" providerId="ADAL" clId="{CAF369FA-829B-40D8-BD2A-4EF96B6D10D6}" dt="2026-01-15T21:39:18.257" v="5783"/>
          <ac:picMkLst>
            <pc:docMk/>
            <pc:sldMk cId="4006862202" sldId="330"/>
            <ac:picMk id="5" creationId="{3536C5A7-D44C-3C1B-50E5-898BA4EF81FA}"/>
          </ac:picMkLst>
        </pc:picChg>
      </pc:sldChg>
    </pc:docChg>
  </pc:docChgLst>
  <pc:docChgLst>
    <pc:chgData name="Chantal Rae" userId="a1db561e-73a2-489d-a119-0f73c1c2f06f" providerId="ADAL" clId="{9405610D-99D2-4366-AFD5-0E1170B5A8BB}"/>
    <pc:docChg chg="modSld">
      <pc:chgData name="Chantal Rae" userId="a1db561e-73a2-489d-a119-0f73c1c2f06f" providerId="ADAL" clId="{9405610D-99D2-4366-AFD5-0E1170B5A8BB}" dt="2026-01-16T03:28:07.944" v="0" actId="20577"/>
      <pc:docMkLst>
        <pc:docMk/>
      </pc:docMkLst>
      <pc:sldChg chg="modNotesTx">
        <pc:chgData name="Chantal Rae" userId="a1db561e-73a2-489d-a119-0f73c1c2f06f" providerId="ADAL" clId="{9405610D-99D2-4366-AFD5-0E1170B5A8BB}" dt="2026-01-16T03:28:07.944" v="0" actId="20577"/>
        <pc:sldMkLst>
          <pc:docMk/>
          <pc:sldMk cId="4006862202" sldId="33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49.6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6.6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32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32.3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20:48:47.0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20:48:47.0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8T16:37:55.129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8T16:37:55.131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8T16:39:04.201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8T16:39:04.202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49.6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51.0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6.6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6.6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32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32.3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12:07:20.8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12:07:20.8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12:17:45.5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12:17:45.5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12:18:08.8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12:18:08.8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49.6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51.0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6.6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6.6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6.6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32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6.6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32.3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12:07:20.8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12:07:20.8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12:17:45.5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12:17:45.5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12:18:08.8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12:18:08.8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32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51.0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32.3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20:48:47.0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20:48:47.0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8T16:37:55.129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8T16:37:55.131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8T16:39:04.201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8T16:39:04.202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49.6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51.0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6.6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6.6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32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32.3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12:07:20.8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12:07:20.8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12:17:45.5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12:17:45.5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12:18:08.8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12:18:08.8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49.6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51.0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6.6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6.6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32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32.3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12:07:20.8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12:07:20.8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12:17:45.5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12:17:45.5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12:18:08.8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12:18:08.8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49.6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51.0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6.6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5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3672C-B425-13DB-9AFE-7804E4B0D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DEC056-B460-2C72-41A1-85A6E5330C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1C382A-2B88-4123-4182-8ED7150F7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67453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8F76C-95B3-8A5A-3F3F-E2F485709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E2765E-362B-0769-361E-94A5440748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FB57C6-DDFC-44AA-B1D0-DE1DAA234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68532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69983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sz="1200" dirty="0">
              <a:latin typeface="Edu QLD Begi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496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090EE-1774-BDDC-DABD-999689561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A916BF-C6ED-AE55-C235-BBBADEDF93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6CA1EB-340D-6B88-FEC1-CCF40F3FD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21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EED1C-CE61-02B8-962B-A3D291BD1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AD37C0-943F-641E-B2E1-6D960E6EFD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032E47-85CD-9D7C-D3E0-B92BBB033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6270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E06BE-9156-4506-6B0B-BEE77D4A7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429217-BD77-D2BE-B83B-77E9AAFE4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CB9750-D35C-F7B0-BCFA-704D764AB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01640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23155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44364-6C90-9F91-3002-7ADB9822D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496AC6-0A5F-A8AA-FE5F-2D25422489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93AAAB-91CE-8221-B58E-D53C2B64A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sz="1200" dirty="0">
              <a:latin typeface="Edu QLD Begi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542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9B086-BD2D-0A1E-8787-A5AC7DF1F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87D043-D2B2-28B3-E2D1-873A45490F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0BD6A2-3D22-4B09-FB0C-2467FF6A5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580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E5028941-7444-85C4-756C-A21B287F0E53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Lesson Name</a:t>
            </a:r>
            <a:endParaRPr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8"/>
            <a:ext cx="3974996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Unit 1 Lesson 2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832879" y="227812"/>
            <a:ext cx="1976506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>
                <a:solidFill>
                  <a:srgbClr val="000000"/>
                </a:solidFill>
                <a:latin typeface="Calibri"/>
                <a:cs typeface="Calibri"/>
              </a:rPr>
              <a:t>Year</a:t>
            </a:r>
            <a:r>
              <a:rPr lang="en-US" sz="5000" i="0">
                <a:solidFill>
                  <a:srgbClr val="000000"/>
                </a:solidFill>
                <a:latin typeface="Calibri"/>
                <a:cs typeface="Calibri"/>
              </a:rPr>
              <a:t> 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>
                <a:solidFill>
                  <a:schemeClr val="accent1"/>
                </a:solidFill>
                <a:latin typeface="Calibri"/>
                <a:cs typeface="Calibri"/>
              </a:rPr>
              <a:t>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BC44C5-F806-F203-8639-347682770455}"/>
              </a:ext>
            </a:extLst>
          </p:cNvPr>
          <p:cNvSpPr txBox="1"/>
          <p:nvPr userDrawn="1"/>
        </p:nvSpPr>
        <p:spPr>
          <a:xfrm>
            <a:off x="505236" y="504573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2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508C092-78C4-B206-F6CE-5193972823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0814" y="-313102"/>
            <a:ext cx="4161186" cy="258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9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79712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161E0F-ADCF-D114-F0B1-96C1198E3AA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5FD2B1C-0E18-9CF3-E157-DD33FCCE9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161E0F-ADCF-D114-F0B1-96C1198E3AA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5FD2B1C-0E18-9CF3-E157-DD33FCCE9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32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40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79712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D0C69E-EB6D-7A4E-DD37-B1F39F7B0B2B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5FAAEF7-F1CF-1C76-9C9E-E1ADE76721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A1CFB4-E0AF-4041-FE3C-DB8FABC3635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EA3FD-03DF-7C9C-CB45-31F78CDA4A8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9CD8FB8-57E0-F7C0-92BD-810540F703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1F96E-4EB7-D58A-8A41-E17FA2C29C4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283358-5B83-1A37-00F3-126943A37CDA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2CD3F07-12F8-A8D8-097E-0F759BDCC8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cover cust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8FE47A-5C5A-E824-C1D6-C503988C26CE}"/>
              </a:ext>
            </a:extLst>
          </p:cNvPr>
          <p:cNvSpPr txBox="1"/>
          <p:nvPr userDrawn="1"/>
        </p:nvSpPr>
        <p:spPr>
          <a:xfrm>
            <a:off x="1352811" y="3213069"/>
            <a:ext cx="18681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rial"/>
                <a:cs typeface="Arial"/>
              </a:rPr>
              <a:t>Click to Read</a:t>
            </a:r>
            <a:endParaRPr lang="en-US" sz="1600"/>
          </a:p>
        </p:txBody>
      </p:sp>
      <p:pic>
        <p:nvPicPr>
          <p:cNvPr id="7" name="Picture 6" descr="A black and white sign with a white arrow&#10;&#10;Description automatically generated">
            <a:extLst>
              <a:ext uri="{FF2B5EF4-FFF2-40B4-BE49-F238E27FC236}">
                <a16:creationId xmlns:a16="http://schemas.microsoft.com/office/drawing/2014/main" id="{D5F70223-1A33-F7A8-F38A-2061C9FFF9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0936" y="3104372"/>
            <a:ext cx="424932" cy="5559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78F17-3FE1-2BE9-5C78-A5A9DC44FFA4}"/>
              </a:ext>
            </a:extLst>
          </p:cNvPr>
          <p:cNvSpPr txBox="1"/>
          <p:nvPr userDrawn="1"/>
        </p:nvSpPr>
        <p:spPr>
          <a:xfrm>
            <a:off x="5584371" y="2745921"/>
            <a:ext cx="249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>
                <a:solidFill>
                  <a:schemeClr val="tx1"/>
                </a:solidFill>
              </a:rPr>
              <a:t>Image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26E0971-4185-023A-B539-6F20712995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9776" y="1878013"/>
            <a:ext cx="3925887" cy="3638895"/>
          </a:xfrm>
        </p:spPr>
        <p:txBody>
          <a:bodyPr/>
          <a:lstStyle>
            <a:lvl1pPr marL="0" indent="0">
              <a:buNone/>
              <a:defRPr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Insert book cover image here – click on the icon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E8C638-BB76-DFCD-FB0D-C7DE17A63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59777" y="725488"/>
            <a:ext cx="3925887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36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487F566-0E44-534A-341C-E51BB96E94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9775" y="5893904"/>
            <a:ext cx="3925887" cy="5871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07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98F566-833F-1379-E227-348F1B592FE3}"/>
              </a:ext>
            </a:extLst>
          </p:cNvPr>
          <p:cNvGrpSpPr/>
          <p:nvPr userDrawn="1"/>
        </p:nvGrpSpPr>
        <p:grpSpPr>
          <a:xfrm>
            <a:off x="5187214" y="5923409"/>
            <a:ext cx="3468101" cy="585060"/>
            <a:chOff x="874777" y="5777831"/>
            <a:chExt cx="3468101" cy="585060"/>
          </a:xfrm>
        </p:grpSpPr>
        <p:sp>
          <p:nvSpPr>
            <p:cNvPr id="3" name="Text Placeholder 4">
              <a:extLst>
                <a:ext uri="{FF2B5EF4-FFF2-40B4-BE49-F238E27FC236}">
                  <a16:creationId xmlns:a16="http://schemas.microsoft.com/office/drawing/2014/main" id="{D4C5527B-8A72-8386-B949-C04BBE4E296C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75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  <a:endParaRPr lang="en-US">
                <a:solidFill>
                  <a:schemeClr val="tx1"/>
                </a:solidFill>
                <a:latin typeface="Times New Roman"/>
                <a:ea typeface="Calibri"/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249E579-3286-97D4-2EB0-3FB1BD3539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D1284D-BFCB-6D7F-2A7F-8CB3836B08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27D7A82-48B4-F4C5-B023-3469CD5E3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0812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or image here.</a:t>
            </a:r>
          </a:p>
        </p:txBody>
      </p:sp>
    </p:spTree>
    <p:extLst>
      <p:ext uri="{BB962C8B-B14F-4D97-AF65-F5344CB8AC3E}">
        <p14:creationId xmlns:p14="http://schemas.microsoft.com/office/powerpoint/2010/main" val="10550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Inside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97700-2C80-3A2A-5654-8C00FFDE45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503165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894C80-530E-5304-9FED-7BB1CEF9BAE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7F9BB7F-7A9A-98EA-9331-586C8E322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79712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63192C-36B4-8D07-FF7C-DEB792702E6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B89FB5-6E9C-BFC9-D200-2184D509119E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9788403-35B9-9862-33D0-54F8D83242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22851-6F4B-9813-856F-E5FCFC56F51D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781CEA-E3E7-FCB5-EF30-71BAAC9D60AE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7462459-C03D-56FF-B1E6-1ED6B849E8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316D4-5DDF-F3C6-A7CE-301DDFEB1C74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9B566F-07A5-C2BB-CA14-23687FF2B868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94A0C04-012F-E946-553B-C6A2C7A1EA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C69FC4-9A78-4E0F-61D3-1D7D402F8C5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379C7DE-D292-24E1-F951-1B745BE0AD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D6D8D-EFAF-58F8-CADD-2C7957DF1C52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6D9F68-E151-2094-0383-C92B6E8CB722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D8FE93-BB7C-8D1E-147E-4AC2B676D2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4923C2-380F-79FF-3B73-797281DD10B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F226FB-01FF-BD8E-72EC-F8FA6304D90C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F9CF1F7-E4EB-5713-0475-7586DB94EF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85853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Insert Text Here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844790-256A-7E85-C82D-9C8A1812B58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311CC3-0863-1569-2024-AC999A9976A8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143AF02-D6ED-52AD-FD6B-5E07710100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Copy and paste this image and place it on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Rotate and scale until you achieve </a:t>
            </a:r>
            <a:r>
              <a:rPr lang="en-GB" sz="1400" i="0">
                <a:solidFill>
                  <a:srgbClr val="000000"/>
                </a:solidFill>
                <a:latin typeface="Calibri"/>
                <a:cs typeface="Calibri"/>
              </a:rPr>
              <a:t>the size position and orientation that you are </a:t>
            </a: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NOTE: make sure you scale the image so the frame is full. </a:t>
            </a:r>
            <a:r>
              <a:rPr lang="en-US" sz="1400" i="0" u="sng">
                <a:solidFill>
                  <a:srgbClr val="000000"/>
                </a:solidFill>
                <a:latin typeface="Calibri"/>
                <a:cs typeface="Calibri"/>
              </a:rPr>
              <a:t>Do not</a:t>
            </a:r>
            <a:r>
              <a:rPr lang="en-US" sz="1400" i="0" u="none">
                <a:solidFill>
                  <a:srgbClr val="000000"/>
                </a:solidFill>
                <a:latin typeface="Calibri"/>
                <a:cs typeface="Calibri"/>
              </a:rPr>
              <a:t> stretch the image. Crop it.</a:t>
            </a:r>
            <a:endParaRPr lang="en-US" sz="1400" i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2331389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692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Lesson Titl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5578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886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8" y="1997274"/>
            <a:ext cx="7286625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43312"/>
            <a:ext cx="600075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53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868354-2197-7A34-40F1-91F7BFCCD4D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2D732B4-0140-6C56-081B-39DCD9914A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751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68" y="4131469"/>
            <a:ext cx="7286625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725044"/>
            <a:ext cx="7286625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314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081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439168"/>
            <a:ext cx="3787676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2038945"/>
            <a:ext cx="3787676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439168"/>
            <a:ext cx="3789164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2038945"/>
            <a:ext cx="3789164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99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096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341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255984"/>
            <a:ext cx="2820293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255985"/>
            <a:ext cx="4792266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345406"/>
            <a:ext cx="2820293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636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4500562"/>
            <a:ext cx="51435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574477"/>
            <a:ext cx="51435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5031879"/>
            <a:ext cx="51435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88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775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2" y="257473"/>
            <a:ext cx="1928813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257473"/>
            <a:ext cx="5643563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48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16CF58-4FF9-A17E-123F-5FEB7D5A645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9C7F962-C5B4-69D0-4FC9-938D38A12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Lesson Titl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469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D99169-4992-BA7B-03A4-A1F0FA55622F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A1B5A1-348E-C9F8-DE5D-37D71AAA3E31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AB5390-A84D-0C6D-DB68-4A251ABA9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670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18EB52-170F-A4FD-9664-846C6B265BA2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02F5935-13EE-B86D-56DA-28376F6B8D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6A593A-485E-C20B-274B-F08833947DC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334F8AB-3874-90B2-F567-B88AFA2F5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E26D0B-E491-9B29-B959-FFC5E44175A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D51EC-0C17-8ADB-E210-E1E1EFEF44C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5DEBFE6-C9EE-AE5A-EED2-948F94447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677" y="-258243"/>
            <a:ext cx="1048510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85853"/>
            <a:ext cx="2053695" cy="536575"/>
          </a:xfrm>
        </p:spPr>
        <p:txBody>
          <a:bodyPr anchor="t"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79712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86909F-C02E-08E8-D24D-771C3431C10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30F54B-F406-0609-2CF4-92D70A6EDFE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12D8696-7889-CD5F-C8A6-A1C5EC0C9B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32" r:id="rId10"/>
    <p:sldLayoutId id="2147486352" r:id="rId11"/>
    <p:sldLayoutId id="2147486329" r:id="rId12"/>
    <p:sldLayoutId id="2147486330" r:id="rId13"/>
    <p:sldLayoutId id="2147486334" r:id="rId14"/>
    <p:sldLayoutId id="2147486345" r:id="rId15"/>
    <p:sldLayoutId id="2147486347" r:id="rId16"/>
    <p:sldLayoutId id="2147486348" r:id="rId17"/>
    <p:sldLayoutId id="2147486336" r:id="rId18"/>
    <p:sldLayoutId id="2147486337" r:id="rId19"/>
    <p:sldLayoutId id="2147486338" r:id="rId20"/>
    <p:sldLayoutId id="2147486339" r:id="rId21"/>
    <p:sldLayoutId id="2147486340" r:id="rId22"/>
    <p:sldLayoutId id="2147486342" r:id="rId23"/>
    <p:sldLayoutId id="2147486343" r:id="rId24"/>
    <p:sldLayoutId id="2147486349" r:id="rId25"/>
    <p:sldLayoutId id="2147486351" r:id="rId26"/>
    <p:sldLayoutId id="2147486365" r:id="rId27"/>
    <p:sldLayoutId id="2147486367" r:id="rId28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625" y="257473"/>
            <a:ext cx="7715250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500188"/>
            <a:ext cx="7715250" cy="424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2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54" r:id="rId1"/>
    <p:sldLayoutId id="2147486355" r:id="rId2"/>
    <p:sldLayoutId id="2147486356" r:id="rId3"/>
    <p:sldLayoutId id="2147486357" r:id="rId4"/>
    <p:sldLayoutId id="2147486358" r:id="rId5"/>
    <p:sldLayoutId id="2147486359" r:id="rId6"/>
    <p:sldLayoutId id="2147486360" r:id="rId7"/>
    <p:sldLayoutId id="2147486361" r:id="rId8"/>
    <p:sldLayoutId id="2147486362" r:id="rId9"/>
    <p:sldLayoutId id="2147486363" r:id="rId10"/>
    <p:sldLayoutId id="2147486364" r:id="rId11"/>
    <p:sldLayoutId id="2147486366" r:id="rId12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469" indent="-321469" algn="l" defTabSz="85725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16" indent="-267891" algn="l" defTabSz="8572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Font typeface="Arial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Font typeface="Arial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9.xml"/><Relationship Id="rId18" Type="http://schemas.openxmlformats.org/officeDocument/2006/relationships/customXml" Target="../ink/ink124.xml"/><Relationship Id="rId26" Type="http://schemas.openxmlformats.org/officeDocument/2006/relationships/customXml" Target="../ink/ink132.xml"/><Relationship Id="rId3" Type="http://schemas.openxmlformats.org/officeDocument/2006/relationships/image" Target="../media/image20.jpeg"/><Relationship Id="rId21" Type="http://schemas.openxmlformats.org/officeDocument/2006/relationships/customXml" Target="../ink/ink127.xml"/><Relationship Id="rId34" Type="http://schemas.openxmlformats.org/officeDocument/2006/relationships/customXml" Target="../ink/ink139.xml"/><Relationship Id="rId7" Type="http://schemas.openxmlformats.org/officeDocument/2006/relationships/customXml" Target="../ink/ink114.xml"/><Relationship Id="rId12" Type="http://schemas.openxmlformats.org/officeDocument/2006/relationships/customXml" Target="../ink/ink118.xml"/><Relationship Id="rId17" Type="http://schemas.openxmlformats.org/officeDocument/2006/relationships/customXml" Target="../ink/ink123.xml"/><Relationship Id="rId25" Type="http://schemas.openxmlformats.org/officeDocument/2006/relationships/customXml" Target="../ink/ink131.xml"/><Relationship Id="rId33" Type="http://schemas.openxmlformats.org/officeDocument/2006/relationships/customXml" Target="../ink/ink138.xml"/><Relationship Id="rId2" Type="http://schemas.openxmlformats.org/officeDocument/2006/relationships/notesSlide" Target="../notesSlides/notesSlide10.xml"/><Relationship Id="rId16" Type="http://schemas.openxmlformats.org/officeDocument/2006/relationships/customXml" Target="../ink/ink122.xml"/><Relationship Id="rId20" Type="http://schemas.openxmlformats.org/officeDocument/2006/relationships/customXml" Target="../ink/ink126.xml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png"/><Relationship Id="rId11" Type="http://schemas.openxmlformats.org/officeDocument/2006/relationships/customXml" Target="../ink/ink117.xml"/><Relationship Id="rId24" Type="http://schemas.openxmlformats.org/officeDocument/2006/relationships/customXml" Target="../ink/ink130.xml"/><Relationship Id="rId32" Type="http://schemas.openxmlformats.org/officeDocument/2006/relationships/customXml" Target="../ink/ink137.xml"/><Relationship Id="rId5" Type="http://schemas.openxmlformats.org/officeDocument/2006/relationships/customXml" Target="../ink/ink113.xml"/><Relationship Id="rId15" Type="http://schemas.openxmlformats.org/officeDocument/2006/relationships/customXml" Target="../ink/ink121.xml"/><Relationship Id="rId23" Type="http://schemas.openxmlformats.org/officeDocument/2006/relationships/customXml" Target="../ink/ink129.xml"/><Relationship Id="rId28" Type="http://schemas.openxmlformats.org/officeDocument/2006/relationships/customXml" Target="../ink/ink134.xml"/><Relationship Id="rId10" Type="http://schemas.openxmlformats.org/officeDocument/2006/relationships/customXml" Target="../ink/ink116.xml"/><Relationship Id="rId19" Type="http://schemas.openxmlformats.org/officeDocument/2006/relationships/customXml" Target="../ink/ink125.xml"/><Relationship Id="rId31" Type="http://schemas.openxmlformats.org/officeDocument/2006/relationships/customXml" Target="../ink/ink136.xml"/><Relationship Id="rId4" Type="http://schemas.openxmlformats.org/officeDocument/2006/relationships/image" Target="../media/image21.png"/><Relationship Id="rId9" Type="http://schemas.openxmlformats.org/officeDocument/2006/relationships/customXml" Target="../ink/ink115.xml"/><Relationship Id="rId14" Type="http://schemas.openxmlformats.org/officeDocument/2006/relationships/customXml" Target="../ink/ink120.xml"/><Relationship Id="rId22" Type="http://schemas.openxmlformats.org/officeDocument/2006/relationships/customXml" Target="../ink/ink128.xml"/><Relationship Id="rId27" Type="http://schemas.openxmlformats.org/officeDocument/2006/relationships/customXml" Target="../ink/ink133.xml"/><Relationship Id="rId30" Type="http://schemas.openxmlformats.org/officeDocument/2006/relationships/customXml" Target="../ink/ink135.xml"/><Relationship Id="rId35" Type="http://schemas.openxmlformats.org/officeDocument/2006/relationships/customXml" Target="../ink/ink140.xml"/><Relationship Id="rId8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47.xml"/><Relationship Id="rId18" Type="http://schemas.openxmlformats.org/officeDocument/2006/relationships/customXml" Target="../ink/ink152.xml"/><Relationship Id="rId26" Type="http://schemas.openxmlformats.org/officeDocument/2006/relationships/customXml" Target="../ink/ink160.xml"/><Relationship Id="rId3" Type="http://schemas.openxmlformats.org/officeDocument/2006/relationships/image" Target="../media/image20.jpeg"/><Relationship Id="rId21" Type="http://schemas.openxmlformats.org/officeDocument/2006/relationships/customXml" Target="../ink/ink155.xml"/><Relationship Id="rId34" Type="http://schemas.openxmlformats.org/officeDocument/2006/relationships/customXml" Target="../ink/ink168.xml"/><Relationship Id="rId7" Type="http://schemas.openxmlformats.org/officeDocument/2006/relationships/customXml" Target="../ink/ink142.xml"/><Relationship Id="rId12" Type="http://schemas.openxmlformats.org/officeDocument/2006/relationships/customXml" Target="../ink/ink146.xml"/><Relationship Id="rId17" Type="http://schemas.openxmlformats.org/officeDocument/2006/relationships/customXml" Target="../ink/ink151.xml"/><Relationship Id="rId25" Type="http://schemas.openxmlformats.org/officeDocument/2006/relationships/customXml" Target="../ink/ink159.xml"/><Relationship Id="rId33" Type="http://schemas.openxmlformats.org/officeDocument/2006/relationships/customXml" Target="../ink/ink167.xml"/><Relationship Id="rId2" Type="http://schemas.openxmlformats.org/officeDocument/2006/relationships/notesSlide" Target="../notesSlides/notesSlide11.xml"/><Relationship Id="rId16" Type="http://schemas.openxmlformats.org/officeDocument/2006/relationships/customXml" Target="../ink/ink150.xml"/><Relationship Id="rId20" Type="http://schemas.openxmlformats.org/officeDocument/2006/relationships/customXml" Target="../ink/ink154.xml"/><Relationship Id="rId29" Type="http://schemas.openxmlformats.org/officeDocument/2006/relationships/customXml" Target="../ink/ink16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png"/><Relationship Id="rId11" Type="http://schemas.openxmlformats.org/officeDocument/2006/relationships/customXml" Target="../ink/ink145.xml"/><Relationship Id="rId24" Type="http://schemas.openxmlformats.org/officeDocument/2006/relationships/customXml" Target="../ink/ink158.xml"/><Relationship Id="rId32" Type="http://schemas.openxmlformats.org/officeDocument/2006/relationships/customXml" Target="../ink/ink166.xml"/><Relationship Id="rId5" Type="http://schemas.openxmlformats.org/officeDocument/2006/relationships/customXml" Target="../ink/ink141.xml"/><Relationship Id="rId15" Type="http://schemas.openxmlformats.org/officeDocument/2006/relationships/customXml" Target="../ink/ink149.xml"/><Relationship Id="rId23" Type="http://schemas.openxmlformats.org/officeDocument/2006/relationships/customXml" Target="../ink/ink157.xml"/><Relationship Id="rId28" Type="http://schemas.openxmlformats.org/officeDocument/2006/relationships/customXml" Target="../ink/ink162.xml"/><Relationship Id="rId36" Type="http://schemas.openxmlformats.org/officeDocument/2006/relationships/image" Target="../media/image29.jpeg"/><Relationship Id="rId10" Type="http://schemas.openxmlformats.org/officeDocument/2006/relationships/customXml" Target="../ink/ink144.xml"/><Relationship Id="rId19" Type="http://schemas.openxmlformats.org/officeDocument/2006/relationships/customXml" Target="../ink/ink153.xml"/><Relationship Id="rId31" Type="http://schemas.openxmlformats.org/officeDocument/2006/relationships/customXml" Target="../ink/ink165.xml"/><Relationship Id="rId4" Type="http://schemas.openxmlformats.org/officeDocument/2006/relationships/image" Target="../media/image21.png"/><Relationship Id="rId9" Type="http://schemas.openxmlformats.org/officeDocument/2006/relationships/customXml" Target="../ink/ink143.xml"/><Relationship Id="rId14" Type="http://schemas.openxmlformats.org/officeDocument/2006/relationships/customXml" Target="../ink/ink148.xml"/><Relationship Id="rId22" Type="http://schemas.openxmlformats.org/officeDocument/2006/relationships/customXml" Target="../ink/ink156.xml"/><Relationship Id="rId27" Type="http://schemas.openxmlformats.org/officeDocument/2006/relationships/customXml" Target="../ink/ink161.xml"/><Relationship Id="rId30" Type="http://schemas.openxmlformats.org/officeDocument/2006/relationships/customXml" Target="../ink/ink164.xml"/><Relationship Id="rId35" Type="http://schemas.openxmlformats.org/officeDocument/2006/relationships/image" Target="../media/image24.png"/><Relationship Id="rId8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7.xml"/><Relationship Id="rId18" Type="http://schemas.openxmlformats.org/officeDocument/2006/relationships/customXml" Target="../ink/ink12.xml"/><Relationship Id="rId26" Type="http://schemas.openxmlformats.org/officeDocument/2006/relationships/customXml" Target="../ink/ink20.xml"/><Relationship Id="rId21" Type="http://schemas.openxmlformats.org/officeDocument/2006/relationships/customXml" Target="../ink/ink15.xml"/><Relationship Id="rId34" Type="http://schemas.openxmlformats.org/officeDocument/2006/relationships/image" Target="../media/image26.png"/><Relationship Id="rId7" Type="http://schemas.openxmlformats.org/officeDocument/2006/relationships/customXml" Target="../ink/ink2.xml"/><Relationship Id="rId12" Type="http://schemas.openxmlformats.org/officeDocument/2006/relationships/customXml" Target="../ink/ink6.xml"/><Relationship Id="rId17" Type="http://schemas.openxmlformats.org/officeDocument/2006/relationships/customXml" Target="../ink/ink11.xml"/><Relationship Id="rId25" Type="http://schemas.openxmlformats.org/officeDocument/2006/relationships/customXml" Target="../ink/ink19.xml"/><Relationship Id="rId33" Type="http://schemas.openxmlformats.org/officeDocument/2006/relationships/customXml" Target="../ink/ink25.xml"/><Relationship Id="rId38" Type="http://schemas.openxmlformats.org/officeDocument/2006/relationships/customXml" Target="../ink/ink28.xml"/><Relationship Id="rId2" Type="http://schemas.openxmlformats.org/officeDocument/2006/relationships/notesSlide" Target="../notesSlides/notesSlide4.xml"/><Relationship Id="rId16" Type="http://schemas.openxmlformats.org/officeDocument/2006/relationships/customXml" Target="../ink/ink10.xml"/><Relationship Id="rId20" Type="http://schemas.openxmlformats.org/officeDocument/2006/relationships/customXml" Target="../ink/ink14.xml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11" Type="http://schemas.openxmlformats.org/officeDocument/2006/relationships/customXml" Target="../ink/ink5.xml"/><Relationship Id="rId24" Type="http://schemas.openxmlformats.org/officeDocument/2006/relationships/customXml" Target="../ink/ink18.xml"/><Relationship Id="rId32" Type="http://schemas.openxmlformats.org/officeDocument/2006/relationships/customXml" Target="../ink/ink24.xml"/><Relationship Id="rId37" Type="http://schemas.openxmlformats.org/officeDocument/2006/relationships/customXml" Target="../ink/ink27.xml"/><Relationship Id="rId5" Type="http://schemas.openxmlformats.org/officeDocument/2006/relationships/customXml" Target="../ink/ink1.xml"/><Relationship Id="rId15" Type="http://schemas.openxmlformats.org/officeDocument/2006/relationships/customXml" Target="../ink/ink9.xml"/><Relationship Id="rId23" Type="http://schemas.openxmlformats.org/officeDocument/2006/relationships/customXml" Target="../ink/ink17.xml"/><Relationship Id="rId28" Type="http://schemas.openxmlformats.org/officeDocument/2006/relationships/customXml" Target="../ink/ink22.xml"/><Relationship Id="rId36" Type="http://schemas.openxmlformats.org/officeDocument/2006/relationships/image" Target="../media/image27.png"/><Relationship Id="rId10" Type="http://schemas.openxmlformats.org/officeDocument/2006/relationships/customXml" Target="../ink/ink4.xml"/><Relationship Id="rId19" Type="http://schemas.openxmlformats.org/officeDocument/2006/relationships/customXml" Target="../ink/ink13.xml"/><Relationship Id="rId31" Type="http://schemas.openxmlformats.org/officeDocument/2006/relationships/customXml" Target="../ink/ink23.xml"/><Relationship Id="rId4" Type="http://schemas.openxmlformats.org/officeDocument/2006/relationships/image" Target="../media/image21.png"/><Relationship Id="rId9" Type="http://schemas.openxmlformats.org/officeDocument/2006/relationships/customXml" Target="../ink/ink3.xml"/><Relationship Id="rId14" Type="http://schemas.openxmlformats.org/officeDocument/2006/relationships/customXml" Target="../ink/ink8.xml"/><Relationship Id="rId22" Type="http://schemas.openxmlformats.org/officeDocument/2006/relationships/customXml" Target="../ink/ink16.xml"/><Relationship Id="rId27" Type="http://schemas.openxmlformats.org/officeDocument/2006/relationships/customXml" Target="../ink/ink21.xml"/><Relationship Id="rId30" Type="http://schemas.openxmlformats.org/officeDocument/2006/relationships/image" Target="../media/image25.png"/><Relationship Id="rId35" Type="http://schemas.openxmlformats.org/officeDocument/2006/relationships/customXml" Target="../ink/ink26.xml"/><Relationship Id="rId8" Type="http://schemas.openxmlformats.org/officeDocument/2006/relationships/image" Target="../media/image23.png"/><Relationship Id="rId3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5.xml"/><Relationship Id="rId18" Type="http://schemas.openxmlformats.org/officeDocument/2006/relationships/customXml" Target="../ink/ink40.xml"/><Relationship Id="rId26" Type="http://schemas.openxmlformats.org/officeDocument/2006/relationships/customXml" Target="../ink/ink48.xml"/><Relationship Id="rId3" Type="http://schemas.openxmlformats.org/officeDocument/2006/relationships/image" Target="../media/image20.jpeg"/><Relationship Id="rId21" Type="http://schemas.openxmlformats.org/officeDocument/2006/relationships/customXml" Target="../ink/ink43.xml"/><Relationship Id="rId34" Type="http://schemas.openxmlformats.org/officeDocument/2006/relationships/customXml" Target="../ink/ink55.xml"/><Relationship Id="rId7" Type="http://schemas.openxmlformats.org/officeDocument/2006/relationships/customXml" Target="../ink/ink30.xml"/><Relationship Id="rId12" Type="http://schemas.openxmlformats.org/officeDocument/2006/relationships/customXml" Target="../ink/ink34.xml"/><Relationship Id="rId17" Type="http://schemas.openxmlformats.org/officeDocument/2006/relationships/customXml" Target="../ink/ink39.xml"/><Relationship Id="rId25" Type="http://schemas.openxmlformats.org/officeDocument/2006/relationships/customXml" Target="../ink/ink47.xml"/><Relationship Id="rId33" Type="http://schemas.openxmlformats.org/officeDocument/2006/relationships/customXml" Target="../ink/ink54.xml"/><Relationship Id="rId2" Type="http://schemas.openxmlformats.org/officeDocument/2006/relationships/notesSlide" Target="../notesSlides/notesSlide5.xml"/><Relationship Id="rId16" Type="http://schemas.openxmlformats.org/officeDocument/2006/relationships/customXml" Target="../ink/ink38.xml"/><Relationship Id="rId20" Type="http://schemas.openxmlformats.org/officeDocument/2006/relationships/customXml" Target="../ink/ink42.xml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11" Type="http://schemas.openxmlformats.org/officeDocument/2006/relationships/customXml" Target="../ink/ink33.xml"/><Relationship Id="rId24" Type="http://schemas.openxmlformats.org/officeDocument/2006/relationships/customXml" Target="../ink/ink46.xml"/><Relationship Id="rId32" Type="http://schemas.openxmlformats.org/officeDocument/2006/relationships/customXml" Target="../ink/ink53.xml"/><Relationship Id="rId5" Type="http://schemas.openxmlformats.org/officeDocument/2006/relationships/customXml" Target="../ink/ink29.xml"/><Relationship Id="rId15" Type="http://schemas.openxmlformats.org/officeDocument/2006/relationships/customXml" Target="../ink/ink37.xml"/><Relationship Id="rId23" Type="http://schemas.openxmlformats.org/officeDocument/2006/relationships/customXml" Target="../ink/ink45.xml"/><Relationship Id="rId28" Type="http://schemas.openxmlformats.org/officeDocument/2006/relationships/customXml" Target="../ink/ink50.xml"/><Relationship Id="rId10" Type="http://schemas.openxmlformats.org/officeDocument/2006/relationships/customXml" Target="../ink/ink32.xml"/><Relationship Id="rId19" Type="http://schemas.openxmlformats.org/officeDocument/2006/relationships/customXml" Target="../ink/ink41.xml"/><Relationship Id="rId31" Type="http://schemas.openxmlformats.org/officeDocument/2006/relationships/customXml" Target="../ink/ink52.xml"/><Relationship Id="rId4" Type="http://schemas.openxmlformats.org/officeDocument/2006/relationships/image" Target="../media/image21.png"/><Relationship Id="rId9" Type="http://schemas.openxmlformats.org/officeDocument/2006/relationships/customXml" Target="../ink/ink31.xml"/><Relationship Id="rId14" Type="http://schemas.openxmlformats.org/officeDocument/2006/relationships/customXml" Target="../ink/ink36.xml"/><Relationship Id="rId22" Type="http://schemas.openxmlformats.org/officeDocument/2006/relationships/customXml" Target="../ink/ink44.xml"/><Relationship Id="rId27" Type="http://schemas.openxmlformats.org/officeDocument/2006/relationships/customXml" Target="../ink/ink49.xml"/><Relationship Id="rId30" Type="http://schemas.openxmlformats.org/officeDocument/2006/relationships/customXml" Target="../ink/ink51.xml"/><Relationship Id="rId35" Type="http://schemas.openxmlformats.org/officeDocument/2006/relationships/customXml" Target="../ink/ink56.xml"/><Relationship Id="rId8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3.xml"/><Relationship Id="rId18" Type="http://schemas.openxmlformats.org/officeDocument/2006/relationships/customXml" Target="../ink/ink68.xml"/><Relationship Id="rId26" Type="http://schemas.openxmlformats.org/officeDocument/2006/relationships/customXml" Target="../ink/ink76.xml"/><Relationship Id="rId3" Type="http://schemas.openxmlformats.org/officeDocument/2006/relationships/image" Target="../media/image20.jpeg"/><Relationship Id="rId21" Type="http://schemas.openxmlformats.org/officeDocument/2006/relationships/customXml" Target="../ink/ink71.xml"/><Relationship Id="rId34" Type="http://schemas.openxmlformats.org/officeDocument/2006/relationships/customXml" Target="../ink/ink84.xml"/><Relationship Id="rId7" Type="http://schemas.openxmlformats.org/officeDocument/2006/relationships/customXml" Target="../ink/ink58.xml"/><Relationship Id="rId12" Type="http://schemas.openxmlformats.org/officeDocument/2006/relationships/customXml" Target="../ink/ink62.xml"/><Relationship Id="rId17" Type="http://schemas.openxmlformats.org/officeDocument/2006/relationships/customXml" Target="../ink/ink67.xml"/><Relationship Id="rId25" Type="http://schemas.openxmlformats.org/officeDocument/2006/relationships/customXml" Target="../ink/ink75.xml"/><Relationship Id="rId33" Type="http://schemas.openxmlformats.org/officeDocument/2006/relationships/customXml" Target="../ink/ink83.xml"/><Relationship Id="rId2" Type="http://schemas.openxmlformats.org/officeDocument/2006/relationships/notesSlide" Target="../notesSlides/notesSlide6.xml"/><Relationship Id="rId16" Type="http://schemas.openxmlformats.org/officeDocument/2006/relationships/customXml" Target="../ink/ink66.xml"/><Relationship Id="rId20" Type="http://schemas.openxmlformats.org/officeDocument/2006/relationships/customXml" Target="../ink/ink70.xml"/><Relationship Id="rId29" Type="http://schemas.openxmlformats.org/officeDocument/2006/relationships/customXml" Target="../ink/ink7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11" Type="http://schemas.openxmlformats.org/officeDocument/2006/relationships/customXml" Target="../ink/ink61.xml"/><Relationship Id="rId24" Type="http://schemas.openxmlformats.org/officeDocument/2006/relationships/customXml" Target="../ink/ink74.xml"/><Relationship Id="rId32" Type="http://schemas.openxmlformats.org/officeDocument/2006/relationships/customXml" Target="../ink/ink82.xml"/><Relationship Id="rId5" Type="http://schemas.openxmlformats.org/officeDocument/2006/relationships/customXml" Target="../ink/ink57.xml"/><Relationship Id="rId15" Type="http://schemas.openxmlformats.org/officeDocument/2006/relationships/customXml" Target="../ink/ink65.xml"/><Relationship Id="rId23" Type="http://schemas.openxmlformats.org/officeDocument/2006/relationships/customXml" Target="../ink/ink73.xml"/><Relationship Id="rId28" Type="http://schemas.openxmlformats.org/officeDocument/2006/relationships/customXml" Target="../ink/ink78.xml"/><Relationship Id="rId10" Type="http://schemas.openxmlformats.org/officeDocument/2006/relationships/customXml" Target="../ink/ink60.xml"/><Relationship Id="rId19" Type="http://schemas.openxmlformats.org/officeDocument/2006/relationships/customXml" Target="../ink/ink69.xml"/><Relationship Id="rId31" Type="http://schemas.openxmlformats.org/officeDocument/2006/relationships/customXml" Target="../ink/ink81.xml"/><Relationship Id="rId4" Type="http://schemas.openxmlformats.org/officeDocument/2006/relationships/image" Target="../media/image21.png"/><Relationship Id="rId9" Type="http://schemas.openxmlformats.org/officeDocument/2006/relationships/customXml" Target="../ink/ink59.xml"/><Relationship Id="rId14" Type="http://schemas.openxmlformats.org/officeDocument/2006/relationships/customXml" Target="../ink/ink64.xml"/><Relationship Id="rId22" Type="http://schemas.openxmlformats.org/officeDocument/2006/relationships/customXml" Target="../ink/ink72.xml"/><Relationship Id="rId27" Type="http://schemas.openxmlformats.org/officeDocument/2006/relationships/customXml" Target="../ink/ink77.xml"/><Relationship Id="rId30" Type="http://schemas.openxmlformats.org/officeDocument/2006/relationships/customXml" Target="../ink/ink80.xml"/><Relationship Id="rId35" Type="http://schemas.openxmlformats.org/officeDocument/2006/relationships/image" Target="../media/image24.png"/><Relationship Id="rId8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91.xml"/><Relationship Id="rId18" Type="http://schemas.openxmlformats.org/officeDocument/2006/relationships/customXml" Target="../ink/ink96.xml"/><Relationship Id="rId26" Type="http://schemas.openxmlformats.org/officeDocument/2006/relationships/customXml" Target="../ink/ink104.xml"/><Relationship Id="rId21" Type="http://schemas.openxmlformats.org/officeDocument/2006/relationships/customXml" Target="../ink/ink99.xml"/><Relationship Id="rId34" Type="http://schemas.openxmlformats.org/officeDocument/2006/relationships/image" Target="../media/image26.png"/><Relationship Id="rId7" Type="http://schemas.openxmlformats.org/officeDocument/2006/relationships/customXml" Target="../ink/ink86.xml"/><Relationship Id="rId12" Type="http://schemas.openxmlformats.org/officeDocument/2006/relationships/customXml" Target="../ink/ink90.xml"/><Relationship Id="rId17" Type="http://schemas.openxmlformats.org/officeDocument/2006/relationships/customXml" Target="../ink/ink95.xml"/><Relationship Id="rId25" Type="http://schemas.openxmlformats.org/officeDocument/2006/relationships/customXml" Target="../ink/ink103.xml"/><Relationship Id="rId33" Type="http://schemas.openxmlformats.org/officeDocument/2006/relationships/customXml" Target="../ink/ink109.xml"/><Relationship Id="rId38" Type="http://schemas.openxmlformats.org/officeDocument/2006/relationships/customXml" Target="../ink/ink112.xml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94.xml"/><Relationship Id="rId20" Type="http://schemas.openxmlformats.org/officeDocument/2006/relationships/customXml" Target="../ink/ink98.xml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png"/><Relationship Id="rId11" Type="http://schemas.openxmlformats.org/officeDocument/2006/relationships/customXml" Target="../ink/ink89.xml"/><Relationship Id="rId24" Type="http://schemas.openxmlformats.org/officeDocument/2006/relationships/customXml" Target="../ink/ink102.xml"/><Relationship Id="rId32" Type="http://schemas.openxmlformats.org/officeDocument/2006/relationships/customXml" Target="../ink/ink108.xml"/><Relationship Id="rId37" Type="http://schemas.openxmlformats.org/officeDocument/2006/relationships/customXml" Target="../ink/ink111.xml"/><Relationship Id="rId5" Type="http://schemas.openxmlformats.org/officeDocument/2006/relationships/customXml" Target="../ink/ink85.xml"/><Relationship Id="rId15" Type="http://schemas.openxmlformats.org/officeDocument/2006/relationships/customXml" Target="../ink/ink93.xml"/><Relationship Id="rId23" Type="http://schemas.openxmlformats.org/officeDocument/2006/relationships/customXml" Target="../ink/ink101.xml"/><Relationship Id="rId28" Type="http://schemas.openxmlformats.org/officeDocument/2006/relationships/customXml" Target="../ink/ink106.xml"/><Relationship Id="rId36" Type="http://schemas.openxmlformats.org/officeDocument/2006/relationships/image" Target="../media/image27.png"/><Relationship Id="rId10" Type="http://schemas.openxmlformats.org/officeDocument/2006/relationships/customXml" Target="../ink/ink88.xml"/><Relationship Id="rId19" Type="http://schemas.openxmlformats.org/officeDocument/2006/relationships/customXml" Target="../ink/ink97.xml"/><Relationship Id="rId31" Type="http://schemas.openxmlformats.org/officeDocument/2006/relationships/customXml" Target="../ink/ink107.xml"/><Relationship Id="rId4" Type="http://schemas.openxmlformats.org/officeDocument/2006/relationships/image" Target="../media/image21.png"/><Relationship Id="rId9" Type="http://schemas.openxmlformats.org/officeDocument/2006/relationships/customXml" Target="../ink/ink87.xml"/><Relationship Id="rId14" Type="http://schemas.openxmlformats.org/officeDocument/2006/relationships/customXml" Target="../ink/ink92.xml"/><Relationship Id="rId22" Type="http://schemas.openxmlformats.org/officeDocument/2006/relationships/customXml" Target="../ink/ink100.xml"/><Relationship Id="rId27" Type="http://schemas.openxmlformats.org/officeDocument/2006/relationships/customXml" Target="../ink/ink105.xml"/><Relationship Id="rId30" Type="http://schemas.openxmlformats.org/officeDocument/2006/relationships/image" Target="../media/image25.png"/><Relationship Id="rId35" Type="http://schemas.openxmlformats.org/officeDocument/2006/relationships/customXml" Target="../ink/ink110.xml"/><Relationship Id="rId8" Type="http://schemas.openxmlformats.org/officeDocument/2006/relationships/image" Target="../media/image23.png"/><Relationship Id="rId3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1D31F94-6455-54D5-2707-8E4151E3B4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6" t="8183" r="566" b="17601"/>
          <a:stretch>
            <a:fillRect/>
          </a:stretch>
        </p:blipFill>
        <p:spPr>
          <a:xfrm>
            <a:off x="-25400" y="1301750"/>
            <a:ext cx="4486275" cy="4994275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76BE2D8-01D7-388E-1FE8-C8D44498F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8189" y="2628811"/>
            <a:ext cx="3974996" cy="800189"/>
          </a:xfrm>
        </p:spPr>
        <p:txBody>
          <a:bodyPr/>
          <a:lstStyle/>
          <a:p>
            <a:pPr marL="1270"/>
            <a:r>
              <a:rPr lang="en-US" dirty="0">
                <a:latin typeface="Calibri"/>
                <a:ea typeface="Calibri"/>
                <a:cs typeface="Calibri"/>
              </a:rPr>
              <a:t>Line Challenge</a:t>
            </a:r>
            <a:endParaRPr lang="en-US" dirty="0">
              <a:ea typeface="Calibri" panose="020F050202020403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DB0C13C-9BCD-7DF8-5BD2-292FE8A15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8187" y="3424258"/>
            <a:ext cx="3974996" cy="691500"/>
          </a:xfrm>
        </p:spPr>
        <p:txBody>
          <a:bodyPr/>
          <a:lstStyle/>
          <a:p>
            <a:r>
              <a:rPr lang="en-US" dirty="0"/>
              <a:t>Unit 2: Big Feelings, Smart Choices</a:t>
            </a:r>
          </a:p>
          <a:p>
            <a:r>
              <a:rPr lang="en-US" dirty="0"/>
              <a:t>Lesson 1</a:t>
            </a:r>
          </a:p>
          <a:p>
            <a:r>
              <a:rPr lang="en-US" dirty="0"/>
              <a:t>Lesson 6 (Extension 1)</a:t>
            </a:r>
          </a:p>
        </p:txBody>
      </p:sp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06C0F-AE22-02E4-4B79-126999BA5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CE2EBEA-E8A9-5C9E-88F2-E219C8264BA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AD471B4-E7CD-4310-CD10-B3AFD25A2071}"/>
              </a:ext>
            </a:extLst>
          </p:cNvPr>
          <p:cNvSpPr/>
          <p:nvPr/>
        </p:nvSpPr>
        <p:spPr>
          <a:xfrm>
            <a:off x="-928687" y="1624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E01C71-5F9A-217C-01AE-2EE3C5C93405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B9457C9-42C6-DEB2-9735-0D2D8BC363A0}"/>
              </a:ext>
            </a:extLst>
          </p:cNvPr>
          <p:cNvGrpSpPr/>
          <p:nvPr/>
        </p:nvGrpSpPr>
        <p:grpSpPr>
          <a:xfrm>
            <a:off x="2960794" y="1656201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C3587D0B-EFD1-54EA-CBDE-413EDA825506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C3587D0B-EFD1-54EA-CBDE-413EDA82550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5FD13AC-CED6-8A67-DC1E-7BDFBF5D3C04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5FD13AC-CED6-8A67-DC1E-7BDFBF5D3C0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6081AEC-27EE-CE9A-5903-FDF51B70363F}"/>
              </a:ext>
            </a:extLst>
          </p:cNvPr>
          <p:cNvGrpSpPr/>
          <p:nvPr/>
        </p:nvGrpSpPr>
        <p:grpSpPr>
          <a:xfrm>
            <a:off x="5040364" y="1682014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B8817AB-80A4-3F95-EE2C-0BAD20841EB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B8817AB-80A4-3F95-EE2C-0BAD20841EB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AA5B061-1601-8EBB-7C3A-F56892558309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AA5B061-1601-8EBB-7C3A-F5689255830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B69C1DD-9037-FE9D-EC61-6D41FAF785EA}"/>
              </a:ext>
            </a:extLst>
          </p:cNvPr>
          <p:cNvGrpSpPr/>
          <p:nvPr/>
        </p:nvGrpSpPr>
        <p:grpSpPr>
          <a:xfrm>
            <a:off x="3581258" y="2973584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73CF6D5-72B0-D143-DCF3-7FC8EADB44F3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73CF6D5-72B0-D143-DCF3-7FC8EADB44F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2F515A1-3FBB-1BF5-F363-40FF656A40BE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2F515A1-3FBB-1BF5-F363-40FF656A40B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F37C5C6-C2C0-168B-CF61-473487396135}"/>
              </a:ext>
            </a:extLst>
          </p:cNvPr>
          <p:cNvGrpSpPr/>
          <p:nvPr/>
        </p:nvGrpSpPr>
        <p:grpSpPr>
          <a:xfrm>
            <a:off x="5348017" y="3066522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9C7096E-094D-18CC-4B12-544F286167DD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9C7096E-094D-18CC-4B12-544F286167D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78B096E-ECB6-2875-E3EB-638FEEB18D42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78B096E-ECB6-2875-E3EB-638FEEB18D4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1D7DA4C-ED7D-223F-1112-FA6BD19DB170}"/>
              </a:ext>
            </a:extLst>
          </p:cNvPr>
          <p:cNvGrpSpPr/>
          <p:nvPr/>
        </p:nvGrpSpPr>
        <p:grpSpPr>
          <a:xfrm>
            <a:off x="6578998" y="3072019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F8CE5EA-7C15-2633-8BA7-A28B0416B348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F8CE5EA-7C15-2633-8BA7-A28B0416B34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D735E70-3260-FDE3-8D53-DD7599116BCD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D735E70-3260-FDE3-8D53-DD7599116BC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95DB308-6FD9-0DE3-BBA9-DC59CBBA1D27}"/>
              </a:ext>
            </a:extLst>
          </p:cNvPr>
          <p:cNvGrpSpPr/>
          <p:nvPr/>
        </p:nvGrpSpPr>
        <p:grpSpPr>
          <a:xfrm>
            <a:off x="3261375" y="4717436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5863A286-5EA9-E4E5-E815-D7851E3754CE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863A286-5EA9-E4E5-E815-D7851E3754C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0747520-CF7C-BD58-76D7-23A5C4A8BC02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0747520-CF7C-BD58-76D7-23A5C4A8BC0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E48255C-19F2-6102-647B-9D651EF244EB}"/>
              </a:ext>
            </a:extLst>
          </p:cNvPr>
          <p:cNvGrpSpPr/>
          <p:nvPr/>
        </p:nvGrpSpPr>
        <p:grpSpPr>
          <a:xfrm>
            <a:off x="5030448" y="471370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E5BC94C-4264-57A1-1648-C48066B4C5A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E5BC94C-4264-57A1-1648-C48066B4C5A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3BBDCA12-EDDC-9BF5-424B-56A02A03729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BBDCA12-EDDC-9BF5-424B-56A02A03729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2CB5D91-7C07-6AA8-6538-FFB58789FC87}"/>
              </a:ext>
            </a:extLst>
          </p:cNvPr>
          <p:cNvGrpSpPr/>
          <p:nvPr/>
        </p:nvGrpSpPr>
        <p:grpSpPr>
          <a:xfrm>
            <a:off x="4514756" y="1889498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0873E01-B65C-88B1-0B6A-D95641101C65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0873E01-B65C-88B1-0B6A-D95641101C6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44ECE470-6831-D618-A382-C1732E32229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44ECE470-6831-D618-A382-C1732E32229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C37BBEF-B645-1926-256C-AC8A3411E66B}"/>
              </a:ext>
            </a:extLst>
          </p:cNvPr>
          <p:cNvGrpSpPr/>
          <p:nvPr/>
        </p:nvGrpSpPr>
        <p:grpSpPr>
          <a:xfrm>
            <a:off x="1787766" y="435175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C7BC6AE-F2CB-64CE-3214-6EA77CD2397F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C7BC6AE-F2CB-64CE-3214-6EA77CD2397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EADA24A-07FB-67D3-1709-52DEE57E6372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EADA24A-07FB-67D3-1709-52DEE57E637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2222D3F-F762-3E1C-7D38-3A889CAC3A6B}"/>
              </a:ext>
            </a:extLst>
          </p:cNvPr>
          <p:cNvGrpSpPr/>
          <p:nvPr/>
        </p:nvGrpSpPr>
        <p:grpSpPr>
          <a:xfrm>
            <a:off x="1983292" y="261423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60CA337-0A0E-452D-3D14-2CD3E118B314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60CA337-0A0E-452D-3D14-2CD3E118B31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A848F82-3BC6-E7E5-724C-966DB40B705F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3A848F82-3BC6-E7E5-724C-966DB40B705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76E4614-95F0-EF47-2567-32861E0A1829}"/>
              </a:ext>
            </a:extLst>
          </p:cNvPr>
          <p:cNvGrpSpPr/>
          <p:nvPr/>
        </p:nvGrpSpPr>
        <p:grpSpPr>
          <a:xfrm>
            <a:off x="7455848" y="458091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AAB61DC1-B6EA-DE3B-CA92-42A2CFBABF43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AAB61DC1-B6EA-DE3B-CA92-42A2CFBABF4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F886DEC7-2A1D-A354-5987-0CA0767E54B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F886DEC7-2A1D-A354-5987-0CA0767E54B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8D2FDF8-8013-CDDC-0929-2997DB2D5F96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 t="36568" b="36991"/>
          <a:stretch/>
        </p:blipFill>
        <p:spPr>
          <a:xfrm>
            <a:off x="3369842" y="752354"/>
            <a:ext cx="2057399" cy="54401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792FE3E-48F7-FB37-3C19-A129824AF297}"/>
              </a:ext>
            </a:extLst>
          </p:cNvPr>
          <p:cNvGrpSpPr/>
          <p:nvPr/>
        </p:nvGrpSpPr>
        <p:grpSpPr>
          <a:xfrm>
            <a:off x="1712560" y="1277839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2AADA14-D87E-F3F7-DA43-9DB4C6E2CC4A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2AADA14-D87E-F3F7-DA43-9DB4C6E2CC4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A5AA304-DDC5-A735-D3E1-BEA43601FB84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A5AA304-DDC5-A735-D3E1-BEA43601FB8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6DAAC55-F377-B67A-6345-0371FAC46DB7}"/>
              </a:ext>
            </a:extLst>
          </p:cNvPr>
          <p:cNvGrpSpPr/>
          <p:nvPr/>
        </p:nvGrpSpPr>
        <p:grpSpPr>
          <a:xfrm>
            <a:off x="2824228" y="3734671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9AF6758-357C-9388-0DB5-125D9AA9BE1B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9AF6758-357C-9388-0DB5-125D9AA9BE1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227FA57-5E0B-D35E-BB17-EFA27F22B8EF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227FA57-5E0B-D35E-BB17-EFA27F22B8E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C2D1ED-62FA-D538-3A68-3D925DD47DA1}"/>
              </a:ext>
            </a:extLst>
          </p:cNvPr>
          <p:cNvGrpSpPr/>
          <p:nvPr/>
        </p:nvGrpSpPr>
        <p:grpSpPr>
          <a:xfrm>
            <a:off x="918816" y="3458749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A1D7437F-CD63-546E-6D2B-3EE062C3BEC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A1D7437F-CD63-546E-6D2B-3EE062C3BEC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ECEF643D-1A16-F78E-D531-A492AD75CE91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ECEF643D-1A16-F78E-D531-A492AD75CE9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3885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L 0.08802 0.05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2" y="28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85185E-6 L 0.16059 -0.1384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-69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44444E-6 L 0.02014 -0.392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" y="-1965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07407E-6 L 0.1342 -0.1129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1" y="-564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L 0.13107 -0.264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5" y="-1324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1441 0.0844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5" y="421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0.15695 0.1064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47" y="532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6 L -0.08247 -0.0629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2" y="-314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33333E-6 L 0.02864 0.1400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91174-0B0B-CBB8-3421-406DAA9A1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7D68ADA-D029-57BC-4093-8A36CF87EAC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603EE4E-6DBD-4097-D2DF-AC0E056CC025}"/>
              </a:ext>
            </a:extLst>
          </p:cNvPr>
          <p:cNvSpPr/>
          <p:nvPr/>
        </p:nvSpPr>
        <p:spPr>
          <a:xfrm>
            <a:off x="-928687" y="-3215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20CFBA-4564-AD7C-44F0-D88F73BB23A5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9F9075F-B5DB-CEBA-17F9-25A078F6045D}"/>
              </a:ext>
            </a:extLst>
          </p:cNvPr>
          <p:cNvGrpSpPr/>
          <p:nvPr/>
        </p:nvGrpSpPr>
        <p:grpSpPr>
          <a:xfrm>
            <a:off x="2960794" y="1656201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7800F6D-AFBE-2987-0E66-318D91C51E27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7800F6D-AFBE-2987-0E66-318D91C51E2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DB98B15-67DC-3908-D3B8-A13D45393F4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DB98B15-67DC-3908-D3B8-A13D45393F4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02FC7E5-635E-D779-7124-A2CE90128A81}"/>
              </a:ext>
            </a:extLst>
          </p:cNvPr>
          <p:cNvGrpSpPr/>
          <p:nvPr/>
        </p:nvGrpSpPr>
        <p:grpSpPr>
          <a:xfrm>
            <a:off x="5040364" y="1682014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B4C83B8-06FC-2CBB-A600-77315FAE6BA7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B4C83B8-06FC-2CBB-A600-77315FAE6BA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58BF814-1F7C-DF7D-5D3E-E99B60079218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58BF814-1F7C-DF7D-5D3E-E99B6007921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EB2587C-FF37-591B-556E-70170F7CE8F6}"/>
              </a:ext>
            </a:extLst>
          </p:cNvPr>
          <p:cNvGrpSpPr/>
          <p:nvPr/>
        </p:nvGrpSpPr>
        <p:grpSpPr>
          <a:xfrm>
            <a:off x="3581258" y="2973584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E95EF05-82CE-8AA3-E7F1-83958AC93E58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E95EF05-82CE-8AA3-E7F1-83958AC93E5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F9D40A8-D6C6-A73D-8A94-C97A9F63E6E1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F9D40A8-D6C6-A73D-8A94-C97A9F63E6E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B658DEC-C952-4167-F885-A10A54739B65}"/>
              </a:ext>
            </a:extLst>
          </p:cNvPr>
          <p:cNvGrpSpPr/>
          <p:nvPr/>
        </p:nvGrpSpPr>
        <p:grpSpPr>
          <a:xfrm>
            <a:off x="5348017" y="3066522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21915E6F-2D21-A450-73C8-5E15BBAE87E2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21915E6F-2D21-A450-73C8-5E15BBAE87E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CB06BAD-82F8-4B7D-E2CF-CD561A0D372A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CB06BAD-82F8-4B7D-E2CF-CD561A0D372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4099111-7E3C-D9D4-5D44-06652813DCF5}"/>
              </a:ext>
            </a:extLst>
          </p:cNvPr>
          <p:cNvGrpSpPr/>
          <p:nvPr/>
        </p:nvGrpSpPr>
        <p:grpSpPr>
          <a:xfrm>
            <a:off x="6578998" y="3072019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1BEE9ED-0B9E-7EFC-7DB9-B2D4B671080B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1BEE9ED-0B9E-7EFC-7DB9-B2D4B671080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1BDD5D5-8081-261A-FAB2-FA70F24F6985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1BDD5D5-8081-261A-FAB2-FA70F24F698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C6A0BF7-1AD7-4D09-D280-AC016AEFA358}"/>
              </a:ext>
            </a:extLst>
          </p:cNvPr>
          <p:cNvGrpSpPr/>
          <p:nvPr/>
        </p:nvGrpSpPr>
        <p:grpSpPr>
          <a:xfrm>
            <a:off x="3261375" y="4717436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8FD427C-C648-0D59-1627-9D26A8D2A9AA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8FD427C-C648-0D59-1627-9D26A8D2A9A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3A72DE5-B325-15C2-9335-2C4F3BA4EE74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3A72DE5-B325-15C2-9335-2C4F3BA4EE7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3159D7A-67D9-34E3-3810-B75BCAF07984}"/>
              </a:ext>
            </a:extLst>
          </p:cNvPr>
          <p:cNvGrpSpPr/>
          <p:nvPr/>
        </p:nvGrpSpPr>
        <p:grpSpPr>
          <a:xfrm>
            <a:off x="5030448" y="4694245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AAE0502-BCC2-0F97-87E3-5EC2AF4197C4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AAE0502-BCC2-0F97-87E3-5EC2AF4197C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EB9C4B0-78E2-023C-CFCA-FDAE981104AA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EB9C4B0-78E2-023C-CFCA-FDAE981104A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7558991-CC76-B0B5-9465-95478F256065}"/>
              </a:ext>
            </a:extLst>
          </p:cNvPr>
          <p:cNvGrpSpPr/>
          <p:nvPr/>
        </p:nvGrpSpPr>
        <p:grpSpPr>
          <a:xfrm>
            <a:off x="4514756" y="1889498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90179ED0-1F78-E645-E6ED-F7D0E149275E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90179ED0-1F78-E645-E6ED-F7D0E149275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29762292-71D2-78BE-B5A6-2E97C17A44C6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29762292-71D2-78BE-B5A6-2E97C17A44C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0538AF4-636C-8471-B74D-1EB458EF5C3B}"/>
              </a:ext>
            </a:extLst>
          </p:cNvPr>
          <p:cNvGrpSpPr/>
          <p:nvPr/>
        </p:nvGrpSpPr>
        <p:grpSpPr>
          <a:xfrm>
            <a:off x="1787766" y="435175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0C435473-0F24-2286-9DC6-C065A3D63D5E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0C435473-0F24-2286-9DC6-C065A3D63D5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07F8300-7B22-072D-DA71-65DF087D998C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07F8300-7B22-072D-DA71-65DF087D998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70687E6-C77E-FC30-16DF-5FE3AB07CDF3}"/>
              </a:ext>
            </a:extLst>
          </p:cNvPr>
          <p:cNvGrpSpPr/>
          <p:nvPr/>
        </p:nvGrpSpPr>
        <p:grpSpPr>
          <a:xfrm>
            <a:off x="1983292" y="261423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2CBA75D3-6865-10E5-12DD-C0A84D87D116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2CBA75D3-6865-10E5-12DD-C0A84D87D11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EF98474-6945-E65D-29A5-6FFD668F3D3D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EF98474-6945-E65D-29A5-6FFD668F3D3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B1D73ED-D300-85B0-DF8E-DCC41A3393E2}"/>
              </a:ext>
            </a:extLst>
          </p:cNvPr>
          <p:cNvGrpSpPr/>
          <p:nvPr/>
        </p:nvGrpSpPr>
        <p:grpSpPr>
          <a:xfrm>
            <a:off x="7455848" y="458091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C0A241A4-4F85-A627-F5FE-7435CF47B3D6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C0A241A4-4F85-A627-F5FE-7435CF47B3D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09522506-4002-7415-AAF8-1B11E58467A4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09522506-4002-7415-AAF8-1B11E58467A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1F1B8B-4214-7147-5115-7BA71C35F1B6}"/>
              </a:ext>
            </a:extLst>
          </p:cNvPr>
          <p:cNvGrpSpPr/>
          <p:nvPr/>
        </p:nvGrpSpPr>
        <p:grpSpPr>
          <a:xfrm>
            <a:off x="1712560" y="1277839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35D6DDC-3D9B-9907-FE33-A935BD3E81E4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35D6DDC-3D9B-9907-FE33-A935BD3E81E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7ABFAD0-8F22-BF35-D9DF-DEF644E46B53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7ABFAD0-8F22-BF35-D9DF-DEF644E46B5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9DFA7AA-2871-1122-F85E-E028653EA337}"/>
              </a:ext>
            </a:extLst>
          </p:cNvPr>
          <p:cNvGrpSpPr/>
          <p:nvPr/>
        </p:nvGrpSpPr>
        <p:grpSpPr>
          <a:xfrm>
            <a:off x="2824228" y="3734671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1752315-635D-3C3B-AA7C-D31328F621C3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1752315-635D-3C3B-AA7C-D31328F621C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1B44CD8-153F-87B3-41B8-9E5CB6771546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1B44CD8-153F-87B3-41B8-9E5CB677154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A846C5C-9EA7-A357-67E2-F96CE1C1C1C4}"/>
              </a:ext>
            </a:extLst>
          </p:cNvPr>
          <p:cNvGrpSpPr/>
          <p:nvPr/>
        </p:nvGrpSpPr>
        <p:grpSpPr>
          <a:xfrm>
            <a:off x="918816" y="3458749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9E601578-1AF7-D34C-9036-E2113DB09A86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9E601578-1AF7-D34C-9036-E2113DB09A8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D2DCAD5-524E-55A4-4C64-60027081D6AA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D2DCAD5-524E-55A4-4C64-60027081D6A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721EE80-BFE7-2E0C-2E55-A6F20D8B7B02}"/>
              </a:ext>
            </a:extLst>
          </p:cNvPr>
          <p:cNvPicPr>
            <a:picLocks noChangeAspect="1"/>
          </p:cNvPicPr>
          <p:nvPr/>
        </p:nvPicPr>
        <p:blipFill>
          <a:blip r:embed="rId35"/>
          <a:srcRect l="-855" t="63063" r="855" b="10496"/>
          <a:stretch/>
        </p:blipFill>
        <p:spPr>
          <a:xfrm>
            <a:off x="3372342" y="739864"/>
            <a:ext cx="2057399" cy="544011"/>
          </a:xfrm>
          <a:prstGeom prst="rect">
            <a:avLst/>
          </a:prstGeom>
        </p:spPr>
      </p:pic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3536C5A7-D44C-3C1B-50E5-898BA4EF81F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b="3590"/>
          <a:stretch/>
        </p:blipFill>
        <p:spPr>
          <a:xfrm>
            <a:off x="2262566" y="1619120"/>
            <a:ext cx="4388283" cy="325291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0686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L 0.08802 0.057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2" y="28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85185E-6 L 0.16059 -0.138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-692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44444E-6 L 0.02014 -0.392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" y="-1965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07407E-6 L 0.1342 -0.1129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1" y="-564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L 0.13107 -0.2645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5" y="-1324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1441 0.0844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5" y="421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0.15695 0.1064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47" y="532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6 L -0.08247 -0.0629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2" y="-314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0278 L -0.20833 -0.2722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-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086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>
            <a:extLst>
              <a:ext uri="{FF2B5EF4-FFF2-40B4-BE49-F238E27FC236}">
                <a16:creationId xmlns:a16="http://schemas.microsoft.com/office/drawing/2014/main" id="{C1E22BC6-6824-E468-C527-21983AFF8A99}"/>
              </a:ext>
            </a:extLst>
          </p:cNvPr>
          <p:cNvSpPr txBox="1">
            <a:spLocks/>
          </p:cNvSpPr>
          <p:nvPr/>
        </p:nvSpPr>
        <p:spPr>
          <a:xfrm>
            <a:off x="490986" y="687408"/>
            <a:ext cx="8189463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3200" b="0" i="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marL="742950" lvl="1" indent="-28575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lvl="2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lvl="3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lvl="4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latin typeface="Edu QLD Beginner" pitchFamily="2" charset="0"/>
              </a:rPr>
              <a:t>Lesson 1</a:t>
            </a:r>
          </a:p>
        </p:txBody>
      </p:sp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D767C8AB-71F8-EE88-82D6-F4CCC906B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7" b="41505"/>
          <a:stretch>
            <a:fillRect/>
          </a:stretch>
        </p:blipFill>
        <p:spPr>
          <a:xfrm>
            <a:off x="1405979" y="2035382"/>
            <a:ext cx="6332043" cy="469377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73419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4E841A-0852-CE1B-CFC7-3A9B8C3328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711" y="1225087"/>
            <a:ext cx="8349365" cy="1569660"/>
          </a:xfrm>
        </p:spPr>
        <p:txBody>
          <a:bodyPr/>
          <a:lstStyle/>
          <a:p>
            <a:r>
              <a:rPr lang="en-US" sz="4800" dirty="0">
                <a:latin typeface="Edu QLD Beginner" pitchFamily="2" charset="0"/>
              </a:rPr>
              <a:t>You will use a personal gauge to show how strong your feelings are.</a:t>
            </a:r>
            <a:endParaRPr lang="en-AU" sz="4800" dirty="0">
              <a:latin typeface="Edu QLD Beginner" pitchFamily="2" charset="0"/>
            </a:endParaRPr>
          </a:p>
        </p:txBody>
      </p:sp>
      <p:pic>
        <p:nvPicPr>
          <p:cNvPr id="4" name="Picture 3" descr="A chart showing the different emotions&#10;&#10;Description automatically generated with medium confidence">
            <a:extLst>
              <a:ext uri="{FF2B5EF4-FFF2-40B4-BE49-F238E27FC236}">
                <a16:creationId xmlns:a16="http://schemas.microsoft.com/office/drawing/2014/main" id="{E3E6F6A0-1F79-F84C-654A-D26189B2B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714" y="3372863"/>
            <a:ext cx="4098571" cy="292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73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1FBB0-2CA3-6989-4F6C-0DCA11AA3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98E4A13-A41A-A227-AF1A-7B5CFEE6840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929D45A-3892-DB59-640D-6FAD1630993E}"/>
              </a:ext>
            </a:extLst>
          </p:cNvPr>
          <p:cNvSpPr/>
          <p:nvPr/>
        </p:nvSpPr>
        <p:spPr>
          <a:xfrm>
            <a:off x="-928687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D93C75-FD9C-BD54-3C22-091E89959DE0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501BAEB-B58A-1E9F-0841-59DE2BA97C98}"/>
              </a:ext>
            </a:extLst>
          </p:cNvPr>
          <p:cNvGrpSpPr/>
          <p:nvPr/>
        </p:nvGrpSpPr>
        <p:grpSpPr>
          <a:xfrm>
            <a:off x="1685949" y="1372985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7536AD6-1176-6944-4D58-6F779FE409B5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7536AD6-1176-6944-4D58-6F779FE409B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09661A5-BD3C-09C2-ECB0-4E7521C2C4D5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09661A5-BD3C-09C2-ECB0-4E7521C2C4D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5BBEDDA-9DF9-BDD8-C748-E9A8A604B0D8}"/>
              </a:ext>
            </a:extLst>
          </p:cNvPr>
          <p:cNvGrpSpPr/>
          <p:nvPr/>
        </p:nvGrpSpPr>
        <p:grpSpPr>
          <a:xfrm>
            <a:off x="4012364" y="1517841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C7B45FF-156E-0737-4B18-6C04F6C9B56E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C7B45FF-156E-0737-4B18-6C04F6C9B56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E294930-D63F-B416-7A16-B291D5BE4472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E294930-D63F-B416-7A16-B291D5BE447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DDF866E-89EC-91AE-CFF5-EC6E2B18FD85}"/>
              </a:ext>
            </a:extLst>
          </p:cNvPr>
          <p:cNvGrpSpPr/>
          <p:nvPr/>
        </p:nvGrpSpPr>
        <p:grpSpPr>
          <a:xfrm>
            <a:off x="7084667" y="1259281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70C85DF-0255-541D-EECE-4B7610513D7A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70C85DF-0255-541D-EECE-4B7610513D7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203E419-6507-85EF-084F-928F4A449E85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203E419-6507-85EF-084F-928F4A449E8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D66B87C-92A4-83F0-B936-F258220BF4C3}"/>
              </a:ext>
            </a:extLst>
          </p:cNvPr>
          <p:cNvGrpSpPr/>
          <p:nvPr/>
        </p:nvGrpSpPr>
        <p:grpSpPr>
          <a:xfrm>
            <a:off x="3977163" y="307383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6D268FA2-981B-0A18-96AA-79B4F048C55B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6D268FA2-981B-0A18-96AA-79B4F048C55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E6E9253-44A9-12E2-2743-78430B2C032D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E6E9253-44A9-12E2-2743-78430B2C032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80B6C4C-11A7-862E-598B-45863724B2DF}"/>
              </a:ext>
            </a:extLst>
          </p:cNvPr>
          <p:cNvGrpSpPr/>
          <p:nvPr/>
        </p:nvGrpSpPr>
        <p:grpSpPr>
          <a:xfrm>
            <a:off x="6364971" y="234938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95A5623-237E-7397-7D5D-1ED3BAB3E7BB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95A5623-237E-7397-7D5D-1ED3BAB3E7B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E338A05-5D99-5999-8AF0-8A161A8F47FC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E338A05-5D99-5999-8AF0-8A161A8F47F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43A9430-C86E-2021-D0F5-E276E54B8214}"/>
              </a:ext>
            </a:extLst>
          </p:cNvPr>
          <p:cNvGrpSpPr/>
          <p:nvPr/>
        </p:nvGrpSpPr>
        <p:grpSpPr>
          <a:xfrm>
            <a:off x="7362515" y="3479169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2B0F38D-CBFD-FA78-9981-427853E3F04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2B0F38D-CBFD-FA78-9981-427853E3F04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B882F1E-09F2-94C7-B6FF-BCC8C77D4AC6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B882F1E-09F2-94C7-B6FF-BCC8C77D4AC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A5B9AC9-ADBB-F2A8-C78E-13EE6B10D982}"/>
              </a:ext>
            </a:extLst>
          </p:cNvPr>
          <p:cNvGrpSpPr/>
          <p:nvPr/>
        </p:nvGrpSpPr>
        <p:grpSpPr>
          <a:xfrm>
            <a:off x="6535920" y="450861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DDD660B-894F-0AE4-CE6A-6EFA1DEFB83B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DDD660B-894F-0AE4-CE6A-6EFA1DEFB83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006082C-085C-A1F6-50A4-3E6439B14824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006082C-085C-A1F6-50A4-3E6439B1482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CFFAA75-AC4C-F206-36AE-057C7F75C25E}"/>
              </a:ext>
            </a:extLst>
          </p:cNvPr>
          <p:cNvGrpSpPr/>
          <p:nvPr/>
        </p:nvGrpSpPr>
        <p:grpSpPr>
          <a:xfrm>
            <a:off x="4504872" y="4756061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D049B7F-E14D-4133-19DF-F6954B40FA22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D049B7F-E14D-4133-19DF-F6954B40FA2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79778EA-6004-EA0A-ABAA-EF28D0540E3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79778EA-6004-EA0A-ABAA-EF28D0540E3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D2F3032-7D8D-A49C-BC73-27AB4CE8CF41}"/>
              </a:ext>
            </a:extLst>
          </p:cNvPr>
          <p:cNvGrpSpPr/>
          <p:nvPr/>
        </p:nvGrpSpPr>
        <p:grpSpPr>
          <a:xfrm>
            <a:off x="2740515" y="4554451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C3D84FD-0A30-D7F7-BEE0-EFB4F2BA0831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C3D84FD-0A30-D7F7-BEE0-EFB4F2BA083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1BD7717-ECFF-92C6-235D-64A2A6C46BC5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1BD7717-ECFF-92C6-235D-64A2A6C46BC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26452BD-F0CA-FD8A-613B-40B7F3729F3E}"/>
              </a:ext>
            </a:extLst>
          </p:cNvPr>
          <p:cNvGrpSpPr/>
          <p:nvPr/>
        </p:nvGrpSpPr>
        <p:grpSpPr>
          <a:xfrm>
            <a:off x="1039556" y="3882388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ED9D3A1-A559-C447-591A-AAA642FF36C5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ED9D3A1-A559-C447-591A-AAA642FF36C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1A74A210-1C7E-DCA3-D96D-B440D005765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1A74A210-1C7E-DCA3-D96D-B440D005765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EF58511-44C4-7744-0CDD-6371D59BBED6}"/>
              </a:ext>
            </a:extLst>
          </p:cNvPr>
          <p:cNvGrpSpPr/>
          <p:nvPr/>
        </p:nvGrpSpPr>
        <p:grpSpPr>
          <a:xfrm>
            <a:off x="1652831" y="255735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D1A75F30-6EF4-FA52-A5F6-275E7B2924B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D1A75F30-6EF4-FA52-A5F6-275E7B2924B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0A982CF5-C017-8745-52B3-221340DB81F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0A982CF5-C017-8745-52B3-221340DB81F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A9817-F632-EB35-B646-81AF193D384D}"/>
              </a:ext>
            </a:extLst>
          </p:cNvPr>
          <p:cNvGrpSpPr/>
          <p:nvPr/>
        </p:nvGrpSpPr>
        <p:grpSpPr>
          <a:xfrm>
            <a:off x="3349127" y="739108"/>
            <a:ext cx="1813946" cy="573776"/>
            <a:chOff x="2613827" y="724074"/>
            <a:chExt cx="1901149" cy="60136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77A7BE4-5071-0E85-F1FB-5033395C8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rcRect t="36568" r="31551" b="35823"/>
            <a:stretch>
              <a:fillRect/>
            </a:stretch>
          </p:blipFill>
          <p:spPr>
            <a:xfrm>
              <a:off x="2613827" y="724074"/>
              <a:ext cx="1490894" cy="60136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ADDEF2F-B16F-4A87-3D37-923977FAC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rcRect l="84664" t="24155" b="51143"/>
            <a:stretch>
              <a:fillRect/>
            </a:stretch>
          </p:blipFill>
          <p:spPr>
            <a:xfrm>
              <a:off x="4162346" y="724074"/>
              <a:ext cx="352630" cy="56803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2FC465-80E6-56E1-E195-7727B07C979A}"/>
              </a:ext>
            </a:extLst>
          </p:cNvPr>
          <p:cNvGrpSpPr/>
          <p:nvPr/>
        </p:nvGrpSpPr>
        <p:grpSpPr>
          <a:xfrm>
            <a:off x="4731562" y="3031198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330CEEA-95EC-B18B-4F37-0508B5A7A43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330CEEA-95EC-B18B-4F37-0508B5A7A43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F1AEF5E-8849-2147-1D73-7858E0FF561F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F1AEF5E-8849-2147-1D73-7858E0FF561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CBB61E4-850B-C482-D234-4B0E7728C2D7}"/>
              </a:ext>
            </a:extLst>
          </p:cNvPr>
          <p:cNvGrpSpPr/>
          <p:nvPr/>
        </p:nvGrpSpPr>
        <p:grpSpPr>
          <a:xfrm>
            <a:off x="4506233" y="475872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5D314A6-88A4-C0AB-0D69-D3E69F4491B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5D314A6-88A4-C0AB-0D69-D3E69F4491B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6072E2F-B9C9-B00A-C90A-18C44AD7D6D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6072E2F-B9C9-B00A-C90A-18C44AD7D6D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9C75065-791C-02AA-C7B1-6AD1694CAFF7}"/>
              </a:ext>
            </a:extLst>
          </p:cNvPr>
          <p:cNvGrpSpPr/>
          <p:nvPr/>
        </p:nvGrpSpPr>
        <p:grpSpPr>
          <a:xfrm>
            <a:off x="1075572" y="2543134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09ABB03-C20A-CF0F-177A-801C242BEF08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09ABB03-C20A-CF0F-177A-801C242BEF0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73E5B88-AE0E-347A-1413-36977BA1014A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73E5B88-AE0E-347A-1413-36977BA1014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2350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L -0.01042 0.149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74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6 L -0.07986 0.0877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3" y="437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0.06007 0.164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3" y="821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01336 -0.1446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724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7 L 0.05104 0.171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858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00434 -0.1958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979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96296E-6 L -0.23264 0.508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32" y="2541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8148E-6 L 0.14479 0.02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63 0.02384 L 0.14323 -0.0701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69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142 0.50764 L -0.11927 0.32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8" y="-909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7 0.17106 L 0.24514 0.1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2" y="-354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69 L 0.4184 0.1409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03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-0.38958 -0.0071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79" y="-37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A07B6-DA69-46E5-C77E-DF37E7634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0ADCFCC-0232-A018-EA56-4D0F6DE38BE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C6ECA38-7F97-6E8D-05A8-3CFAFEEAE942}"/>
              </a:ext>
            </a:extLst>
          </p:cNvPr>
          <p:cNvSpPr/>
          <p:nvPr/>
        </p:nvSpPr>
        <p:spPr>
          <a:xfrm>
            <a:off x="-928687" y="-662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5E6FC3-7708-F2CD-0176-1667EFD52FCE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7FBF62-3B43-6177-2BEC-408F5F626D8B}"/>
              </a:ext>
            </a:extLst>
          </p:cNvPr>
          <p:cNvSpPr txBox="1"/>
          <p:nvPr/>
        </p:nvSpPr>
        <p:spPr>
          <a:xfrm>
            <a:off x="8114206" y="2738582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000" i="0">
                <a:solidFill>
                  <a:schemeClr val="tx1"/>
                </a:solidFill>
                <a:latin typeface="Ink Free" panose="03080402000500000000" pitchFamily="66" charset="0"/>
                <a:cs typeface="Calibri"/>
              </a:rPr>
              <a:t>x</a:t>
            </a: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8427577-8249-75E4-FA09-3E4DE5E0933E}"/>
              </a:ext>
            </a:extLst>
          </p:cNvPr>
          <p:cNvGrpSpPr/>
          <p:nvPr/>
        </p:nvGrpSpPr>
        <p:grpSpPr>
          <a:xfrm>
            <a:off x="2960794" y="1656201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601E7CB-61B6-CF41-FD7D-F3812AC46B11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601E7CB-61B6-CF41-FD7D-F3812AC46B1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32B4720-BF2E-D840-371C-CCB20F3D4AC1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32B4720-BF2E-D840-371C-CCB20F3D4AC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275F0B3-B224-73DE-4082-6E1897E809D6}"/>
              </a:ext>
            </a:extLst>
          </p:cNvPr>
          <p:cNvGrpSpPr/>
          <p:nvPr/>
        </p:nvGrpSpPr>
        <p:grpSpPr>
          <a:xfrm>
            <a:off x="5040364" y="1682014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4E42263-D4AD-B5C6-0721-4CEDBF1B4017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4E42263-D4AD-B5C6-0721-4CEDBF1B401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9AB90FAC-59CB-E5C3-443C-3183275A29A9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9AB90FAC-59CB-E5C3-443C-3183275A29A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7DC08E0-CEC5-397C-067B-4A4150A89EAB}"/>
              </a:ext>
            </a:extLst>
          </p:cNvPr>
          <p:cNvGrpSpPr/>
          <p:nvPr/>
        </p:nvGrpSpPr>
        <p:grpSpPr>
          <a:xfrm>
            <a:off x="3581258" y="2973584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8D212758-EA27-EFA8-8674-F82395BFBFD7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8D212758-EA27-EFA8-8674-F82395BFBFD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0C13523-B275-4F42-41A0-482A83533DEE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0C13523-B275-4F42-41A0-482A83533DE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44352AE-7FC5-3F76-D8A6-72F4AC45E94C}"/>
              </a:ext>
            </a:extLst>
          </p:cNvPr>
          <p:cNvGrpSpPr/>
          <p:nvPr/>
        </p:nvGrpSpPr>
        <p:grpSpPr>
          <a:xfrm>
            <a:off x="5348017" y="3066522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2952775-EF8D-9D66-2704-60E3C0C3D6D9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2952775-EF8D-9D66-2704-60E3C0C3D6D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B105FD4-7738-BD72-54E6-5D6F1EEFB45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B105FD4-7738-BD72-54E6-5D6F1EEFB45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E054742-2CF4-2EC3-14BC-C64F502FAB64}"/>
              </a:ext>
            </a:extLst>
          </p:cNvPr>
          <p:cNvGrpSpPr/>
          <p:nvPr/>
        </p:nvGrpSpPr>
        <p:grpSpPr>
          <a:xfrm>
            <a:off x="6578998" y="3072019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8FA391A-DEE8-D466-930E-780998185A2F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8FA391A-DEE8-D466-930E-780998185A2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98FC5A5-FF4F-C73A-170A-B885B6EC7487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98FC5A5-FF4F-C73A-170A-B885B6EC748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45A3FAC-91BF-862D-4206-ABBF251788F5}"/>
              </a:ext>
            </a:extLst>
          </p:cNvPr>
          <p:cNvGrpSpPr/>
          <p:nvPr/>
        </p:nvGrpSpPr>
        <p:grpSpPr>
          <a:xfrm>
            <a:off x="3261375" y="4717436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B797B33-15F2-5FE9-EC43-3F416F0C20B7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B797B33-15F2-5FE9-EC43-3F416F0C20B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0BB77A07-248E-D863-28CC-57756621F935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0BB77A07-248E-D863-28CC-57756621F93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9914D0F-28F4-AB40-AA7D-AAE3DA0582A8}"/>
              </a:ext>
            </a:extLst>
          </p:cNvPr>
          <p:cNvGrpSpPr/>
          <p:nvPr/>
        </p:nvGrpSpPr>
        <p:grpSpPr>
          <a:xfrm>
            <a:off x="5030448" y="471370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9D17C56-5733-15DB-CAA2-1B52E4BC2739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9D17C56-5733-15DB-CAA2-1B52E4BC273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7E21BC3-48A7-0E40-D78E-9EF571AD57C6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7E21BC3-48A7-0E40-D78E-9EF571AD57C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E5177EB-5D57-BF2B-194B-A05E451768E5}"/>
              </a:ext>
            </a:extLst>
          </p:cNvPr>
          <p:cNvGrpSpPr/>
          <p:nvPr/>
        </p:nvGrpSpPr>
        <p:grpSpPr>
          <a:xfrm>
            <a:off x="4514756" y="1889498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1F8A5D3-D816-E78D-EB8D-6B53B2CAFC05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1F8A5D3-D816-E78D-EB8D-6B53B2CAFC0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B6AB5F24-8CCB-3F79-0C86-0211522437C8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B6AB5F24-8CCB-3F79-0C86-0211522437C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4959CD6-2458-13D1-E788-3AA26CFE0B12}"/>
              </a:ext>
            </a:extLst>
          </p:cNvPr>
          <p:cNvGrpSpPr/>
          <p:nvPr/>
        </p:nvGrpSpPr>
        <p:grpSpPr>
          <a:xfrm>
            <a:off x="1787766" y="435175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63A80E9-E656-1268-E66C-1C6407B49919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63A80E9-E656-1268-E66C-1C6407B4991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CAE80C2-F0E1-F481-A801-7DE27B556A6C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CAE80C2-F0E1-F481-A801-7DE27B556A6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6A6CD77-A2CD-9834-C7F9-F07B91E0BFFC}"/>
              </a:ext>
            </a:extLst>
          </p:cNvPr>
          <p:cNvGrpSpPr/>
          <p:nvPr/>
        </p:nvGrpSpPr>
        <p:grpSpPr>
          <a:xfrm>
            <a:off x="1983292" y="261423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578C788F-2910-D0BB-4FF3-006D860550CE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578C788F-2910-D0BB-4FF3-006D860550C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00DF975E-695A-4077-06DA-DE7DFCA51214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00DF975E-695A-4077-06DA-DE7DFCA5121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CA779BD-DEB6-EE7D-B4D8-20CB1CB9E8D4}"/>
              </a:ext>
            </a:extLst>
          </p:cNvPr>
          <p:cNvGrpSpPr/>
          <p:nvPr/>
        </p:nvGrpSpPr>
        <p:grpSpPr>
          <a:xfrm>
            <a:off x="7455848" y="458091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B9203220-5903-906C-AB85-E6A6F15233C3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B9203220-5903-906C-AB85-E6A6F15233C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ED0D7EDE-759B-A621-54D3-95546623F4DF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ED0D7EDE-759B-A621-54D3-95546623F4D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F092309-A23F-405D-7B42-14C35B2360B3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 t="36568" b="36991"/>
          <a:stretch/>
        </p:blipFill>
        <p:spPr>
          <a:xfrm>
            <a:off x="3369842" y="752354"/>
            <a:ext cx="2057399" cy="54401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259219A-1CF8-5A63-EAEC-A3EB236797EB}"/>
              </a:ext>
            </a:extLst>
          </p:cNvPr>
          <p:cNvGrpSpPr/>
          <p:nvPr/>
        </p:nvGrpSpPr>
        <p:grpSpPr>
          <a:xfrm>
            <a:off x="1712560" y="1277839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266CF13-C12C-7B6E-5024-1653CF24B6E1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266CF13-C12C-7B6E-5024-1653CF24B6E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8A1753A-A96A-B9E4-7585-EFC441D5CADD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8A1753A-A96A-B9E4-7585-EFC441D5CAD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531B0B9-7DEF-29F3-C724-D3C131CE4E3F}"/>
              </a:ext>
            </a:extLst>
          </p:cNvPr>
          <p:cNvGrpSpPr/>
          <p:nvPr/>
        </p:nvGrpSpPr>
        <p:grpSpPr>
          <a:xfrm>
            <a:off x="2824228" y="3734671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A052353-9659-BB87-19FB-C935242A247E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A052353-9659-BB87-19FB-C935242A247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3F8E709-E76F-B835-F688-F4549E3AE687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3F8E709-E76F-B835-F688-F4549E3AE68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4943092-8F71-B12A-5C2F-8C9FEE37FAFA}"/>
              </a:ext>
            </a:extLst>
          </p:cNvPr>
          <p:cNvGrpSpPr/>
          <p:nvPr/>
        </p:nvGrpSpPr>
        <p:grpSpPr>
          <a:xfrm>
            <a:off x="918816" y="3458749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0BC5014-4178-5D49-28B4-8403535D7BE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0BC5014-4178-5D49-28B4-8403535D7BE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15B23CF-7D0E-C6F0-99EE-86624C9BC4BE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15B23CF-7D0E-C6F0-99EE-86624C9BC4B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45173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L 0.08802 0.05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2" y="28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85185E-6 L 0.16059 -0.1384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-69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44444E-6 L 0.02014 -0.392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" y="-1965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07407E-6 L 0.1342 -0.1129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1" y="-564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L 0.13107 -0.264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5" y="-1324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1441 0.0844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5" y="421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0.15695 0.1064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47" y="532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6 L -0.08247 -0.0629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2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922DE-F33F-1991-BA10-99BE05696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57D31CF-DC12-E045-0A93-C6FC18F5DA7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10317FE-4040-514C-713E-F0B5DF77A0A4}"/>
              </a:ext>
            </a:extLst>
          </p:cNvPr>
          <p:cNvSpPr/>
          <p:nvPr/>
        </p:nvSpPr>
        <p:spPr>
          <a:xfrm>
            <a:off x="-928687" y="742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E0052B-4846-5B09-D41D-B18A95639268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718CBA-28C5-C69C-6DC7-58B2704171D7}"/>
              </a:ext>
            </a:extLst>
          </p:cNvPr>
          <p:cNvSpPr txBox="1"/>
          <p:nvPr/>
        </p:nvSpPr>
        <p:spPr>
          <a:xfrm>
            <a:off x="8114206" y="2738582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000" i="0">
                <a:solidFill>
                  <a:schemeClr val="tx1"/>
                </a:solidFill>
                <a:latin typeface="Ink Free" panose="03080402000500000000" pitchFamily="66" charset="0"/>
                <a:cs typeface="Calibri"/>
              </a:rPr>
              <a:t>x</a:t>
            </a: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7480BA7-B052-0CDD-6555-E7781082238F}"/>
              </a:ext>
            </a:extLst>
          </p:cNvPr>
          <p:cNvGrpSpPr/>
          <p:nvPr/>
        </p:nvGrpSpPr>
        <p:grpSpPr>
          <a:xfrm>
            <a:off x="2960794" y="1656201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0C67F0B-0287-BCFD-12BE-C20E82FE39FB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0C67F0B-0287-BCFD-12BE-C20E82FE39F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9E26A94-3F1C-EC1A-7817-EEA4109F9AC9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9E26A94-3F1C-EC1A-7817-EEA4109F9AC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5EA3C6E-89BF-01FE-5DC7-7DE5DE287318}"/>
              </a:ext>
            </a:extLst>
          </p:cNvPr>
          <p:cNvGrpSpPr/>
          <p:nvPr/>
        </p:nvGrpSpPr>
        <p:grpSpPr>
          <a:xfrm>
            <a:off x="5040364" y="1682014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0B91414-B21B-6D69-7B3F-D8D03BE16B25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0B91414-B21B-6D69-7B3F-D8D03BE16B2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D0ABEA6-7CEB-BB57-E184-33FB86402BC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D0ABEA6-7CEB-BB57-E184-33FB86402BC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44563EB-1046-3202-AE22-A434363AF01E}"/>
              </a:ext>
            </a:extLst>
          </p:cNvPr>
          <p:cNvGrpSpPr/>
          <p:nvPr/>
        </p:nvGrpSpPr>
        <p:grpSpPr>
          <a:xfrm>
            <a:off x="3581258" y="2973584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F8E1781-384F-5A8D-784F-9F8260789556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F8E1781-384F-5A8D-784F-9F826078955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EAA8BA9-E97B-43F4-EDCC-3747CE32CCB8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EAA8BA9-E97B-43F4-EDCC-3747CE32CCB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FB5F609-624D-0BF5-C143-689735219359}"/>
              </a:ext>
            </a:extLst>
          </p:cNvPr>
          <p:cNvGrpSpPr/>
          <p:nvPr/>
        </p:nvGrpSpPr>
        <p:grpSpPr>
          <a:xfrm>
            <a:off x="5348017" y="3066522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C5D4CF7-6F80-4765-5B13-C85F1CD5DB69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C5D4CF7-6F80-4765-5B13-C85F1CD5DB6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3FBC781-C458-23C3-3FF3-1A6B1F0C2485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3FBC781-C458-23C3-3FF3-1A6B1F0C248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E373EA7-B9FE-D8C1-453E-7EDD584B89AC}"/>
              </a:ext>
            </a:extLst>
          </p:cNvPr>
          <p:cNvGrpSpPr/>
          <p:nvPr/>
        </p:nvGrpSpPr>
        <p:grpSpPr>
          <a:xfrm>
            <a:off x="6578998" y="3072019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37DF794-7320-BD6E-0CB4-F0DA47B5E824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37DF794-7320-BD6E-0CB4-F0DA47B5E82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4C42049-5700-2AB6-A538-2AA6DE6DE38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4C42049-5700-2AB6-A538-2AA6DE6DE38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7FDAD26-F370-89A4-364D-A49BDC45C1AF}"/>
              </a:ext>
            </a:extLst>
          </p:cNvPr>
          <p:cNvGrpSpPr/>
          <p:nvPr/>
        </p:nvGrpSpPr>
        <p:grpSpPr>
          <a:xfrm>
            <a:off x="3261375" y="4717436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072D3A22-4C4B-8D81-EE97-A96D2A3CE72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72D3A22-4C4B-8D81-EE97-A96D2A3CE72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814B1C9-6428-EC8F-1F6A-53364913AD6E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814B1C9-6428-EC8F-1F6A-53364913AD6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B670CA1-4AD3-8264-A29F-91BD3BBD8FF0}"/>
              </a:ext>
            </a:extLst>
          </p:cNvPr>
          <p:cNvGrpSpPr/>
          <p:nvPr/>
        </p:nvGrpSpPr>
        <p:grpSpPr>
          <a:xfrm>
            <a:off x="5030448" y="471370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3601AC0-FD08-93B7-710F-E003147716EE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3601AC0-FD08-93B7-710F-E003147716E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64F6CB8-2E1F-4094-500F-4787753DD928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64F6CB8-2E1F-4094-500F-4787753DD92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613937E-4ED6-7D6C-498F-5C7754EDA2FB}"/>
              </a:ext>
            </a:extLst>
          </p:cNvPr>
          <p:cNvGrpSpPr/>
          <p:nvPr/>
        </p:nvGrpSpPr>
        <p:grpSpPr>
          <a:xfrm>
            <a:off x="4514756" y="1889498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7E930A7-8145-2ADA-2763-49C63A064C4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7E930A7-8145-2ADA-2763-49C63A064C4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0EFF3D88-FF95-0541-1674-A6EE87473575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0EFF3D88-FF95-0541-1674-A6EE8747357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7364135-EF49-186B-AE7D-6EA3BF21FFD8}"/>
              </a:ext>
            </a:extLst>
          </p:cNvPr>
          <p:cNvGrpSpPr/>
          <p:nvPr/>
        </p:nvGrpSpPr>
        <p:grpSpPr>
          <a:xfrm>
            <a:off x="1787766" y="435175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FCAFFD0C-11E9-CD78-54B4-974B6B8EB29D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FCAFFD0C-11E9-CD78-54B4-974B6B8EB29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20D79E5B-41B1-2B18-64D6-1B10868A76B7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20D79E5B-41B1-2B18-64D6-1B10868A76B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8A48C8E-ABD2-A555-3F60-DB5FCA4E0F5F}"/>
              </a:ext>
            </a:extLst>
          </p:cNvPr>
          <p:cNvGrpSpPr/>
          <p:nvPr/>
        </p:nvGrpSpPr>
        <p:grpSpPr>
          <a:xfrm>
            <a:off x="1983292" y="261423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15C3026-BBE5-AE81-CDFA-E7DC375576DD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15C3026-BBE5-AE81-CDFA-E7DC375576D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432E6FE-9DA7-36CB-882B-2C3C84571C9F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432E6FE-9DA7-36CB-882B-2C3C84571C9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DCDB6C9-1666-F346-3928-B833CBEB66A4}"/>
              </a:ext>
            </a:extLst>
          </p:cNvPr>
          <p:cNvGrpSpPr/>
          <p:nvPr/>
        </p:nvGrpSpPr>
        <p:grpSpPr>
          <a:xfrm>
            <a:off x="7455848" y="458091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D816A068-3022-82E5-4976-A46B0594FFE2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D816A068-3022-82E5-4976-A46B0594FFE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49AE12E8-59D3-84E9-1019-3A7B76028E07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49AE12E8-59D3-84E9-1019-3A7B76028E0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091D4E2-C6AE-2272-D4A1-8E8FE2721087}"/>
              </a:ext>
            </a:extLst>
          </p:cNvPr>
          <p:cNvGrpSpPr/>
          <p:nvPr/>
        </p:nvGrpSpPr>
        <p:grpSpPr>
          <a:xfrm>
            <a:off x="1712560" y="1277839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14B4B7F-8937-FDF4-DC19-D20A751CD20F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14B4B7F-8937-FDF4-DC19-D20A751CD20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B77F4F7-EDAF-CCED-3CC8-8E937ED51EC8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B77F4F7-EDAF-CCED-3CC8-8E937ED51EC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8EABF8-9C34-1F59-F63C-6442EF8A93AC}"/>
              </a:ext>
            </a:extLst>
          </p:cNvPr>
          <p:cNvGrpSpPr/>
          <p:nvPr/>
        </p:nvGrpSpPr>
        <p:grpSpPr>
          <a:xfrm>
            <a:off x="2824228" y="3734671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DD60500-7F1C-9DD8-7873-0BFD3CF510C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DD60500-7F1C-9DD8-7873-0BFD3CF510C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9961B6A-D6E7-5584-CDE4-3C5ECB3086D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9961B6A-D6E7-5584-CDE4-3C5ECB3086D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87D1791-4D0D-D7DC-BC4E-8A39AD0FB0CE}"/>
              </a:ext>
            </a:extLst>
          </p:cNvPr>
          <p:cNvGrpSpPr/>
          <p:nvPr/>
        </p:nvGrpSpPr>
        <p:grpSpPr>
          <a:xfrm>
            <a:off x="918816" y="3458749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709334F-5504-18EB-F834-DB6F6FBCA6E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709334F-5504-18EB-F834-DB6F6FBCA6E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E0BEAD0E-F179-3A6A-3176-190503291C7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E0BEAD0E-F179-3A6A-3176-190503291C7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6959534-B6F2-6526-CAE0-1C2B23D59786}"/>
              </a:ext>
            </a:extLst>
          </p:cNvPr>
          <p:cNvPicPr>
            <a:picLocks noChangeAspect="1"/>
          </p:cNvPicPr>
          <p:nvPr/>
        </p:nvPicPr>
        <p:blipFill>
          <a:blip r:embed="rId35"/>
          <a:srcRect l="-855" t="63063" r="855" b="10496"/>
          <a:stretch/>
        </p:blipFill>
        <p:spPr>
          <a:xfrm>
            <a:off x="3372342" y="739864"/>
            <a:ext cx="2057399" cy="5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1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L 0.08802 0.05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2" y="28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85185E-6 L 0.16059 -0.1384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-69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44444E-6 L 0.02014 -0.392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" y="-1965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07407E-6 L 0.1342 -0.1129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1" y="-564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L 0.13107 -0.264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5" y="-1324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1441 0.0844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5" y="421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0.15695 0.1064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47" y="532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6 L -0.08247 -0.0629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2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5659 0.0571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0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191 0.04468 L 0.02864 0.1400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63" y="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75CF6-A1B4-1EDC-1ED2-1FFB3044A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>
            <a:extLst>
              <a:ext uri="{FF2B5EF4-FFF2-40B4-BE49-F238E27FC236}">
                <a16:creationId xmlns:a16="http://schemas.microsoft.com/office/drawing/2014/main" id="{20FFBE1A-5456-A01D-47E5-3B9A3546E61F}"/>
              </a:ext>
            </a:extLst>
          </p:cNvPr>
          <p:cNvSpPr txBox="1">
            <a:spLocks/>
          </p:cNvSpPr>
          <p:nvPr/>
        </p:nvSpPr>
        <p:spPr>
          <a:xfrm>
            <a:off x="490986" y="687408"/>
            <a:ext cx="8189463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3200" b="0" i="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marL="742950" lvl="1" indent="-28575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lvl="2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lvl="3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lvl="4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latin typeface="Edu QLD Beginner" pitchFamily="2" charset="0"/>
              </a:rPr>
              <a:t>Lesson 6 (Extension)</a:t>
            </a:r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ED88394A-3AF0-BCF3-C6D6-624289CF0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405979" y="2035382"/>
            <a:ext cx="6332043" cy="469377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87659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A0387-B2F9-95E7-DAE4-BACC22275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F54764-7024-EE7D-7DA1-59D7FBD78D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711" y="1225087"/>
            <a:ext cx="8349365" cy="2308324"/>
          </a:xfrm>
        </p:spPr>
        <p:txBody>
          <a:bodyPr/>
          <a:lstStyle/>
          <a:p>
            <a:r>
              <a:rPr lang="en-US" sz="4800" dirty="0">
                <a:latin typeface="Edu QLD Beginner" pitchFamily="2" charset="0"/>
              </a:rPr>
              <a:t>You will </a:t>
            </a:r>
            <a:r>
              <a:rPr lang="en-US" sz="4800" dirty="0" err="1">
                <a:latin typeface="Edu QLD Beginner" pitchFamily="2" charset="0"/>
              </a:rPr>
              <a:t>practise</a:t>
            </a:r>
            <a:r>
              <a:rPr lang="en-US" sz="4800" dirty="0">
                <a:latin typeface="Edu QLD Beginner" pitchFamily="2" charset="0"/>
              </a:rPr>
              <a:t> breathing to help your body feel calm and in control during the game. </a:t>
            </a:r>
            <a:endParaRPr lang="en-AU" sz="4800" dirty="0">
              <a:latin typeface="Edu QLD Beginner" pitchFamily="2" charset="0"/>
            </a:endParaRPr>
          </a:p>
        </p:txBody>
      </p:sp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6A742C5F-CCC5-842F-0793-A51E467C6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b="3590"/>
          <a:stretch/>
        </p:blipFill>
        <p:spPr>
          <a:xfrm>
            <a:off x="2588894" y="3533411"/>
            <a:ext cx="3966212" cy="294004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2773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FB4CB-7C7E-EFC8-8E22-4B6740204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177520A-BAF7-AF86-A34C-02BDEA0D03E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CF81056-DC60-0031-4A69-682E23BD99A8}"/>
              </a:ext>
            </a:extLst>
          </p:cNvPr>
          <p:cNvSpPr/>
          <p:nvPr/>
        </p:nvSpPr>
        <p:spPr>
          <a:xfrm>
            <a:off x="-928687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E8D837-46F3-9744-5C7F-AAC156446C9A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76191B4-B657-0019-4383-65EC07ABB917}"/>
              </a:ext>
            </a:extLst>
          </p:cNvPr>
          <p:cNvGrpSpPr/>
          <p:nvPr/>
        </p:nvGrpSpPr>
        <p:grpSpPr>
          <a:xfrm>
            <a:off x="1685949" y="1372985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A06B121-481A-2615-E19B-7CB55CE125A6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A06B121-481A-2615-E19B-7CB55CE125A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7AF9259-C2F3-3C7E-4808-0B9A69B92F76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7AF9259-C2F3-3C7E-4808-0B9A69B92F7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999C579-5399-22B1-1DDF-C4C6EC7462B6}"/>
              </a:ext>
            </a:extLst>
          </p:cNvPr>
          <p:cNvGrpSpPr/>
          <p:nvPr/>
        </p:nvGrpSpPr>
        <p:grpSpPr>
          <a:xfrm>
            <a:off x="4012364" y="1517841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DC59B16-3449-D9B8-5242-93AFE0955D75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DC59B16-3449-D9B8-5242-93AFE0955D7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7EB5D08-15A6-8D6D-F4E0-4B80D784AE68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7EB5D08-15A6-8D6D-F4E0-4B80D784AE6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1698BF7-3476-5AD4-2463-29358AC0B7A0}"/>
              </a:ext>
            </a:extLst>
          </p:cNvPr>
          <p:cNvGrpSpPr/>
          <p:nvPr/>
        </p:nvGrpSpPr>
        <p:grpSpPr>
          <a:xfrm>
            <a:off x="7084667" y="1259281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87E5CAEF-184E-F59E-F630-254E50004F1F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87E5CAEF-184E-F59E-F630-254E50004F1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F5E80A7-F9E1-592A-00E7-CF84F3836CE6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F5E80A7-F9E1-592A-00E7-CF84F3836CE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CB5DB0B-4E88-0ACD-9956-731515EE2B3A}"/>
              </a:ext>
            </a:extLst>
          </p:cNvPr>
          <p:cNvGrpSpPr/>
          <p:nvPr/>
        </p:nvGrpSpPr>
        <p:grpSpPr>
          <a:xfrm>
            <a:off x="3977163" y="307383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6B753D00-CC70-CB6A-878F-8B88DCA9C211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6B753D00-CC70-CB6A-878F-8B88DCA9C21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0CDEA3F-1E64-FA28-15C3-5E227B7ADA9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0CDEA3F-1E64-FA28-15C3-5E227B7ADA9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9ABF07D-CC0F-086B-A65D-69B8878D0B03}"/>
              </a:ext>
            </a:extLst>
          </p:cNvPr>
          <p:cNvGrpSpPr/>
          <p:nvPr/>
        </p:nvGrpSpPr>
        <p:grpSpPr>
          <a:xfrm>
            <a:off x="6364971" y="234938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7E85D995-8CE9-38AC-733A-B8F9908EAD0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7E85D995-8CE9-38AC-733A-B8F9908EAD0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B83CA78-695E-6958-7CF9-F3BC7E3031E6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B83CA78-695E-6958-7CF9-F3BC7E3031E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659E1F1-77BC-93E9-63B1-D8E19C7AB23A}"/>
              </a:ext>
            </a:extLst>
          </p:cNvPr>
          <p:cNvGrpSpPr/>
          <p:nvPr/>
        </p:nvGrpSpPr>
        <p:grpSpPr>
          <a:xfrm>
            <a:off x="7362515" y="3479169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2B8BDCF-7FA1-BB4E-74E9-815D25D1E85D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2B8BDCF-7FA1-BB4E-74E9-815D25D1E85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0B26223A-49A3-1362-3A9C-158E7A5F9F0A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0B26223A-49A3-1362-3A9C-158E7A5F9F0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CFEDAE7-FE30-B3FF-1C1B-03A2DEDF3ECD}"/>
              </a:ext>
            </a:extLst>
          </p:cNvPr>
          <p:cNvGrpSpPr/>
          <p:nvPr/>
        </p:nvGrpSpPr>
        <p:grpSpPr>
          <a:xfrm>
            <a:off x="6535920" y="450861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F8AB031C-BB93-4157-7600-1789A67D037B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F8AB031C-BB93-4157-7600-1789A67D037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9CE86D1-5EF0-7CA2-7405-1726AABF97D9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9CE86D1-5EF0-7CA2-7405-1726AABF97D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5DE5997-B72F-BBF8-593E-9EF0E418E710}"/>
              </a:ext>
            </a:extLst>
          </p:cNvPr>
          <p:cNvGrpSpPr/>
          <p:nvPr/>
        </p:nvGrpSpPr>
        <p:grpSpPr>
          <a:xfrm>
            <a:off x="4504872" y="4756061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37C3B8D5-472C-F87F-687D-5484DDC5AC8F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37C3B8D5-472C-F87F-687D-5484DDC5AC8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1D0E74A0-EB68-DE3B-D0E8-B1B365458316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D0E74A0-EB68-DE3B-D0E8-B1B36545831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9622F36-945E-4BB2-4BDD-329A8EB4BCB6}"/>
              </a:ext>
            </a:extLst>
          </p:cNvPr>
          <p:cNvGrpSpPr/>
          <p:nvPr/>
        </p:nvGrpSpPr>
        <p:grpSpPr>
          <a:xfrm>
            <a:off x="2740515" y="4554451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0532AD33-2A9B-94B3-10B1-AFFC5D0DF1E6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0532AD33-2A9B-94B3-10B1-AFFC5D0DF1E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BC23907-6AF9-BDE4-F8F2-E4236667E47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BC23907-6AF9-BDE4-F8F2-E4236667E47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C317D84-05D8-B8A7-63C1-49ADCBD19CB5}"/>
              </a:ext>
            </a:extLst>
          </p:cNvPr>
          <p:cNvGrpSpPr/>
          <p:nvPr/>
        </p:nvGrpSpPr>
        <p:grpSpPr>
          <a:xfrm>
            <a:off x="1039556" y="3882388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AE0D682B-BEBA-EB9B-5CFF-ECCFEB36879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AE0D682B-BEBA-EB9B-5CFF-ECCFEB36879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04BE027-0220-5880-89C8-BB704D9C5BA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04BE027-0220-5880-89C8-BB704D9C5BA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2512357-2DB8-5170-1BF6-7E2BC9E67C67}"/>
              </a:ext>
            </a:extLst>
          </p:cNvPr>
          <p:cNvGrpSpPr/>
          <p:nvPr/>
        </p:nvGrpSpPr>
        <p:grpSpPr>
          <a:xfrm>
            <a:off x="1652831" y="255735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790B2EBB-A204-9110-10AB-4FD465CE766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790B2EBB-A204-9110-10AB-4FD465CE766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856047A5-1330-0B89-58AA-2FEAF1DB7339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856047A5-1330-0B89-58AA-2FEAF1DB733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7659BC6-088E-6827-8336-44FE3AC0047D}"/>
              </a:ext>
            </a:extLst>
          </p:cNvPr>
          <p:cNvGrpSpPr/>
          <p:nvPr/>
        </p:nvGrpSpPr>
        <p:grpSpPr>
          <a:xfrm>
            <a:off x="3349127" y="739108"/>
            <a:ext cx="1813946" cy="573776"/>
            <a:chOff x="2613827" y="724074"/>
            <a:chExt cx="1901149" cy="60136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3482A5F-0517-68F7-ACF5-BB9AE423C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rcRect t="36568" r="31551" b="35823"/>
            <a:stretch>
              <a:fillRect/>
            </a:stretch>
          </p:blipFill>
          <p:spPr>
            <a:xfrm>
              <a:off x="2613827" y="724074"/>
              <a:ext cx="1490894" cy="60136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03FC5F0-BC7B-F618-687B-0993AF64F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rcRect l="84664" t="24155" b="51143"/>
            <a:stretch>
              <a:fillRect/>
            </a:stretch>
          </p:blipFill>
          <p:spPr>
            <a:xfrm>
              <a:off x="4162346" y="724074"/>
              <a:ext cx="352630" cy="56803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90615C-85AF-7BA2-BE0C-92042184F981}"/>
              </a:ext>
            </a:extLst>
          </p:cNvPr>
          <p:cNvGrpSpPr/>
          <p:nvPr/>
        </p:nvGrpSpPr>
        <p:grpSpPr>
          <a:xfrm>
            <a:off x="4731562" y="3031198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2E81596-B554-A499-9FDB-4FD6F9104946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2E81596-B554-A499-9FDB-4FD6F910494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5DD333BD-D914-B5BF-7DFF-2D41511673DF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5DD333BD-D914-B5BF-7DFF-2D41511673D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13FA88B-DA3A-FFD9-80DF-2E586F6BEF4D}"/>
              </a:ext>
            </a:extLst>
          </p:cNvPr>
          <p:cNvGrpSpPr/>
          <p:nvPr/>
        </p:nvGrpSpPr>
        <p:grpSpPr>
          <a:xfrm>
            <a:off x="4506233" y="475872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2BC5F03-71F6-CA68-D570-52FB3567B2BF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2BC5F03-71F6-CA68-D570-52FB3567B2B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4B2C6CA-D037-D63D-14C5-32351E172A47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4B2C6CA-D037-D63D-14C5-32351E172A4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072DD2F-5B94-A576-756F-622F6A6D184E}"/>
              </a:ext>
            </a:extLst>
          </p:cNvPr>
          <p:cNvGrpSpPr/>
          <p:nvPr/>
        </p:nvGrpSpPr>
        <p:grpSpPr>
          <a:xfrm>
            <a:off x="1075572" y="2543134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4388D51-EFEF-CA23-8302-7AB15F55E088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4388D51-EFEF-CA23-8302-7AB15F55E08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4A25885-729B-F78B-AE4D-DA7ED4F6C754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4A25885-729B-F78B-AE4D-DA7ED4F6C754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43966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L -0.01042 0.149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74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6 L -0.07986 0.0877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3" y="437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0.06007 0.164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3" y="821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01336 -0.1446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724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7 L 0.05104 0.171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858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00434 -0.1958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979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96296E-6 L -0.23264 0.508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32" y="2541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8148E-6 L 0.14479 0.02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63 0.02384 L 0.14323 -0.0701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69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142 0.50764 L -0.11927 0.32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8" y="-909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7 0.17106 L 0.24514 0.1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2" y="-354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69 L 0.4184 0.1409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03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-0.38958 -0.0071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79" y="-37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3KN27SNVY5CS-90160594-428347</_dlc_DocId>
    <_dlc_DocIdUrl xmlns="f315eb64-a02b-4bd5-a84c-38ab918c4ccd">
      <Url>https://ggsaus.sharepoint.com/sites/Curriculum/_layouts/15/DocIdRedir.aspx?ID=3KN27SNVY5CS-90160594-428347</Url>
      <Description>3KN27SNVY5CS-90160594-428347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CCA1584-9CA9-46D4-BE44-1AD376E0FB8E}">
  <ds:schemaRefs>
    <ds:schemaRef ds:uri="f315eb64-a02b-4bd5-a84c-38ab918c4ccd"/>
    <ds:schemaRef ds:uri="http://purl.org/dc/terms/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sharepoint/v3/fields"/>
    <ds:schemaRef ds:uri="d63ea73a-d7e6-4e3a-bf41-d78273581467"/>
  </ds:schemaRefs>
</ds:datastoreItem>
</file>

<file path=customXml/itemProps2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523C3E-D27D-4802-A83C-BDDCD5A2AE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4660</TotalTime>
  <Words>58</Words>
  <Application>Microsoft Office PowerPoint</Application>
  <PresentationFormat>On-screen Show (4:3)</PresentationFormat>
  <Paragraphs>10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American Typewriter</vt:lpstr>
      <vt:lpstr>Arial</vt:lpstr>
      <vt:lpstr>Calibr</vt:lpstr>
      <vt:lpstr>Calibri</vt:lpstr>
      <vt:lpstr>Copperplate</vt:lpstr>
      <vt:lpstr>Edu QLD Beginner</vt:lpstr>
      <vt:lpstr>Gotham-Book</vt:lpstr>
      <vt:lpstr>Ink Free</vt:lpstr>
      <vt:lpstr>Times New Roman</vt:lpstr>
      <vt:lpstr>GGSA_CharacterDev_PPT_Theme</vt:lpstr>
      <vt:lpstr>Office Theme</vt:lpstr>
      <vt:lpstr>Line Challenge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Ricky  Orcine</cp:lastModifiedBy>
  <cp:revision>1</cp:revision>
  <cp:lastPrinted>2021-04-07T01:54:21Z</cp:lastPrinted>
  <dcterms:created xsi:type="dcterms:W3CDTF">2024-04-29T10:07:44Z</dcterms:created>
  <dcterms:modified xsi:type="dcterms:W3CDTF">2026-01-22T00:12:34Z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5da635f4-04be-42a1-8072-b0d7a84c5b8a</vt:lpwstr>
  </property>
</Properties>
</file>