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5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notesSlides/notesSlide9.xml" ContentType="application/vnd.openxmlformats-officedocument.presentationml.notesSlide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  <p:sldMasterId id="2147486353" r:id="rId6"/>
  </p:sldMasterIdLst>
  <p:notesMasterIdLst>
    <p:notesMasterId r:id="rId17"/>
  </p:notesMasterIdLst>
  <p:handoutMasterIdLst>
    <p:handoutMasterId r:id="rId18"/>
  </p:handoutMasterIdLst>
  <p:sldIdLst>
    <p:sldId id="256" r:id="rId7"/>
    <p:sldId id="316" r:id="rId8"/>
    <p:sldId id="308" r:id="rId9"/>
    <p:sldId id="303" r:id="rId10"/>
    <p:sldId id="331" r:id="rId11"/>
    <p:sldId id="317" r:id="rId12"/>
    <p:sldId id="326" r:id="rId13"/>
    <p:sldId id="332" r:id="rId14"/>
    <p:sldId id="333" r:id="rId15"/>
    <p:sldId id="298" r:id="rId16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EFD907-E8D3-4FEF-010B-B12E1FDB0339}" name="Gayle Oddy" initials="GO" userId="S::goddy@goodtogreatschools.org.au::61c9dd14-8266-4dbc-b27d-5a316dd0cb9a" providerId="AD"/>
  <p188:author id="{C4288552-6D0E-8CC2-62D5-390F7A912CEC}" name="Abbas Kassem" initials="" userId="S::akassem@goodtogreatschools.org.au::b5422da9-d130-411e-8a14-2c174765e2f3" providerId="AD"/>
  <p188:author id="{886C0F5E-60D4-7021-4ADF-5889116CC97C}" name="Monica Bennett" initials="MB" userId="S::mbennett@goodtogreatschools.org.au::a878a5d4-89bf-4f61-b999-31e96cd05c98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C1BE"/>
    <a:srgbClr val="C1E7EA"/>
    <a:srgbClr val="FFEAAB"/>
    <a:srgbClr val="FFEBAB"/>
    <a:srgbClr val="FFFDF5"/>
    <a:srgbClr val="FFFEFA"/>
    <a:srgbClr val="FAFFFF"/>
    <a:srgbClr val="F5FFFF"/>
    <a:srgbClr val="FFF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03"/>
    <p:restoredTop sz="67581" autoAdjust="0"/>
  </p:normalViewPr>
  <p:slideViewPr>
    <p:cSldViewPr snapToGrid="0">
      <p:cViewPr varScale="1">
        <p:scale>
          <a:sx n="52" d="100"/>
          <a:sy n="52" d="100"/>
        </p:scale>
        <p:origin x="2098" y="19"/>
      </p:cViewPr>
      <p:guideLst>
        <p:guide orient="horz" pos="527"/>
        <p:guide pos="272"/>
        <p:guide pos="2880"/>
        <p:guide pos="5465"/>
        <p:guide orient="horz" pos="2137"/>
        <p:guide orient="horz" pos="3974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a Beegan" userId="4c05f302-eb34-4b48-a27e-a525affba11d" providerId="ADAL" clId="{C64F27B7-0214-51B6-AEBC-46A80069714E}"/>
    <pc:docChg chg="custSel modSld">
      <pc:chgData name="Juliana Beegan" userId="4c05f302-eb34-4b48-a27e-a525affba11d" providerId="ADAL" clId="{C64F27B7-0214-51B6-AEBC-46A80069714E}" dt="2026-01-16T00:27:47.785" v="23" actId="478"/>
      <pc:docMkLst>
        <pc:docMk/>
      </pc:docMkLst>
      <pc:sldChg chg="addSp delSp modSp mod">
        <pc:chgData name="Juliana Beegan" userId="4c05f302-eb34-4b48-a27e-a525affba11d" providerId="ADAL" clId="{C64F27B7-0214-51B6-AEBC-46A80069714E}" dt="2026-01-16T00:27:27.442" v="19" actId="478"/>
        <pc:sldMkLst>
          <pc:docMk/>
          <pc:sldMk cId="3373419600" sldId="316"/>
        </pc:sldMkLst>
      </pc:sldChg>
      <pc:sldChg chg="addSp delSp modSp mod">
        <pc:chgData name="Juliana Beegan" userId="4c05f302-eb34-4b48-a27e-a525affba11d" providerId="ADAL" clId="{C64F27B7-0214-51B6-AEBC-46A80069714E}" dt="2026-01-16T00:27:47.785" v="23" actId="478"/>
        <pc:sldMkLst>
          <pc:docMk/>
          <pc:sldMk cId="1687659403" sldId="317"/>
        </pc:sldMkLst>
      </pc:sldChg>
    </pc:docChg>
  </pc:docChgLst>
  <pc:docChgLst>
    <pc:chgData name="Ricky  Orcine" userId="765419cf-2e63-4d31-9644-d0910ddf7b1a" providerId="ADAL" clId="{4791D214-A362-4F15-95F8-DF30FF306355}"/>
    <pc:docChg chg="sldOrd">
      <pc:chgData name="Ricky  Orcine" userId="765419cf-2e63-4d31-9644-d0910ddf7b1a" providerId="ADAL" clId="{4791D214-A362-4F15-95F8-DF30FF306355}" dt="2026-01-27T09:23:53.413" v="0" actId="20578"/>
      <pc:docMkLst>
        <pc:docMk/>
      </pc:docMkLst>
      <pc:sldChg chg="ord">
        <pc:chgData name="Ricky  Orcine" userId="765419cf-2e63-4d31-9644-d0910ddf7b1a" providerId="ADAL" clId="{4791D214-A362-4F15-95F8-DF30FF306355}" dt="2026-01-27T09:23:53.413" v="0" actId="20578"/>
        <pc:sldMkLst>
          <pc:docMk/>
          <pc:sldMk cId="2585116655" sldId="256"/>
        </pc:sldMkLst>
      </pc:sldChg>
    </pc:docChg>
  </pc:docChgLst>
  <pc:docChgLst>
    <pc:chgData name="Monica Bennett" userId="a878a5d4-89bf-4f61-b999-31e96cd05c98" providerId="ADAL" clId="{CAF369FA-829B-40D8-BD2A-4EF96B6D10D6}"/>
    <pc:docChg chg="undo redo custSel addSld delSld modSld modMainMaster">
      <pc:chgData name="Monica Bennett" userId="a878a5d4-89bf-4f61-b999-31e96cd05c98" providerId="ADAL" clId="{CAF369FA-829B-40D8-BD2A-4EF96B6D10D6}" dt="2026-01-26T16:36:35.138" v="7455" actId="20577"/>
      <pc:docMkLst>
        <pc:docMk/>
      </pc:docMkLst>
      <pc:sldChg chg="modSp mod modNotesTx">
        <pc:chgData name="Monica Bennett" userId="a878a5d4-89bf-4f61-b999-31e96cd05c98" providerId="ADAL" clId="{CAF369FA-829B-40D8-BD2A-4EF96B6D10D6}" dt="2026-01-26T16:34:29.865" v="7445" actId="20577"/>
        <pc:sldMkLst>
          <pc:docMk/>
          <pc:sldMk cId="2585116655" sldId="256"/>
        </pc:sldMkLst>
        <pc:picChg chg="mod modCrop">
          <ac:chgData name="Monica Bennett" userId="a878a5d4-89bf-4f61-b999-31e96cd05c98" providerId="ADAL" clId="{CAF369FA-829B-40D8-BD2A-4EF96B6D10D6}" dt="2026-01-15T22:23:22.976" v="7443" actId="18131"/>
          <ac:picMkLst>
            <pc:docMk/>
            <pc:sldMk cId="2585116655" sldId="256"/>
            <ac:picMk id="6" creationId="{B1D31F94-6455-54D5-2707-8E4151E3B442}"/>
          </ac:picMkLst>
        </pc:picChg>
      </pc:sldChg>
      <pc:sldChg chg="modNotesTx">
        <pc:chgData name="Monica Bennett" userId="a878a5d4-89bf-4f61-b999-31e96cd05c98" providerId="ADAL" clId="{CAF369FA-829B-40D8-BD2A-4EF96B6D10D6}" dt="2026-01-26T16:34:40.381" v="7448" actId="20577"/>
        <pc:sldMkLst>
          <pc:docMk/>
          <pc:sldMk cId="1823500892" sldId="303"/>
        </pc:sldMkLst>
      </pc:sldChg>
      <pc:sldChg chg="modSp modNotesTx">
        <pc:chgData name="Monica Bennett" userId="a878a5d4-89bf-4f61-b999-31e96cd05c98" providerId="ADAL" clId="{CAF369FA-829B-40D8-BD2A-4EF96B6D10D6}" dt="2026-01-26T16:34:36.388" v="7447" actId="20577"/>
        <pc:sldMkLst>
          <pc:docMk/>
          <pc:sldMk cId="3135073904" sldId="308"/>
        </pc:sldMkLst>
        <pc:picChg chg="mod">
          <ac:chgData name="Monica Bennett" userId="a878a5d4-89bf-4f61-b999-31e96cd05c98" providerId="ADAL" clId="{CAF369FA-829B-40D8-BD2A-4EF96B6D10D6}" dt="2026-01-15T22:22:30.805" v="7439" actId="14826"/>
          <ac:picMkLst>
            <pc:docMk/>
            <pc:sldMk cId="3135073904" sldId="308"/>
            <ac:picMk id="3" creationId="{2901C114-8DBF-1474-7A34-4696FBF9538D}"/>
          </ac:picMkLst>
        </pc:picChg>
      </pc:sldChg>
      <pc:sldChg chg="modSp mod modNotesTx">
        <pc:chgData name="Monica Bennett" userId="a878a5d4-89bf-4f61-b999-31e96cd05c98" providerId="ADAL" clId="{CAF369FA-829B-40D8-BD2A-4EF96B6D10D6}" dt="2026-01-26T16:34:33.071" v="7446" actId="20577"/>
        <pc:sldMkLst>
          <pc:docMk/>
          <pc:sldMk cId="3373419600" sldId="316"/>
        </pc:sldMkLst>
        <pc:picChg chg="mod">
          <ac:chgData name="Monica Bennett" userId="a878a5d4-89bf-4f61-b999-31e96cd05c98" providerId="ADAL" clId="{CAF369FA-829B-40D8-BD2A-4EF96B6D10D6}" dt="2026-01-15T22:19:51.784" v="7438" actId="14826"/>
          <ac:picMkLst>
            <pc:docMk/>
            <pc:sldMk cId="3373419600" sldId="316"/>
            <ac:picMk id="2" creationId="{D767C8AB-71F8-EE88-82D6-F4CCC906B4E3}"/>
          </ac:picMkLst>
        </pc:picChg>
      </pc:sldChg>
      <pc:sldChg chg="modSp modNotesTx">
        <pc:chgData name="Monica Bennett" userId="a878a5d4-89bf-4f61-b999-31e96cd05c98" providerId="ADAL" clId="{CAF369FA-829B-40D8-BD2A-4EF96B6D10D6}" dt="2026-01-26T16:35:52.605" v="7452" actId="20577"/>
        <pc:sldMkLst>
          <pc:docMk/>
          <pc:sldMk cId="1687659403" sldId="317"/>
        </pc:sldMkLst>
        <pc:picChg chg="mod">
          <ac:chgData name="Monica Bennett" userId="a878a5d4-89bf-4f61-b999-31e96cd05c98" providerId="ADAL" clId="{CAF369FA-829B-40D8-BD2A-4EF96B6D10D6}" dt="2026-01-15T22:22:42.893" v="7440" actId="14826"/>
          <ac:picMkLst>
            <pc:docMk/>
            <pc:sldMk cId="1687659403" sldId="317"/>
            <ac:picMk id="4" creationId="{ED88394A-3AF0-BCF3-C6D6-624289CF0FEA}"/>
          </ac:picMkLst>
        </pc:picChg>
      </pc:sldChg>
      <pc:sldChg chg="modSp modNotesTx">
        <pc:chgData name="Monica Bennett" userId="a878a5d4-89bf-4f61-b999-31e96cd05c98" providerId="ADAL" clId="{CAF369FA-829B-40D8-BD2A-4EF96B6D10D6}" dt="2026-01-26T16:35:57.758" v="7453" actId="20577"/>
        <pc:sldMkLst>
          <pc:docMk/>
          <pc:sldMk cId="2722773681" sldId="326"/>
        </pc:sldMkLst>
        <pc:picChg chg="mod">
          <ac:chgData name="Monica Bennett" userId="a878a5d4-89bf-4f61-b999-31e96cd05c98" providerId="ADAL" clId="{CAF369FA-829B-40D8-BD2A-4EF96B6D10D6}" dt="2026-01-15T22:26:25.968" v="7444" actId="14826"/>
          <ac:picMkLst>
            <pc:docMk/>
            <pc:sldMk cId="2722773681" sldId="326"/>
            <ac:picMk id="3" creationId="{6186F76F-F5BD-2BF4-F37F-54AE5381D508}"/>
          </ac:picMkLst>
        </pc:picChg>
      </pc:sldChg>
      <pc:sldChg chg="modNotesTx">
        <pc:chgData name="Monica Bennett" userId="a878a5d4-89bf-4f61-b999-31e96cd05c98" providerId="ADAL" clId="{CAF369FA-829B-40D8-BD2A-4EF96B6D10D6}" dt="2026-01-26T16:35:35.040" v="7450" actId="20577"/>
        <pc:sldMkLst>
          <pc:docMk/>
          <pc:sldMk cId="3833470082" sldId="331"/>
        </pc:sldMkLst>
      </pc:sldChg>
      <pc:sldChg chg="modNotesTx">
        <pc:chgData name="Monica Bennett" userId="a878a5d4-89bf-4f61-b999-31e96cd05c98" providerId="ADAL" clId="{CAF369FA-829B-40D8-BD2A-4EF96B6D10D6}" dt="2026-01-26T16:36:03.368" v="7454" actId="20577"/>
        <pc:sldMkLst>
          <pc:docMk/>
          <pc:sldMk cId="414506908" sldId="332"/>
        </pc:sldMkLst>
      </pc:sldChg>
      <pc:sldChg chg="modNotesTx">
        <pc:chgData name="Monica Bennett" userId="a878a5d4-89bf-4f61-b999-31e96cd05c98" providerId="ADAL" clId="{CAF369FA-829B-40D8-BD2A-4EF96B6D10D6}" dt="2026-01-26T16:36:35.138" v="7455" actId="20577"/>
        <pc:sldMkLst>
          <pc:docMk/>
          <pc:sldMk cId="824762467" sldId="33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0T00:47:20.3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23944,'11424'1382'0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0:48:47.0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0:48:47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0T00:47:20.3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23944,'11424'1382'0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8T16:39:04.201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8T16:39:04.201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8T16:39:04.202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0T00:47:20.3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 67 23944,'11427'1382'0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8T16:39:04.202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0:48:47.0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0:48:47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0T00:47:20.3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23944,'11424'1382'0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8T16:39:04.201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8T16:39:04.202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0T00:47:20.3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 67 23944,'11427'1382'0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0T00:47:20.3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 67 23944,'11427'1382'0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0:48:47.0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0:48:47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0T00:47:20.3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23944,'11424'1382'0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8T16:39:04.201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8T16:39:04.202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0T00:47:20.3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 67 23944,'11427'1382'0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0:48:47.0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0:48:47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58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9983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200" dirty="0"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96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090EE-1774-BDDC-DABD-999689561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A916BF-C6ED-AE55-C235-BBBADEDF93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CA1EB-340D-6B88-FEC1-CCF40F3FD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21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96A90-208C-D145-F6BF-AA7A41E51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A6F26-E06E-92E3-9633-414B2A903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5A6B01-D0C2-8829-78ED-5EB034C77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257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3155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44364-6C90-9F91-3002-7ADB9822D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496AC6-0A5F-A8AA-FE5F-2D25422489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93AAAB-91CE-8221-B58E-D53C2B64A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200" dirty="0"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542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0C02F-33A1-AA25-71EE-3193A7377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638CCE-E32F-0554-8EA8-12C0110C95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AD9C47-D847-27CC-A009-8FDCF7556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119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17620-3EF7-F099-8E4B-26D3AB7F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BB4078-434D-8587-B96D-F1405D023D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6F4B48-8C4E-239B-DB30-C7B62A2B3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289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5028941-7444-85C4-756C-A21B287F0E53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32879" y="227812"/>
            <a:ext cx="1976506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>
                <a:solidFill>
                  <a:srgbClr val="000000"/>
                </a:solidFill>
                <a:latin typeface="Calibri"/>
                <a:cs typeface="Calibri"/>
              </a:rPr>
              <a:t>Year</a:t>
            </a:r>
            <a:r>
              <a:rPr lang="en-US" sz="5000" i="0">
                <a:solidFill>
                  <a:srgbClr val="000000"/>
                </a:solidFill>
                <a:latin typeface="Calibri"/>
                <a:cs typeface="Calibri"/>
              </a:rPr>
              <a:t> 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C44C5-F806-F203-8639-347682770455}"/>
              </a:ext>
            </a:extLst>
          </p:cNvPr>
          <p:cNvSpPr txBox="1"/>
          <p:nvPr userDrawn="1"/>
        </p:nvSpPr>
        <p:spPr>
          <a:xfrm>
            <a:off x="505236" y="5045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08C092-78C4-B206-F6CE-5193972823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814" y="-313102"/>
            <a:ext cx="4161186" cy="25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61E0F-ADCF-D114-F0B1-96C1198E3AA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FD2B1C-0E18-9CF3-E157-DD33FCCE9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61E0F-ADCF-D114-F0B1-96C1198E3AA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FD2B1C-0E18-9CF3-E157-DD33FCCE9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32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0C69E-EB6D-7A4E-DD37-B1F39F7B0B2B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5FAAEF7-F1CF-1C76-9C9E-E1ADE76721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A1CFB4-E0AF-4041-FE3C-DB8FABC3635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EA3FD-03DF-7C9C-CB45-31F78CDA4A8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9CD8FB8-57E0-F7C0-92BD-810540F703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1F96E-4EB7-D58A-8A41-E17FA2C29C4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83358-5B83-1A37-00F3-126943A37CDA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2CD3F07-12F8-A8D8-097E-0F759BDCC8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cover cus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1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0936" y="3104372"/>
            <a:ext cx="424932" cy="555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78F17-3FE1-2BE9-5C78-A5A9DC44FFA4}"/>
              </a:ext>
            </a:extLst>
          </p:cNvPr>
          <p:cNvSpPr txBox="1"/>
          <p:nvPr userDrawn="1"/>
        </p:nvSpPr>
        <p:spPr>
          <a:xfrm>
            <a:off x="5584371" y="2745921"/>
            <a:ext cx="249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Image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9776" y="1878013"/>
            <a:ext cx="3925887" cy="3638895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Insert book cover image here – click on the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777" y="725488"/>
            <a:ext cx="3925887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5" y="5893904"/>
            <a:ext cx="3925887" cy="5871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98F566-833F-1379-E227-348F1B592FE3}"/>
              </a:ext>
            </a:extLst>
          </p:cNvPr>
          <p:cNvGrpSpPr/>
          <p:nvPr userDrawn="1"/>
        </p:nvGrpSpPr>
        <p:grpSpPr>
          <a:xfrm>
            <a:off x="5187214" y="5923409"/>
            <a:ext cx="3468101" cy="585060"/>
            <a:chOff x="874777" y="5777831"/>
            <a:chExt cx="3468101" cy="585060"/>
          </a:xfrm>
        </p:grpSpPr>
        <p:sp>
          <p:nvSpPr>
            <p:cNvPr id="3" name="Text Placeholder 4">
              <a:extLst>
                <a:ext uri="{FF2B5EF4-FFF2-40B4-BE49-F238E27FC236}">
                  <a16:creationId xmlns:a16="http://schemas.microsoft.com/office/drawing/2014/main" id="{D4C5527B-8A72-8386-B949-C04BBE4E296C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7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  <a:endParaRPr lang="en-US">
                <a:solidFill>
                  <a:schemeClr val="tx1"/>
                </a:solidFill>
                <a:latin typeface="Times New Roman"/>
                <a:ea typeface="Calibri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249E579-3286-97D4-2EB0-3FB1BD353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D1284D-BFCB-6D7F-2A7F-8CB3836B08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7D7A82-48B4-F4C5-B023-3469CD5E3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812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or image here.</a:t>
            </a:r>
          </a:p>
        </p:txBody>
      </p:sp>
    </p:spTree>
    <p:extLst>
      <p:ext uri="{BB962C8B-B14F-4D97-AF65-F5344CB8AC3E}">
        <p14:creationId xmlns:p14="http://schemas.microsoft.com/office/powerpoint/2010/main" val="10550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97700-2C80-3A2A-5654-8C00FFDE45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503165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94C80-530E-5304-9FED-7BB1CEF9BAE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7F9BB7F-7A9A-98EA-9331-586C8E322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3192C-36B4-8D07-FF7C-DEB792702E6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B89FB5-6E9C-BFC9-D200-2184D509119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9788403-35B9-9862-33D0-54F8D8324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2851-6F4B-9813-856F-E5FCFC56F51D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81CEA-E3E7-FCB5-EF30-71BAAC9D60A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7462459-C03D-56FF-B1E6-1ED6B849E8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316D4-5DDF-F3C6-A7CE-301DDFEB1C74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B566F-07A5-C2BB-CA14-23687FF2B86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94A0C04-012F-E946-553B-C6A2C7A1EA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69FC4-9A78-4E0F-61D3-1D7D402F8C5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379C7DE-D292-24E1-F951-1B745BE0AD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6D9F68-E151-2094-0383-C92B6E8CB72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D8FE93-BB7C-8D1E-147E-4AC2B676D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923C2-380F-79FF-3B73-797281DD10B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226FB-01FF-BD8E-72EC-F8FA6304D90C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F9CF1F7-E4EB-5713-0475-7586DB94E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44790-256A-7E85-C82D-9C8A1812B58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11CC3-0863-1569-2024-AC999A9976A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143AF02-D6ED-52AD-FD6B-5E0771010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full. </a:t>
            </a:r>
            <a:r>
              <a:rPr lang="en-US" sz="1400" i="0" u="sng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>
                <a:solidFill>
                  <a:srgbClr val="000000"/>
                </a:solidFill>
                <a:latin typeface="Calibri"/>
                <a:cs typeface="Calibri"/>
              </a:rPr>
              <a:t> stretch the image. Crop it.</a:t>
            </a:r>
            <a:endParaRPr lang="en-US" sz="1400" i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233138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92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Lesson Titl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578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88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997274"/>
            <a:ext cx="7286625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43312"/>
            <a:ext cx="600075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5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68354-2197-7A34-40F1-91F7BFCCD4D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D732B4-0140-6C56-081B-39DCD9914A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75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68" y="4131469"/>
            <a:ext cx="7286625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31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08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9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09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34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63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88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77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4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6CF58-4FF9-A17E-123F-5FEB7D5A645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C7F962-C5B4-69D0-4FC9-938D38A12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Lesson Titl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469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99169-4992-BA7B-03A4-A1F0FA55622F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1B5A1-348E-C9F8-DE5D-37D71AAA3E31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AB5390-A84D-0C6D-DB68-4A251ABA9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670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8EB52-170F-A4FD-9664-846C6B265BA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02F5935-13EE-B86D-56DA-28376F6B8D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6A593A-485E-C20B-274B-F08833947DC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334F8AB-3874-90B2-F567-B88AFA2F5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26D0B-E491-9B29-B959-FFC5E44175A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D51EC-0C17-8ADB-E210-E1E1EFEF44C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5DEBFE6-C9EE-AE5A-EED2-948F94447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6909F-C02E-08E8-D24D-771C3431C10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0F54B-F406-0609-2CF4-92D70A6EDFE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12D8696-7889-CD5F-C8A6-A1C5EC0C9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52" r:id="rId11"/>
    <p:sldLayoutId id="2147486329" r:id="rId12"/>
    <p:sldLayoutId id="2147486330" r:id="rId13"/>
    <p:sldLayoutId id="2147486334" r:id="rId14"/>
    <p:sldLayoutId id="2147486345" r:id="rId15"/>
    <p:sldLayoutId id="2147486347" r:id="rId16"/>
    <p:sldLayoutId id="2147486348" r:id="rId17"/>
    <p:sldLayoutId id="2147486336" r:id="rId18"/>
    <p:sldLayoutId id="2147486337" r:id="rId19"/>
    <p:sldLayoutId id="2147486338" r:id="rId20"/>
    <p:sldLayoutId id="2147486339" r:id="rId21"/>
    <p:sldLayoutId id="2147486340" r:id="rId22"/>
    <p:sldLayoutId id="2147486342" r:id="rId23"/>
    <p:sldLayoutId id="2147486343" r:id="rId24"/>
    <p:sldLayoutId id="2147486349" r:id="rId25"/>
    <p:sldLayoutId id="2147486351" r:id="rId26"/>
    <p:sldLayoutId id="2147486365" r:id="rId27"/>
    <p:sldLayoutId id="2147486367" r:id="rId28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500188"/>
            <a:ext cx="771525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2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54" r:id="rId1"/>
    <p:sldLayoutId id="2147486355" r:id="rId2"/>
    <p:sldLayoutId id="2147486356" r:id="rId3"/>
    <p:sldLayoutId id="2147486357" r:id="rId4"/>
    <p:sldLayoutId id="2147486358" r:id="rId5"/>
    <p:sldLayoutId id="2147486359" r:id="rId6"/>
    <p:sldLayoutId id="2147486360" r:id="rId7"/>
    <p:sldLayoutId id="2147486361" r:id="rId8"/>
    <p:sldLayoutId id="2147486362" r:id="rId9"/>
    <p:sldLayoutId id="2147486363" r:id="rId10"/>
    <p:sldLayoutId id="2147486364" r:id="rId11"/>
    <p:sldLayoutId id="2147486366" r:id="rId12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customXml" Target="../ink/ink4.xml"/><Relationship Id="rId18" Type="http://schemas.openxmlformats.org/officeDocument/2006/relationships/image" Target="../media/image29.png"/><Relationship Id="rId26" Type="http://schemas.openxmlformats.org/officeDocument/2006/relationships/customXml" Target="../ink/ink14.xml"/><Relationship Id="rId3" Type="http://schemas.openxmlformats.org/officeDocument/2006/relationships/image" Target="../media/image20.jpeg"/><Relationship Id="rId21" Type="http://schemas.openxmlformats.org/officeDocument/2006/relationships/customXml" Target="../ink/ink9.xml"/><Relationship Id="rId7" Type="http://schemas.openxmlformats.org/officeDocument/2006/relationships/customXml" Target="../ink/ink1.xml"/><Relationship Id="rId12" Type="http://schemas.openxmlformats.org/officeDocument/2006/relationships/image" Target="../media/image26.png"/><Relationship Id="rId17" Type="http://schemas.openxmlformats.org/officeDocument/2006/relationships/customXml" Target="../ink/ink6.xml"/><Relationship Id="rId25" Type="http://schemas.openxmlformats.org/officeDocument/2006/relationships/customXml" Target="../ink/ink13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20" Type="http://schemas.openxmlformats.org/officeDocument/2006/relationships/customXml" Target="../ink/ink8.xml"/><Relationship Id="rId29" Type="http://schemas.openxmlformats.org/officeDocument/2006/relationships/customXml" Target="../ink/ink1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11" Type="http://schemas.openxmlformats.org/officeDocument/2006/relationships/customXml" Target="../ink/ink3.xml"/><Relationship Id="rId24" Type="http://schemas.openxmlformats.org/officeDocument/2006/relationships/customXml" Target="../ink/ink12.xml"/><Relationship Id="rId5" Type="http://schemas.openxmlformats.org/officeDocument/2006/relationships/image" Target="../media/image22.png"/><Relationship Id="rId15" Type="http://schemas.openxmlformats.org/officeDocument/2006/relationships/customXml" Target="../ink/ink5.xml"/><Relationship Id="rId23" Type="http://schemas.openxmlformats.org/officeDocument/2006/relationships/customXml" Target="../ink/ink11.xml"/><Relationship Id="rId28" Type="http://schemas.openxmlformats.org/officeDocument/2006/relationships/customXml" Target="../ink/ink16.xml"/><Relationship Id="rId10" Type="http://schemas.openxmlformats.org/officeDocument/2006/relationships/image" Target="../media/image25.png"/><Relationship Id="rId19" Type="http://schemas.openxmlformats.org/officeDocument/2006/relationships/customXml" Target="../ink/ink7.xml"/><Relationship Id="rId4" Type="http://schemas.openxmlformats.org/officeDocument/2006/relationships/image" Target="../media/image21.png"/><Relationship Id="rId9" Type="http://schemas.openxmlformats.org/officeDocument/2006/relationships/customXml" Target="../ink/ink2.xml"/><Relationship Id="rId14" Type="http://schemas.openxmlformats.org/officeDocument/2006/relationships/image" Target="../media/image27.png"/><Relationship Id="rId22" Type="http://schemas.openxmlformats.org/officeDocument/2006/relationships/customXml" Target="../ink/ink10.xml"/><Relationship Id="rId27" Type="http://schemas.openxmlformats.org/officeDocument/2006/relationships/customXml" Target="../ink/ink15.xml"/><Relationship Id="rId30" Type="http://schemas.openxmlformats.org/officeDocument/2006/relationships/customXml" Target="../ink/ink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23.xml"/><Relationship Id="rId18" Type="http://schemas.openxmlformats.org/officeDocument/2006/relationships/customXml" Target="../ink/ink26.xml"/><Relationship Id="rId26" Type="http://schemas.openxmlformats.org/officeDocument/2006/relationships/customXml" Target="../ink/ink34.xml"/><Relationship Id="rId3" Type="http://schemas.openxmlformats.org/officeDocument/2006/relationships/image" Target="../media/image20.jpeg"/><Relationship Id="rId21" Type="http://schemas.openxmlformats.org/officeDocument/2006/relationships/customXml" Target="../ink/ink29.xml"/><Relationship Id="rId7" Type="http://schemas.openxmlformats.org/officeDocument/2006/relationships/customXml" Target="../ink/ink20.xml"/><Relationship Id="rId12" Type="http://schemas.openxmlformats.org/officeDocument/2006/relationships/image" Target="../media/image27.png"/><Relationship Id="rId17" Type="http://schemas.openxmlformats.org/officeDocument/2006/relationships/customXml" Target="../ink/ink25.xml"/><Relationship Id="rId25" Type="http://schemas.openxmlformats.org/officeDocument/2006/relationships/customXml" Target="../ink/ink33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20" Type="http://schemas.openxmlformats.org/officeDocument/2006/relationships/customXml" Target="../ink/ink28.xml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11" Type="http://schemas.openxmlformats.org/officeDocument/2006/relationships/customXml" Target="../ink/ink22.xml"/><Relationship Id="rId24" Type="http://schemas.openxmlformats.org/officeDocument/2006/relationships/customXml" Target="../ink/ink32.xml"/><Relationship Id="rId5" Type="http://schemas.openxmlformats.org/officeDocument/2006/relationships/customXml" Target="../ink/ink19.xml"/><Relationship Id="rId15" Type="http://schemas.openxmlformats.org/officeDocument/2006/relationships/customXml" Target="../ink/ink24.xml"/><Relationship Id="rId23" Type="http://schemas.openxmlformats.org/officeDocument/2006/relationships/customXml" Target="../ink/ink31.xml"/><Relationship Id="rId28" Type="http://schemas.openxmlformats.org/officeDocument/2006/relationships/customXml" Target="../ink/ink36.xml"/><Relationship Id="rId10" Type="http://schemas.openxmlformats.org/officeDocument/2006/relationships/image" Target="../media/image26.png"/><Relationship Id="rId19" Type="http://schemas.openxmlformats.org/officeDocument/2006/relationships/customXml" Target="../ink/ink27.xml"/><Relationship Id="rId4" Type="http://schemas.openxmlformats.org/officeDocument/2006/relationships/image" Target="../media/image21.png"/><Relationship Id="rId9" Type="http://schemas.openxmlformats.org/officeDocument/2006/relationships/customXml" Target="../ink/ink21.xml"/><Relationship Id="rId14" Type="http://schemas.openxmlformats.org/officeDocument/2006/relationships/image" Target="../media/image28.png"/><Relationship Id="rId22" Type="http://schemas.openxmlformats.org/officeDocument/2006/relationships/customXml" Target="../ink/ink30.xml"/><Relationship Id="rId27" Type="http://schemas.openxmlformats.org/officeDocument/2006/relationships/customXml" Target="../ink/ink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customXml" Target="../ink/ink40.xml"/><Relationship Id="rId18" Type="http://schemas.openxmlformats.org/officeDocument/2006/relationships/image" Target="../media/image29.png"/><Relationship Id="rId26" Type="http://schemas.openxmlformats.org/officeDocument/2006/relationships/customXml" Target="../ink/ink50.xml"/><Relationship Id="rId3" Type="http://schemas.openxmlformats.org/officeDocument/2006/relationships/image" Target="../media/image20.jpeg"/><Relationship Id="rId21" Type="http://schemas.openxmlformats.org/officeDocument/2006/relationships/customXml" Target="../ink/ink45.xml"/><Relationship Id="rId7" Type="http://schemas.openxmlformats.org/officeDocument/2006/relationships/customXml" Target="../ink/ink37.xml"/><Relationship Id="rId12" Type="http://schemas.openxmlformats.org/officeDocument/2006/relationships/image" Target="../media/image26.png"/><Relationship Id="rId17" Type="http://schemas.openxmlformats.org/officeDocument/2006/relationships/customXml" Target="../ink/ink42.xml"/><Relationship Id="rId25" Type="http://schemas.openxmlformats.org/officeDocument/2006/relationships/customXml" Target="../ink/ink49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png"/><Relationship Id="rId20" Type="http://schemas.openxmlformats.org/officeDocument/2006/relationships/customXml" Target="../ink/ink44.xml"/><Relationship Id="rId29" Type="http://schemas.openxmlformats.org/officeDocument/2006/relationships/customXml" Target="../ink/ink5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11" Type="http://schemas.openxmlformats.org/officeDocument/2006/relationships/customXml" Target="../ink/ink39.xml"/><Relationship Id="rId24" Type="http://schemas.openxmlformats.org/officeDocument/2006/relationships/customXml" Target="../ink/ink48.xml"/><Relationship Id="rId5" Type="http://schemas.openxmlformats.org/officeDocument/2006/relationships/image" Target="../media/image22.png"/><Relationship Id="rId15" Type="http://schemas.openxmlformats.org/officeDocument/2006/relationships/customXml" Target="../ink/ink41.xml"/><Relationship Id="rId23" Type="http://schemas.openxmlformats.org/officeDocument/2006/relationships/customXml" Target="../ink/ink47.xml"/><Relationship Id="rId28" Type="http://schemas.openxmlformats.org/officeDocument/2006/relationships/customXml" Target="../ink/ink52.xml"/><Relationship Id="rId10" Type="http://schemas.openxmlformats.org/officeDocument/2006/relationships/image" Target="../media/image25.png"/><Relationship Id="rId19" Type="http://schemas.openxmlformats.org/officeDocument/2006/relationships/customXml" Target="../ink/ink43.xml"/><Relationship Id="rId4" Type="http://schemas.openxmlformats.org/officeDocument/2006/relationships/image" Target="../media/image21.png"/><Relationship Id="rId9" Type="http://schemas.openxmlformats.org/officeDocument/2006/relationships/customXml" Target="../ink/ink38.xml"/><Relationship Id="rId14" Type="http://schemas.openxmlformats.org/officeDocument/2006/relationships/image" Target="../media/image27.png"/><Relationship Id="rId22" Type="http://schemas.openxmlformats.org/officeDocument/2006/relationships/customXml" Target="../ink/ink46.xml"/><Relationship Id="rId27" Type="http://schemas.openxmlformats.org/officeDocument/2006/relationships/customXml" Target="../ink/ink51.xml"/><Relationship Id="rId30" Type="http://schemas.openxmlformats.org/officeDocument/2006/relationships/customXml" Target="../ink/ink5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59.xml"/><Relationship Id="rId18" Type="http://schemas.openxmlformats.org/officeDocument/2006/relationships/customXml" Target="../ink/ink62.xml"/><Relationship Id="rId26" Type="http://schemas.openxmlformats.org/officeDocument/2006/relationships/customXml" Target="../ink/ink70.xml"/><Relationship Id="rId3" Type="http://schemas.openxmlformats.org/officeDocument/2006/relationships/image" Target="../media/image20.jpeg"/><Relationship Id="rId21" Type="http://schemas.openxmlformats.org/officeDocument/2006/relationships/customXml" Target="../ink/ink65.xml"/><Relationship Id="rId7" Type="http://schemas.openxmlformats.org/officeDocument/2006/relationships/customXml" Target="../ink/ink56.xml"/><Relationship Id="rId12" Type="http://schemas.openxmlformats.org/officeDocument/2006/relationships/image" Target="../media/image27.png"/><Relationship Id="rId17" Type="http://schemas.openxmlformats.org/officeDocument/2006/relationships/customXml" Target="../ink/ink61.xml"/><Relationship Id="rId25" Type="http://schemas.openxmlformats.org/officeDocument/2006/relationships/customXml" Target="../ink/ink69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9.png"/><Relationship Id="rId20" Type="http://schemas.openxmlformats.org/officeDocument/2006/relationships/customXml" Target="../ink/ink64.xml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11" Type="http://schemas.openxmlformats.org/officeDocument/2006/relationships/customXml" Target="../ink/ink58.xml"/><Relationship Id="rId24" Type="http://schemas.openxmlformats.org/officeDocument/2006/relationships/customXml" Target="../ink/ink68.xml"/><Relationship Id="rId5" Type="http://schemas.openxmlformats.org/officeDocument/2006/relationships/customXml" Target="../ink/ink55.xml"/><Relationship Id="rId15" Type="http://schemas.openxmlformats.org/officeDocument/2006/relationships/customXml" Target="../ink/ink60.xml"/><Relationship Id="rId23" Type="http://schemas.openxmlformats.org/officeDocument/2006/relationships/customXml" Target="../ink/ink67.xml"/><Relationship Id="rId28" Type="http://schemas.openxmlformats.org/officeDocument/2006/relationships/customXml" Target="../ink/ink72.xml"/><Relationship Id="rId10" Type="http://schemas.openxmlformats.org/officeDocument/2006/relationships/image" Target="../media/image26.png"/><Relationship Id="rId19" Type="http://schemas.openxmlformats.org/officeDocument/2006/relationships/customXml" Target="../ink/ink63.xml"/><Relationship Id="rId4" Type="http://schemas.openxmlformats.org/officeDocument/2006/relationships/image" Target="../media/image21.png"/><Relationship Id="rId9" Type="http://schemas.openxmlformats.org/officeDocument/2006/relationships/customXml" Target="../ink/ink57.xml"/><Relationship Id="rId14" Type="http://schemas.openxmlformats.org/officeDocument/2006/relationships/image" Target="../media/image28.png"/><Relationship Id="rId22" Type="http://schemas.openxmlformats.org/officeDocument/2006/relationships/customXml" Target="../ink/ink66.xml"/><Relationship Id="rId27" Type="http://schemas.openxmlformats.org/officeDocument/2006/relationships/customXml" Target="../ink/ink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1D31F94-6455-54D5-2707-8E4151E3B4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5" t="578" r="28409" b="-578"/>
          <a:stretch>
            <a:fillRect/>
          </a:stretch>
        </p:blipFill>
        <p:spPr>
          <a:xfrm>
            <a:off x="-25400" y="1301750"/>
            <a:ext cx="4486275" cy="4994275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6BE2D8-01D7-388E-1FE8-C8D44498F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013258"/>
            <a:ext cx="3974996" cy="1415742"/>
          </a:xfrm>
        </p:spPr>
        <p:txBody>
          <a:bodyPr/>
          <a:lstStyle/>
          <a:p>
            <a:pPr marL="1270"/>
            <a:r>
              <a:rPr lang="en-US">
                <a:latin typeface="Calibri"/>
                <a:ea typeface="Calibri"/>
                <a:cs typeface="Calibri"/>
              </a:rPr>
              <a:t>Red Light, Green Light</a:t>
            </a:r>
            <a:endParaRPr lang="en-US">
              <a:ea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DB0C13C-9BCD-7DF8-5BD2-292FE8A15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3974996" cy="691500"/>
          </a:xfrm>
        </p:spPr>
        <p:txBody>
          <a:bodyPr/>
          <a:lstStyle/>
          <a:p>
            <a:r>
              <a:rPr lang="en-US"/>
              <a:t>Unit 2: Big Feelings, Smart Choices</a:t>
            </a:r>
          </a:p>
          <a:p>
            <a:r>
              <a:rPr lang="en-US"/>
              <a:t>Lesson 2</a:t>
            </a:r>
          </a:p>
          <a:p>
            <a:r>
              <a:rPr lang="en-US"/>
              <a:t>Lesson 4 (Extension 1)</a:t>
            </a:r>
          </a:p>
        </p:txBody>
      </p:sp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08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C1E22BC6-6824-E468-C527-21983AFF8A99}"/>
              </a:ext>
            </a:extLst>
          </p:cNvPr>
          <p:cNvSpPr txBox="1">
            <a:spLocks/>
          </p:cNvSpPr>
          <p:nvPr/>
        </p:nvSpPr>
        <p:spPr>
          <a:xfrm>
            <a:off x="490986" y="687408"/>
            <a:ext cx="8189463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3200" b="0" i="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marL="742950" lvl="1" indent="-2857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lvl="2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lvl="3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lvl="4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>
                <a:latin typeface="Edu QLD Beginner" pitchFamily="2" charset="0"/>
              </a:rPr>
              <a:t>Lesson 2</a:t>
            </a: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D767C8AB-71F8-EE88-82D6-F4CCC906B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405979" y="2035382"/>
            <a:ext cx="6332043" cy="469377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3419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4E841A-0852-CE1B-CFC7-3A9B8C3328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1" y="1225087"/>
            <a:ext cx="8349365" cy="1569660"/>
          </a:xfrm>
        </p:spPr>
        <p:txBody>
          <a:bodyPr/>
          <a:lstStyle/>
          <a:p>
            <a:r>
              <a:rPr lang="en-US" sz="4800">
                <a:latin typeface="Edu QLD Beginner" pitchFamily="2" charset="0"/>
              </a:rPr>
              <a:t>You will notice what your body does when you feel upset.</a:t>
            </a:r>
            <a:endParaRPr lang="en-AU" sz="4800">
              <a:latin typeface="Edu QLD Beginner" pitchFamily="2" charset="0"/>
            </a:endParaRP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2901C114-8DBF-1474-7A34-4696FBF95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2212408" y="2892022"/>
            <a:ext cx="4575970" cy="3392046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5073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1FBB0-2CA3-6989-4F6C-0DCA11AA3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98E4A13-A41A-A227-AF1A-7B5CFEE6840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929D45A-3892-DB59-640D-6FAD1630993E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D93C75-FD9C-BD54-3C22-091E89959DE0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A9817-F632-EB35-B646-81AF193D384D}"/>
              </a:ext>
            </a:extLst>
          </p:cNvPr>
          <p:cNvGrpSpPr/>
          <p:nvPr/>
        </p:nvGrpSpPr>
        <p:grpSpPr>
          <a:xfrm>
            <a:off x="3349127" y="739108"/>
            <a:ext cx="1813946" cy="573776"/>
            <a:chOff x="2613827" y="724074"/>
            <a:chExt cx="1901149" cy="60136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77A7BE4-5071-0E85-F1FB-5033395C8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6568" r="31551" b="35823"/>
            <a:stretch>
              <a:fillRect/>
            </a:stretch>
          </p:blipFill>
          <p:spPr>
            <a:xfrm>
              <a:off x="2613827" y="724074"/>
              <a:ext cx="1490894" cy="60136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ADDEF2F-B16F-4A87-3D37-923977FAC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4664" t="24155" b="51143"/>
            <a:stretch>
              <a:fillRect/>
            </a:stretch>
          </p:blipFill>
          <p:spPr>
            <a:xfrm>
              <a:off x="4162346" y="724074"/>
              <a:ext cx="352630" cy="568036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8B9EA98-0966-40A1-E302-E7CBE423BFE8}"/>
                  </a:ext>
                </a:extLst>
              </p14:cNvPr>
              <p14:cNvContentPartPr/>
              <p14:nvPr/>
            </p14:nvContentPartPr>
            <p14:xfrm rot="4999116">
              <a:off x="-891794" y="3031122"/>
              <a:ext cx="4114800" cy="509314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8B9EA98-0966-40A1-E302-E7CBE423BFE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4999116">
                <a:off x="-909802" y="3012709"/>
                <a:ext cx="4150456" cy="545772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49C75065-791C-02AA-C7B1-6AD1694CAFF7}"/>
              </a:ext>
            </a:extLst>
          </p:cNvPr>
          <p:cNvGrpSpPr/>
          <p:nvPr/>
        </p:nvGrpSpPr>
        <p:grpSpPr>
          <a:xfrm>
            <a:off x="673933" y="272003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09ABB03-C20A-CF0F-177A-801C242BEF0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09ABB03-C20A-CF0F-177A-801C242BEF0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73E5B88-AE0E-347A-1413-36977BA1014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73E5B88-AE0E-347A-1413-36977BA1014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10B5FA3-5CB8-1180-8AA2-F4E6AB47950E}"/>
                  </a:ext>
                </a:extLst>
              </p14:cNvPr>
              <p14:cNvContentPartPr/>
              <p14:nvPr/>
            </p14:nvContentPartPr>
            <p14:xfrm rot="5024741">
              <a:off x="5210578" y="3037290"/>
              <a:ext cx="4114800" cy="498475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10B5FA3-5CB8-1180-8AA2-F4E6AB47950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5024741">
                <a:off x="5192575" y="3019268"/>
                <a:ext cx="4150446" cy="534158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D501BAEB-B58A-1E9F-0841-59DE2BA97C98}"/>
              </a:ext>
            </a:extLst>
          </p:cNvPr>
          <p:cNvGrpSpPr/>
          <p:nvPr/>
        </p:nvGrpSpPr>
        <p:grpSpPr>
          <a:xfrm>
            <a:off x="7403014" y="192106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7536AD6-1176-6944-4D58-6F779FE409B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7536AD6-1176-6944-4D58-6F779FE409B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09661A5-BD3C-09C2-ECB0-4E7521C2C4D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09661A5-BD3C-09C2-ECB0-4E7521C2C4D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DDF866E-89EC-91AE-CFF5-EC6E2B18FD85}"/>
              </a:ext>
            </a:extLst>
          </p:cNvPr>
          <p:cNvGrpSpPr/>
          <p:nvPr/>
        </p:nvGrpSpPr>
        <p:grpSpPr>
          <a:xfrm>
            <a:off x="7393533" y="135386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70C85DF-0255-541D-EECE-4B7610513D7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70C85DF-0255-541D-EECE-4B7610513D7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203E419-6507-85EF-084F-928F4A449E8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203E419-6507-85EF-084F-928F4A449E8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80B6C4C-11A7-862E-598B-45863724B2DF}"/>
              </a:ext>
            </a:extLst>
          </p:cNvPr>
          <p:cNvGrpSpPr/>
          <p:nvPr/>
        </p:nvGrpSpPr>
        <p:grpSpPr>
          <a:xfrm>
            <a:off x="7438552" y="312325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95A5623-237E-7397-7D5D-1ED3BAB3E7B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95A5623-237E-7397-7D5D-1ED3BAB3E7B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E338A05-5D99-5999-8AF0-8A161A8F47F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E338A05-5D99-5999-8AF0-8A161A8F47F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43A9430-C86E-2021-D0F5-E276E54B8214}"/>
              </a:ext>
            </a:extLst>
          </p:cNvPr>
          <p:cNvGrpSpPr/>
          <p:nvPr/>
        </p:nvGrpSpPr>
        <p:grpSpPr>
          <a:xfrm>
            <a:off x="7424958" y="256572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2B0F38D-CBFD-FA78-9981-427853E3F04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2B0F38D-CBFD-FA78-9981-427853E3F04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B882F1E-09F2-94C7-B6FF-BCC8C77D4AC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B882F1E-09F2-94C7-B6FF-BCC8C77D4AC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A5B9AC9-ADBB-F2A8-C78E-13EE6B10D982}"/>
              </a:ext>
            </a:extLst>
          </p:cNvPr>
          <p:cNvGrpSpPr/>
          <p:nvPr/>
        </p:nvGrpSpPr>
        <p:grpSpPr>
          <a:xfrm>
            <a:off x="7415414" y="378843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DDD660B-894F-0AE4-CE6A-6EFA1DEFB83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DDD660B-894F-0AE4-CE6A-6EFA1DEFB83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006082C-085C-A1F6-50A4-3E6439B1482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006082C-085C-A1F6-50A4-3E6439B1482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2FC465-80E6-56E1-E195-7727B07C979A}"/>
              </a:ext>
            </a:extLst>
          </p:cNvPr>
          <p:cNvGrpSpPr/>
          <p:nvPr/>
        </p:nvGrpSpPr>
        <p:grpSpPr>
          <a:xfrm>
            <a:off x="7396923" y="437780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330CEEA-95EC-B18B-4F37-0508B5A7A43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330CEEA-95EC-B18B-4F37-0508B5A7A43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F1AEF5E-8849-2147-1D73-7858E0FF561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F1AEF5E-8849-2147-1D73-7858E0FF561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D66B87C-92A4-83F0-B936-F258220BF4C3}"/>
              </a:ext>
            </a:extLst>
          </p:cNvPr>
          <p:cNvGrpSpPr/>
          <p:nvPr/>
        </p:nvGrpSpPr>
        <p:grpSpPr>
          <a:xfrm>
            <a:off x="7472129" y="498117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D268FA2-981B-0A18-96AA-79B4F048C55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D268FA2-981B-0A18-96AA-79B4F048C55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E6E9253-44A9-12E2-2743-78430B2C032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E6E9253-44A9-12E2-2743-78430B2C032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2350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18525 0.013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-0.08802 -0.013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0" y="-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0.13715 -0.008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58" y="-44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22222E-6 L -0.15955 -0.0120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60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96296E-6 L -0.13802 -0.017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90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20538 -0.021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8" y="-106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96296E-6 L -0.30798 -0.021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9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86 -0.01041 L 1.94444E-6 -0.0013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525 0.01343 L -0.54063 0.0148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059 -0.02176 L -0.74114 -0.060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8" y="-192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29 -0.02268 L -0.60989 -0.0317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30" y="-46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15 -0.01921 L -0.52291 -0.0317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88" y="-62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38 -0.01134 L -0.48594 -0.010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87" y="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524 -0.00926 L -0.37049 -0.0256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83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-0.29497 -0.0152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57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809D9-A58B-7E3C-1DCA-B6A6EE1EC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BBBE25A-F0B4-037C-C168-223D3AA6DB1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4F2E2A6-7502-075F-709E-16AA328D0B8D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CDFFEB-D922-9E74-2339-00FAA0FB6148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7623CFB-18C8-E289-7E7A-79409D30AC01}"/>
                  </a:ext>
                </a:extLst>
              </p14:cNvPr>
              <p14:cNvContentPartPr/>
              <p14:nvPr/>
            </p14:nvContentPartPr>
            <p14:xfrm rot="4999116">
              <a:off x="-891794" y="3031122"/>
              <a:ext cx="4114800" cy="509314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7623CFB-18C8-E289-7E7A-79409D30AC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4999116">
                <a:off x="-909802" y="3012709"/>
                <a:ext cx="4150456" cy="545772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A49A9390-E9F3-083A-6638-0E4C8AC0DFCB}"/>
              </a:ext>
            </a:extLst>
          </p:cNvPr>
          <p:cNvGrpSpPr/>
          <p:nvPr/>
        </p:nvGrpSpPr>
        <p:grpSpPr>
          <a:xfrm>
            <a:off x="673933" y="272003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FD4C5DA-FEA5-99C2-21A8-1E56FB5D326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FD4C5DA-FEA5-99C2-21A8-1E56FB5D326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125B119-B1E8-5625-70AC-36A5989B7FD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125B119-B1E8-5625-70AC-36A5989B7FD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DAC6D5-1402-17D9-05D3-1BD3D6E84D7D}"/>
                  </a:ext>
                </a:extLst>
              </p14:cNvPr>
              <p14:cNvContentPartPr/>
              <p14:nvPr/>
            </p14:nvContentPartPr>
            <p14:xfrm rot="5024741">
              <a:off x="5210578" y="3037290"/>
              <a:ext cx="4114800" cy="498475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DAC6D5-1402-17D9-05D3-1BD3D6E84D7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 rot="5024741">
                <a:off x="5192575" y="3019268"/>
                <a:ext cx="4150446" cy="534158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099ECC04-DD72-5117-BBC5-365617AA4E95}"/>
              </a:ext>
            </a:extLst>
          </p:cNvPr>
          <p:cNvGrpSpPr/>
          <p:nvPr/>
        </p:nvGrpSpPr>
        <p:grpSpPr>
          <a:xfrm>
            <a:off x="7403014" y="192106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9CD543F-C1E7-62CB-D9F0-3083387FEB1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9CD543F-C1E7-62CB-D9F0-3083387FEB1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8C1E592-AFAC-11C7-9274-B599B059023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8C1E592-AFAC-11C7-9274-B599B059023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4C7FF9-CCAC-CA9B-DC3A-8E7DD17D4EDA}"/>
              </a:ext>
            </a:extLst>
          </p:cNvPr>
          <p:cNvGrpSpPr/>
          <p:nvPr/>
        </p:nvGrpSpPr>
        <p:grpSpPr>
          <a:xfrm>
            <a:off x="7393533" y="135386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A8C8CE8-54F5-FA54-56EA-3D979A6D3E7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A8C8CE8-54F5-FA54-56EA-3D979A6D3E7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4C427DC-34A1-165D-4CB4-01FB20DEC91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4C427DC-34A1-165D-4CB4-01FB20DEC91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D932323-84B8-74B3-CF81-564874D275D5}"/>
              </a:ext>
            </a:extLst>
          </p:cNvPr>
          <p:cNvGrpSpPr/>
          <p:nvPr/>
        </p:nvGrpSpPr>
        <p:grpSpPr>
          <a:xfrm>
            <a:off x="7438552" y="312325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E700998-D2E9-2088-32B2-AC7F402B2EF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E700998-D2E9-2088-32B2-AC7F402B2EF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43F5B0E-7B50-BF74-FA2B-4FC62FF7320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43F5B0E-7B50-BF74-FA2B-4FC62FF7320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66AA8F8-602F-50AD-FB69-4327C532A23F}"/>
              </a:ext>
            </a:extLst>
          </p:cNvPr>
          <p:cNvGrpSpPr/>
          <p:nvPr/>
        </p:nvGrpSpPr>
        <p:grpSpPr>
          <a:xfrm>
            <a:off x="7424958" y="256572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CFA1520-813D-64D6-B7F8-AE25A9777B8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CFA1520-813D-64D6-B7F8-AE25A9777B8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0882D63-8AE2-75B5-3C8F-F4CBFC05E42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0882D63-8AE2-75B5-3C8F-F4CBFC05E42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E72CF5F-EBA6-18E7-3DEC-8A70F8C00252}"/>
              </a:ext>
            </a:extLst>
          </p:cNvPr>
          <p:cNvGrpSpPr/>
          <p:nvPr/>
        </p:nvGrpSpPr>
        <p:grpSpPr>
          <a:xfrm>
            <a:off x="7415414" y="378843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EA69600-6603-C21B-8DE8-780AF34AC2B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EA69600-6603-C21B-8DE8-780AF34AC2B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CF2099D-AF04-9723-351C-B424BD3B3B6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CF2099D-AF04-9723-351C-B424BD3B3B6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12420C-5F88-FFD4-17F7-99F18B1CB941}"/>
              </a:ext>
            </a:extLst>
          </p:cNvPr>
          <p:cNvGrpSpPr/>
          <p:nvPr/>
        </p:nvGrpSpPr>
        <p:grpSpPr>
          <a:xfrm>
            <a:off x="7396923" y="437780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1FB7905-FBC1-FECE-F448-7EDC9550352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1FB7905-FBC1-FECE-F448-7EDC9550352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31F8E9A-C708-D382-F6FA-DDFA9978BEC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31F8E9A-C708-D382-F6FA-DDFA9978BEC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FE7E69D-0E16-C79E-43E8-062BCE5FA152}"/>
              </a:ext>
            </a:extLst>
          </p:cNvPr>
          <p:cNvGrpSpPr/>
          <p:nvPr/>
        </p:nvGrpSpPr>
        <p:grpSpPr>
          <a:xfrm>
            <a:off x="7472129" y="498117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E4B702B-1217-807B-E448-02AEEA3C74E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E4B702B-1217-807B-E448-02AEEA3C74E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9B0D3D1-07DD-1FA7-DAFD-786DA458D40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9B0D3D1-07DD-1FA7-DAFD-786DA458D40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F092309-A23F-405D-7B42-14C35B2360B3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t="36568" b="36991"/>
          <a:stretch/>
        </p:blipFill>
        <p:spPr>
          <a:xfrm>
            <a:off x="3369842" y="752354"/>
            <a:ext cx="2057399" cy="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18525 0.013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-0.08802 -0.013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0" y="-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0.13715 -0.008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58" y="-44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22222E-6 L -0.15955 -0.0120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60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96296E-6 L -0.13802 -0.017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90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20538 -0.021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8" y="-106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96296E-6 L -0.30798 -0.021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9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86 -0.01041 L 1.94444E-6 -0.0013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4" y="44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525 0.01343 L 2.77778E-6 1.48148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108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02 -0.01343 L 2.77778E-6 4.44444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3" y="78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15 -0.00856 L 2.77778E-6 -2.96296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0" y="2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02 -0.01782 L 2.77778E-6 3.33333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106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538 -0.02129 L 2.77778E-6 -1.48148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81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98 -0.02176 L 5E-6 -4.07407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75CF6-A1B4-1EDC-1ED2-1FFB3044A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20FFBE1A-5456-A01D-47E5-3B9A3546E61F}"/>
              </a:ext>
            </a:extLst>
          </p:cNvPr>
          <p:cNvSpPr txBox="1">
            <a:spLocks/>
          </p:cNvSpPr>
          <p:nvPr/>
        </p:nvSpPr>
        <p:spPr>
          <a:xfrm>
            <a:off x="490986" y="687408"/>
            <a:ext cx="8189463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3200" b="0" i="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marL="742950" lvl="1" indent="-2857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lvl="2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lvl="3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lvl="4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>
                <a:latin typeface="Edu QLD Beginner" pitchFamily="2" charset="0"/>
              </a:rPr>
              <a:t>Lesson 4 (Extension)</a:t>
            </a:r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ED88394A-3AF0-BCF3-C6D6-624289CF0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405979" y="2035382"/>
            <a:ext cx="6332043" cy="469377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7659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A0387-B2F9-95E7-DAE4-BACC22275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F54764-7024-EE7D-7DA1-59D7FBD78D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1" y="1225087"/>
            <a:ext cx="8349365" cy="2308324"/>
          </a:xfrm>
        </p:spPr>
        <p:txBody>
          <a:bodyPr/>
          <a:lstStyle/>
          <a:p>
            <a:r>
              <a:rPr lang="en-US" sz="4800">
                <a:latin typeface="Edu QLD Beginner" pitchFamily="2" charset="0"/>
              </a:rPr>
              <a:t>You will try calming strategies to help you feel better when you are upset. </a:t>
            </a:r>
            <a:endParaRPr lang="en-AU" sz="4800">
              <a:latin typeface="Edu QLD Beginner" pitchFamily="2" charset="0"/>
            </a:endParaRP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6186F76F-F5BD-2BF4-F37F-54AE5381D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2518414" y="3317021"/>
            <a:ext cx="4107171" cy="304453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2773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6D85B-3D95-0CF4-6D33-30654CEE8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2B301D1-F93F-E678-55F7-C45FACC6EEC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D20BC63-7E7B-9B70-7995-C8429A030614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936579-7CE7-FCDA-4D41-F1AE27F2D712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8311438-476B-0966-8BCE-2B0B3991437C}"/>
              </a:ext>
            </a:extLst>
          </p:cNvPr>
          <p:cNvGrpSpPr/>
          <p:nvPr/>
        </p:nvGrpSpPr>
        <p:grpSpPr>
          <a:xfrm>
            <a:off x="3349127" y="739108"/>
            <a:ext cx="1813946" cy="573776"/>
            <a:chOff x="2613827" y="724074"/>
            <a:chExt cx="1901149" cy="60136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BE30AB1-357C-AC29-7D83-3DD7095F0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6568" r="31551" b="35823"/>
            <a:stretch>
              <a:fillRect/>
            </a:stretch>
          </p:blipFill>
          <p:spPr>
            <a:xfrm>
              <a:off x="2613827" y="724074"/>
              <a:ext cx="1490894" cy="60136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1003D31-B5FB-E827-3ABF-58696C9E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4664" t="24155" b="51143"/>
            <a:stretch>
              <a:fillRect/>
            </a:stretch>
          </p:blipFill>
          <p:spPr>
            <a:xfrm>
              <a:off x="4162346" y="724074"/>
              <a:ext cx="352630" cy="568036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204129F-8DF1-1A42-8803-0A076AD209D6}"/>
                  </a:ext>
                </a:extLst>
              </p14:cNvPr>
              <p14:cNvContentPartPr/>
              <p14:nvPr/>
            </p14:nvContentPartPr>
            <p14:xfrm rot="4999116">
              <a:off x="-891794" y="3031122"/>
              <a:ext cx="4114800" cy="509314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204129F-8DF1-1A42-8803-0A076AD209D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4999116">
                <a:off x="-909802" y="3012709"/>
                <a:ext cx="4150456" cy="545772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B9F42C42-2F58-B8E5-91F1-4E14F34E897F}"/>
              </a:ext>
            </a:extLst>
          </p:cNvPr>
          <p:cNvGrpSpPr/>
          <p:nvPr/>
        </p:nvGrpSpPr>
        <p:grpSpPr>
          <a:xfrm>
            <a:off x="673933" y="272003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219D886-FE1C-2B2C-17C0-54C56EB2162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219D886-FE1C-2B2C-17C0-54C56EB2162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B42E984-41E4-2845-0594-14D4A60D7B8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B42E984-41E4-2845-0594-14D4A60D7B8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F2A5295-8996-93F0-8317-9B21B43443ED}"/>
                  </a:ext>
                </a:extLst>
              </p14:cNvPr>
              <p14:cNvContentPartPr/>
              <p14:nvPr/>
            </p14:nvContentPartPr>
            <p14:xfrm rot="5024741">
              <a:off x="5210578" y="3037290"/>
              <a:ext cx="4114800" cy="498475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F2A5295-8996-93F0-8317-9B21B43443E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5024741">
                <a:off x="5192575" y="3019268"/>
                <a:ext cx="4150446" cy="534158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FA5CE269-665C-C2C9-F446-451DFDD3AA45}"/>
              </a:ext>
            </a:extLst>
          </p:cNvPr>
          <p:cNvGrpSpPr/>
          <p:nvPr/>
        </p:nvGrpSpPr>
        <p:grpSpPr>
          <a:xfrm>
            <a:off x="7403014" y="192106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5E0668E-A3F8-69DD-D90E-0F541378211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5E0668E-A3F8-69DD-D90E-0F541378211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2CD3B92-C77C-1D1B-E156-B87387FFE1A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2CD3B92-C77C-1D1B-E156-B87387FFE1A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BE76B84-4DAB-2EE0-B59C-ECD7C30BD2D7}"/>
              </a:ext>
            </a:extLst>
          </p:cNvPr>
          <p:cNvGrpSpPr/>
          <p:nvPr/>
        </p:nvGrpSpPr>
        <p:grpSpPr>
          <a:xfrm>
            <a:off x="7393533" y="135386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E8036F3-52D6-01FE-651B-B8B5077C1A3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E8036F3-52D6-01FE-651B-B8B5077C1A3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AFB6426-B50F-0E9F-1C30-D24B348B8AB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AFB6426-B50F-0E9F-1C30-D24B348B8AB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6A3CA48-6D4F-18EB-E329-60AEE432B619}"/>
              </a:ext>
            </a:extLst>
          </p:cNvPr>
          <p:cNvGrpSpPr/>
          <p:nvPr/>
        </p:nvGrpSpPr>
        <p:grpSpPr>
          <a:xfrm>
            <a:off x="7438552" y="312325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7C97C13-5830-4F12-9527-93E3758E9ED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7C97C13-5830-4F12-9527-93E3758E9ED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5B660CF-613B-973B-7A59-1BC3FEB4E577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5B660CF-613B-973B-7A59-1BC3FEB4E57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21CCF31-55F9-27CD-7D0F-CC7FFA4EBE64}"/>
              </a:ext>
            </a:extLst>
          </p:cNvPr>
          <p:cNvGrpSpPr/>
          <p:nvPr/>
        </p:nvGrpSpPr>
        <p:grpSpPr>
          <a:xfrm>
            <a:off x="7424958" y="256572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E812E03-D3B8-5980-FBB7-808AADCBA9C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E812E03-D3B8-5980-FBB7-808AADCBA9C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B808767-C709-4F42-1ADA-CBD120CF3A4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B808767-C709-4F42-1ADA-CBD120CF3A4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E38A346-6241-CDA1-6F48-DC978DE8BF86}"/>
              </a:ext>
            </a:extLst>
          </p:cNvPr>
          <p:cNvGrpSpPr/>
          <p:nvPr/>
        </p:nvGrpSpPr>
        <p:grpSpPr>
          <a:xfrm>
            <a:off x="7415414" y="378843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36681DA-0082-C1DF-05E7-BAF10AD2DAD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36681DA-0082-C1DF-05E7-BAF10AD2DAD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C5B8B69-3E53-BF4F-52F2-C5196E91A50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C5B8B69-3E53-BF4F-52F2-C5196E91A50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344711-DEF0-FA7F-598B-B4910E7ED005}"/>
              </a:ext>
            </a:extLst>
          </p:cNvPr>
          <p:cNvGrpSpPr/>
          <p:nvPr/>
        </p:nvGrpSpPr>
        <p:grpSpPr>
          <a:xfrm>
            <a:off x="7396923" y="437780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55D8DDB-E070-E334-608B-1A67B09708F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55D8DDB-E070-E334-608B-1A67B09708F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DF67E86-619F-CC57-EEA3-E263C2C5CE9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DF67E86-619F-CC57-EEA3-E263C2C5CE9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9DD66C4-DEBB-ECE3-4DF1-03FEE81A9A09}"/>
              </a:ext>
            </a:extLst>
          </p:cNvPr>
          <p:cNvGrpSpPr/>
          <p:nvPr/>
        </p:nvGrpSpPr>
        <p:grpSpPr>
          <a:xfrm>
            <a:off x="7472129" y="498117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77875C9-7C2F-EA51-919E-1AD978372A2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77875C9-7C2F-EA51-919E-1AD978372A2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AB63AA1-49C9-164F-6FEC-10139352045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AB63AA1-49C9-164F-6FEC-10139352045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450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18525 0.013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-0.08802 -0.013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0" y="-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0.13715 -0.008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58" y="-44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22222E-6 L -0.15955 -0.0120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60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96296E-6 L -0.13802 -0.017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90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20538 -0.021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8" y="-106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96296E-6 L -0.30798 -0.021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9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86 -0.01041 L 1.94444E-6 -0.0013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525 0.01343 L -0.54063 0.0148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059 -0.02176 L -0.74114 -0.060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8" y="-192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29 -0.02268 L -0.60989 -0.0317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30" y="-46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15 -0.01921 L -0.52291 -0.0317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88" y="-62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38 -0.01134 L -0.48594 -0.010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87" y="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524 -0.00926 L -0.37049 -0.0256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83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-0.29497 -0.0152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57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0088B-9863-68FD-8830-B0D73E985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298F101-8E46-3B90-AE28-DF2396617E6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77C28F6-80A0-95D1-10B9-2DB4781F46EC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1D8424-ABF9-936D-B417-00FE5ADD867B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6CA7B43-D1C6-853B-8F94-C104BA3008BD}"/>
                  </a:ext>
                </a:extLst>
              </p14:cNvPr>
              <p14:cNvContentPartPr/>
              <p14:nvPr/>
            </p14:nvContentPartPr>
            <p14:xfrm rot="4999116">
              <a:off x="-891794" y="3031122"/>
              <a:ext cx="4114800" cy="509314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6CA7B43-D1C6-853B-8F94-C104BA3008B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4999116">
                <a:off x="-909802" y="3012709"/>
                <a:ext cx="4150456" cy="545772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95FB5DDB-5278-AF47-E448-CDC707346D93}"/>
              </a:ext>
            </a:extLst>
          </p:cNvPr>
          <p:cNvGrpSpPr/>
          <p:nvPr/>
        </p:nvGrpSpPr>
        <p:grpSpPr>
          <a:xfrm>
            <a:off x="673933" y="272003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313900C-22D0-2CC6-546C-D80CA6B8C86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313900C-22D0-2CC6-546C-D80CA6B8C86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102250A-41E3-4872-9A55-5505E0318CD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102250A-41E3-4872-9A55-5505E0318CD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13A0ACA-80C6-4910-16BF-2A744283F278}"/>
                  </a:ext>
                </a:extLst>
              </p14:cNvPr>
              <p14:cNvContentPartPr/>
              <p14:nvPr/>
            </p14:nvContentPartPr>
            <p14:xfrm rot="5024741">
              <a:off x="5210578" y="3037290"/>
              <a:ext cx="4114800" cy="498475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13A0ACA-80C6-4910-16BF-2A744283F27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 rot="5024741">
                <a:off x="5192575" y="3019268"/>
                <a:ext cx="4150446" cy="534158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4FC09B79-9170-F9AC-668A-9C80E4676806}"/>
              </a:ext>
            </a:extLst>
          </p:cNvPr>
          <p:cNvGrpSpPr/>
          <p:nvPr/>
        </p:nvGrpSpPr>
        <p:grpSpPr>
          <a:xfrm>
            <a:off x="7403014" y="192106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1922DA8-A79C-101E-8DDE-88ABA4BC9B53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1922DA8-A79C-101E-8DDE-88ABA4BC9B5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3788C67-E53B-B6E0-DE45-449C1478D28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3788C67-E53B-B6E0-DE45-449C1478D28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7656EB5-C613-4EAB-05D3-79D878B351FA}"/>
              </a:ext>
            </a:extLst>
          </p:cNvPr>
          <p:cNvGrpSpPr/>
          <p:nvPr/>
        </p:nvGrpSpPr>
        <p:grpSpPr>
          <a:xfrm>
            <a:off x="7393533" y="135386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954AE37-60B3-1E66-0562-FD29D7E1424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954AE37-60B3-1E66-0562-FD29D7E1424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B171B55-098E-AC20-31AE-0E10C280A43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B171B55-098E-AC20-31AE-0E10C280A43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589C2B1-8D0D-DB41-2340-0FBB54E9D56B}"/>
              </a:ext>
            </a:extLst>
          </p:cNvPr>
          <p:cNvGrpSpPr/>
          <p:nvPr/>
        </p:nvGrpSpPr>
        <p:grpSpPr>
          <a:xfrm>
            <a:off x="7438552" y="312325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2492D26-F082-2D74-F65F-D7DEC6E65F4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2492D26-F082-2D74-F65F-D7DEC6E65F4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E6F0A6E-1478-D460-809A-56FA79B8642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E6F0A6E-1478-D460-809A-56FA79B8642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785BFEB-CCFD-E0F8-C727-115AD5C102E0}"/>
              </a:ext>
            </a:extLst>
          </p:cNvPr>
          <p:cNvGrpSpPr/>
          <p:nvPr/>
        </p:nvGrpSpPr>
        <p:grpSpPr>
          <a:xfrm>
            <a:off x="7424958" y="256572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C7C1910-FF0D-93FF-9901-103561EC1DA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C7C1910-FF0D-93FF-9901-103561EC1DA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EEE8BCD-A003-2B58-A44E-30570DF0E607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EEE8BCD-A003-2B58-A44E-30570DF0E60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7FD89C6-CBA0-C807-CF07-15463AA335DC}"/>
              </a:ext>
            </a:extLst>
          </p:cNvPr>
          <p:cNvGrpSpPr/>
          <p:nvPr/>
        </p:nvGrpSpPr>
        <p:grpSpPr>
          <a:xfrm>
            <a:off x="7415414" y="378843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7181DDE-BDF1-19A7-6E3E-D3E264BC273D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7181DDE-BDF1-19A7-6E3E-D3E264BC273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FC7AC25-CAE6-9AC1-110D-B63902B77DA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FC7AC25-CAE6-9AC1-110D-B63902B77DA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87A767F-B4B3-CD11-DD79-A5227BB59E14}"/>
              </a:ext>
            </a:extLst>
          </p:cNvPr>
          <p:cNvGrpSpPr/>
          <p:nvPr/>
        </p:nvGrpSpPr>
        <p:grpSpPr>
          <a:xfrm>
            <a:off x="7396923" y="437780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225C8C5-7EAC-1119-3F16-70706B42765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225C8C5-7EAC-1119-3F16-70706B42765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E4DBFC0-4439-4A4F-A067-A278B2339B5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E4DBFC0-4439-4A4F-A067-A278B2339B5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BA93678-3CF4-173B-504C-6DFA825CF046}"/>
              </a:ext>
            </a:extLst>
          </p:cNvPr>
          <p:cNvGrpSpPr/>
          <p:nvPr/>
        </p:nvGrpSpPr>
        <p:grpSpPr>
          <a:xfrm>
            <a:off x="7472129" y="498117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B14B595-8C98-798F-C294-A99EF810E3C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B14B595-8C98-798F-C294-A99EF810E3C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2645F67-50A0-20D3-1E8E-10548A6179E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2645F67-50A0-20D3-1E8E-10548A6179E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267AB85-2229-33F0-2383-1018038D547F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t="36568" b="36991"/>
          <a:stretch/>
        </p:blipFill>
        <p:spPr>
          <a:xfrm>
            <a:off x="3369842" y="752354"/>
            <a:ext cx="2057399" cy="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6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18525 0.013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-0.08802 -0.013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0" y="-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0.13715 -0.008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58" y="-44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22222E-6 L -0.15955 -0.0120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60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96296E-6 L -0.13802 -0.017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90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20538 -0.021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8" y="-106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96296E-6 L -0.30798 -0.021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9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86 -0.01041 L 1.94444E-6 -0.0013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4" y="44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525 0.01343 L 2.77778E-6 1.48148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108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02 -0.01343 L 2.77778E-6 4.44444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3" y="78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15 -0.00856 L 2.77778E-6 -2.96296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0" y="2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02 -0.01782 L 2.77778E-6 3.33333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106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538 -0.02129 L 2.77778E-6 -1.48148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81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98 -0.02176 L 5E-6 -4.07407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3KN27SNVY5CS-90160594-428387</_dlc_DocId>
    <_dlc_DocIdUrl xmlns="f315eb64-a02b-4bd5-a84c-38ab918c4ccd">
      <Url>https://ggsaus.sharepoint.com/sites/Curriculum/_layouts/15/DocIdRedir.aspx?ID=3KN27SNVY5CS-90160594-428387</Url>
      <Description>3KN27SNVY5CS-90160594-428387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62C6BD-01DD-49A7-B9E0-D9FF37C4AD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http://schemas.openxmlformats.org/package/2006/metadata/core-properties"/>
    <ds:schemaRef ds:uri="http://purl.org/dc/elements/1.1/"/>
    <ds:schemaRef ds:uri="f315eb64-a02b-4bd5-a84c-38ab918c4ccd"/>
    <ds:schemaRef ds:uri="http://www.w3.org/XML/1998/namespace"/>
    <ds:schemaRef ds:uri="http://schemas.microsoft.com/sharepoint/v3/fields"/>
    <ds:schemaRef ds:uri="http://schemas.microsoft.com/office/infopath/2007/PartnerControls"/>
    <ds:schemaRef ds:uri="http://schemas.microsoft.com/office/2006/documentManagement/types"/>
    <ds:schemaRef ds:uri="d63ea73a-d7e6-4e3a-bf41-d78273581467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12</TotalTime>
  <Words>55</Words>
  <Application>Microsoft Office PowerPoint</Application>
  <PresentationFormat>On-screen Show (4:3)</PresentationFormat>
  <Paragraphs>8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American Typewriter</vt:lpstr>
      <vt:lpstr>Arial</vt:lpstr>
      <vt:lpstr>Calibr</vt:lpstr>
      <vt:lpstr>Calibri</vt:lpstr>
      <vt:lpstr>Copperplate</vt:lpstr>
      <vt:lpstr>Edu QLD Beginner</vt:lpstr>
      <vt:lpstr>Gotham-Book</vt:lpstr>
      <vt:lpstr>Ink Free</vt:lpstr>
      <vt:lpstr>Times New Roman</vt:lpstr>
      <vt:lpstr>GGSA_CharacterDev_PPT_Theme</vt:lpstr>
      <vt:lpstr>Office Theme</vt:lpstr>
      <vt:lpstr>Red Light, Green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Ricky  Orcine</cp:lastModifiedBy>
  <cp:revision>1</cp:revision>
  <cp:lastPrinted>2021-04-07T01:54:21Z</cp:lastPrinted>
  <dcterms:created xsi:type="dcterms:W3CDTF">2024-04-29T10:07:44Z</dcterms:created>
  <dcterms:modified xsi:type="dcterms:W3CDTF">2026-01-27T09:24:03Z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65d54cae-a504-4ecb-9437-eedb77d6d077</vt:lpwstr>
  </property>
</Properties>
</file>