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6213" r:id="rId5"/>
  </p:sldMasterIdLst>
  <p:notesMasterIdLst>
    <p:notesMasterId r:id="rId38"/>
  </p:notesMasterIdLst>
  <p:handoutMasterIdLst>
    <p:handoutMasterId r:id="rId39"/>
  </p:handoutMasterIdLst>
  <p:sldIdLst>
    <p:sldId id="256" r:id="rId6"/>
    <p:sldId id="2135" r:id="rId7"/>
    <p:sldId id="260" r:id="rId8"/>
    <p:sldId id="259" r:id="rId9"/>
    <p:sldId id="262" r:id="rId10"/>
    <p:sldId id="261" r:id="rId11"/>
    <p:sldId id="1953" r:id="rId12"/>
    <p:sldId id="2145" r:id="rId13"/>
    <p:sldId id="2146" r:id="rId14"/>
    <p:sldId id="2147" r:id="rId15"/>
    <p:sldId id="2140" r:id="rId16"/>
    <p:sldId id="2159" r:id="rId17"/>
    <p:sldId id="295" r:id="rId18"/>
    <p:sldId id="2154" r:id="rId19"/>
    <p:sldId id="281" r:id="rId20"/>
    <p:sldId id="2138" r:id="rId21"/>
    <p:sldId id="282" r:id="rId22"/>
    <p:sldId id="283" r:id="rId23"/>
    <p:sldId id="2139" r:id="rId24"/>
    <p:sldId id="2152" r:id="rId25"/>
    <p:sldId id="287" r:id="rId26"/>
    <p:sldId id="2148" r:id="rId27"/>
    <p:sldId id="2150" r:id="rId28"/>
    <p:sldId id="2157" r:id="rId29"/>
    <p:sldId id="2156" r:id="rId30"/>
    <p:sldId id="2155" r:id="rId31"/>
    <p:sldId id="2153" r:id="rId32"/>
    <p:sldId id="2151" r:id="rId33"/>
    <p:sldId id="272" r:id="rId34"/>
    <p:sldId id="2136" r:id="rId35"/>
    <p:sldId id="2158" r:id="rId36"/>
    <p:sldId id="275" r:id="rId37"/>
  </p:sldIdLst>
  <p:sldSz cx="9144000" cy="6858000" type="screen4x3"/>
  <p:notesSz cx="9939338" cy="6807200"/>
  <p:custDataLst>
    <p:tags r:id="rId4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  <p15:guide id="7" orient="horz" pos="799" userDrawn="1">
          <p15:clr>
            <a:srgbClr val="A4A3A4"/>
          </p15:clr>
        </p15:guide>
        <p15:guide id="8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80212D-1421-D2AA-0134-2E295244C6F5}" name="Caity Lavelle" initials="CL" userId="S::clavelle@goodtogreatschools.org.au::346861e3-5ec0-456b-a8ff-29726ccd5d1f" providerId="AD"/>
  <p188:author id="{8B2AFB2D-52C9-7914-F824-6D62E354FB96}" name="Anneliese Alloway" initials="AA" userId="S::aalloway@goodtogreatschools.org.au::37104bb2-bd9c-489d-94c0-efb51480a186" providerId="AD"/>
  <p188:author id="{6D34924E-3BC5-35F1-7CBD-2C7D4B5DF4E1}" name="Sophie Dolman" initials="" userId="S::sdolman@goodtogreatschools.org.au::5aa35b31-a9ac-4584-9023-94bb6d23fac1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886C0F5E-60D4-7021-4ADF-5889116CC97C}" name="Monica Bennett" initials="MB" userId="S::mbennett@goodtogreatschools.org.au::a878a5d4-89bf-4f61-b999-31e96cd05c9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9D08AB92-32FC-D059-33CF-F959DB8226BF}" name="Nadine Prince" initials="NP" userId="S::nprince@goodtogreatschools.org.au::a935aca9-513a-492d-957e-465cbe939dd1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51"/>
    <a:srgbClr val="FFFFFF"/>
    <a:srgbClr val="009193"/>
    <a:srgbClr val="005800"/>
    <a:srgbClr val="06A5B6"/>
    <a:srgbClr val="07C3D7"/>
    <a:srgbClr val="00868F"/>
    <a:srgbClr val="4E8F00"/>
    <a:srgbClr val="00C85A"/>
    <a:srgbClr val="702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35" autoAdjust="0"/>
    <p:restoredTop sz="50075" autoAdjust="0"/>
  </p:normalViewPr>
  <p:slideViewPr>
    <p:cSldViewPr snapToGrid="0">
      <p:cViewPr varScale="1">
        <p:scale>
          <a:sx n="43" d="100"/>
          <a:sy n="43" d="100"/>
        </p:scale>
        <p:origin x="1722" y="60"/>
      </p:cViewPr>
      <p:guideLst>
        <p:guide orient="horz" pos="527"/>
        <p:guide pos="272"/>
        <p:guide pos="2880"/>
        <p:guide pos="5465"/>
        <p:guide orient="horz" pos="3974"/>
        <p:guide orient="horz" pos="2160"/>
        <p:guide orient="horz" pos="799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00B050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00B050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7"/>
    </inkml:context>
    <inkml:brush xml:id="br0">
      <inkml:brushProperty name="width" value="0.10583" units="cm"/>
      <inkml:brushProperty name="height" value="0.10583" units="cm"/>
      <inkml:brushProperty name="color" value="#525252"/>
    </inkml:brush>
  </inkml:definitions>
  <inkml:trace contextRef="#ctx0" brushRef="#br0">2644 356 24575,'-21'-9'0,"1"-1"0,-3 0 0,-2 0 0,-2-1 0,3 2 0,0 0 0,-3 0 0,0 0 0,-2-1-164,-1 0 0,-2 0 0,-1 0 0,0-1 0,-2 1 0,-1 1 41,7 1 0,-2 0 0,-1 0 0,0 1 0,0-1 0,-1 1 0,-1 0 0,1 1 13,1 0 1,-1 0 0,1 1 0,-1-1-1,-1 2 1,0-1 0,1 0 0,-1 1-1,1 0 0,-1 1 1,-1-1 0,2 1 0,-2-1-1,1 1 1,0 1 0,-1 0 0,1 0-1,-1 0-13,-2 1 0,0 0 0,-1 0 0,2 0 0,-1 1 0,0 1 0,0-1 0,1 2 0,2-1 0,0 2 0,0-1 0,0 1 0,1 0 0,0 1 0,1 0 0,1 0-18,-2 1 1,1 0-1,0 1 1,1 0-1,1 1 1,0 0-1,0 1-23,-2 2 0,2 1 0,-1 0 0,2 1 0,0 1 0,1 0 0,2 0 0,1 1 0,0 1 0,2 1 0,1-1 0,0 1 0,2 0 0,1 0 0,0 1 0,2-1 0,1 1 0,-1 0 125,2 1 0,0 0 0,2 0 0,0 1 0,1 0 0,1-1 39,0 5 0,1-1 0,1 1 0,2-1 0,2 1 0,2-3 0,1 0 0,1 1 0,2-1 0,1 1 0,1-1 0,2 1 0,0 0 0,3 0 0,0 0 0,3 0 0,0 0-132,1-3 0,1 0 0,2 0 0,1 0 0,1 0 0,1-1 1,1 0 131,1 0 0,1-1 0,1 0 0,1-1 0,1 1 0,1-1 0,1-1 0,0 1-110,1-1 1,0-1 0,1 0 0,1 0-1,1-1 1,0 1 0,2-1 0,0 0-1,0 1 28,-4-3 0,1 0 0,0 0 0,1 0 0,1 0 0,-1 0 0,2 0 0,-1 0 0,1-1 0,0 1 0,-1-1 0,2 1 0,-1-1 0,2 1 0,0-1 0,-1 0 0,1 0 0,0 0 0,1 0 0,-1 0 0,1-1 0,0 1 0,-1-1 0,2 0 27,-4 0 0,2-1 0,0 1 0,-1-1 0,2 0 0,-2 0 0,2 0 0,-2 0 0,2 0 0,-1-1 0,0 1 0,0-1 0,0 0-27,3 1 0,-1-1 0,1 0 0,-1 1 0,0-1 0,0-1 0,1 1 0,-1 0 0,0-1 0,0 0 0,-1 0 0,1 0 71,-1 0 0,0-2 0,0 1 0,0 0 0,0 0 1,-1 0-1,1-2 0,-1 2 0,0-1 0,-1 0 0,1 0 11,1-1 0,0 1 0,0-1 0,-1 1 0,0-1 0,0 0 0,0 0 0,-1 0 0,0-1 0,0 0 0,2-1 0,0 1 0,0-1 0,0-1 0,-2 1 0,0-2 0,0 1 0,-1-2 72,6 0 0,-1-1 0,0-1 0,-2 0 0,0-2 0,-1 0-72,-3-1 0,-2 0 0,0-1 0,-1-1 0,0-1 0,-2 0 0,-1-1 0,-1 0 0,0-1 0,-2-1 0,0 0 0,-2-1 0,3-3 0,-3 0 0,0-2 0,-2 0 0,-2 0 0,-3 1 0,-1 0 0,-2 0 0,-1-1 0,-1 0 0,-2 0 163,-1-2 1,-1 1 0,-2-2 0,-1 1 0,-3 0 0,-1 0-154,-1 1 0,-2-1 0,-2 1 0,0-1 0,-3 1 0,-1-1 0,-1 1-10,0 2 0,0 1 0,-2 0 0,-1 0 0,0-1 0,-2 1 0,-1 0 0,0 0 0,-2 0 0,1 2 0,-1-1 0,-2 1 0,0-1 0,-2 0 0,0 1 0,0 0 0,-1 0 0,-1 0 0,0-1 0,1 1 0,2 2 0,-2 0 0,1 0 0,-1 0 0,-1 0 0,1 0 0,-2 0 0,1 0 0,0 0 0,-1 1 0,1-1 0,-1 1 0,0 0 0,0-1 0,-1 2 0,1-1 0,-1-1 0,-1 2 0,1-1 0,0 1 0,-1-1 0,1 1 0,-1 0 0,1 0 0,-1 0 0,2 1-82,-2-1 0,-1 0 0,2 1 0,-2-1 0,1 1 0,0 1 0,-1-2 0,2 2 0,-1-1 0,1 2 0,0-2 0,0 2 73,-4-2 1,1 1-1,0 0 1,0 1-1,1-1 1,-1 2 0,2-1-1,-1 1 1,1-1 52,-2 1 1,0-1 0,1 1-1,0 1 1,1-1 0,0 2-1,1-1-44,-3 0 0,0 1 0,2 0 0,1 0 0,1 1 327,-9 0 1,2 0 0,3 1 163,-4 1 1,3 0-1,10 2 1,2 1 491,-5 0 0,11 0 0,7 0 0,4 1 0,3 1-738,1 2 1,0-3 0,0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8T01:41:19.34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443 51 24575,'11'-4'0,"-1"0"0,4 0 0,1 1 0,-3 1 0,1 0 0,1 1 0,1-1 0,0 2 0,0-1 0,0 0 0,0 1 0,-1 0-328,1 0 0,-1 0 0,1 1 159,-2 0 1,1 2-1,-1 0 169,1 2 0,0 1 0,0 2-246,-3-1 0,0 2 0,1 1 0,-1 0 49,-2-1 0,0 2 1,0 0-1,0 0 0,0 0 0,0 2 0,0 0 1,0 0-1,-1 1 0,0 0 29,0 0 0,0 0 0,0 1 0,-1 0 0,0 0 168,0-1 0,-1 1 0,0 0 0,0 0 0,-1 1 0,0-1 0,-1 0 0,0 1 0,0-1 0,0 1 0,-1-1 0,0 1 0,-1 0 0,0 0 0,0 0-197,0 1 0,0 0 1,-1 0-1,0 0 0,0 0 33,-1-3 0,0 1 0,0-1 0,-1 1 0,1-1 0,-1 1 12,-1-1 0,1 1 1,-1-1-1,0 0 1,0 1-1,-1-1-45,-1 2 0,1 0 1,-2 0-1,0 0 0,0-1 172,-1-1 0,0 0 1,-1 0-1,0-1 1,0 0 24,-2 1 0,0 0 0,-1 0 0,-1-1 41,0-1 0,-1-1 0,0 0 0,0-1-41,-1-1 0,-1 0 0,0-1 0,0 0 0,-1-1 0,-1 0 0,0-1 0,0 0-10,2-2 1,-1 0-1,1 0 1,0 0-1,-1-1 10,0 0 0,0-1 0,0 1 0,0-1 0,0 0 0,0 0 0,-1-1 0,1 1 0,0-1 0,-1 0 0,2 0 0,-1 0 0,0 0 0,0-1 0,1 0 0,-4 0 0,1-1 0,0 0 0,1-1 245,-1-1 1,1-1 0,0 0 0,0-1-243,1-1 1,0-1-1,0-1 1,1 0-4,-1-1 0,2-1 0,-1 0 0,1-1 0,1-1 0,-1 1 0,2-1 0,-1-1 0,2 1 0,0 0 0,0 0 0,1-1 140,1 1 0,0 0 0,0-1 0,1 0-140,0 0 0,1 0 0,1-1 0,-1 0 0,2 0 0,-1 0 0,1-1 0,1-1 0,0 2 0,1-1 0,0 1 0,1-2 0,-1 1-197,1-1 0,0-1 1,0 1-1,1-1 0,0 0 192,1 1 0,0 0 1,1 0-1,0 0 1,1 0-1,-1-1-136,1 3 1,0-1-1,0 0 1,0 0-1,1 0 1,0 0-1,1 1 115,-1 0 0,1 0 0,0 0 0,0 0 0,1 0 0,0 1 1,0-1 25,1-2 0,0 1 0,1-1 0,0 1 0,0 0 0,0 0-21,0 3 1,0-1-1,0 1 1,0 0 0,0 0-1,0 1 21,1-1 0,1 0 0,-1 1 0,1 1 0,-1-1 101,2 1 0,0-1 0,0 2 1,0 0-102,3-1 0,-1 2 0,0 1 0,0 1 0,0 1 0,0 1 0,0 0 0,0 1 0,0 1 327,-1-1 1,1 2 0,-1 0-1,0 0 1,0 0 0,-1 1-274,5-1 0,0 1 437,-2 0 1,-1 0-1,-1 0 1,0 1-1,-1-1 1,-2 1-247,8 3 1,-8-1 0,-3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3555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7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381D-145D-A4E4-4B4D-DE6D4013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1E6462-6184-5B6D-87AE-29E05208C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CE524-B100-AAE9-1CB7-7D01F0DC4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233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D2696-61FE-0B4C-F312-BBD77AA3B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705216-BECF-9F51-C115-A9D2714C8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D07A23-228F-F406-ACFB-1AE50C09E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472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i="0" dirty="0"/>
          </a:p>
        </p:txBody>
      </p:sp>
    </p:spTree>
    <p:extLst>
      <p:ext uri="{BB962C8B-B14F-4D97-AF65-F5344CB8AC3E}">
        <p14:creationId xmlns:p14="http://schemas.microsoft.com/office/powerpoint/2010/main" val="64219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97398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3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778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0037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026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5722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BDBFE-9E07-BDF6-34F3-D0E10425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C71128-7EF7-A705-2F6D-D206455C4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9A9C38-AF57-552B-41EF-529FB3DAA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6336D-3D0A-CC46-52EE-1C97EC066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16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5431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381D-145D-A4E4-4B4D-DE6D4013C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1E6462-6184-5B6D-87AE-29E05208CE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CE524-B100-AAE9-1CB7-7D01F0DC4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233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31517-A8B2-1A8F-D13F-3A99DA750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8200B-FA9A-E7A9-1084-00743844F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C6C23-D227-C1D5-134D-9C58B9D0C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5EC7A-4253-95F9-ECA8-C5D4F170A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95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81EA2-F9F5-306E-B7E4-856607A42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22036E-4D97-757B-F552-0A0A02FCC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BD946-167E-C488-6676-A3A3D5CB9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492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AD182-CDEE-C394-0F8B-A450C46A6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1FD898-3F99-89C3-6CCC-88C4FE8273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6DB5C-D699-01EF-A502-061858CE8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17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4748-4CE1-DC7F-75A4-A6AC8506F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A6C9FB-34EE-2A49-C932-DDD3712DC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FE23B6-A994-9398-A309-314FC6959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16240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4556-108F-44A8-5B35-DA72EACA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64250-D8D6-AA27-ECA8-5F5FC6485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AE014-C88D-A999-4D70-DE53B43BA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727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89603-EA69-764E-DE08-83FB97A9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F0ADC6-BDF1-74E5-AACA-2BBF5A748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42124-2C8F-05F6-EA7F-50F61E78A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07C31-6EFB-0AAC-8C8A-80467DD392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911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2741386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8913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879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9170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9506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246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762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2640B-8876-0C4D-23CA-42CA176CF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DD395F-F6B9-1C46-C67F-220756441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09043-60E6-7B8E-A254-BDF049E0D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153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92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3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CDBD52-E8F6-A0F3-DE73-A37DACC94178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E39D22-3415-59A7-B95F-37EBF80E2AB8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3-4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CE468C79-E385-ED6A-6DB3-6EAD94D12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4426D70-365B-E490-BED0-1B1F485821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B1E557C-6806-A01B-2211-9ED9555278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3DA896BF-B378-993D-A8B9-C84646083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2 Version 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63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85635AB-C8A2-96D0-FD8E-928DF607A2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7A5CBD3-2B94-1FBC-FEF6-A7A6EE51CA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C2CA01C-A89E-8FA2-4A82-8CCA798107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D82C3BA-072B-5650-4CE4-7638CD1A53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29B6E32-9EBC-D8A9-E8CA-DC622666DD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34FFD6B-2829-26B4-9B48-BD733CF0C3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CC9E9F9-B70D-BB15-3AE0-9726F3F00A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81EB85-9F07-40E6-1AA5-BC79A6FAB9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4E8309-FD45-6B26-243D-3E3661005F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03BF11-6756-3F05-0C3C-9A9CA1F69F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E7A69-A9FF-594F-C2E3-D0C6AF845CC2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Revise</a:t>
            </a:r>
            <a:endParaRPr lang="en-US" sz="3600" b="1" i="0">
              <a:solidFill>
                <a:srgbClr val="A6A6A6"/>
              </a:solidFill>
              <a:latin typeface="Calibr"/>
            </a:endParaRP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6DCBCC9-3F2A-9BE7-4878-8EFE308B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14E01-6CDD-6E95-30AD-A730A6DE4899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3167278-3051-D04D-32FA-671E18D9E69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Calibr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</a:t>
            </a:r>
            <a:r>
              <a:rPr lang="en-US" sz="3600" b="1" i="0">
                <a:solidFill>
                  <a:srgbClr val="177F99"/>
                </a:solidFill>
                <a:latin typeface="Calibr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Calibr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23F659-5E29-3BBD-6865-A74DB782B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AC35D-6775-6053-46AD-EFAF7622DD31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6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36734A6-FBDE-694C-AA86-AED8583FA5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28502"/>
            <a:ext cx="8237538" cy="3323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</p:spTree>
    <p:extLst>
      <p:ext uri="{BB962C8B-B14F-4D97-AF65-F5344CB8AC3E}">
        <p14:creationId xmlns:p14="http://schemas.microsoft.com/office/powerpoint/2010/main" val="3836251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90C3EC-F557-BFD8-C17A-3FF5B67DA982}"/>
              </a:ext>
            </a:extLst>
          </p:cNvPr>
          <p:cNvSpPr txBox="1"/>
          <p:nvPr userDrawn="1"/>
        </p:nvSpPr>
        <p:spPr>
          <a:xfrm>
            <a:off x="3705726" y="38741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632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2950783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4502B4-0196-B7E8-069A-CB7B59F2E0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5F3BA-4C1D-60FC-5F55-DA33664BE0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C4B0930-658F-1356-FB18-A18AC48CE3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B6C76C-01E7-BB5B-C406-57672B7D3387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DCF8E-2C06-BA7B-AC2E-695D97B0DD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28A2F-260D-673D-1C7F-D812008B40E8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BA371C4-ED13-0F85-5D45-37E7AFB150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53289-6BAA-A5B6-B27F-E8199253E327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BC3E09F-F95C-DFC2-BF71-81EBFBAFB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D5258-0590-1552-451B-8657B53DDB2F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AAF553A-F41B-9E6C-BF0A-EB6B7ABBC7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</p:spTree>
    <p:custDataLst>
      <p:tags r:id="rId26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8" r:id="rId1"/>
    <p:sldLayoutId id="2147486355" r:id="rId2"/>
    <p:sldLayoutId id="2147486398" r:id="rId3"/>
    <p:sldLayoutId id="2147486399" r:id="rId4"/>
    <p:sldLayoutId id="2147486401" r:id="rId5"/>
    <p:sldLayoutId id="2147486400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10" r:id="rId23"/>
    <p:sldLayoutId id="2147486411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0.wdp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LSgxYDJF14g?feature=oembed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JuRD8gSdmps?feature=oembed" TargetMode="External"/><Relationship Id="rId5" Type="http://schemas.openxmlformats.org/officeDocument/2006/relationships/image" Target="../media/image57.jpe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6.jpeg"/><Relationship Id="rId2" Type="http://schemas.openxmlformats.org/officeDocument/2006/relationships/video" Target="https://www.youtube.com/embed/LSgxYDJF14g?feature=oembed" TargetMode="External"/><Relationship Id="rId1" Type="http://schemas.openxmlformats.org/officeDocument/2006/relationships/video" Target="https://www.youtube.com/embed/JuRD8gSdmps?feature=oembed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jpe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1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microsoft.com/office/2007/relationships/hdphoto" Target="../media/hdphoto11.wdp"/><Relationship Id="rId4" Type="http://schemas.openxmlformats.org/officeDocument/2006/relationships/image" Target="../media/image65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customXml" Target="../ink/ink1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6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jpe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5" Type="http://schemas.microsoft.com/office/2007/relationships/hdphoto" Target="../media/hdphoto11.wdp"/><Relationship Id="rId4" Type="http://schemas.openxmlformats.org/officeDocument/2006/relationships/image" Target="../media/image65.png"/><Relationship Id="rId9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microsoft.com/office/2007/relationships/hdphoto" Target="../media/hdphoto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10.jpe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0.png"/><Relationship Id="rId5" Type="http://schemas.openxmlformats.org/officeDocument/2006/relationships/customXml" Target="../ink/ink3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image" Target="../media/image26.png"/><Relationship Id="rId21" Type="http://schemas.openxmlformats.org/officeDocument/2006/relationships/image" Target="../media/image37.pn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17" Type="http://schemas.microsoft.com/office/2007/relationships/hdphoto" Target="../media/hdphoto7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39.jpeg"/><Relationship Id="rId10" Type="http://schemas.openxmlformats.org/officeDocument/2006/relationships/image" Target="../media/image30.png"/><Relationship Id="rId19" Type="http://schemas.openxmlformats.org/officeDocument/2006/relationships/image" Target="../media/image36.png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3.png"/><Relationship Id="rId2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microsoft.com/office/2007/relationships/hdphoto" Target="../media/hdphoto9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6088C5-DA80-6397-AC27-E947B9B743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Lesson 2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AEED35-A58C-833F-2FD5-8BFFC64FC0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Music in Sport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7BB997-2414-3243-464B-8B27093C08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Team Anthem Lyrics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6FBE2-8F78-A276-1938-53AC1D6811E9}"/>
              </a:ext>
            </a:extLst>
          </p:cNvPr>
          <p:cNvSpPr txBox="1"/>
          <p:nvPr/>
        </p:nvSpPr>
        <p:spPr>
          <a:xfrm>
            <a:off x="7599509" y="6457950"/>
            <a:ext cx="1305588" cy="2598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200" i="0" dirty="0">
                <a:latin typeface="Calibri"/>
                <a:cs typeface="Calibri"/>
              </a:rPr>
              <a:t>Unit 2 Version 3</a:t>
            </a:r>
            <a:endParaRPr lang="en-AU" sz="1200" i="0" dirty="0">
              <a:latin typeface="Calibri"/>
              <a:cs typeface="Calibri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EC33A8B-3433-B610-2F20-259FE6E6D6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45"/>
          <a:stretch>
            <a:fillRect/>
          </a:stretch>
        </p:blipFill>
        <p:spPr>
          <a:xfrm>
            <a:off x="81567" y="1581150"/>
            <a:ext cx="3366422" cy="48768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39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806C068-DC2B-34DC-461B-FB898EAF8DB1}"/>
              </a:ext>
            </a:extLst>
          </p:cNvPr>
          <p:cNvSpPr/>
          <p:nvPr/>
        </p:nvSpPr>
        <p:spPr>
          <a:xfrm>
            <a:off x="475538" y="1239878"/>
            <a:ext cx="8160266" cy="5065672"/>
          </a:xfrm>
          <a:custGeom>
            <a:avLst/>
            <a:gdLst/>
            <a:ahLst/>
            <a:cxnLst/>
            <a:rect l="l" t="t" r="r" b="b"/>
            <a:pathLst>
              <a:path w="4926957" h="3320733">
                <a:moveTo>
                  <a:pt x="0" y="0"/>
                </a:moveTo>
                <a:lnTo>
                  <a:pt x="4926957" y="0"/>
                </a:lnTo>
                <a:lnTo>
                  <a:pt x="4926957" y="3320733"/>
                </a:lnTo>
                <a:lnTo>
                  <a:pt x="0" y="33207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B0ED0A-3DEE-5D48-3069-322649519F05}"/>
              </a:ext>
            </a:extLst>
          </p:cNvPr>
          <p:cNvSpPr/>
          <p:nvPr/>
        </p:nvSpPr>
        <p:spPr>
          <a:xfrm>
            <a:off x="1651587" y="1888434"/>
            <a:ext cx="5731335" cy="3364267"/>
          </a:xfrm>
          <a:prstGeom prst="rect">
            <a:avLst/>
          </a:prstGeom>
          <a:solidFill>
            <a:srgbClr val="0A0A0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41276-A955-E6BC-D120-F91BF172C2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Keyboard Skills: Two-Note Chords</a:t>
            </a:r>
          </a:p>
        </p:txBody>
      </p:sp>
      <p:pic>
        <p:nvPicPr>
          <p:cNvPr id="5" name="MFL Y3-4 U2 L2 Playing CG V3 20250613">
            <a:hlinkClick r:id="" action="ppaction://media"/>
            <a:extLst>
              <a:ext uri="{FF2B5EF4-FFF2-40B4-BE49-F238E27FC236}">
                <a16:creationId xmlns:a16="http://schemas.microsoft.com/office/drawing/2014/main" id="{58A0DB7B-678E-D87A-FCCA-FB06F00B4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2266" y="1987510"/>
            <a:ext cx="5088836" cy="31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9A993-3D1A-28AE-5E0E-8DB894602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F0C27837-5D63-23BC-465B-B042FEF4B7B8}"/>
              </a:ext>
            </a:extLst>
          </p:cNvPr>
          <p:cNvSpPr/>
          <p:nvPr/>
        </p:nvSpPr>
        <p:spPr>
          <a:xfrm>
            <a:off x="0" y="1155615"/>
            <a:ext cx="9144000" cy="568269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18F34E4-935C-0D31-8856-969DAD58A14F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7D1C4BB-99AE-A7DA-17F8-E393E9D84F44}"/>
              </a:ext>
            </a:extLst>
          </p:cNvPr>
          <p:cNvSpPr txBox="1"/>
          <p:nvPr/>
        </p:nvSpPr>
        <p:spPr>
          <a:xfrm>
            <a:off x="288770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PH" sz="2000" spc="6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D4D8788D-127E-8BEC-5E53-949E1880BFFD}"/>
              </a:ext>
            </a:extLst>
          </p:cNvPr>
          <p:cNvSpPr txBox="1">
            <a:spLocks/>
          </p:cNvSpPr>
          <p:nvPr/>
        </p:nvSpPr>
        <p:spPr>
          <a:xfrm>
            <a:off x="2887708" y="398449"/>
            <a:ext cx="5790628" cy="539859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AU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wo-Note Chords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73CBF2E-32E2-30A1-AE0C-0FB5EA8D1BB4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C6C6F0B8-C18C-ACBE-A4E6-F05167F65AC3}"/>
              </a:ext>
            </a:extLst>
          </p:cNvPr>
          <p:cNvSpPr/>
          <p:nvPr/>
        </p:nvSpPr>
        <p:spPr>
          <a:xfrm>
            <a:off x="307705" y="1353598"/>
            <a:ext cx="8507680" cy="4329092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1B36C693-98CC-B115-99A3-39A8EBAA58CB}"/>
              </a:ext>
            </a:extLst>
          </p:cNvPr>
          <p:cNvSpPr>
            <a:spLocks noChangeAspect="1"/>
          </p:cNvSpPr>
          <p:nvPr/>
        </p:nvSpPr>
        <p:spPr>
          <a:xfrm>
            <a:off x="661097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B1E6DFB5-FD4D-7682-5D5C-F3F058C801E9}"/>
              </a:ext>
            </a:extLst>
          </p:cNvPr>
          <p:cNvSpPr>
            <a:spLocks noChangeAspect="1"/>
          </p:cNvSpPr>
          <p:nvPr/>
        </p:nvSpPr>
        <p:spPr>
          <a:xfrm>
            <a:off x="1440553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3B766E83-A527-6494-3223-549BA9212794}"/>
              </a:ext>
            </a:extLst>
          </p:cNvPr>
          <p:cNvSpPr>
            <a:spLocks noChangeAspect="1"/>
          </p:cNvSpPr>
          <p:nvPr/>
        </p:nvSpPr>
        <p:spPr>
          <a:xfrm>
            <a:off x="2220009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2EDE32F3-DE61-8286-852C-7046828CC5D6}"/>
              </a:ext>
            </a:extLst>
          </p:cNvPr>
          <p:cNvSpPr>
            <a:spLocks noChangeAspect="1"/>
          </p:cNvSpPr>
          <p:nvPr/>
        </p:nvSpPr>
        <p:spPr>
          <a:xfrm>
            <a:off x="2999465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F1CB9F71-3A6C-9684-265C-942231C0F8CE}"/>
              </a:ext>
            </a:extLst>
          </p:cNvPr>
          <p:cNvSpPr>
            <a:spLocks noChangeAspect="1"/>
          </p:cNvSpPr>
          <p:nvPr/>
        </p:nvSpPr>
        <p:spPr>
          <a:xfrm>
            <a:off x="3778921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7132EDA7-04F9-0312-A01B-4A3BA7F1BA59}"/>
              </a:ext>
            </a:extLst>
          </p:cNvPr>
          <p:cNvSpPr>
            <a:spLocks noChangeAspect="1"/>
          </p:cNvSpPr>
          <p:nvPr/>
        </p:nvSpPr>
        <p:spPr>
          <a:xfrm>
            <a:off x="4558377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32CAAEE2-99CF-4C20-34E3-E096C5097664}"/>
              </a:ext>
            </a:extLst>
          </p:cNvPr>
          <p:cNvSpPr>
            <a:spLocks noChangeAspect="1"/>
          </p:cNvSpPr>
          <p:nvPr/>
        </p:nvSpPr>
        <p:spPr>
          <a:xfrm>
            <a:off x="5337830" y="1343115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99416FE5-73E6-019F-26DD-5C6263901D86}"/>
              </a:ext>
            </a:extLst>
          </p:cNvPr>
          <p:cNvSpPr>
            <a:spLocks/>
          </p:cNvSpPr>
          <p:nvPr/>
        </p:nvSpPr>
        <p:spPr>
          <a:xfrm>
            <a:off x="1912447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C9B7D197-D7AA-5074-E252-52363C6DC4CA}"/>
              </a:ext>
            </a:extLst>
          </p:cNvPr>
          <p:cNvSpPr>
            <a:spLocks noChangeAspect="1"/>
          </p:cNvSpPr>
          <p:nvPr/>
        </p:nvSpPr>
        <p:spPr>
          <a:xfrm>
            <a:off x="5054780" y="1342847"/>
            <a:ext cx="548640" cy="249300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B30303-F34E-34AD-5C3B-4F253E82699B}"/>
              </a:ext>
            </a:extLst>
          </p:cNvPr>
          <p:cNvSpPr/>
          <p:nvPr/>
        </p:nvSpPr>
        <p:spPr>
          <a:xfrm>
            <a:off x="306504" y="5613154"/>
            <a:ext cx="8513064" cy="268133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4" name="c3">
            <a:extLst>
              <a:ext uri="{FF2B5EF4-FFF2-40B4-BE49-F238E27FC236}">
                <a16:creationId xmlns:a16="http://schemas.microsoft.com/office/drawing/2014/main" id="{A0D13072-CBCB-F40C-CB29-1CACF34E3A3B}"/>
              </a:ext>
            </a:extLst>
          </p:cNvPr>
          <p:cNvSpPr>
            <a:spLocks noChangeAspect="1"/>
          </p:cNvSpPr>
          <p:nvPr/>
        </p:nvSpPr>
        <p:spPr>
          <a:xfrm>
            <a:off x="6128204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8" name="d3">
            <a:extLst>
              <a:ext uri="{FF2B5EF4-FFF2-40B4-BE49-F238E27FC236}">
                <a16:creationId xmlns:a16="http://schemas.microsoft.com/office/drawing/2014/main" id="{713584FF-B32A-67BB-5455-D78D41394943}"/>
              </a:ext>
            </a:extLst>
          </p:cNvPr>
          <p:cNvSpPr>
            <a:spLocks noChangeAspect="1"/>
          </p:cNvSpPr>
          <p:nvPr/>
        </p:nvSpPr>
        <p:spPr>
          <a:xfrm>
            <a:off x="6907660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9" name="e3">
            <a:extLst>
              <a:ext uri="{FF2B5EF4-FFF2-40B4-BE49-F238E27FC236}">
                <a16:creationId xmlns:a16="http://schemas.microsoft.com/office/drawing/2014/main" id="{427F6042-3A25-364A-49BE-8E08934FB3AA}"/>
              </a:ext>
            </a:extLst>
          </p:cNvPr>
          <p:cNvSpPr>
            <a:spLocks noChangeAspect="1"/>
          </p:cNvSpPr>
          <p:nvPr/>
        </p:nvSpPr>
        <p:spPr>
          <a:xfrm>
            <a:off x="7687116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" name="c#3">
            <a:extLst>
              <a:ext uri="{FF2B5EF4-FFF2-40B4-BE49-F238E27FC236}">
                <a16:creationId xmlns:a16="http://schemas.microsoft.com/office/drawing/2014/main" id="{A540B1D6-5E5C-D3CF-A582-A0D4760BEB4A}"/>
              </a:ext>
            </a:extLst>
          </p:cNvPr>
          <p:cNvSpPr>
            <a:spLocks/>
          </p:cNvSpPr>
          <p:nvPr/>
        </p:nvSpPr>
        <p:spPr>
          <a:xfrm>
            <a:off x="6610751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" name="d#3">
            <a:extLst>
              <a:ext uri="{FF2B5EF4-FFF2-40B4-BE49-F238E27FC236}">
                <a16:creationId xmlns:a16="http://schemas.microsoft.com/office/drawing/2014/main" id="{B73C5FFE-122A-8FFC-B1C0-4E840D3084AC}"/>
              </a:ext>
            </a:extLst>
          </p:cNvPr>
          <p:cNvSpPr>
            <a:spLocks/>
          </p:cNvSpPr>
          <p:nvPr/>
        </p:nvSpPr>
        <p:spPr>
          <a:xfrm>
            <a:off x="7379554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E88053-7C2B-15BA-6C16-29CDFAA289FD}"/>
              </a:ext>
            </a:extLst>
          </p:cNvPr>
          <p:cNvSpPr txBox="1"/>
          <p:nvPr/>
        </p:nvSpPr>
        <p:spPr>
          <a:xfrm>
            <a:off x="857250" y="4200525"/>
            <a:ext cx="4746170" cy="5787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C       D       E        F       G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B8F023-A114-80D0-34CF-C0BE592C5889}"/>
              </a:ext>
            </a:extLst>
          </p:cNvPr>
          <p:cNvGrpSpPr/>
          <p:nvPr/>
        </p:nvGrpSpPr>
        <p:grpSpPr>
          <a:xfrm>
            <a:off x="3824483" y="1714577"/>
            <a:ext cx="707307" cy="3682368"/>
            <a:chOff x="3824483" y="1714577"/>
            <a:chExt cx="707307" cy="36823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299FACD-7359-80C4-0C61-692A02B430A8}"/>
                </a:ext>
              </a:extLst>
            </p:cNvPr>
            <p:cNvSpPr/>
            <p:nvPr/>
          </p:nvSpPr>
          <p:spPr>
            <a:xfrm>
              <a:off x="3824483" y="1714577"/>
              <a:ext cx="466783" cy="2215686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F1CAA5-8484-9947-45EB-BCAA68D7B9F3}"/>
                </a:ext>
              </a:extLst>
            </p:cNvPr>
            <p:cNvSpPr/>
            <p:nvPr/>
          </p:nvSpPr>
          <p:spPr>
            <a:xfrm>
              <a:off x="3826509" y="3770870"/>
              <a:ext cx="705281" cy="1626075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117" name="f#3">
            <a:extLst>
              <a:ext uri="{FF2B5EF4-FFF2-40B4-BE49-F238E27FC236}">
                <a16:creationId xmlns:a16="http://schemas.microsoft.com/office/drawing/2014/main" id="{08B46F61-D1DB-C71C-B149-EC7C713E919E}"/>
              </a:ext>
            </a:extLst>
          </p:cNvPr>
          <p:cNvSpPr>
            <a:spLocks/>
          </p:cNvSpPr>
          <p:nvPr/>
        </p:nvSpPr>
        <p:spPr>
          <a:xfrm>
            <a:off x="3472982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49B67571-2EBF-B686-49C3-7D5977BF1184}"/>
              </a:ext>
            </a:extLst>
          </p:cNvPr>
          <p:cNvSpPr>
            <a:spLocks/>
          </p:cNvSpPr>
          <p:nvPr/>
        </p:nvSpPr>
        <p:spPr>
          <a:xfrm>
            <a:off x="1143644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21980C-66CE-DC50-7022-B35BE519731A}"/>
              </a:ext>
            </a:extLst>
          </p:cNvPr>
          <p:cNvGrpSpPr/>
          <p:nvPr/>
        </p:nvGrpSpPr>
        <p:grpSpPr>
          <a:xfrm>
            <a:off x="681050" y="1716005"/>
            <a:ext cx="705850" cy="3712839"/>
            <a:chOff x="681050" y="1716005"/>
            <a:chExt cx="705850" cy="37128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28E862-8658-74D9-6FA2-667A24AF4D2F}"/>
                </a:ext>
              </a:extLst>
            </p:cNvPr>
            <p:cNvSpPr/>
            <p:nvPr/>
          </p:nvSpPr>
          <p:spPr>
            <a:xfrm>
              <a:off x="681050" y="1716005"/>
              <a:ext cx="466783" cy="2215686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B84DAB-E455-EE52-0E91-5EA7708D8FF2}"/>
                </a:ext>
              </a:extLst>
            </p:cNvPr>
            <p:cNvSpPr/>
            <p:nvPr/>
          </p:nvSpPr>
          <p:spPr>
            <a:xfrm>
              <a:off x="681619" y="3802769"/>
              <a:ext cx="705281" cy="1626075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EE88D17C-47E9-55CE-E99B-1504226D1825}"/>
              </a:ext>
            </a:extLst>
          </p:cNvPr>
          <p:cNvSpPr/>
          <p:nvPr/>
        </p:nvSpPr>
        <p:spPr>
          <a:xfrm rot="247699">
            <a:off x="-235570" y="2909385"/>
            <a:ext cx="5779158" cy="5030165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61CDF9-228E-1387-AD84-AA8B80535A2B}"/>
              </a:ext>
            </a:extLst>
          </p:cNvPr>
          <p:cNvSpPr/>
          <p:nvPr/>
        </p:nvSpPr>
        <p:spPr>
          <a:xfrm>
            <a:off x="1419052" y="4719334"/>
            <a:ext cx="274320" cy="296185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3E5F06-64C2-EB4E-B1E7-00A26B11F25F}"/>
              </a:ext>
            </a:extLst>
          </p:cNvPr>
          <p:cNvSpPr/>
          <p:nvPr/>
        </p:nvSpPr>
        <p:spPr>
          <a:xfrm>
            <a:off x="3586167" y="5533224"/>
            <a:ext cx="274779" cy="305876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517B2114-69CC-C3DE-A0AD-C54F9B6CAB87}"/>
              </a:ext>
            </a:extLst>
          </p:cNvPr>
          <p:cNvSpPr>
            <a:spLocks/>
          </p:cNvSpPr>
          <p:nvPr/>
        </p:nvSpPr>
        <p:spPr>
          <a:xfrm>
            <a:off x="4241396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DC1A91D3-06BB-08E6-1F47-7295A22F4567}"/>
              </a:ext>
            </a:extLst>
          </p:cNvPr>
          <p:cNvSpPr/>
          <p:nvPr/>
        </p:nvSpPr>
        <p:spPr>
          <a:xfrm>
            <a:off x="-1731" y="1175310"/>
            <a:ext cx="9145201" cy="533400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2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B8730-3B05-F098-2523-790A1AE66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4A0516B0-69ED-4D44-F1D2-7A6543E2555A}"/>
              </a:ext>
            </a:extLst>
          </p:cNvPr>
          <p:cNvSpPr/>
          <p:nvPr/>
        </p:nvSpPr>
        <p:spPr>
          <a:xfrm>
            <a:off x="0" y="1155615"/>
            <a:ext cx="9144000" cy="568269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5C2944D-03C0-0E27-A8EE-27419949481A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9A60C6-795A-A2C5-800F-E5C7FE0C5A2D}"/>
              </a:ext>
            </a:extLst>
          </p:cNvPr>
          <p:cNvSpPr txBox="1"/>
          <p:nvPr/>
        </p:nvSpPr>
        <p:spPr>
          <a:xfrm>
            <a:off x="288770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PH" sz="2000" spc="6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F662A1C8-43E8-E390-E2FF-2DE5F2BE4A8A}"/>
              </a:ext>
            </a:extLst>
          </p:cNvPr>
          <p:cNvSpPr txBox="1">
            <a:spLocks/>
          </p:cNvSpPr>
          <p:nvPr/>
        </p:nvSpPr>
        <p:spPr>
          <a:xfrm>
            <a:off x="2887708" y="398449"/>
            <a:ext cx="5790628" cy="539859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AU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wo-Note Chords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DD3AE52-1545-481E-35A4-7311BC9CFC26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92498CC-5D45-E616-5AA8-255DD2E1E800}"/>
              </a:ext>
            </a:extLst>
          </p:cNvPr>
          <p:cNvSpPr/>
          <p:nvPr/>
        </p:nvSpPr>
        <p:spPr>
          <a:xfrm>
            <a:off x="307705" y="1353598"/>
            <a:ext cx="8507680" cy="4329092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9C74E9B9-4342-EDDA-C463-0EF45B03DAEC}"/>
              </a:ext>
            </a:extLst>
          </p:cNvPr>
          <p:cNvSpPr>
            <a:spLocks noChangeAspect="1"/>
          </p:cNvSpPr>
          <p:nvPr/>
        </p:nvSpPr>
        <p:spPr>
          <a:xfrm>
            <a:off x="661097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03E78010-F847-2D5A-6710-6E1F1D511369}"/>
              </a:ext>
            </a:extLst>
          </p:cNvPr>
          <p:cNvSpPr>
            <a:spLocks noChangeAspect="1"/>
          </p:cNvSpPr>
          <p:nvPr/>
        </p:nvSpPr>
        <p:spPr>
          <a:xfrm>
            <a:off x="1440553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903BC9BB-BBAE-8615-9CA5-0D612F595732}"/>
              </a:ext>
            </a:extLst>
          </p:cNvPr>
          <p:cNvSpPr>
            <a:spLocks noChangeAspect="1"/>
          </p:cNvSpPr>
          <p:nvPr/>
        </p:nvSpPr>
        <p:spPr>
          <a:xfrm>
            <a:off x="2220009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AB736EE9-E29E-8AF9-6919-F1F81FB6CB50}"/>
              </a:ext>
            </a:extLst>
          </p:cNvPr>
          <p:cNvSpPr>
            <a:spLocks noChangeAspect="1"/>
          </p:cNvSpPr>
          <p:nvPr/>
        </p:nvSpPr>
        <p:spPr>
          <a:xfrm>
            <a:off x="2999465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B1C82F5A-66AE-04E8-9E13-B2F6AFFB31BC}"/>
              </a:ext>
            </a:extLst>
          </p:cNvPr>
          <p:cNvSpPr>
            <a:spLocks noChangeAspect="1"/>
          </p:cNvSpPr>
          <p:nvPr/>
        </p:nvSpPr>
        <p:spPr>
          <a:xfrm>
            <a:off x="3778921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F57F86C9-A12F-1DA9-1B0D-B274FE33DAA0}"/>
              </a:ext>
            </a:extLst>
          </p:cNvPr>
          <p:cNvSpPr>
            <a:spLocks noChangeAspect="1"/>
          </p:cNvSpPr>
          <p:nvPr/>
        </p:nvSpPr>
        <p:spPr>
          <a:xfrm>
            <a:off x="4558377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8A40D4AE-88B6-9A28-6ADC-097ADA73D0B7}"/>
              </a:ext>
            </a:extLst>
          </p:cNvPr>
          <p:cNvSpPr>
            <a:spLocks noChangeAspect="1"/>
          </p:cNvSpPr>
          <p:nvPr/>
        </p:nvSpPr>
        <p:spPr>
          <a:xfrm>
            <a:off x="5337830" y="1343115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35C45FA6-CEA6-851D-18A8-128D0A2B14F5}"/>
              </a:ext>
            </a:extLst>
          </p:cNvPr>
          <p:cNvSpPr>
            <a:spLocks/>
          </p:cNvSpPr>
          <p:nvPr/>
        </p:nvSpPr>
        <p:spPr>
          <a:xfrm>
            <a:off x="1912447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8A34842A-A260-FE08-A8CB-042ABCEA3D2E}"/>
              </a:ext>
            </a:extLst>
          </p:cNvPr>
          <p:cNvSpPr>
            <a:spLocks noChangeAspect="1"/>
          </p:cNvSpPr>
          <p:nvPr/>
        </p:nvSpPr>
        <p:spPr>
          <a:xfrm>
            <a:off x="5054780" y="1342847"/>
            <a:ext cx="548640" cy="249300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D7DEE-39F6-9F86-758E-8D154F29E6B5}"/>
              </a:ext>
            </a:extLst>
          </p:cNvPr>
          <p:cNvSpPr/>
          <p:nvPr/>
        </p:nvSpPr>
        <p:spPr>
          <a:xfrm>
            <a:off x="306504" y="5613154"/>
            <a:ext cx="8513064" cy="268133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4" name="c3">
            <a:extLst>
              <a:ext uri="{FF2B5EF4-FFF2-40B4-BE49-F238E27FC236}">
                <a16:creationId xmlns:a16="http://schemas.microsoft.com/office/drawing/2014/main" id="{53990B83-2BED-CB3F-F200-8FA0B453E180}"/>
              </a:ext>
            </a:extLst>
          </p:cNvPr>
          <p:cNvSpPr>
            <a:spLocks noChangeAspect="1"/>
          </p:cNvSpPr>
          <p:nvPr/>
        </p:nvSpPr>
        <p:spPr>
          <a:xfrm>
            <a:off x="6128204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8" name="d3">
            <a:extLst>
              <a:ext uri="{FF2B5EF4-FFF2-40B4-BE49-F238E27FC236}">
                <a16:creationId xmlns:a16="http://schemas.microsoft.com/office/drawing/2014/main" id="{A1D200ED-5217-309C-18C8-20F1DAD16D9B}"/>
              </a:ext>
            </a:extLst>
          </p:cNvPr>
          <p:cNvSpPr>
            <a:spLocks noChangeAspect="1"/>
          </p:cNvSpPr>
          <p:nvPr/>
        </p:nvSpPr>
        <p:spPr>
          <a:xfrm>
            <a:off x="6907660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9" name="e3">
            <a:extLst>
              <a:ext uri="{FF2B5EF4-FFF2-40B4-BE49-F238E27FC236}">
                <a16:creationId xmlns:a16="http://schemas.microsoft.com/office/drawing/2014/main" id="{A18003FC-97FE-EA2A-F4A9-8FB2CF9B1E54}"/>
              </a:ext>
            </a:extLst>
          </p:cNvPr>
          <p:cNvSpPr>
            <a:spLocks noChangeAspect="1"/>
          </p:cNvSpPr>
          <p:nvPr/>
        </p:nvSpPr>
        <p:spPr>
          <a:xfrm>
            <a:off x="7687116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" name="c#3">
            <a:extLst>
              <a:ext uri="{FF2B5EF4-FFF2-40B4-BE49-F238E27FC236}">
                <a16:creationId xmlns:a16="http://schemas.microsoft.com/office/drawing/2014/main" id="{95A90615-47DD-9311-F6E3-16022BC987AB}"/>
              </a:ext>
            </a:extLst>
          </p:cNvPr>
          <p:cNvSpPr>
            <a:spLocks/>
          </p:cNvSpPr>
          <p:nvPr/>
        </p:nvSpPr>
        <p:spPr>
          <a:xfrm>
            <a:off x="6610751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" name="d#3">
            <a:extLst>
              <a:ext uri="{FF2B5EF4-FFF2-40B4-BE49-F238E27FC236}">
                <a16:creationId xmlns:a16="http://schemas.microsoft.com/office/drawing/2014/main" id="{D308C865-19E8-A621-5C46-B46581BEAACC}"/>
              </a:ext>
            </a:extLst>
          </p:cNvPr>
          <p:cNvSpPr>
            <a:spLocks/>
          </p:cNvSpPr>
          <p:nvPr/>
        </p:nvSpPr>
        <p:spPr>
          <a:xfrm>
            <a:off x="7379554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BEB847-1AD9-D1DC-63FB-3EAE8EAB64CD}"/>
              </a:ext>
            </a:extLst>
          </p:cNvPr>
          <p:cNvSpPr txBox="1"/>
          <p:nvPr/>
        </p:nvSpPr>
        <p:spPr>
          <a:xfrm>
            <a:off x="857250" y="4200525"/>
            <a:ext cx="4746170" cy="5787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 dirty="0">
                <a:solidFill>
                  <a:schemeClr val="tx1"/>
                </a:solidFill>
                <a:latin typeface="Calibri"/>
                <a:cs typeface="Calibri"/>
              </a:rPr>
              <a:t>C       D       E        F       G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A660F8-1FE8-CCDD-FFB6-365AD95F9297}"/>
              </a:ext>
            </a:extLst>
          </p:cNvPr>
          <p:cNvGrpSpPr/>
          <p:nvPr/>
        </p:nvGrpSpPr>
        <p:grpSpPr>
          <a:xfrm>
            <a:off x="3824483" y="1681526"/>
            <a:ext cx="707307" cy="3749040"/>
            <a:chOff x="3824483" y="1714577"/>
            <a:chExt cx="707307" cy="36823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DC4DA4-D1CD-AF45-E60C-27955F54B348}"/>
                </a:ext>
              </a:extLst>
            </p:cNvPr>
            <p:cNvSpPr/>
            <p:nvPr/>
          </p:nvSpPr>
          <p:spPr>
            <a:xfrm>
              <a:off x="3824483" y="1714577"/>
              <a:ext cx="466783" cy="2215686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224283-062A-9056-97B8-B9107DA93098}"/>
                </a:ext>
              </a:extLst>
            </p:cNvPr>
            <p:cNvSpPr/>
            <p:nvPr/>
          </p:nvSpPr>
          <p:spPr>
            <a:xfrm>
              <a:off x="3826509" y="3770870"/>
              <a:ext cx="705281" cy="1626075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117" name="f#3">
            <a:extLst>
              <a:ext uri="{FF2B5EF4-FFF2-40B4-BE49-F238E27FC236}">
                <a16:creationId xmlns:a16="http://schemas.microsoft.com/office/drawing/2014/main" id="{D726E8EE-4265-7DA6-1C73-47575508026A}"/>
              </a:ext>
            </a:extLst>
          </p:cNvPr>
          <p:cNvSpPr>
            <a:spLocks/>
          </p:cNvSpPr>
          <p:nvPr/>
        </p:nvSpPr>
        <p:spPr>
          <a:xfrm>
            <a:off x="3472982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49A5AB2B-FAE6-0F6F-F55A-C1C07F77EB96}"/>
              </a:ext>
            </a:extLst>
          </p:cNvPr>
          <p:cNvSpPr>
            <a:spLocks/>
          </p:cNvSpPr>
          <p:nvPr/>
        </p:nvSpPr>
        <p:spPr>
          <a:xfrm>
            <a:off x="1143644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1A95E69-6315-6FB3-9A67-29C95B8AD97D}"/>
              </a:ext>
            </a:extLst>
          </p:cNvPr>
          <p:cNvGrpSpPr/>
          <p:nvPr/>
        </p:nvGrpSpPr>
        <p:grpSpPr>
          <a:xfrm flipH="1">
            <a:off x="2242066" y="1678492"/>
            <a:ext cx="731520" cy="3749040"/>
            <a:chOff x="681050" y="1716005"/>
            <a:chExt cx="705850" cy="371283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EF81D1-C653-BAC5-ECE9-747B22E1107A}"/>
                </a:ext>
              </a:extLst>
            </p:cNvPr>
            <p:cNvSpPr/>
            <p:nvPr/>
          </p:nvSpPr>
          <p:spPr>
            <a:xfrm>
              <a:off x="681050" y="1716005"/>
              <a:ext cx="466783" cy="2215686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D23BCA0-4B46-DD80-ACCA-A7D6A0131F0F}"/>
                </a:ext>
              </a:extLst>
            </p:cNvPr>
            <p:cNvSpPr/>
            <p:nvPr/>
          </p:nvSpPr>
          <p:spPr>
            <a:xfrm>
              <a:off x="681619" y="3802769"/>
              <a:ext cx="705281" cy="1626075"/>
            </a:xfrm>
            <a:prstGeom prst="rect">
              <a:avLst/>
            </a:prstGeom>
            <a:solidFill>
              <a:srgbClr val="92D050">
                <a:alpha val="62504"/>
              </a:srgbClr>
            </a:solidFill>
            <a:ln>
              <a:noFill/>
            </a:ln>
            <a:effectLst>
              <a:softEdge rad="47578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AU" sz="1100">
                <a:solidFill>
                  <a:schemeClr val="tx2"/>
                </a:solidFill>
              </a:endParaRPr>
            </a:p>
          </p:txBody>
        </p:sp>
      </p:grpSp>
      <p:sp>
        <p:nvSpPr>
          <p:cNvPr id="5" name="Freeform 3">
            <a:extLst>
              <a:ext uri="{FF2B5EF4-FFF2-40B4-BE49-F238E27FC236}">
                <a16:creationId xmlns:a16="http://schemas.microsoft.com/office/drawing/2014/main" id="{6A1766A2-CBB9-E5FF-D3DB-79C67F11925A}"/>
              </a:ext>
            </a:extLst>
          </p:cNvPr>
          <p:cNvSpPr/>
          <p:nvPr/>
        </p:nvSpPr>
        <p:spPr>
          <a:xfrm rot="247699">
            <a:off x="-248351" y="2987424"/>
            <a:ext cx="5779158" cy="4867139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DD0F86-4637-6208-420B-4DBD7F6B9BCB}"/>
              </a:ext>
            </a:extLst>
          </p:cNvPr>
          <p:cNvSpPr/>
          <p:nvPr/>
        </p:nvSpPr>
        <p:spPr>
          <a:xfrm>
            <a:off x="2511088" y="4016772"/>
            <a:ext cx="274320" cy="296185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888A96-9B36-B5CB-0B02-86480A498EE8}"/>
              </a:ext>
            </a:extLst>
          </p:cNvPr>
          <p:cNvSpPr/>
          <p:nvPr/>
        </p:nvSpPr>
        <p:spPr>
          <a:xfrm>
            <a:off x="3629499" y="5495213"/>
            <a:ext cx="274779" cy="305876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753F0B31-F194-E628-9619-2BB6B937BBC1}"/>
              </a:ext>
            </a:extLst>
          </p:cNvPr>
          <p:cNvSpPr>
            <a:spLocks/>
          </p:cNvSpPr>
          <p:nvPr/>
        </p:nvSpPr>
        <p:spPr>
          <a:xfrm>
            <a:off x="4241396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49B33CA4-65AB-66EA-852C-91A9AA655C2D}"/>
              </a:ext>
            </a:extLst>
          </p:cNvPr>
          <p:cNvSpPr/>
          <p:nvPr/>
        </p:nvSpPr>
        <p:spPr>
          <a:xfrm>
            <a:off x="-1731" y="1175310"/>
            <a:ext cx="9145201" cy="533400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7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AAB0218A-54B8-A613-9E64-BF4BF58BA0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1" t="-9680" r="-9691" b="-9680"/>
          <a:stretch>
            <a:fillRect/>
          </a:stretch>
        </p:blipFill>
        <p:spPr>
          <a:xfrm>
            <a:off x="72827" y="774799"/>
            <a:ext cx="9037255" cy="6024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1F4A6-F129-1180-6528-C3418E49CA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53" y="1247590"/>
            <a:ext cx="7560001" cy="50403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BC82-BD29-599E-23A8-E1DB96C635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/>
              <a:t>Identity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9F4DBB-9BCA-5C20-3C29-063DE09894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5"/>
          <a:stretch>
            <a:fillRect/>
          </a:stretch>
        </p:blipFill>
        <p:spPr>
          <a:xfrm>
            <a:off x="772546" y="1220426"/>
            <a:ext cx="7598908" cy="504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DE147-3C6A-86AF-156C-53C1A83A67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51" y="1254448"/>
            <a:ext cx="7560001" cy="502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60AFAE-DDF8-2618-1BC3-06C0B27009E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Sports Teams’ Identity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0359E-1F91-BD17-F7B5-A7A812D637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6684" y="1240974"/>
            <a:ext cx="7550632" cy="5022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667D09-3618-6473-07D1-00FE53A17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3" b="89844" l="9961" r="95801">
                        <a14:foregroundMark x1="95801" y1="34180" x2="95801" y2="34180"/>
                        <a14:foregroundMark x1="48828" y1="9863" x2="48828" y2="9863"/>
                        <a14:foregroundMark x1="49707" y1="15332" x2="49707" y2="15332"/>
                        <a14:foregroundMark x1="51855" y1="11621" x2="51855" y2="11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276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0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59306 0.1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53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E31F5EDA-D964-EF47-2CC2-C7C828B61528}"/>
              </a:ext>
            </a:extLst>
          </p:cNvPr>
          <p:cNvSpPr/>
          <p:nvPr/>
        </p:nvSpPr>
        <p:spPr>
          <a:xfrm>
            <a:off x="475538" y="1239878"/>
            <a:ext cx="8160266" cy="5065672"/>
          </a:xfrm>
          <a:custGeom>
            <a:avLst/>
            <a:gdLst/>
            <a:ahLst/>
            <a:cxnLst/>
            <a:rect l="l" t="t" r="r" b="b"/>
            <a:pathLst>
              <a:path w="4926957" h="3320733">
                <a:moveTo>
                  <a:pt x="0" y="0"/>
                </a:moveTo>
                <a:lnTo>
                  <a:pt x="4926957" y="0"/>
                </a:lnTo>
                <a:lnTo>
                  <a:pt x="4926957" y="3320733"/>
                </a:lnTo>
                <a:lnTo>
                  <a:pt x="0" y="33207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E08DC-F36F-9562-9F5C-7E459571DF55}"/>
              </a:ext>
            </a:extLst>
          </p:cNvPr>
          <p:cNvSpPr/>
          <p:nvPr/>
        </p:nvSpPr>
        <p:spPr>
          <a:xfrm>
            <a:off x="1651587" y="1888434"/>
            <a:ext cx="5731335" cy="3364267"/>
          </a:xfrm>
          <a:prstGeom prst="rect">
            <a:avLst/>
          </a:prstGeom>
          <a:solidFill>
            <a:srgbClr val="0A0A0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8AB069-3825-774C-B72E-0087AFF3AF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Soccer Anthem Lyrics</a:t>
            </a:r>
          </a:p>
        </p:txBody>
      </p:sp>
      <p:pic>
        <p:nvPicPr>
          <p:cNvPr id="3" name="Online Media 3" descr="Tottenham Hotspur FC - Official Song">
            <a:hlinkClick r:id="" action="ppaction://media"/>
            <a:extLst>
              <a:ext uri="{FF2B5EF4-FFF2-40B4-BE49-F238E27FC236}">
                <a16:creationId xmlns:a16="http://schemas.microsoft.com/office/drawing/2014/main" id="{CDC0D523-3037-71FA-F832-AAEF767B3F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81644" y="1953942"/>
            <a:ext cx="5701278" cy="323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C4AEC8D-ED1F-0733-6401-EF4DF85EC39F}"/>
              </a:ext>
            </a:extLst>
          </p:cNvPr>
          <p:cNvSpPr/>
          <p:nvPr/>
        </p:nvSpPr>
        <p:spPr>
          <a:xfrm>
            <a:off x="475538" y="1239878"/>
            <a:ext cx="8160266" cy="5065672"/>
          </a:xfrm>
          <a:custGeom>
            <a:avLst/>
            <a:gdLst/>
            <a:ahLst/>
            <a:cxnLst/>
            <a:rect l="l" t="t" r="r" b="b"/>
            <a:pathLst>
              <a:path w="4926957" h="3320733">
                <a:moveTo>
                  <a:pt x="0" y="0"/>
                </a:moveTo>
                <a:lnTo>
                  <a:pt x="4926957" y="0"/>
                </a:lnTo>
                <a:lnTo>
                  <a:pt x="4926957" y="3320733"/>
                </a:lnTo>
                <a:lnTo>
                  <a:pt x="0" y="3320733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E9A3A0-06A3-064F-308B-D972AF8215AB}"/>
              </a:ext>
            </a:extLst>
          </p:cNvPr>
          <p:cNvSpPr/>
          <p:nvPr/>
        </p:nvSpPr>
        <p:spPr>
          <a:xfrm>
            <a:off x="1651587" y="1888434"/>
            <a:ext cx="5731335" cy="3364267"/>
          </a:xfrm>
          <a:prstGeom prst="rect">
            <a:avLst/>
          </a:prstGeom>
          <a:solidFill>
            <a:srgbClr val="0A0A0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8AB069-3825-774C-B72E-0087AFF3AF0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Soccer Anthem Lyrics</a:t>
            </a:r>
          </a:p>
        </p:txBody>
      </p:sp>
      <p:pic>
        <p:nvPicPr>
          <p:cNvPr id="6" name="Online Media 3" descr="Glory Glory Manchester United">
            <a:hlinkClick r:id="" action="ppaction://media"/>
            <a:extLst>
              <a:ext uri="{FF2B5EF4-FFF2-40B4-BE49-F238E27FC236}">
                <a16:creationId xmlns:a16="http://schemas.microsoft.com/office/drawing/2014/main" id="{17E5C9D8-D78D-14B8-9E45-05A47C428CF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12687" y="1999411"/>
            <a:ext cx="5577840" cy="31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2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D0C2EA03-208C-1D23-8886-9B9773E23E0C}"/>
              </a:ext>
            </a:extLst>
          </p:cNvPr>
          <p:cNvSpPr/>
          <p:nvPr/>
        </p:nvSpPr>
        <p:spPr>
          <a:xfrm>
            <a:off x="475538" y="1239878"/>
            <a:ext cx="8160266" cy="5065672"/>
          </a:xfrm>
          <a:custGeom>
            <a:avLst/>
            <a:gdLst/>
            <a:ahLst/>
            <a:cxnLst/>
            <a:rect l="l" t="t" r="r" b="b"/>
            <a:pathLst>
              <a:path w="4926957" h="3320733">
                <a:moveTo>
                  <a:pt x="0" y="0"/>
                </a:moveTo>
                <a:lnTo>
                  <a:pt x="4926957" y="0"/>
                </a:lnTo>
                <a:lnTo>
                  <a:pt x="4926957" y="3320733"/>
                </a:lnTo>
                <a:lnTo>
                  <a:pt x="0" y="33207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5EA46F-C761-0835-4CBE-2C5578891532}"/>
              </a:ext>
            </a:extLst>
          </p:cNvPr>
          <p:cNvSpPr/>
          <p:nvPr/>
        </p:nvSpPr>
        <p:spPr>
          <a:xfrm>
            <a:off x="1651587" y="1888434"/>
            <a:ext cx="5731335" cy="3364267"/>
          </a:xfrm>
          <a:prstGeom prst="rect">
            <a:avLst/>
          </a:prstGeom>
          <a:solidFill>
            <a:srgbClr val="0A0A0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5D468B-7F12-F966-CB9D-0E1F0E5C30F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Soccer Anthem Lyrics</a:t>
            </a:r>
          </a:p>
        </p:txBody>
      </p:sp>
      <p:pic>
        <p:nvPicPr>
          <p:cNvPr id="3" name="Online Media 2" descr="Glory Glory Manchester United">
            <a:hlinkClick r:id="" action="ppaction://media"/>
            <a:extLst>
              <a:ext uri="{FF2B5EF4-FFF2-40B4-BE49-F238E27FC236}">
                <a16:creationId xmlns:a16="http://schemas.microsoft.com/office/drawing/2014/main" id="{E9272787-F5EF-CD28-576F-2EEC266345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728419" y="1997984"/>
            <a:ext cx="5577840" cy="3151481"/>
          </a:xfrm>
          <a:prstGeom prst="rect">
            <a:avLst/>
          </a:prstGeom>
        </p:spPr>
      </p:pic>
      <p:pic>
        <p:nvPicPr>
          <p:cNvPr id="4" name="Online Media 3" descr="Tottenham Hotspur FC - Official Song">
            <a:hlinkClick r:id="" action="ppaction://media"/>
            <a:extLst>
              <a:ext uri="{FF2B5EF4-FFF2-40B4-BE49-F238E27FC236}">
                <a16:creationId xmlns:a16="http://schemas.microsoft.com/office/drawing/2014/main" id="{C094C3BA-6BD6-7551-9C5C-8B15DC70A74D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719090" y="2011669"/>
            <a:ext cx="5577840" cy="31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BA4002-653F-80D8-B9CF-699F41695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95" y="859695"/>
            <a:ext cx="8594610" cy="586590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6DA601-4DA0-C55E-6F61-2D33953CA1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Inspiration For Sports Anthems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9FA5C-28C6-4AAF-F35D-39CF0468AE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688" y="2660007"/>
            <a:ext cx="5509995" cy="3633640"/>
          </a:xfrm>
          <a:prstGeom prst="rect">
            <a:avLst/>
          </a:prstGeom>
        </p:spPr>
      </p:pic>
      <p:grpSp>
        <p:nvGrpSpPr>
          <p:cNvPr id="12" name="Group 3">
            <a:extLst>
              <a:ext uri="{FF2B5EF4-FFF2-40B4-BE49-F238E27FC236}">
                <a16:creationId xmlns:a16="http://schemas.microsoft.com/office/drawing/2014/main" id="{E1A44129-0F5D-9FD8-407F-33DABB803EB0}"/>
              </a:ext>
            </a:extLst>
          </p:cNvPr>
          <p:cNvGrpSpPr/>
          <p:nvPr/>
        </p:nvGrpSpPr>
        <p:grpSpPr>
          <a:xfrm>
            <a:off x="6037817" y="1804622"/>
            <a:ext cx="2350577" cy="1718715"/>
            <a:chOff x="0" y="0"/>
            <a:chExt cx="812800" cy="533400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EBF4E8B6-C9CD-6C41-AE15-37B0C5893F70}"/>
                </a:ext>
              </a:extLst>
            </p:cNvPr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4" name="Group 5">
            <a:extLst>
              <a:ext uri="{FF2B5EF4-FFF2-40B4-BE49-F238E27FC236}">
                <a16:creationId xmlns:a16="http://schemas.microsoft.com/office/drawing/2014/main" id="{ADCD2381-6687-5CC7-2553-65FA83060578}"/>
              </a:ext>
            </a:extLst>
          </p:cNvPr>
          <p:cNvGrpSpPr/>
          <p:nvPr/>
        </p:nvGrpSpPr>
        <p:grpSpPr>
          <a:xfrm>
            <a:off x="3487028" y="1303406"/>
            <a:ext cx="2278531" cy="1666035"/>
            <a:chOff x="0" y="0"/>
            <a:chExt cx="812800" cy="533400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2356FE91-9A95-BD16-13FE-3E9A40628FA4}"/>
                </a:ext>
              </a:extLst>
            </p:cNvPr>
            <p:cNvSpPr/>
            <p:nvPr/>
          </p:nvSpPr>
          <p:spPr>
            <a:xfrm rot="252588">
              <a:off x="869" y="-5291"/>
              <a:ext cx="817340" cy="539976"/>
            </a:xfrm>
            <a:custGeom>
              <a:avLst/>
              <a:gdLst/>
              <a:ahLst/>
              <a:cxnLst/>
              <a:rect l="l" t="t" r="r" b="b"/>
              <a:pathLst>
                <a:path w="817340" h="539976">
                  <a:moveTo>
                    <a:pt x="440894" y="1966"/>
                  </a:moveTo>
                  <a:cubicBezTo>
                    <a:pt x="449786" y="1312"/>
                    <a:pt x="458730" y="654"/>
                    <a:pt x="467604" y="0"/>
                  </a:cubicBezTo>
                  <a:cubicBezTo>
                    <a:pt x="539005" y="3678"/>
                    <a:pt x="585395" y="29999"/>
                    <a:pt x="609096" y="76911"/>
                  </a:cubicBezTo>
                  <a:cubicBezTo>
                    <a:pt x="726568" y="61775"/>
                    <a:pt x="819058" y="146970"/>
                    <a:pt x="773408" y="240627"/>
                  </a:cubicBezTo>
                  <a:cubicBezTo>
                    <a:pt x="792175" y="258220"/>
                    <a:pt x="808228" y="278263"/>
                    <a:pt x="815549" y="306211"/>
                  </a:cubicBezTo>
                  <a:cubicBezTo>
                    <a:pt x="816147" y="314327"/>
                    <a:pt x="816743" y="322424"/>
                    <a:pt x="817340" y="330539"/>
                  </a:cubicBezTo>
                  <a:cubicBezTo>
                    <a:pt x="807044" y="403799"/>
                    <a:pt x="743486" y="457469"/>
                    <a:pt x="632286" y="452465"/>
                  </a:cubicBezTo>
                  <a:cubicBezTo>
                    <a:pt x="606649" y="491578"/>
                    <a:pt x="558911" y="532372"/>
                    <a:pt x="480038" y="533535"/>
                  </a:cubicBezTo>
                  <a:cubicBezTo>
                    <a:pt x="439267" y="534092"/>
                    <a:pt x="409991" y="522091"/>
                    <a:pt x="384007" y="506806"/>
                  </a:cubicBezTo>
                  <a:cubicBezTo>
                    <a:pt x="359012" y="522942"/>
                    <a:pt x="331629" y="536176"/>
                    <a:pt x="290887" y="539299"/>
                  </a:cubicBezTo>
                  <a:cubicBezTo>
                    <a:pt x="196626" y="546449"/>
                    <a:pt x="129526" y="496313"/>
                    <a:pt x="122466" y="421288"/>
                  </a:cubicBezTo>
                  <a:cubicBezTo>
                    <a:pt x="60564" y="408172"/>
                    <a:pt x="17100" y="378383"/>
                    <a:pt x="1791" y="323062"/>
                  </a:cubicBezTo>
                  <a:cubicBezTo>
                    <a:pt x="1193" y="314947"/>
                    <a:pt x="595" y="306815"/>
                    <a:pt x="0" y="298734"/>
                  </a:cubicBezTo>
                  <a:cubicBezTo>
                    <a:pt x="8241" y="242192"/>
                    <a:pt x="44487" y="204388"/>
                    <a:pt x="108028" y="184817"/>
                  </a:cubicBezTo>
                  <a:cubicBezTo>
                    <a:pt x="97237" y="91253"/>
                    <a:pt x="222202" y="23093"/>
                    <a:pt x="331454" y="56621"/>
                  </a:cubicBezTo>
                  <a:cubicBezTo>
                    <a:pt x="355236" y="34314"/>
                    <a:pt x="389372" y="9381"/>
                    <a:pt x="440894" y="1966"/>
                  </a:cubicBezTo>
                  <a:close/>
                </a:path>
              </a:pathLst>
            </a:custGeom>
            <a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6" name="Group 7">
            <a:extLst>
              <a:ext uri="{FF2B5EF4-FFF2-40B4-BE49-F238E27FC236}">
                <a16:creationId xmlns:a16="http://schemas.microsoft.com/office/drawing/2014/main" id="{4F3B6B20-1357-08A6-0CA7-1DF3ABA0E834}"/>
              </a:ext>
            </a:extLst>
          </p:cNvPr>
          <p:cNvGrpSpPr/>
          <p:nvPr/>
        </p:nvGrpSpPr>
        <p:grpSpPr>
          <a:xfrm>
            <a:off x="668540" y="1814461"/>
            <a:ext cx="2560132" cy="1871940"/>
            <a:chOff x="0" y="0"/>
            <a:chExt cx="812800" cy="53340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44BCB545-959A-FA7A-2562-219B707CCC3D}"/>
                </a:ext>
              </a:extLst>
            </p:cNvPr>
            <p:cNvSpPr/>
            <p:nvPr/>
          </p:nvSpPr>
          <p:spPr>
            <a:xfrm>
              <a:off x="0" y="0"/>
              <a:ext cx="812800" cy="533400"/>
            </a:xfrm>
            <a:custGeom>
              <a:avLst/>
              <a:gdLst/>
              <a:ahLst/>
              <a:cxnLst/>
              <a:rect l="l" t="t" r="r" b="b"/>
              <a:pathLst>
                <a:path w="812800" h="533400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 dirty="0"/>
            </a:p>
          </p:txBody>
        </p:sp>
      </p:grpSp>
      <p:sp>
        <p:nvSpPr>
          <p:cNvPr id="3" name="Freeform 3">
            <a:extLst>
              <a:ext uri="{FF2B5EF4-FFF2-40B4-BE49-F238E27FC236}">
                <a16:creationId xmlns:a16="http://schemas.microsoft.com/office/drawing/2014/main" id="{793C1C5B-325C-3A9C-F15C-7FD82D56E50B}"/>
              </a:ext>
            </a:extLst>
          </p:cNvPr>
          <p:cNvSpPr/>
          <p:nvPr/>
        </p:nvSpPr>
        <p:spPr>
          <a:xfrm>
            <a:off x="476559" y="1193479"/>
            <a:ext cx="4160520" cy="553212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460" b="91216" l="33843" r="70234">
                          <a14:foregroundMark x1="50573" y1="56206" x2="50573" y2="56206"/>
                          <a14:foregroundMark x1="42420" y1="21324" x2="56093" y2="32336"/>
                          <a14:foregroundMark x1="56093" y1="32336" x2="62803" y2="65181"/>
                          <a14:foregroundMark x1="62803" y1="65181" x2="48705" y2="58943"/>
                          <a14:foregroundMark x1="48705" y1="58943" x2="48068" y2="53787"/>
                          <a14:foregroundMark x1="41401" y1="19351" x2="64968" y2="23934"/>
                          <a14:foregroundMark x1="64968" y1="23934" x2="68025" y2="42903"/>
                          <a14:foregroundMark x1="68025" y1="42903" x2="66454" y2="62763"/>
                          <a14:foregroundMark x1="66454" y1="62763" x2="58174" y2="75048"/>
                          <a14:foregroundMark x1="58174" y1="75048" x2="47856" y2="79694"/>
                          <a14:foregroundMark x1="47856" y1="79694" x2="47049" y2="79313"/>
                          <a14:foregroundMark x1="37962" y1="18460" x2="37962" y2="18460"/>
                          <a14:foregroundMark x1="37410" y1="89115" x2="37410" y2="89115"/>
                          <a14:foregroundMark x1="37028" y1="89561" x2="37028" y2="8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4509" t="-14502" r="-5530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49872-9593-F3D6-1907-D4A3B6A449B0}"/>
              </a:ext>
            </a:extLst>
          </p:cNvPr>
          <p:cNvSpPr txBox="1"/>
          <p:nvPr/>
        </p:nvSpPr>
        <p:spPr>
          <a:xfrm>
            <a:off x="1436130" y="1844664"/>
            <a:ext cx="2925141" cy="22794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Tottenham Hotspurs,</a:t>
            </a:r>
          </a:p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Tottenham Hotspurs,</a:t>
            </a:r>
          </a:p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Tottenham Hotspurs,</a:t>
            </a:r>
          </a:p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the spurs go marching on.</a:t>
            </a:r>
            <a:endParaRPr lang="en-AU" sz="22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00637F6-B328-37D1-251A-0D07D4DABC59}"/>
              </a:ext>
            </a:extLst>
          </p:cNvPr>
          <p:cNvSpPr/>
          <p:nvPr/>
        </p:nvSpPr>
        <p:spPr>
          <a:xfrm>
            <a:off x="4104734" y="1168402"/>
            <a:ext cx="4100373" cy="5532120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460" b="91216" l="33843" r="70234">
                          <a14:foregroundMark x1="50573" y1="56206" x2="50573" y2="56206"/>
                          <a14:foregroundMark x1="42420" y1="21324" x2="56093" y2="32336"/>
                          <a14:foregroundMark x1="56093" y1="32336" x2="62803" y2="65181"/>
                          <a14:foregroundMark x1="62803" y1="65181" x2="48705" y2="58943"/>
                          <a14:foregroundMark x1="48705" y1="58943" x2="48068" y2="53787"/>
                          <a14:foregroundMark x1="41401" y1="19351" x2="64968" y2="23934"/>
                          <a14:foregroundMark x1="64968" y1="23934" x2="68025" y2="42903"/>
                          <a14:foregroundMark x1="68025" y1="42903" x2="66454" y2="62763"/>
                          <a14:foregroundMark x1="66454" y1="62763" x2="58174" y2="75048"/>
                          <a14:foregroundMark x1="58174" y1="75048" x2="47856" y2="79694"/>
                          <a14:foregroundMark x1="47856" y1="79694" x2="47049" y2="79313"/>
                          <a14:foregroundMark x1="37962" y1="18460" x2="37962" y2="18460"/>
                          <a14:foregroundMark x1="37410" y1="89115" x2="37410" y2="89115"/>
                          <a14:foregroundMark x1="37028" y1="89561" x2="37028" y2="8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4509" t="-14502" r="-5530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0EB56-F47F-DCA7-D26B-253211978092}"/>
              </a:ext>
            </a:extLst>
          </p:cNvPr>
          <p:cNvSpPr txBox="1"/>
          <p:nvPr/>
        </p:nvSpPr>
        <p:spPr>
          <a:xfrm>
            <a:off x="5118660" y="1823304"/>
            <a:ext cx="2774994" cy="22794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Man United,</a:t>
            </a:r>
          </a:p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Man United,</a:t>
            </a:r>
          </a:p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Man United,</a:t>
            </a:r>
          </a:p>
          <a:p>
            <a:pPr>
              <a:spcBef>
                <a:spcPts val="0"/>
              </a:spcBef>
            </a:pPr>
            <a:r>
              <a:rPr lang="en-US" sz="2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As the reds go marching on.</a:t>
            </a:r>
            <a:endParaRPr lang="en-AU" sz="22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ADA983-E8BC-D29E-E7F7-6159149159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695" y="6459551"/>
            <a:ext cx="8594610" cy="4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A65264-1E11-1382-9636-E78F5DF7F2F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Creating Team Anthem Lyrics</a:t>
            </a:r>
            <a:endParaRPr lang="en-AU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374B5D3E-CC54-437C-270A-FE5C8F1CF057}"/>
              </a:ext>
            </a:extLst>
          </p:cNvPr>
          <p:cNvSpPr/>
          <p:nvPr/>
        </p:nvSpPr>
        <p:spPr>
          <a:xfrm>
            <a:off x="-1175657" y="-52172"/>
            <a:ext cx="10613571" cy="6910172"/>
          </a:xfrm>
          <a:custGeom>
            <a:avLst/>
            <a:gdLst/>
            <a:ahLst/>
            <a:cxnLst/>
            <a:rect l="l" t="t" r="r" b="b"/>
            <a:pathLst>
              <a:path w="7834985" h="4700991">
                <a:moveTo>
                  <a:pt x="0" y="0"/>
                </a:moveTo>
                <a:lnTo>
                  <a:pt x="7834985" y="0"/>
                </a:lnTo>
                <a:lnTo>
                  <a:pt x="7834985" y="4700991"/>
                </a:lnTo>
                <a:lnTo>
                  <a:pt x="0" y="4700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72204-B5D2-C91D-EBD6-7F33723528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1" b="89974" l="2930" r="98438">
                        <a14:foregroundMark x1="7520" y1="35807" x2="7520" y2="35807"/>
                        <a14:foregroundMark x1="47461" y1="20247" x2="40039" y2="16667"/>
                        <a14:foregroundMark x1="96094" y1="37174" x2="96094" y2="37174"/>
                        <a14:foregroundMark x1="98438" y1="39974" x2="98438" y2="39974"/>
                        <a14:foregroundMark x1="93066" y1="38281" x2="93066" y2="38281"/>
                        <a14:foregroundMark x1="91602" y1="38607" x2="91602" y2="38607"/>
                        <a14:foregroundMark x1="95215" y1="37956" x2="95215" y2="37956"/>
                        <a14:foregroundMark x1="96777" y1="37500" x2="96777" y2="37500"/>
                        <a14:foregroundMark x1="94434" y1="39844" x2="94434" y2="39844"/>
                        <a14:foregroundMark x1="2930" y1="38607" x2="2930" y2="38607"/>
                        <a14:foregroundMark x1="53027" y1="18359" x2="56152" y2="17253"/>
                        <a14:foregroundMark x1="56152" y1="17253" x2="56152" y2="17253"/>
                        <a14:foregroundMark x1="59180" y1="15690" x2="63184" y2="11263"/>
                        <a14:foregroundMark x1="61035" y1="9701" x2="43652" y2="1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55067-95A9-8516-C635-0F2A38B318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4590" r="94238">
                        <a14:foregroundMark x1="6934" y1="35286" x2="7910" y2="31510"/>
                        <a14:foregroundMark x1="50195" y1="20052" x2="54199" y2="18359"/>
                        <a14:foregroundMark x1="46973" y1="18685" x2="42188" y2="16927"/>
                        <a14:foregroundMark x1="50684" y1="10677" x2="58691" y2="10677"/>
                        <a14:foregroundMark x1="39648" y1="10482" x2="52148" y2="10482"/>
                        <a14:foregroundMark x1="59668" y1="10026" x2="61035" y2="9896"/>
                        <a14:foregroundMark x1="4590" y1="39844" x2="4590" y2="39844"/>
                        <a14:foregroundMark x1="36133" y1="26042" x2="36133" y2="26042"/>
                        <a14:foregroundMark x1="41992" y1="26367" x2="41992" y2="26367"/>
                        <a14:foregroundMark x1="56348" y1="26172" x2="56348" y2="26172"/>
                        <a14:foregroundMark x1="60840" y1="14909" x2="60840" y2="14909"/>
                        <a14:foregroundMark x1="94238" y1="39388" x2="94238" y2="39388"/>
                        <a14:foregroundMark x1="49023" y1="27279" x2="49023" y2="27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FC1F44-8040-003C-03A2-967E53CB79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11" b="89972" l="9961" r="89844">
                        <a14:foregroundMark x1="37891" y1="23524" x2="37891" y2="23524"/>
                        <a14:foregroundMark x1="34180" y1="25679" x2="38965" y2="25211"/>
                        <a14:foregroundMark x1="38574" y1="22868" x2="35449" y2="21837"/>
                        <a14:foregroundMark x1="38770" y1="12371" x2="38770" y2="12371"/>
                        <a14:foregroundMark x1="51953" y1="8997" x2="51953" y2="8997"/>
                        <a14:foregroundMark x1="54199" y1="4311" x2="54199" y2="4311"/>
                        <a14:foregroundMark x1="41602" y1="33271" x2="41602" y2="33271"/>
                        <a14:foregroundMark x1="34180" y1="21181" x2="34180" y2="21181"/>
                        <a14:foregroundMark x1="29785" y1="19775" x2="29785" y2="19775"/>
                        <a14:backgroundMark x1="33984" y1="5623" x2="27148" y2="8810"/>
                        <a14:backgroundMark x1="64941" y1="4592" x2="72461" y2="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2095500"/>
            <a:ext cx="4572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Songs that are played to represent different countries are called national ___________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One purpose of music in sports is 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: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hide the sound of the crowds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istract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people from the game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m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otivate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ath</a:t>
            </a:r>
            <a:r>
              <a:rPr lang="en-US" sz="1800" i="0" dirty="0" err="1">
                <a:solidFill>
                  <a:srgbClr val="181818"/>
                </a:solidFill>
                <a:latin typeface="Calibri" panose="020F0502020204030204"/>
              </a:rPr>
              <a:t>letes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Melody is another word for a tune. Music that supports the melody is called an a_________________.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031817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15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031817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anthems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031815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parties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541761" y="1574307"/>
            <a:ext cx="143815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anthems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2933485" y="4385027"/>
            <a:ext cx="22342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 err="1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ccompaniment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4053297" y="1924666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0001747" flipH="1">
                <a:off x="4034223" y="1905601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477711" y="3290012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3324" y="3275621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DB599F-5B3F-31B6-E0B0-0C01FF34CECE}"/>
              </a:ext>
            </a:extLst>
          </p:cNvPr>
          <p:cNvSpPr txBox="1"/>
          <p:nvPr/>
        </p:nvSpPr>
        <p:spPr>
          <a:xfrm rot="21329852">
            <a:off x="2389223" y="85376"/>
            <a:ext cx="143815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00B050"/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Revise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6740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47D5A-C25B-E0BA-75D8-308C13540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097A42C-96C0-7209-8448-793EF43E27A8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BC8BB1F0-4940-A7A1-6395-C0C3BA21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97AF86B8-1DC0-93E9-56A4-A53B187A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B2F6DB-E883-37BF-45CE-470265784DAB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086508-DBDE-FF95-4D5C-E58EB0FA43D7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65D6AB-2868-88EC-6AE7-3A5AB4F92CDC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800" b="1" i="0" dirty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You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Do: Team Identity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AD5B78-9D33-287F-DCBC-675F792C2459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0" dirty="0">
                  <a:solidFill>
                    <a:srgbClr val="181818"/>
                  </a:solidFill>
                  <a:latin typeface="Calibri"/>
                  <a:cs typeface="Calibri"/>
                </a:rPr>
                <a:t>L</a:t>
              </a:r>
              <a:r>
                <a:rPr lang="en-AU" sz="1400" b="1" i="0" dirty="0" err="1">
                  <a:solidFill>
                    <a:srgbClr val="181818"/>
                  </a:solidFill>
                  <a:latin typeface="Calibri"/>
                  <a:cs typeface="Calibri"/>
                </a:rPr>
                <a:t>esson</a:t>
              </a:r>
              <a:r>
                <a:rPr lang="en-AU" sz="1400" b="1" i="0" dirty="0">
                  <a:solidFill>
                    <a:srgbClr val="181818"/>
                  </a:solidFill>
                  <a:latin typeface="Calibri"/>
                  <a:cs typeface="Calibri"/>
                </a:rPr>
                <a:t> 2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54D41E-54B7-4AC7-D11F-79032D0A3282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C866259-0389-921D-AAFD-004B04703C5D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3C09CAC-BDFB-2F82-6132-65583B58F3C0}"/>
              </a:ext>
            </a:extLst>
          </p:cNvPr>
          <p:cNvSpPr txBox="1"/>
          <p:nvPr/>
        </p:nvSpPr>
        <p:spPr>
          <a:xfrm>
            <a:off x="2477711" y="1321460"/>
            <a:ext cx="462339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 team’s name is: 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Our team’s </a:t>
            </a:r>
            <a:r>
              <a:rPr lang="en-US" sz="1800" i="0" dirty="0" err="1">
                <a:solidFill>
                  <a:srgbClr val="181818"/>
                </a:solidFill>
                <a:latin typeface="Calibri" panose="020F0502020204030204"/>
              </a:rPr>
              <a:t>colour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 is: 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Our team’s fact or characteristic is: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______________________________________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______________________________________</a:t>
            </a: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dirty="0">
                <a:solidFill>
                  <a:srgbClr val="181818"/>
                </a:solidFill>
                <a:latin typeface="Calibri" panose="020F0502020204030204"/>
              </a:rPr>
              <a:t>Team Anthem Chorus: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Glory, glory 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Glory, glory 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Glory, glory 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And the __________________ go marching 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2D5E05B-D921-9469-4BE1-BAAF081D3B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1AFE78-BDD1-A5BD-CF22-9F3D4B4D221D}"/>
              </a:ext>
            </a:extLst>
          </p:cNvPr>
          <p:cNvSpPr txBox="1"/>
          <p:nvPr/>
        </p:nvSpPr>
        <p:spPr>
          <a:xfrm rot="21590417">
            <a:off x="2494259" y="3435150"/>
            <a:ext cx="4412892" cy="482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1" i="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You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Do: Composition Lyrics</a:t>
            </a:r>
          </a:p>
        </p:txBody>
      </p:sp>
    </p:spTree>
    <p:extLst>
      <p:ext uri="{BB962C8B-B14F-4D97-AF65-F5344CB8AC3E}">
        <p14:creationId xmlns:p14="http://schemas.microsoft.com/office/powerpoint/2010/main" val="389618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9613101C-1B91-CA50-7C19-EB0FF8DE3EA0}"/>
              </a:ext>
            </a:extLst>
          </p:cNvPr>
          <p:cNvSpPr/>
          <p:nvPr/>
        </p:nvSpPr>
        <p:spPr>
          <a:xfrm>
            <a:off x="440798" y="1193279"/>
            <a:ext cx="8237538" cy="5093294"/>
          </a:xfrm>
          <a:custGeom>
            <a:avLst/>
            <a:gdLst/>
            <a:ahLst/>
            <a:cxnLst/>
            <a:rect l="l" t="t" r="r" b="b"/>
            <a:pathLst>
              <a:path w="7834985" h="4700991">
                <a:moveTo>
                  <a:pt x="0" y="0"/>
                </a:moveTo>
                <a:lnTo>
                  <a:pt x="7834985" y="0"/>
                </a:lnTo>
                <a:lnTo>
                  <a:pt x="7834985" y="4700991"/>
                </a:lnTo>
                <a:lnTo>
                  <a:pt x="0" y="470099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37254C-BAB1-6000-DCA0-DDC25727507F}"/>
              </a:ext>
            </a:extLst>
          </p:cNvPr>
          <p:cNvSpPr/>
          <p:nvPr/>
        </p:nvSpPr>
        <p:spPr>
          <a:xfrm>
            <a:off x="643718" y="1325491"/>
            <a:ext cx="7831698" cy="4827116"/>
          </a:xfrm>
          <a:prstGeom prst="round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A9185-17F8-A909-F8DE-CDB5F8491F8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896278"/>
            <a:ext cx="8237538" cy="5244513"/>
          </a:xfrm>
        </p:spPr>
        <p:txBody>
          <a:bodyPr/>
          <a:lstStyle/>
          <a:p>
            <a:pPr algn="ctr"/>
            <a:endParaRPr lang="en-AU" dirty="0"/>
          </a:p>
          <a:p>
            <a:pPr algn="ctr"/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CHORUS:</a:t>
            </a:r>
          </a:p>
          <a:p>
            <a:pPr algn="ctr"/>
            <a:r>
              <a:rPr lang="en-AU" dirty="0"/>
              <a:t>Glory, glory Tottenham Hotspur,</a:t>
            </a:r>
          </a:p>
          <a:p>
            <a:pPr algn="ctr"/>
            <a:r>
              <a:rPr lang="en-AU" dirty="0"/>
              <a:t>Glory, glory Tottenham Hotspur,</a:t>
            </a:r>
          </a:p>
          <a:p>
            <a:pPr algn="ctr"/>
            <a:r>
              <a:rPr lang="en-AU" dirty="0"/>
              <a:t>Glory, glory Tottenham Hotspur,</a:t>
            </a:r>
          </a:p>
          <a:p>
            <a:pPr algn="ctr"/>
            <a:r>
              <a:rPr lang="en-AU" dirty="0"/>
              <a:t>And the Spurs go marching on.</a:t>
            </a:r>
          </a:p>
          <a:p>
            <a:pPr algn="ctr"/>
            <a:endParaRPr lang="en-AU" dirty="0"/>
          </a:p>
          <a:p>
            <a:pPr algn="ctr"/>
            <a:r>
              <a:rPr lang="en-AU" b="1" dirty="0">
                <a:solidFill>
                  <a:schemeClr val="accent1">
                    <a:lumMod val="75000"/>
                  </a:schemeClr>
                </a:solidFill>
              </a:rPr>
              <a:t>VERSE:</a:t>
            </a:r>
          </a:p>
          <a:p>
            <a:pPr algn="ctr"/>
            <a:r>
              <a:rPr lang="en-AU" dirty="0"/>
              <a:t>Tottenham are the greatest team the world has ever seen,</a:t>
            </a:r>
          </a:p>
          <a:p>
            <a:pPr algn="ctr"/>
            <a:r>
              <a:rPr lang="en-AU" dirty="0"/>
              <a:t>Tottenham are the greatest team the world has ever seen,</a:t>
            </a:r>
          </a:p>
          <a:p>
            <a:pPr algn="ctr"/>
            <a:r>
              <a:rPr lang="en-AU" dirty="0"/>
              <a:t>Tottenham are the greatest team the world has ever seen,</a:t>
            </a:r>
          </a:p>
          <a:p>
            <a:pPr algn="ctr"/>
            <a:r>
              <a:rPr lang="en-AU" dirty="0"/>
              <a:t>And the Spurs go marching on.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1A24E4-B2D4-EFF0-290F-C6F48F7012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Soccer Anthem Structure</a:t>
            </a:r>
          </a:p>
        </p:txBody>
      </p:sp>
    </p:spTree>
    <p:extLst>
      <p:ext uri="{BB962C8B-B14F-4D97-AF65-F5344CB8AC3E}">
        <p14:creationId xmlns:p14="http://schemas.microsoft.com/office/powerpoint/2010/main" val="422356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9A993-3D1A-28AE-5E0E-8DB894602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5D475D-CF63-F7FB-C5B6-77173FC42745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4" name="Picture 3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7F7FDD03-BFBC-1BD3-B84B-1CF261DDD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5" name="Picture 4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A037107D-4415-4DB0-64A8-B616AF10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B8E60DA9-8A74-824B-B0DC-A1691E067A6E}"/>
              </a:ext>
            </a:extLst>
          </p:cNvPr>
          <p:cNvSpPr/>
          <p:nvPr/>
        </p:nvSpPr>
        <p:spPr>
          <a:xfrm>
            <a:off x="1340532" y="0"/>
            <a:ext cx="5904054" cy="7282679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460" b="91216" l="33843" r="70234">
                          <a14:foregroundMark x1="50573" y1="56206" x2="50573" y2="56206"/>
                          <a14:foregroundMark x1="42420" y1="21324" x2="56093" y2="32336"/>
                          <a14:foregroundMark x1="56093" y1="32336" x2="62803" y2="65181"/>
                          <a14:foregroundMark x1="62803" y1="65181" x2="48705" y2="58943"/>
                          <a14:foregroundMark x1="48705" y1="58943" x2="48068" y2="53787"/>
                          <a14:foregroundMark x1="41401" y1="19351" x2="64968" y2="23934"/>
                          <a14:foregroundMark x1="64968" y1="23934" x2="68025" y2="42903"/>
                          <a14:foregroundMark x1="68025" y1="42903" x2="66454" y2="62763"/>
                          <a14:foregroundMark x1="66454" y1="62763" x2="58174" y2="75048"/>
                          <a14:foregroundMark x1="58174" y1="75048" x2="47856" y2="79694"/>
                          <a14:foregroundMark x1="47856" y1="79694" x2="47049" y2="79313"/>
                          <a14:foregroundMark x1="37962" y1="18460" x2="37962" y2="18460"/>
                          <a14:foregroundMark x1="37410" y1="89115" x2="37410" y2="89115"/>
                          <a14:foregroundMark x1="37028" y1="89561" x2="37028" y2="8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4509" t="-14502" r="-55301"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92481-5F31-C0B6-F2DE-71A0981D16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74310" y="914400"/>
            <a:ext cx="227928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05A5EE-E140-D2B9-098B-5B1ED3DB1441}"/>
              </a:ext>
            </a:extLst>
          </p:cNvPr>
          <p:cNvSpPr txBox="1"/>
          <p:nvPr/>
        </p:nvSpPr>
        <p:spPr>
          <a:xfrm>
            <a:off x="2757600" y="666266"/>
            <a:ext cx="3995665" cy="29889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the ‘bats go marching on.</a:t>
            </a:r>
            <a:endParaRPr lang="en-AU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67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8941D-A1EC-DD9A-6B64-3056B8F1B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509156C-2399-4013-5C58-44E32D7721A4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E94E4D37-75DC-10A4-F596-A9E31F5A9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95A601EB-B618-134A-1605-9E9DC67D5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5A1702-9C17-C2ED-34E3-C1DE92C09DF5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AC084E0-48B3-7DEE-C204-B8545B4A68B6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E4B2C4-A019-61E1-6515-5DCCDC8B73D2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800" b="1" i="0" dirty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You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Do: Team Identity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68DBB4-76BE-8ADA-78E9-D71FCB0C9341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0" dirty="0">
                  <a:solidFill>
                    <a:srgbClr val="181818"/>
                  </a:solidFill>
                  <a:latin typeface="Calibri"/>
                  <a:cs typeface="Calibri"/>
                </a:rPr>
                <a:t>L</a:t>
              </a:r>
              <a:r>
                <a:rPr lang="en-AU" sz="1400" b="1" i="0" dirty="0" err="1">
                  <a:solidFill>
                    <a:srgbClr val="181818"/>
                  </a:solidFill>
                  <a:latin typeface="Calibri"/>
                  <a:cs typeface="Calibri"/>
                </a:rPr>
                <a:t>esson</a:t>
              </a:r>
              <a:r>
                <a:rPr lang="en-AU" sz="1400" b="1" i="0" dirty="0">
                  <a:solidFill>
                    <a:srgbClr val="181818"/>
                  </a:solidFill>
                  <a:latin typeface="Calibri"/>
                  <a:cs typeface="Calibri"/>
                </a:rPr>
                <a:t> 2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B120EB-E86C-151F-E32E-89E57C7C9297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049223-10A9-CBBB-522C-279EA45611AC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D387703-F1A0-ECFA-E817-2192FFCFC723}"/>
              </a:ext>
            </a:extLst>
          </p:cNvPr>
          <p:cNvSpPr txBox="1"/>
          <p:nvPr/>
        </p:nvSpPr>
        <p:spPr>
          <a:xfrm>
            <a:off x="2477711" y="1321460"/>
            <a:ext cx="462339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r team’s name is: 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Our team’s </a:t>
            </a:r>
            <a:r>
              <a:rPr lang="en-US" sz="1800" i="0" dirty="0" err="1">
                <a:solidFill>
                  <a:srgbClr val="181818"/>
                </a:solidFill>
                <a:latin typeface="Calibri" panose="020F0502020204030204"/>
              </a:rPr>
              <a:t>colour</a:t>
            </a: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 is: 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Our team’s fact or characteristic is: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______________________________________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______________________________________</a:t>
            </a: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dirty="0">
                <a:solidFill>
                  <a:srgbClr val="181818"/>
                </a:solidFill>
                <a:latin typeface="Calibri" panose="020F0502020204030204"/>
              </a:rPr>
              <a:t>Team Anthem Chorus: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Glory, glory 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Glory, glory 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Glory, glory 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And the __________________ go marching 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B919F18-A9AA-1B54-4392-498C4B59B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1A2BB3-BD87-D6A6-3710-2ACDA1391961}"/>
              </a:ext>
            </a:extLst>
          </p:cNvPr>
          <p:cNvSpPr txBox="1"/>
          <p:nvPr/>
        </p:nvSpPr>
        <p:spPr>
          <a:xfrm rot="21590417">
            <a:off x="2494259" y="3435150"/>
            <a:ext cx="4412892" cy="4822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1" i="0" dirty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You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Do: Composition Lyrics</a:t>
            </a:r>
          </a:p>
        </p:txBody>
      </p:sp>
    </p:spTree>
    <p:extLst>
      <p:ext uri="{BB962C8B-B14F-4D97-AF65-F5344CB8AC3E}">
        <p14:creationId xmlns:p14="http://schemas.microsoft.com/office/powerpoint/2010/main" val="3918114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7B705-B4A8-7B26-B519-7F5C751B1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396FDEFE-C27C-2366-E3FF-0D2C16282A00}"/>
              </a:ext>
            </a:extLst>
          </p:cNvPr>
          <p:cNvSpPr/>
          <p:nvPr/>
        </p:nvSpPr>
        <p:spPr>
          <a:xfrm>
            <a:off x="0" y="1175493"/>
            <a:ext cx="9144000" cy="568269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F9B2292-3902-7C8F-F821-7663A5C8848F}"/>
              </a:ext>
            </a:extLst>
          </p:cNvPr>
          <p:cNvSpPr/>
          <p:nvPr/>
        </p:nvSpPr>
        <p:spPr>
          <a:xfrm>
            <a:off x="1" y="-87343"/>
            <a:ext cx="9144000" cy="1744401"/>
          </a:xfrm>
          <a:prstGeom prst="rect">
            <a:avLst/>
          </a:prstGeom>
          <a:gradFill>
            <a:gsLst>
              <a:gs pos="52000">
                <a:srgbClr val="0D0D0D"/>
              </a:gs>
              <a:gs pos="0">
                <a:srgbClr val="181818"/>
              </a:gs>
              <a:gs pos="100000">
                <a:srgbClr val="181818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623496A-4060-EA4E-8FD5-899DE7B45D1C}"/>
              </a:ext>
            </a:extLst>
          </p:cNvPr>
          <p:cNvSpPr txBox="1"/>
          <p:nvPr/>
        </p:nvSpPr>
        <p:spPr>
          <a:xfrm>
            <a:off x="2887708" y="1148517"/>
            <a:ext cx="4472579" cy="400110"/>
          </a:xfrm>
          <a:prstGeom prst="rect">
            <a:avLst/>
          </a:prstGeom>
          <a:noFill/>
          <a:scene3d>
            <a:camera prst="orthographicFront">
              <a:rot lat="3000000" lon="0" rev="0"/>
            </a:camera>
            <a:lightRig rig="threePt" dir="t"/>
          </a:scene3d>
          <a:sp3d>
            <a:bevelB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PH" sz="2000" spc="60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VIRTUOSITY</a:t>
            </a:r>
          </a:p>
        </p:txBody>
      </p:sp>
      <p:sp>
        <p:nvSpPr>
          <p:cNvPr id="104" name="Text Placeholder 5">
            <a:extLst>
              <a:ext uri="{FF2B5EF4-FFF2-40B4-BE49-F238E27FC236}">
                <a16:creationId xmlns:a16="http://schemas.microsoft.com/office/drawing/2014/main" id="{F3892409-BC01-22EA-C051-1FD87A433604}"/>
              </a:ext>
            </a:extLst>
          </p:cNvPr>
          <p:cNvSpPr txBox="1">
            <a:spLocks/>
          </p:cNvSpPr>
          <p:nvPr/>
        </p:nvSpPr>
        <p:spPr>
          <a:xfrm>
            <a:off x="1453921" y="398173"/>
            <a:ext cx="5853655" cy="539859"/>
          </a:xfrm>
          <a:prstGeom prst="rect">
            <a:avLst/>
          </a:prstGeo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34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Lyrics to a Tune</a:t>
            </a:r>
            <a:endParaRPr lang="en-AU" sz="34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E37897F-6496-B30B-C954-47A843D8E8A8}"/>
              </a:ext>
            </a:extLst>
          </p:cNvPr>
          <p:cNvSpPr txBox="1"/>
          <p:nvPr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7A4A3C4-93DA-CE7A-344E-ABD67FDB161C}"/>
              </a:ext>
            </a:extLst>
          </p:cNvPr>
          <p:cNvSpPr/>
          <p:nvPr/>
        </p:nvSpPr>
        <p:spPr>
          <a:xfrm>
            <a:off x="307705" y="1353598"/>
            <a:ext cx="8507680" cy="4329092"/>
          </a:xfrm>
          <a:prstGeom prst="rect">
            <a:avLst/>
          </a:prstGeom>
          <a:solidFill>
            <a:srgbClr val="181818"/>
          </a:solidFill>
          <a:ln w="25400" cap="flat" cmpd="sng" algn="ctr">
            <a:solidFill>
              <a:srgbClr val="1818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8" name="c3">
            <a:extLst>
              <a:ext uri="{FF2B5EF4-FFF2-40B4-BE49-F238E27FC236}">
                <a16:creationId xmlns:a16="http://schemas.microsoft.com/office/drawing/2014/main" id="{E021FEAE-5A93-D883-6827-348B9AE2A82C}"/>
              </a:ext>
            </a:extLst>
          </p:cNvPr>
          <p:cNvSpPr>
            <a:spLocks noChangeAspect="1"/>
          </p:cNvSpPr>
          <p:nvPr/>
        </p:nvSpPr>
        <p:spPr>
          <a:xfrm>
            <a:off x="661097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9" name="d3">
            <a:extLst>
              <a:ext uri="{FF2B5EF4-FFF2-40B4-BE49-F238E27FC236}">
                <a16:creationId xmlns:a16="http://schemas.microsoft.com/office/drawing/2014/main" id="{5F2FE131-DA90-29AC-AC27-FCEEDB89A93B}"/>
              </a:ext>
            </a:extLst>
          </p:cNvPr>
          <p:cNvSpPr>
            <a:spLocks noChangeAspect="1"/>
          </p:cNvSpPr>
          <p:nvPr/>
        </p:nvSpPr>
        <p:spPr>
          <a:xfrm>
            <a:off x="1440553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0" name="e3">
            <a:extLst>
              <a:ext uri="{FF2B5EF4-FFF2-40B4-BE49-F238E27FC236}">
                <a16:creationId xmlns:a16="http://schemas.microsoft.com/office/drawing/2014/main" id="{42F8360E-1920-989C-EAAA-76B8E0784D64}"/>
              </a:ext>
            </a:extLst>
          </p:cNvPr>
          <p:cNvSpPr>
            <a:spLocks noChangeAspect="1"/>
          </p:cNvSpPr>
          <p:nvPr/>
        </p:nvSpPr>
        <p:spPr>
          <a:xfrm>
            <a:off x="2220009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1" name="f3">
            <a:extLst>
              <a:ext uri="{FF2B5EF4-FFF2-40B4-BE49-F238E27FC236}">
                <a16:creationId xmlns:a16="http://schemas.microsoft.com/office/drawing/2014/main" id="{809935D1-9A1D-61AE-0D9E-C39B4D51740C}"/>
              </a:ext>
            </a:extLst>
          </p:cNvPr>
          <p:cNvSpPr>
            <a:spLocks noChangeAspect="1"/>
          </p:cNvSpPr>
          <p:nvPr/>
        </p:nvSpPr>
        <p:spPr>
          <a:xfrm>
            <a:off x="2999465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2" name="g3">
            <a:extLst>
              <a:ext uri="{FF2B5EF4-FFF2-40B4-BE49-F238E27FC236}">
                <a16:creationId xmlns:a16="http://schemas.microsoft.com/office/drawing/2014/main" id="{EA787793-6A1E-5291-55E9-E5627203E2AA}"/>
              </a:ext>
            </a:extLst>
          </p:cNvPr>
          <p:cNvSpPr>
            <a:spLocks noChangeAspect="1"/>
          </p:cNvSpPr>
          <p:nvPr/>
        </p:nvSpPr>
        <p:spPr>
          <a:xfrm>
            <a:off x="3778921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3" name="a3">
            <a:extLst>
              <a:ext uri="{FF2B5EF4-FFF2-40B4-BE49-F238E27FC236}">
                <a16:creationId xmlns:a16="http://schemas.microsoft.com/office/drawing/2014/main" id="{BEFF7B7D-EDD3-BD08-C8C2-70ED9AC8515F}"/>
              </a:ext>
            </a:extLst>
          </p:cNvPr>
          <p:cNvSpPr>
            <a:spLocks noChangeAspect="1"/>
          </p:cNvSpPr>
          <p:nvPr/>
        </p:nvSpPr>
        <p:spPr>
          <a:xfrm>
            <a:off x="4558377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4" name="b3">
            <a:extLst>
              <a:ext uri="{FF2B5EF4-FFF2-40B4-BE49-F238E27FC236}">
                <a16:creationId xmlns:a16="http://schemas.microsoft.com/office/drawing/2014/main" id="{636CF312-3F3E-DCDE-B075-CA943FD6E943}"/>
              </a:ext>
            </a:extLst>
          </p:cNvPr>
          <p:cNvSpPr>
            <a:spLocks noChangeAspect="1"/>
          </p:cNvSpPr>
          <p:nvPr/>
        </p:nvSpPr>
        <p:spPr>
          <a:xfrm>
            <a:off x="5337830" y="1343115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5" name="c#3">
            <a:extLst>
              <a:ext uri="{FF2B5EF4-FFF2-40B4-BE49-F238E27FC236}">
                <a16:creationId xmlns:a16="http://schemas.microsoft.com/office/drawing/2014/main" id="{9577FF71-32A0-FC9E-61EB-F3534679DB62}"/>
              </a:ext>
            </a:extLst>
          </p:cNvPr>
          <p:cNvSpPr>
            <a:spLocks/>
          </p:cNvSpPr>
          <p:nvPr/>
        </p:nvSpPr>
        <p:spPr>
          <a:xfrm>
            <a:off x="1143644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6" name="d#3">
            <a:extLst>
              <a:ext uri="{FF2B5EF4-FFF2-40B4-BE49-F238E27FC236}">
                <a16:creationId xmlns:a16="http://schemas.microsoft.com/office/drawing/2014/main" id="{62FC2521-5236-873E-C686-1AA782DF7D9F}"/>
              </a:ext>
            </a:extLst>
          </p:cNvPr>
          <p:cNvSpPr>
            <a:spLocks/>
          </p:cNvSpPr>
          <p:nvPr/>
        </p:nvSpPr>
        <p:spPr>
          <a:xfrm>
            <a:off x="1912447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9" name="a#3">
            <a:extLst>
              <a:ext uri="{FF2B5EF4-FFF2-40B4-BE49-F238E27FC236}">
                <a16:creationId xmlns:a16="http://schemas.microsoft.com/office/drawing/2014/main" id="{F8514A8A-DF6B-4A33-75B8-110B43A9477E}"/>
              </a:ext>
            </a:extLst>
          </p:cNvPr>
          <p:cNvSpPr>
            <a:spLocks noChangeAspect="1"/>
          </p:cNvSpPr>
          <p:nvPr/>
        </p:nvSpPr>
        <p:spPr>
          <a:xfrm>
            <a:off x="5054780" y="1342847"/>
            <a:ext cx="548640" cy="249300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24AE3B-9E62-378F-DCB6-20400FD12DF2}"/>
              </a:ext>
            </a:extLst>
          </p:cNvPr>
          <p:cNvSpPr/>
          <p:nvPr/>
        </p:nvSpPr>
        <p:spPr>
          <a:xfrm>
            <a:off x="306504" y="5613154"/>
            <a:ext cx="8513064" cy="268133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>
            <a:bevelT w="101600" prst="rible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4" name="c3">
            <a:extLst>
              <a:ext uri="{FF2B5EF4-FFF2-40B4-BE49-F238E27FC236}">
                <a16:creationId xmlns:a16="http://schemas.microsoft.com/office/drawing/2014/main" id="{AD8456F3-41D7-2254-0891-0AFC19092468}"/>
              </a:ext>
            </a:extLst>
          </p:cNvPr>
          <p:cNvSpPr>
            <a:spLocks noChangeAspect="1"/>
          </p:cNvSpPr>
          <p:nvPr/>
        </p:nvSpPr>
        <p:spPr>
          <a:xfrm>
            <a:off x="6128204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8" name="d3">
            <a:extLst>
              <a:ext uri="{FF2B5EF4-FFF2-40B4-BE49-F238E27FC236}">
                <a16:creationId xmlns:a16="http://schemas.microsoft.com/office/drawing/2014/main" id="{952CE0A5-BD3F-3F00-D441-11396B0A8E64}"/>
              </a:ext>
            </a:extLst>
          </p:cNvPr>
          <p:cNvSpPr>
            <a:spLocks noChangeAspect="1"/>
          </p:cNvSpPr>
          <p:nvPr/>
        </p:nvSpPr>
        <p:spPr>
          <a:xfrm>
            <a:off x="6907660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9" name="e3">
            <a:extLst>
              <a:ext uri="{FF2B5EF4-FFF2-40B4-BE49-F238E27FC236}">
                <a16:creationId xmlns:a16="http://schemas.microsoft.com/office/drawing/2014/main" id="{AE08421D-4190-6605-2C26-64CC0C2B8B70}"/>
              </a:ext>
            </a:extLst>
          </p:cNvPr>
          <p:cNvSpPr>
            <a:spLocks noChangeAspect="1"/>
          </p:cNvSpPr>
          <p:nvPr/>
        </p:nvSpPr>
        <p:spPr>
          <a:xfrm>
            <a:off x="7687116" y="1353598"/>
            <a:ext cx="792824" cy="4107557"/>
          </a:xfrm>
          <a:custGeom>
            <a:avLst/>
            <a:gdLst>
              <a:gd name="connsiteX0" fmla="*/ 0 w 360000"/>
              <a:gd name="connsiteY0" fmla="*/ 0 h 1670539"/>
              <a:gd name="connsiteX1" fmla="*/ 360000 w 360000"/>
              <a:gd name="connsiteY1" fmla="*/ 0 h 1670539"/>
              <a:gd name="connsiteX2" fmla="*/ 360000 w 360000"/>
              <a:gd name="connsiteY2" fmla="*/ 1621546 h 1670539"/>
              <a:gd name="connsiteX3" fmla="*/ 311838 w 360000"/>
              <a:gd name="connsiteY3" fmla="*/ 1670539 h 1670539"/>
              <a:gd name="connsiteX4" fmla="*/ 48163 w 360000"/>
              <a:gd name="connsiteY4" fmla="*/ 1670539 h 1670539"/>
              <a:gd name="connsiteX5" fmla="*/ 0 w 360000"/>
              <a:gd name="connsiteY5" fmla="*/ 1621546 h 167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0000" h="1670539">
                <a:moveTo>
                  <a:pt x="0" y="0"/>
                </a:moveTo>
                <a:lnTo>
                  <a:pt x="360000" y="0"/>
                </a:lnTo>
                <a:lnTo>
                  <a:pt x="360000" y="1621546"/>
                </a:lnTo>
                <a:lnTo>
                  <a:pt x="311838" y="1670539"/>
                </a:lnTo>
                <a:lnTo>
                  <a:pt x="48163" y="1670539"/>
                </a:lnTo>
                <a:lnTo>
                  <a:pt x="0" y="1621546"/>
                </a:lnTo>
                <a:close/>
              </a:path>
            </a:pathLst>
          </a:custGeom>
          <a:solidFill>
            <a:srgbClr val="F8F8F8"/>
          </a:solidFill>
          <a:ln w="6350" cap="flat" cmpd="sng" algn="ctr">
            <a:solidFill>
              <a:srgbClr val="181818">
                <a:lumMod val="85000"/>
                <a:lumOff val="15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38100" h="38100"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0" name="c#3">
            <a:extLst>
              <a:ext uri="{FF2B5EF4-FFF2-40B4-BE49-F238E27FC236}">
                <a16:creationId xmlns:a16="http://schemas.microsoft.com/office/drawing/2014/main" id="{8DC5F1E4-ADA2-93FD-A810-AF8CE50379DF}"/>
              </a:ext>
            </a:extLst>
          </p:cNvPr>
          <p:cNvSpPr>
            <a:spLocks/>
          </p:cNvSpPr>
          <p:nvPr/>
        </p:nvSpPr>
        <p:spPr>
          <a:xfrm>
            <a:off x="6610751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" name="d#3">
            <a:extLst>
              <a:ext uri="{FF2B5EF4-FFF2-40B4-BE49-F238E27FC236}">
                <a16:creationId xmlns:a16="http://schemas.microsoft.com/office/drawing/2014/main" id="{7CBC2B4B-0774-60C9-DC93-ED58F20AD4D3}"/>
              </a:ext>
            </a:extLst>
          </p:cNvPr>
          <p:cNvSpPr>
            <a:spLocks/>
          </p:cNvSpPr>
          <p:nvPr/>
        </p:nvSpPr>
        <p:spPr>
          <a:xfrm>
            <a:off x="7379554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7" name="f#3">
            <a:extLst>
              <a:ext uri="{FF2B5EF4-FFF2-40B4-BE49-F238E27FC236}">
                <a16:creationId xmlns:a16="http://schemas.microsoft.com/office/drawing/2014/main" id="{C65B1D5D-B9A3-E779-DA0C-17C3D02C70ED}"/>
              </a:ext>
            </a:extLst>
          </p:cNvPr>
          <p:cNvSpPr>
            <a:spLocks/>
          </p:cNvSpPr>
          <p:nvPr/>
        </p:nvSpPr>
        <p:spPr>
          <a:xfrm>
            <a:off x="3472982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18" name="g#3">
            <a:extLst>
              <a:ext uri="{FF2B5EF4-FFF2-40B4-BE49-F238E27FC236}">
                <a16:creationId xmlns:a16="http://schemas.microsoft.com/office/drawing/2014/main" id="{D5D5B8E3-76F1-C326-7CD8-C472D6E414A1}"/>
              </a:ext>
            </a:extLst>
          </p:cNvPr>
          <p:cNvSpPr>
            <a:spLocks/>
          </p:cNvSpPr>
          <p:nvPr/>
        </p:nvSpPr>
        <p:spPr>
          <a:xfrm>
            <a:off x="4241396" y="1343115"/>
            <a:ext cx="548640" cy="2495518"/>
          </a:xfrm>
          <a:prstGeom prst="rect">
            <a:avLst/>
          </a:prstGeom>
          <a:solidFill>
            <a:srgbClr val="181818">
              <a:lumMod val="95000"/>
              <a:lumOff val="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prstMaterial="plastic"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09DA559-87D9-92EC-077C-DCC59D24E757}"/>
              </a:ext>
            </a:extLst>
          </p:cNvPr>
          <p:cNvSpPr/>
          <p:nvPr/>
        </p:nvSpPr>
        <p:spPr>
          <a:xfrm>
            <a:off x="-1731" y="1175310"/>
            <a:ext cx="9145201" cy="533400"/>
          </a:xfrm>
          <a:prstGeom prst="rect">
            <a:avLst/>
          </a:prstGeom>
          <a:solidFill>
            <a:srgbClr val="187F99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H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LD Beginner GT Yr 1-3"/>
              <a:ea typeface="+mn-ea"/>
              <a:cs typeface="+mn-cs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11622A73-981B-839F-4EA1-6A134168DF8F}"/>
              </a:ext>
            </a:extLst>
          </p:cNvPr>
          <p:cNvSpPr/>
          <p:nvPr/>
        </p:nvSpPr>
        <p:spPr>
          <a:xfrm rot="247699">
            <a:off x="-1870" y="6245150"/>
            <a:ext cx="5779158" cy="5119161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5" name="GGSA DEMO TRACKS - John Brown's Body line one, slow.wav">
            <a:hlinkClick r:id="" action="ppaction://media"/>
            <a:extLst>
              <a:ext uri="{FF2B5EF4-FFF2-40B4-BE49-F238E27FC236}">
                <a16:creationId xmlns:a16="http://schemas.microsoft.com/office/drawing/2014/main" id="{6CEBBBBE-BE07-2924-9A8A-DFF315E72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-2990090" y="4630141"/>
            <a:ext cx="1009410" cy="100941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41687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02188 -0.489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E0745-ED2F-3F06-233F-A9E06FB6A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649AE9C-4C0E-3196-A0C2-1411E8208B34}"/>
              </a:ext>
            </a:extLst>
          </p:cNvPr>
          <p:cNvGrpSpPr/>
          <p:nvPr/>
        </p:nvGrpSpPr>
        <p:grpSpPr>
          <a:xfrm>
            <a:off x="-1042739" y="-866274"/>
            <a:ext cx="11241816" cy="9201382"/>
            <a:chOff x="-92121" y="-145451"/>
            <a:chExt cx="9236121" cy="7425258"/>
          </a:xfrm>
        </p:grpSpPr>
        <p:pic>
          <p:nvPicPr>
            <p:cNvPr id="4" name="Picture 3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89EB8BA4-E72F-0538-659F-40C10F072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5" name="Picture 4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14343115-4C25-E5CA-02A2-FBB13B3E2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0B6031B-8D98-8843-FD8D-086AB203719C}"/>
              </a:ext>
            </a:extLst>
          </p:cNvPr>
          <p:cNvSpPr/>
          <p:nvPr/>
        </p:nvSpPr>
        <p:spPr>
          <a:xfrm rot="247699">
            <a:off x="-8599990" y="1816557"/>
            <a:ext cx="5779158" cy="5119161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D99C0BCB-7F79-8483-A321-D59646BD7D90}"/>
              </a:ext>
            </a:extLst>
          </p:cNvPr>
          <p:cNvSpPr/>
          <p:nvPr/>
        </p:nvSpPr>
        <p:spPr>
          <a:xfrm>
            <a:off x="40994" y="-1279006"/>
            <a:ext cx="8640522" cy="10392941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460" b="91216" l="33843" r="70234">
                          <a14:foregroundMark x1="50573" y1="56206" x2="50573" y2="56206"/>
                          <a14:foregroundMark x1="42420" y1="21324" x2="56093" y2="32336"/>
                          <a14:foregroundMark x1="56093" y1="32336" x2="62803" y2="65181"/>
                          <a14:foregroundMark x1="62803" y1="65181" x2="48705" y2="58943"/>
                          <a14:foregroundMark x1="48705" y1="58943" x2="48068" y2="53787"/>
                          <a14:foregroundMark x1="41401" y1="19351" x2="64968" y2="23934"/>
                          <a14:foregroundMark x1="64968" y1="23934" x2="68025" y2="42903"/>
                          <a14:foregroundMark x1="68025" y1="42903" x2="66454" y2="62763"/>
                          <a14:foregroundMark x1="66454" y1="62763" x2="58174" y2="75048"/>
                          <a14:foregroundMark x1="58174" y1="75048" x2="47856" y2="79694"/>
                          <a14:foregroundMark x1="47856" y1="79694" x2="47049" y2="79313"/>
                          <a14:foregroundMark x1="37962" y1="18460" x2="37962" y2="18460"/>
                          <a14:foregroundMark x1="37410" y1="89115" x2="37410" y2="89115"/>
                          <a14:foregroundMark x1="37028" y1="89561" x2="37028" y2="8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4509" t="-14502" r="-5530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42C82-A4EC-63D6-63F9-070DE0F1B9B7}"/>
              </a:ext>
            </a:extLst>
          </p:cNvPr>
          <p:cNvSpPr txBox="1"/>
          <p:nvPr/>
        </p:nvSpPr>
        <p:spPr>
          <a:xfrm>
            <a:off x="2230140" y="-301229"/>
            <a:ext cx="5847615" cy="42653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sz="36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sz="36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sz="36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the ‘bats go marching on.</a:t>
            </a:r>
            <a:endParaRPr lang="en-AU" sz="36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E0F77E-631E-19CE-AE2C-E0B980B31ACB}"/>
              </a:ext>
            </a:extLst>
          </p:cNvPr>
          <p:cNvSpPr txBox="1"/>
          <p:nvPr/>
        </p:nvSpPr>
        <p:spPr>
          <a:xfrm>
            <a:off x="2236419" y="2872655"/>
            <a:ext cx="960581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9541EE-F582-1389-4B20-9D4DD882F482}"/>
              </a:ext>
            </a:extLst>
          </p:cNvPr>
          <p:cNvSpPr txBox="1"/>
          <p:nvPr/>
        </p:nvSpPr>
        <p:spPr>
          <a:xfrm>
            <a:off x="3058351" y="2881204"/>
            <a:ext cx="1179977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 err="1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pur</a:t>
            </a: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-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52C808-42AA-583C-593B-837C3852B3F7}"/>
              </a:ext>
            </a:extLst>
          </p:cNvPr>
          <p:cNvSpPr txBox="1"/>
          <p:nvPr/>
        </p:nvSpPr>
        <p:spPr>
          <a:xfrm>
            <a:off x="3911257" y="2889175"/>
            <a:ext cx="960581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 err="1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ple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BB606-99D0-C22B-B76F-A53F2B5AAE5F}"/>
              </a:ext>
            </a:extLst>
          </p:cNvPr>
          <p:cNvSpPr txBox="1"/>
          <p:nvPr/>
        </p:nvSpPr>
        <p:spPr>
          <a:xfrm>
            <a:off x="4707097" y="2900279"/>
            <a:ext cx="1237635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Auss-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815D6A-BD93-E2C3-87BE-3C47805AFCBC}"/>
              </a:ext>
            </a:extLst>
          </p:cNvPr>
          <p:cNvSpPr txBox="1"/>
          <p:nvPr/>
        </p:nvSpPr>
        <p:spPr>
          <a:xfrm>
            <a:off x="5681674" y="2871515"/>
            <a:ext cx="960581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 err="1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ie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B738FD-08FE-AED9-2414-BB26D3C86D59}"/>
              </a:ext>
            </a:extLst>
          </p:cNvPr>
          <p:cNvSpPr txBox="1"/>
          <p:nvPr/>
        </p:nvSpPr>
        <p:spPr>
          <a:xfrm>
            <a:off x="2275204" y="3499761"/>
            <a:ext cx="1498952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 err="1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Wom</a:t>
            </a: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-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5F1BF7-0A7D-A0BA-B633-55135DDE679E}"/>
              </a:ext>
            </a:extLst>
          </p:cNvPr>
          <p:cNvSpPr txBox="1"/>
          <p:nvPr/>
        </p:nvSpPr>
        <p:spPr>
          <a:xfrm>
            <a:off x="3433085" y="3546703"/>
            <a:ext cx="1316800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bats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FF9FB8-6A23-CA4E-A600-BBA29009F1C1}"/>
              </a:ext>
            </a:extLst>
          </p:cNvPr>
          <p:cNvSpPr txBox="1"/>
          <p:nvPr/>
        </p:nvSpPr>
        <p:spPr>
          <a:xfrm>
            <a:off x="4579471" y="3519503"/>
            <a:ext cx="960581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are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0BAD3B-BF5E-6795-29F4-3DB6B4DCA35E}"/>
              </a:ext>
            </a:extLst>
          </p:cNvPr>
          <p:cNvSpPr txBox="1"/>
          <p:nvPr/>
        </p:nvSpPr>
        <p:spPr>
          <a:xfrm>
            <a:off x="2275204" y="4159371"/>
            <a:ext cx="960581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de-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AF571F-E4FB-862E-7CEB-BB1E7C1D9926}"/>
              </a:ext>
            </a:extLst>
          </p:cNvPr>
          <p:cNvSpPr txBox="1"/>
          <p:nvPr/>
        </p:nvSpPr>
        <p:spPr>
          <a:xfrm>
            <a:off x="2931774" y="4151666"/>
            <a:ext cx="960581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ter-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921E76-2E67-5877-903C-2623FCC8B23F}"/>
              </a:ext>
            </a:extLst>
          </p:cNvPr>
          <p:cNvSpPr txBox="1"/>
          <p:nvPr/>
        </p:nvSpPr>
        <p:spPr>
          <a:xfrm>
            <a:off x="3722631" y="4160184"/>
            <a:ext cx="1525053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mined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FD6560-C1E4-9818-1DC7-FBB094D9C2D6}"/>
              </a:ext>
            </a:extLst>
          </p:cNvPr>
          <p:cNvSpPr txBox="1"/>
          <p:nvPr/>
        </p:nvSpPr>
        <p:spPr>
          <a:xfrm>
            <a:off x="5136868" y="4161993"/>
            <a:ext cx="960581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to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102F49-7FE5-1D80-CF80-BAC195C23E86}"/>
              </a:ext>
            </a:extLst>
          </p:cNvPr>
          <p:cNvSpPr txBox="1"/>
          <p:nvPr/>
        </p:nvSpPr>
        <p:spPr>
          <a:xfrm>
            <a:off x="5701340" y="4151666"/>
            <a:ext cx="1083225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 err="1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suc</a:t>
            </a: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-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B06D77-94D5-5A1C-590E-3B7EEE5E4BC2}"/>
              </a:ext>
            </a:extLst>
          </p:cNvPr>
          <p:cNvSpPr txBox="1"/>
          <p:nvPr/>
        </p:nvSpPr>
        <p:spPr>
          <a:xfrm>
            <a:off x="6464379" y="4151665"/>
            <a:ext cx="1401999" cy="7090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i="0" dirty="0" err="1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ceed</a:t>
            </a:r>
            <a:r>
              <a:rPr lang="en-US" sz="3600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  <a:endParaRPr lang="en-AU" sz="3600" i="0" dirty="0">
              <a:solidFill>
                <a:srgbClr val="00905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5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29B5C-6B49-A677-06B1-E0C5DE91D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A95F77-A76D-984C-E2F1-AFABEB98FF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Creating Team Anthem Lyrics</a:t>
            </a:r>
            <a:endParaRPr lang="en-AU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CC1144A-6E7B-3292-3369-31A8B2B5300A}"/>
              </a:ext>
            </a:extLst>
          </p:cNvPr>
          <p:cNvSpPr/>
          <p:nvPr/>
        </p:nvSpPr>
        <p:spPr>
          <a:xfrm>
            <a:off x="-1175657" y="-52172"/>
            <a:ext cx="10613571" cy="6910172"/>
          </a:xfrm>
          <a:custGeom>
            <a:avLst/>
            <a:gdLst/>
            <a:ahLst/>
            <a:cxnLst/>
            <a:rect l="l" t="t" r="r" b="b"/>
            <a:pathLst>
              <a:path w="7834985" h="4700991">
                <a:moveTo>
                  <a:pt x="0" y="0"/>
                </a:moveTo>
                <a:lnTo>
                  <a:pt x="7834985" y="0"/>
                </a:lnTo>
                <a:lnTo>
                  <a:pt x="7834985" y="4700991"/>
                </a:lnTo>
                <a:lnTo>
                  <a:pt x="0" y="4700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82182-CE18-D1FF-EA8F-248EB13668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1" b="89974" l="2930" r="98438">
                        <a14:foregroundMark x1="7520" y1="35807" x2="7520" y2="35807"/>
                        <a14:foregroundMark x1="47461" y1="20247" x2="40039" y2="16667"/>
                        <a14:foregroundMark x1="96094" y1="37174" x2="96094" y2="37174"/>
                        <a14:foregroundMark x1="98438" y1="39974" x2="98438" y2="39974"/>
                        <a14:foregroundMark x1="93066" y1="38281" x2="93066" y2="38281"/>
                        <a14:foregroundMark x1="91602" y1="38607" x2="91602" y2="38607"/>
                        <a14:foregroundMark x1="95215" y1="37956" x2="95215" y2="37956"/>
                        <a14:foregroundMark x1="96777" y1="37500" x2="96777" y2="37500"/>
                        <a14:foregroundMark x1="94434" y1="39844" x2="94434" y2="39844"/>
                        <a14:foregroundMark x1="2930" y1="38607" x2="2930" y2="38607"/>
                        <a14:foregroundMark x1="53027" y1="18359" x2="56152" y2="17253"/>
                        <a14:foregroundMark x1="56152" y1="17253" x2="56152" y2="17253"/>
                        <a14:foregroundMark x1="59180" y1="15690" x2="63184" y2="11263"/>
                        <a14:foregroundMark x1="61035" y1="9701" x2="43652" y2="1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90F26B-1759-C855-895E-96718C3AF5B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89974" l="4590" r="94238">
                        <a14:foregroundMark x1="6934" y1="35286" x2="7910" y2="31510"/>
                        <a14:foregroundMark x1="50195" y1="20052" x2="54199" y2="18359"/>
                        <a14:foregroundMark x1="46973" y1="18685" x2="42188" y2="16927"/>
                        <a14:foregroundMark x1="50684" y1="10677" x2="58691" y2="10677"/>
                        <a14:foregroundMark x1="39648" y1="10482" x2="52148" y2="10482"/>
                        <a14:foregroundMark x1="59668" y1="10026" x2="61035" y2="9896"/>
                        <a14:foregroundMark x1="4590" y1="39844" x2="4590" y2="39844"/>
                        <a14:foregroundMark x1="36133" y1="26042" x2="36133" y2="26042"/>
                        <a14:foregroundMark x1="41992" y1="26367" x2="41992" y2="26367"/>
                        <a14:foregroundMark x1="56348" y1="26172" x2="56348" y2="26172"/>
                        <a14:foregroundMark x1="60840" y1="14909" x2="60840" y2="14909"/>
                        <a14:foregroundMark x1="94238" y1="39388" x2="94238" y2="39388"/>
                        <a14:foregroundMark x1="49023" y1="27279" x2="49023" y2="27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7FDC3-062F-0B68-5231-FD9A352573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11" b="89972" l="9961" r="89844">
                        <a14:foregroundMark x1="37891" y1="23524" x2="37891" y2="23524"/>
                        <a14:foregroundMark x1="34180" y1="25679" x2="38965" y2="25211"/>
                        <a14:foregroundMark x1="38574" y1="22868" x2="35449" y2="21837"/>
                        <a14:foregroundMark x1="38770" y1="12371" x2="38770" y2="12371"/>
                        <a14:foregroundMark x1="51953" y1="8997" x2="51953" y2="8997"/>
                        <a14:foregroundMark x1="54199" y1="4311" x2="54199" y2="4311"/>
                        <a14:foregroundMark x1="41602" y1="33271" x2="41602" y2="33271"/>
                        <a14:foregroundMark x1="34180" y1="21181" x2="34180" y2="21181"/>
                        <a14:foregroundMark x1="29785" y1="19775" x2="29785" y2="19775"/>
                        <a14:backgroundMark x1="33984" y1="5623" x2="27148" y2="8810"/>
                        <a14:backgroundMark x1="64941" y1="4592" x2="72461" y2="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0" y="2095500"/>
            <a:ext cx="4572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11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71AF4-53DF-E6EF-DA07-CF4B3E628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D20CDB1E-A13E-5403-546C-1BF12708FFEE}"/>
              </a:ext>
            </a:extLst>
          </p:cNvPr>
          <p:cNvSpPr/>
          <p:nvPr/>
        </p:nvSpPr>
        <p:spPr>
          <a:xfrm>
            <a:off x="0" y="-1"/>
            <a:ext cx="9144000" cy="685800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20F299-EF6F-7FD6-748E-8B31AF590E7C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4" name="Picture 3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608D589B-59D6-8249-92C9-C865F7240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5" name="Picture 4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FE69D270-B4BE-F89F-85CC-8170526EE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29D2B9FF-4ACC-5256-4D05-E5BF6DB0BA7B}"/>
              </a:ext>
            </a:extLst>
          </p:cNvPr>
          <p:cNvSpPr/>
          <p:nvPr/>
        </p:nvSpPr>
        <p:spPr>
          <a:xfrm>
            <a:off x="1444443" y="-228600"/>
            <a:ext cx="5904054" cy="7282679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460" b="91216" l="33843" r="70234">
                          <a14:foregroundMark x1="50573" y1="56206" x2="50573" y2="56206"/>
                          <a14:foregroundMark x1="42420" y1="21324" x2="56093" y2="32336"/>
                          <a14:foregroundMark x1="56093" y1="32336" x2="62803" y2="65181"/>
                          <a14:foregroundMark x1="62803" y1="65181" x2="48705" y2="58943"/>
                          <a14:foregroundMark x1="48705" y1="58943" x2="48068" y2="53787"/>
                          <a14:foregroundMark x1="41401" y1="19351" x2="64968" y2="23934"/>
                          <a14:foregroundMark x1="64968" y1="23934" x2="68025" y2="42903"/>
                          <a14:foregroundMark x1="68025" y1="42903" x2="66454" y2="62763"/>
                          <a14:foregroundMark x1="66454" y1="62763" x2="58174" y2="75048"/>
                          <a14:foregroundMark x1="58174" y1="75048" x2="47856" y2="79694"/>
                          <a14:foregroundMark x1="47856" y1="79694" x2="47049" y2="79313"/>
                          <a14:foregroundMark x1="37962" y1="18460" x2="37962" y2="18460"/>
                          <a14:foregroundMark x1="37410" y1="89115" x2="37410" y2="89115"/>
                          <a14:foregroundMark x1="37028" y1="89561" x2="37028" y2="8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4509" t="-14502" r="-55301"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5427D-74F1-31A0-EA5E-58F2852A20BC}"/>
              </a:ext>
            </a:extLst>
          </p:cNvPr>
          <p:cNvSpPr txBox="1"/>
          <p:nvPr/>
        </p:nvSpPr>
        <p:spPr>
          <a:xfrm>
            <a:off x="2839740" y="405010"/>
            <a:ext cx="3995665" cy="29889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the ‘bats go marching on.</a:t>
            </a:r>
            <a:endParaRPr lang="en-AU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26351B-FC27-1C24-7A4C-3843DEB48411}"/>
              </a:ext>
            </a:extLst>
          </p:cNvPr>
          <p:cNvSpPr txBox="1"/>
          <p:nvPr/>
        </p:nvSpPr>
        <p:spPr>
          <a:xfrm>
            <a:off x="2865575" y="2658185"/>
            <a:ext cx="3995665" cy="29889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purple Aussie Wombats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rgbClr val="00905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are determined to succeed.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purple Aussie Wombats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are determined to succeed.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The purple Aussie Wombats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are determined to succeed.</a:t>
            </a:r>
          </a:p>
          <a:p>
            <a:pPr>
              <a:spcBef>
                <a:spcPts val="672"/>
              </a:spcBef>
            </a:pPr>
            <a:r>
              <a:rPr lang="en-US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the ‘bats go marching on.</a:t>
            </a:r>
            <a:endParaRPr lang="en-AU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2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40"/>
                            </p:stCondLst>
                            <p:childTnLst>
                              <p:par>
                                <p:cTn id="14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05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60"/>
                            </p:stCondLst>
                            <p:childTnLst>
                              <p:par>
                                <p:cTn id="29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EC099-5C03-E0C3-715B-11FA43AC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C30F63-B416-7EA5-6783-3C7DFB9FF80B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70F2B53C-5B50-646C-C0A5-1C132E057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2D7BB601-4702-9C50-E4D7-2399336A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2B1B46-E373-FBA5-7323-2F4BC75D913B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1D4B42-BDA4-AE60-A1F0-8B86FB521B7E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BA512F-CE68-23E2-EAF0-7C931AC66E58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800" b="1" i="0" dirty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You</a:t>
              </a: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Do: </a:t>
              </a:r>
              <a:r>
                <a:rPr lang="en-AU" sz="1800" b="1" i="0" dirty="0">
                  <a:solidFill>
                    <a:schemeClr val="accent2">
                      <a:lumMod val="75000"/>
                    </a:schemeClr>
                  </a:solidFill>
                  <a:latin typeface="Calibri"/>
                  <a:cs typeface="Calibri"/>
                </a:rPr>
                <a:t>Composition Planner</a:t>
              </a:r>
              <a:endPara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805B434-4437-9DFD-BFD9-B576C7F81DFE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b="1" i="0" dirty="0">
                  <a:solidFill>
                    <a:srgbClr val="181818"/>
                  </a:solidFill>
                  <a:latin typeface="Calibri"/>
                  <a:cs typeface="Calibri"/>
                </a:rPr>
                <a:t>L</a:t>
              </a:r>
              <a:r>
                <a:rPr lang="en-AU" sz="1400" b="1" i="0" dirty="0" err="1">
                  <a:solidFill>
                    <a:srgbClr val="181818"/>
                  </a:solidFill>
                  <a:latin typeface="Calibri"/>
                  <a:cs typeface="Calibri"/>
                </a:rPr>
                <a:t>esson</a:t>
              </a:r>
              <a:r>
                <a:rPr lang="en-AU" sz="1400" b="1" i="0" dirty="0">
                  <a:solidFill>
                    <a:srgbClr val="181818"/>
                  </a:solidFill>
                  <a:latin typeface="Calibri"/>
                  <a:cs typeface="Calibri"/>
                </a:rPr>
                <a:t> 2</a:t>
              </a:r>
              <a:endParaRPr kumimoji="0" lang="en-AU" sz="1400" b="1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E74D5-7827-6A46-CD0C-2A52081014CA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504E708-7CDA-95AC-A402-BEDA4E0619AA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01A9104-8B2B-612C-48B9-3C2DA079E7F1}"/>
              </a:ext>
            </a:extLst>
          </p:cNvPr>
          <p:cNvSpPr txBox="1"/>
          <p:nvPr/>
        </p:nvSpPr>
        <p:spPr>
          <a:xfrm>
            <a:off x="2477711" y="1321460"/>
            <a:ext cx="462339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dirty="0">
                <a:solidFill>
                  <a:srgbClr val="181818"/>
                </a:solidFill>
                <a:latin typeface="Calibri" panose="020F0502020204030204"/>
              </a:rPr>
              <a:t>Team Anthem Verse: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i="0" dirty="0">
              <a:solidFill>
                <a:srgbClr val="181818"/>
              </a:solidFill>
              <a:latin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Line 1: 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Line 2: 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Line 3: 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Line 4:  _______________________________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AE2596-09FB-7B4C-9207-D20FEBB1A4F4}"/>
              </a:ext>
            </a:extLst>
          </p:cNvPr>
          <p:cNvSpPr/>
          <p:nvPr/>
        </p:nvSpPr>
        <p:spPr>
          <a:xfrm>
            <a:off x="2632211" y="1417480"/>
            <a:ext cx="4323729" cy="248075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7BA5E2F-00DE-8B26-ED6B-3B05209194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02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AE5D2-0DA6-0393-F097-BBB4055BA9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2232248"/>
          </a:xfrm>
          <a:prstGeom prst="rect">
            <a:avLst/>
          </a:prstGeom>
        </p:spPr>
        <p:txBody>
          <a:bodyPr/>
          <a:lstStyle/>
          <a:p>
            <a:r>
              <a:rPr lang="en-AU" sz="2400" dirty="0"/>
              <a:t>When </a:t>
            </a:r>
            <a:r>
              <a:rPr lang="en-AU" sz="2400" b="1" dirty="0"/>
              <a:t>more than one note is played </a:t>
            </a:r>
            <a:r>
              <a:rPr lang="en-AU" sz="2400" dirty="0"/>
              <a:t>at the same time, it is called a </a:t>
            </a:r>
            <a:r>
              <a:rPr lang="en-AU" sz="2400" b="1" dirty="0"/>
              <a:t>chord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r>
              <a:rPr lang="en-AU" sz="2400" b="1" dirty="0"/>
              <a:t>Two-note chords </a:t>
            </a:r>
            <a:r>
              <a:rPr lang="en-AU" sz="2400" dirty="0"/>
              <a:t>can be </a:t>
            </a:r>
            <a:r>
              <a:rPr lang="en-AU" sz="2400" b="1" dirty="0"/>
              <a:t>played </a:t>
            </a:r>
            <a:r>
              <a:rPr lang="en-AU" sz="2400" dirty="0"/>
              <a:t>on the </a:t>
            </a:r>
            <a:r>
              <a:rPr lang="en-AU" sz="2400" b="1" dirty="0"/>
              <a:t>keyboard</a:t>
            </a:r>
            <a:r>
              <a:rPr lang="en-AU" sz="2400" dirty="0"/>
              <a:t>.</a:t>
            </a:r>
          </a:p>
          <a:p>
            <a:endParaRPr lang="en-AU" sz="2400" dirty="0"/>
          </a:p>
          <a:p>
            <a:endParaRPr lang="en-A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FF4A2-9569-669E-9EB2-359BACCE80C6}"/>
              </a:ext>
            </a:extLst>
          </p:cNvPr>
          <p:cNvSpPr txBox="1"/>
          <p:nvPr/>
        </p:nvSpPr>
        <p:spPr>
          <a:xfrm>
            <a:off x="467451" y="1196752"/>
            <a:ext cx="8237538" cy="26452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AU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Soccer anthems 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AU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positive words 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lyrics that </a:t>
            </a:r>
            <a:r>
              <a:rPr lang="en-AU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tell us about the team.</a:t>
            </a:r>
          </a:p>
          <a:p>
            <a:endParaRPr lang="en-AU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Soccer anthems 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a </a:t>
            </a:r>
            <a:r>
              <a:rPr lang="en-AU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that uses a lot of </a:t>
            </a:r>
            <a:r>
              <a:rPr lang="en-AU" b="1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repetition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ts val="672"/>
              </a:spcBef>
            </a:pP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9CBE3C-8671-DA0A-E2A4-3F40ECDEB669}"/>
              </a:ext>
            </a:extLst>
          </p:cNvPr>
          <p:cNvGrpSpPr/>
          <p:nvPr/>
        </p:nvGrpSpPr>
        <p:grpSpPr>
          <a:xfrm rot="207919">
            <a:off x="5437120" y="2607177"/>
            <a:ext cx="3197617" cy="4443080"/>
            <a:chOff x="2192586" y="0"/>
            <a:chExt cx="5904054" cy="7282679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0BEA538C-9C01-C2A9-F986-3EE0516C147E}"/>
                </a:ext>
              </a:extLst>
            </p:cNvPr>
            <p:cNvSpPr/>
            <p:nvPr/>
          </p:nvSpPr>
          <p:spPr>
            <a:xfrm>
              <a:off x="2192586" y="0"/>
              <a:ext cx="5904054" cy="7282679"/>
            </a:xfrm>
            <a:custGeom>
              <a:avLst/>
              <a:gdLst/>
              <a:ahLst/>
              <a:cxnLst/>
              <a:rect l="l" t="t" r="r" b="b"/>
              <a:pathLst>
                <a:path w="12328989" h="8229600">
                  <a:moveTo>
                    <a:pt x="0" y="0"/>
                  </a:moveTo>
                  <a:lnTo>
                    <a:pt x="12328989" y="0"/>
                  </a:lnTo>
                  <a:lnTo>
                    <a:pt x="12328989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8460" b="91216" l="33843" r="70234">
                            <a14:foregroundMark x1="50573" y1="56206" x2="50573" y2="56206"/>
                            <a14:foregroundMark x1="42420" y1="21324" x2="56093" y2="32336"/>
                            <a14:foregroundMark x1="56093" y1="32336" x2="62803" y2="65181"/>
                            <a14:foregroundMark x1="62803" y1="65181" x2="48705" y2="58943"/>
                            <a14:foregroundMark x1="48705" y1="58943" x2="48068" y2="53787"/>
                            <a14:foregroundMark x1="41401" y1="19351" x2="64968" y2="23934"/>
                            <a14:foregroundMark x1="64968" y1="23934" x2="68025" y2="42903"/>
                            <a14:foregroundMark x1="68025" y1="42903" x2="66454" y2="62763"/>
                            <a14:foregroundMark x1="66454" y1="62763" x2="58174" y2="75048"/>
                            <a14:foregroundMark x1="58174" y1="75048" x2="47856" y2="79694"/>
                            <a14:foregroundMark x1="47856" y1="79694" x2="47049" y2="79313"/>
                            <a14:foregroundMark x1="37962" y1="18460" x2="37962" y2="18460"/>
                            <a14:foregroundMark x1="37410" y1="89115" x2="37410" y2="89115"/>
                            <a14:foregroundMark x1="37028" y1="89561" x2="37028" y2="895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64509" t="-14502" r="-55301"/>
              </a:stretch>
            </a:blipFill>
          </p:spPr>
          <p:txBody>
            <a:bodyPr/>
            <a:lstStyle/>
            <a:p>
              <a:endParaRPr lang="en-A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25563E-1F03-9947-ED6D-30A1C86CA0CC}"/>
                </a:ext>
              </a:extLst>
            </p:cNvPr>
            <p:cNvSpPr txBox="1"/>
            <p:nvPr/>
          </p:nvSpPr>
          <p:spPr>
            <a:xfrm>
              <a:off x="3587883" y="633610"/>
              <a:ext cx="3995665" cy="29889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Glory, glory Aussie Wombats,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Glory, glory Aussie Wombats,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Glory, glory Aussie Wombats,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And the ‘bats go marching on.</a:t>
              </a:r>
              <a:endParaRPr lang="en-AU" sz="12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28F78-5226-5B00-0D6A-2C75D4513775}"/>
                </a:ext>
              </a:extLst>
            </p:cNvPr>
            <p:cNvSpPr txBox="1"/>
            <p:nvPr/>
          </p:nvSpPr>
          <p:spPr>
            <a:xfrm>
              <a:off x="3613718" y="2886785"/>
              <a:ext cx="3995665" cy="29889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purple Aussie Wombats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are determined to succeed.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purple Aussie Wombats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are determined to succeed.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The purple Aussie Wombats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are determined to succeed.</a:t>
              </a:r>
            </a:p>
            <a:p>
              <a:pPr>
                <a:spcBef>
                  <a:spcPts val="672"/>
                </a:spcBef>
              </a:pPr>
              <a:r>
                <a:rPr lang="en-US" sz="12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And the ‘bats go marching on</a:t>
              </a:r>
              <a:r>
                <a:rPr lang="en-US" sz="1400" i="0" dirty="0">
                  <a:solidFill>
                    <a:schemeClr val="tx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  <a:endParaRPr lang="en-AU" sz="14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470261-B8B4-B0AA-5A2B-9BF5AEECE3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945" y="3254097"/>
            <a:ext cx="5894298" cy="28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87E5B380-6462-3B97-D13F-D29601C9B600}"/>
              </a:ext>
            </a:extLst>
          </p:cNvPr>
          <p:cNvSpPr/>
          <p:nvPr/>
        </p:nvSpPr>
        <p:spPr>
          <a:xfrm rot="247699">
            <a:off x="4022929" y="2226274"/>
            <a:ext cx="5779158" cy="5119161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C6F5A8CC-9F6E-0DBA-73F1-E4121462CB4A}"/>
              </a:ext>
            </a:extLst>
          </p:cNvPr>
          <p:cNvSpPr/>
          <p:nvPr/>
        </p:nvSpPr>
        <p:spPr>
          <a:xfrm rot="247699">
            <a:off x="-491754" y="2242758"/>
            <a:ext cx="5779158" cy="5119161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2" y="0"/>
                </a:lnTo>
                <a:lnTo>
                  <a:pt x="5778062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C453E-3DB1-F8D6-54BB-2A23045707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/>
          <a:lstStyle/>
          <a:p>
            <a:r>
              <a:rPr lang="en-AU" sz="2400"/>
              <a:t>We can play accompaniments on the keyboard.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525D8A-07D8-66E5-9C11-0DC3BED1C6A1}"/>
              </a:ext>
            </a:extLst>
          </p:cNvPr>
          <p:cNvSpPr/>
          <p:nvPr/>
        </p:nvSpPr>
        <p:spPr>
          <a:xfrm>
            <a:off x="2893512" y="3667499"/>
            <a:ext cx="234838" cy="296185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A3B5D1-7876-F3DE-6DF8-2AFF4DEF5F05}"/>
              </a:ext>
            </a:extLst>
          </p:cNvPr>
          <p:cNvSpPr/>
          <p:nvPr/>
        </p:nvSpPr>
        <p:spPr>
          <a:xfrm>
            <a:off x="2255984" y="3371314"/>
            <a:ext cx="234838" cy="296185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CFC683-545B-CDD2-27C4-6C8521410D82}"/>
              </a:ext>
            </a:extLst>
          </p:cNvPr>
          <p:cNvSpPr/>
          <p:nvPr/>
        </p:nvSpPr>
        <p:spPr>
          <a:xfrm>
            <a:off x="1627088" y="3612267"/>
            <a:ext cx="234838" cy="296185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7256A0-487F-FA00-66B3-1099BB2B9F5C}"/>
              </a:ext>
            </a:extLst>
          </p:cNvPr>
          <p:cNvSpPr/>
          <p:nvPr/>
        </p:nvSpPr>
        <p:spPr>
          <a:xfrm>
            <a:off x="1114253" y="4073876"/>
            <a:ext cx="234838" cy="296185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CDD0E5-8621-29FE-E972-56A57C64F4B6}"/>
              </a:ext>
            </a:extLst>
          </p:cNvPr>
          <p:cNvSpPr/>
          <p:nvPr/>
        </p:nvSpPr>
        <p:spPr>
          <a:xfrm>
            <a:off x="3390697" y="4937461"/>
            <a:ext cx="274779" cy="305876"/>
          </a:xfrm>
          <a:prstGeom prst="ellipse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C159B6-EE33-8A17-6511-08251CE80552}"/>
              </a:ext>
            </a:extLst>
          </p:cNvPr>
          <p:cNvSpPr/>
          <p:nvPr/>
        </p:nvSpPr>
        <p:spPr>
          <a:xfrm>
            <a:off x="5620411" y="4073875"/>
            <a:ext cx="234838" cy="296185"/>
          </a:xfrm>
          <a:prstGeom prst="ellipse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2893E2E-8BE6-5D38-1E26-1C4AABDAD811}"/>
              </a:ext>
            </a:extLst>
          </p:cNvPr>
          <p:cNvSpPr/>
          <p:nvPr/>
        </p:nvSpPr>
        <p:spPr>
          <a:xfrm>
            <a:off x="6140816" y="3519407"/>
            <a:ext cx="234838" cy="296185"/>
          </a:xfrm>
          <a:prstGeom prst="ellipse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362A3B-F4D5-8E92-ABA3-41605A4E57EE}"/>
              </a:ext>
            </a:extLst>
          </p:cNvPr>
          <p:cNvSpPr/>
          <p:nvPr/>
        </p:nvSpPr>
        <p:spPr>
          <a:xfrm>
            <a:off x="6778344" y="3326304"/>
            <a:ext cx="234838" cy="296185"/>
          </a:xfrm>
          <a:prstGeom prst="ellipse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3F41FCB-313D-41BE-56F3-A3717733E0E0}"/>
              </a:ext>
            </a:extLst>
          </p:cNvPr>
          <p:cNvSpPr/>
          <p:nvPr/>
        </p:nvSpPr>
        <p:spPr>
          <a:xfrm>
            <a:off x="7433127" y="3579207"/>
            <a:ext cx="234838" cy="296185"/>
          </a:xfrm>
          <a:prstGeom prst="ellipse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F8310F-9468-320C-39ED-E8725BF2A8D0}"/>
              </a:ext>
            </a:extLst>
          </p:cNvPr>
          <p:cNvSpPr/>
          <p:nvPr/>
        </p:nvSpPr>
        <p:spPr>
          <a:xfrm>
            <a:off x="7936190" y="4801236"/>
            <a:ext cx="309292" cy="296185"/>
          </a:xfrm>
          <a:prstGeom prst="ellipse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9" name="Arrow: Right 1">
            <a:extLst>
              <a:ext uri="{FF2B5EF4-FFF2-40B4-BE49-F238E27FC236}">
                <a16:creationId xmlns:a16="http://schemas.microsoft.com/office/drawing/2014/main" id="{387437BC-EBA2-3B09-1C35-76F09F5A53D3}"/>
              </a:ext>
            </a:extLst>
          </p:cNvPr>
          <p:cNvSpPr/>
          <p:nvPr/>
        </p:nvSpPr>
        <p:spPr>
          <a:xfrm>
            <a:off x="546727" y="1606869"/>
            <a:ext cx="3836108" cy="1638865"/>
          </a:xfrm>
          <a:prstGeom prst="rightArrow">
            <a:avLst/>
          </a:prstGeom>
          <a:solidFill>
            <a:srgbClr val="0091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50B2ED-6313-9E38-5F1B-912C52075D37}"/>
              </a:ext>
            </a:extLst>
          </p:cNvPr>
          <p:cNvSpPr txBox="1"/>
          <p:nvPr/>
        </p:nvSpPr>
        <p:spPr>
          <a:xfrm>
            <a:off x="546727" y="2024894"/>
            <a:ext cx="3299369" cy="738664"/>
          </a:xfrm>
          <a:prstGeom prst="rect">
            <a:avLst/>
          </a:prstGeom>
          <a:solidFill>
            <a:srgbClr val="009193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200" b="1" i="0" dirty="0">
                <a:latin typeface="Calibri"/>
                <a:cs typeface="Calibri"/>
              </a:rPr>
              <a:t>Label with numbers</a:t>
            </a:r>
          </a:p>
          <a:p>
            <a:pPr algn="ctr">
              <a:spcBef>
                <a:spcPts val="672"/>
              </a:spcBef>
            </a:pPr>
            <a:r>
              <a:rPr lang="en-GB" sz="2200" b="1" i="0" dirty="0">
                <a:latin typeface="Calibri"/>
                <a:cs typeface="Calibri"/>
              </a:rPr>
              <a:t>MOVE RIGHT</a:t>
            </a:r>
            <a:endParaRPr lang="en-AU" sz="2200" b="1" i="0" dirty="0">
              <a:latin typeface="Calibri"/>
              <a:cs typeface="Calibri"/>
            </a:endParaRPr>
          </a:p>
        </p:txBody>
      </p:sp>
      <p:sp>
        <p:nvSpPr>
          <p:cNvPr id="22" name="Arrow: Right 1">
            <a:extLst>
              <a:ext uri="{FF2B5EF4-FFF2-40B4-BE49-F238E27FC236}">
                <a16:creationId xmlns:a16="http://schemas.microsoft.com/office/drawing/2014/main" id="{3614681F-D059-97EB-5305-02220F577551}"/>
              </a:ext>
            </a:extLst>
          </p:cNvPr>
          <p:cNvSpPr/>
          <p:nvPr/>
        </p:nvSpPr>
        <p:spPr>
          <a:xfrm rot="10800000">
            <a:off x="4738107" y="1606868"/>
            <a:ext cx="3836108" cy="1638865"/>
          </a:xfrm>
          <a:prstGeom prst="rightArrow">
            <a:avLst/>
          </a:prstGeom>
          <a:solidFill>
            <a:srgbClr val="005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6D0D49-45C1-4264-0ADF-57566375FEBE}"/>
              </a:ext>
            </a:extLst>
          </p:cNvPr>
          <p:cNvSpPr txBox="1"/>
          <p:nvPr/>
        </p:nvSpPr>
        <p:spPr>
          <a:xfrm>
            <a:off x="5262824" y="2005096"/>
            <a:ext cx="3299369" cy="738664"/>
          </a:xfrm>
          <a:prstGeom prst="rect">
            <a:avLst/>
          </a:prstGeom>
          <a:solidFill>
            <a:srgbClr val="005800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sz="2200" b="1" i="0" dirty="0">
                <a:latin typeface="Calibri"/>
                <a:cs typeface="Calibri"/>
              </a:rPr>
              <a:t>Label with letters</a:t>
            </a:r>
          </a:p>
          <a:p>
            <a:pPr algn="ctr">
              <a:spcBef>
                <a:spcPts val="672"/>
              </a:spcBef>
            </a:pPr>
            <a:r>
              <a:rPr lang="en-GB" sz="2200" b="1" i="0" dirty="0">
                <a:latin typeface="Calibri"/>
                <a:cs typeface="Calibri"/>
              </a:rPr>
              <a:t>MOVE LEFT</a:t>
            </a:r>
            <a:endParaRPr lang="en-AU" sz="2200" b="1" i="0" dirty="0"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1E36CD-926F-3A39-816B-426EE56AAECC}"/>
              </a:ext>
            </a:extLst>
          </p:cNvPr>
          <p:cNvSpPr/>
          <p:nvPr/>
        </p:nvSpPr>
        <p:spPr>
          <a:xfrm>
            <a:off x="4536678" y="1627168"/>
            <a:ext cx="4389243" cy="4917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21ADD-C556-FDA3-7F1A-689DB104BA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22" y="1741665"/>
            <a:ext cx="7986371" cy="45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7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2" grpId="0" animBg="1"/>
      <p:bldP spid="2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E4F306-D492-2186-4F52-C0E82B0A2767}"/>
              </a:ext>
            </a:extLst>
          </p:cNvPr>
          <p:cNvGrpSpPr/>
          <p:nvPr/>
        </p:nvGrpSpPr>
        <p:grpSpPr>
          <a:xfrm>
            <a:off x="-1042739" y="-866274"/>
            <a:ext cx="10186739" cy="8189495"/>
            <a:chOff x="-92121" y="-145451"/>
            <a:chExt cx="9236121" cy="7425258"/>
          </a:xfrm>
        </p:grpSpPr>
        <p:pic>
          <p:nvPicPr>
            <p:cNvPr id="9" name="Picture 8" descr="A close-up of a grey tile&#10;&#10;AI-generated content may be incorrect.">
              <a:extLst>
                <a:ext uri="{FF2B5EF4-FFF2-40B4-BE49-F238E27FC236}">
                  <a16:creationId xmlns:a16="http://schemas.microsoft.com/office/drawing/2014/main" id="{93B16EEA-31E2-093B-0A80-FE1FC1691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949" y="639983"/>
              <a:ext cx="8407051" cy="6247106"/>
            </a:xfrm>
            <a:prstGeom prst="rect">
              <a:avLst/>
            </a:prstGeom>
          </p:spPr>
        </p:pic>
        <p:pic>
          <p:nvPicPr>
            <p:cNvPr id="12" name="Picture 11" descr="A desk with a chair back&#10;&#10;AI-generated content may be incorrect.">
              <a:extLst>
                <a:ext uri="{FF2B5EF4-FFF2-40B4-BE49-F238E27FC236}">
                  <a16:creationId xmlns:a16="http://schemas.microsoft.com/office/drawing/2014/main" id="{0670AEAC-A4F2-0FFC-B2C1-A51CC816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92121" y="-145451"/>
              <a:ext cx="9236121" cy="74252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477711" y="1321460"/>
            <a:ext cx="462339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When I play more than one note at the same time, I am playing a ________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lyrics, or words, to soccer anthems are: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always different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positive and about the team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very complicated.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Soccer anthems have a structure that uses a lot of r___________.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37680" y="2031817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lang="en-US" sz="1500" i="0" noProof="0" dirty="0">
                <a:solidFill>
                  <a:srgbClr val="181818"/>
                </a:solidFill>
                <a:latin typeface="Calibri" panose="020F0502020204030204"/>
              </a:rPr>
              <a:t>note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14747" y="2031817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song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588568" y="2031815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i="0" dirty="0">
                <a:solidFill>
                  <a:srgbClr val="181818"/>
                </a:solidFill>
                <a:latin typeface="Calibri" panose="020F0502020204030204"/>
              </a:rPr>
              <a:t>chord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5273208" y="1567641"/>
            <a:ext cx="143815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chord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3454855" y="4128477"/>
            <a:ext cx="223429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 err="1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epetition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 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  <a:latin typeface="Calibr"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14:cNvPr>
              <p14:cNvContentPartPr/>
              <p14:nvPr/>
            </p14:nvContentPartPr>
            <p14:xfrm rot="10001747" flipH="1">
              <a:off x="5507412" y="1923846"/>
              <a:ext cx="1422309" cy="602163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8F25EAC-0EFC-43AF-9348-03EE3A71A5C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0001747" flipH="1">
                <a:off x="5488338" y="1904781"/>
                <a:ext cx="1460098" cy="639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14:cNvPr>
              <p14:cNvContentPartPr/>
              <p14:nvPr/>
            </p14:nvContentPartPr>
            <p14:xfrm>
              <a:off x="2477711" y="3022725"/>
              <a:ext cx="355717" cy="402961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9FA6FAD-A598-D50C-2BC7-6ACF95F8936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63324" y="3008334"/>
                <a:ext cx="383772" cy="431024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BEAEEBCF-7385-34A5-28DF-2859A8A8962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4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15434 0.20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20301 C -0.09635 0.20301 -0.04913 0.1794 -0.04913 0.15023 C -0.04913 0.1213 -0.09635 0.09769 -0.15434 0.09769 C -0.21215 0.09769 -0.25937 0.1213 -0.25937 0.15023 C -0.25937 0.1794 -0.21215 0.20301 -0.15434 0.20301 Z " pathEditMode="relative" rAng="0" ptsTypes="AAAAA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27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34 0.19723 L -0.26406 0.11875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77 0.1213 L -0.146 0.1132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8" y="-4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91 0.10556 L 2.77778E-6 -4.44444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13" y="-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55052 0.304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052 0.30486 C -0.52916 0.30486 -0.5118 0.32431 -0.5118 0.34908 C -0.5118 0.37385 -0.52916 0.39398 -0.55052 0.39398 C -0.57187 0.39398 -0.58906 0.37385 -0.58906 0.34908 C -0.58906 0.32431 -0.57187 0.30486 -0.55052 0.30486 Z " pathEditMode="relative" rAng="0" ptsTypes="AAAAA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923 0.30486 L -2.77778E-7 1.63064E-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46163 0.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5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163 0.5 L -0.32725 0.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725 0.5 L -3.05556E-6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39809 0.7597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809 0.75973 L -0.34635 0.7553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2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39 0.75973 L -2.77778E-7 4.07407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6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E108B9D-D695-7EFA-0255-01651DC879DA}"/>
              </a:ext>
            </a:extLst>
          </p:cNvPr>
          <p:cNvSpPr txBox="1">
            <a:spLocks/>
          </p:cNvSpPr>
          <p:nvPr/>
        </p:nvSpPr>
        <p:spPr>
          <a:xfrm>
            <a:off x="441325" y="1196752"/>
            <a:ext cx="8237538" cy="414421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solidFill>
                  <a:srgbClr val="181818"/>
                </a:solidFill>
              </a:rPr>
              <a:t>In the next lesson, we will sing in harmony.</a:t>
            </a:r>
            <a:endParaRPr lang="en-US" sz="2400" i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12D02-B338-3100-56A4-D423B20B5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933" y="1681044"/>
            <a:ext cx="6940133" cy="462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97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grey tile&#10;&#10;AI-generated content may be incorrect.">
            <a:extLst>
              <a:ext uri="{FF2B5EF4-FFF2-40B4-BE49-F238E27FC236}">
                <a16:creationId xmlns:a16="http://schemas.microsoft.com/office/drawing/2014/main" id="{BE03899D-D015-C221-70A6-167C92A5BA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960" y="1766051"/>
            <a:ext cx="6206445" cy="4601106"/>
          </a:xfrm>
          <a:prstGeom prst="rect">
            <a:avLst/>
          </a:prstGeom>
        </p:spPr>
      </p:pic>
      <p:pic>
        <p:nvPicPr>
          <p:cNvPr id="4" name="Picture 3" descr="A desk with a chair back&#10;&#10;AI-generated content may be incorrect.">
            <a:extLst>
              <a:ext uri="{FF2B5EF4-FFF2-40B4-BE49-F238E27FC236}">
                <a16:creationId xmlns:a16="http://schemas.microsoft.com/office/drawing/2014/main" id="{CDE939B6-94A5-7E0E-33A8-705506FE4E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3910" y="1642959"/>
            <a:ext cx="6206445" cy="472419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1325" y="1196752"/>
            <a:ext cx="8237538" cy="4144211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sz="2400" b="0" i="0" u="none" strike="noStrike" dirty="0">
                <a:solidFill>
                  <a:srgbClr val="181818"/>
                </a:solidFill>
                <a:effectLst/>
              </a:rPr>
              <a:t>In this lesson, we will creat</a:t>
            </a:r>
            <a:r>
              <a:rPr lang="en-US" sz="2400" dirty="0">
                <a:solidFill>
                  <a:srgbClr val="181818"/>
                </a:solidFill>
              </a:rPr>
              <a:t>e lyrics for our own team anthem.</a:t>
            </a:r>
            <a:r>
              <a:rPr lang="en-US" sz="2400" b="0" i="0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sz="2400" b="0" i="0" dirty="0">
                <a:effectLst/>
              </a:rPr>
              <a:t>​</a:t>
            </a: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5B43DD0D-76BF-E0D8-AEDD-4FB8F15B1B51}"/>
              </a:ext>
            </a:extLst>
          </p:cNvPr>
          <p:cNvSpPr/>
          <p:nvPr/>
        </p:nvSpPr>
        <p:spPr>
          <a:xfrm>
            <a:off x="2127524" y="1893943"/>
            <a:ext cx="4281368" cy="4304556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8460" b="91216" l="33843" r="70234">
                          <a14:foregroundMark x1="50573" y1="56206" x2="50573" y2="56206"/>
                          <a14:foregroundMark x1="42420" y1="21324" x2="56093" y2="32336"/>
                          <a14:foregroundMark x1="56093" y1="32336" x2="62803" y2="65181"/>
                          <a14:foregroundMark x1="62803" y1="65181" x2="48705" y2="58943"/>
                          <a14:foregroundMark x1="48705" y1="58943" x2="48068" y2="53787"/>
                          <a14:foregroundMark x1="41401" y1="19351" x2="64968" y2="23934"/>
                          <a14:foregroundMark x1="64968" y1="23934" x2="68025" y2="42903"/>
                          <a14:foregroundMark x1="68025" y1="42903" x2="66454" y2="62763"/>
                          <a14:foregroundMark x1="66454" y1="62763" x2="58174" y2="75048"/>
                          <a14:foregroundMark x1="58174" y1="75048" x2="47856" y2="79694"/>
                          <a14:foregroundMark x1="47856" y1="79694" x2="47049" y2="79313"/>
                          <a14:foregroundMark x1="37962" y1="18460" x2="37962" y2="18460"/>
                          <a14:foregroundMark x1="37410" y1="89115" x2="37410" y2="89115"/>
                          <a14:foregroundMark x1="37028" y1="89561" x2="37028" y2="895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4509" t="-14502" r="-55301"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149A00-1A47-0642-BEB3-290EB369C5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0327" y="2404766"/>
            <a:ext cx="1661643" cy="44532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0DFD4A9-E86C-6D8C-609E-88E000D62727}"/>
              </a:ext>
            </a:extLst>
          </p:cNvPr>
          <p:cNvSpPr txBox="1"/>
          <p:nvPr/>
        </p:nvSpPr>
        <p:spPr>
          <a:xfrm>
            <a:off x="3131725" y="2227927"/>
            <a:ext cx="2912917" cy="19408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3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sz="23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sz="23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Glory, glory Aussie Wombats,</a:t>
            </a:r>
          </a:p>
          <a:p>
            <a:pPr>
              <a:spcBef>
                <a:spcPts val="672"/>
              </a:spcBef>
            </a:pPr>
            <a:r>
              <a:rPr lang="en-US" sz="2300" i="0" dirty="0">
                <a:solidFill>
                  <a:schemeClr val="tx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And the ‘bats go marching on.</a:t>
            </a:r>
            <a:endParaRPr lang="en-AU" sz="2300" i="0" dirty="0">
              <a:solidFill>
                <a:schemeClr val="tx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378285-527A-B3E0-484F-A6500D19C0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69"/>
          <a:stretch>
            <a:fillRect/>
          </a:stretch>
        </p:blipFill>
        <p:spPr>
          <a:xfrm>
            <a:off x="1095512" y="2759820"/>
            <a:ext cx="6952975" cy="33037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EE9AA-37D6-65A1-B6EA-8629A6BBA56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231" y="1141334"/>
            <a:ext cx="8237538" cy="2806198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ea typeface="Calibri"/>
              </a:rPr>
              <a:t>You will be successful when you can:</a:t>
            </a:r>
            <a:endParaRPr lang="en-AU" sz="2400" dirty="0">
              <a:solidFill>
                <a:srgbClr val="000000"/>
              </a:solidFill>
              <a:ea typeface="Calibri"/>
            </a:endParaRP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ea typeface="Calibri"/>
              </a:rPr>
              <a:t>         </a:t>
            </a:r>
            <a:r>
              <a:rPr lang="en-US" sz="2400" dirty="0">
                <a:solidFill>
                  <a:schemeClr val="tx1"/>
                </a:solidFill>
                <a:ea typeface="Calibri"/>
              </a:rPr>
              <a:t>two-note chords on the keyboard</a:t>
            </a: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400" b="1" dirty="0">
                <a:solidFill>
                  <a:schemeClr val="accent1"/>
                </a:solidFill>
                <a:ea typeface="Calibri"/>
              </a:rPr>
              <a:t>             </a:t>
            </a:r>
            <a:r>
              <a:rPr lang="en-US" sz="2400" dirty="0">
                <a:solidFill>
                  <a:schemeClr val="tx1"/>
                </a:solidFill>
                <a:ea typeface="Calibri"/>
              </a:rPr>
              <a:t>lyrics for a team anthem.</a:t>
            </a:r>
            <a:endParaRPr lang="en-US" sz="2400" dirty="0">
              <a:ea typeface="Calibri"/>
            </a:endParaRPr>
          </a:p>
          <a:p>
            <a:endParaRPr lang="en-A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C7840F-1800-2610-CA53-148EAECFDA4F}"/>
              </a:ext>
            </a:extLst>
          </p:cNvPr>
          <p:cNvSpPr txBox="1"/>
          <p:nvPr/>
        </p:nvSpPr>
        <p:spPr>
          <a:xfrm>
            <a:off x="2592593" y="59167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9A548-7409-9463-51AA-7F6B114F3162}"/>
              </a:ext>
            </a:extLst>
          </p:cNvPr>
          <p:cNvSpPr txBox="1"/>
          <p:nvPr/>
        </p:nvSpPr>
        <p:spPr>
          <a:xfrm>
            <a:off x="755375" y="1575655"/>
            <a:ext cx="914400" cy="6957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 dirty="0">
                <a:solidFill>
                  <a:schemeClr val="accent1"/>
                </a:solidFill>
                <a:latin typeface="Calibri"/>
                <a:cs typeface="Calibri"/>
              </a:rPr>
              <a:t>play</a:t>
            </a:r>
            <a:endParaRPr lang="en-AU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BC3CA8-7EF6-8BF6-02AA-9082C1182DF9}"/>
              </a:ext>
            </a:extLst>
          </p:cNvPr>
          <p:cNvSpPr txBox="1"/>
          <p:nvPr/>
        </p:nvSpPr>
        <p:spPr>
          <a:xfrm>
            <a:off x="735497" y="2039793"/>
            <a:ext cx="1272208" cy="6957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b="1" i="0" dirty="0">
                <a:solidFill>
                  <a:schemeClr val="accent1"/>
                </a:solidFill>
                <a:latin typeface="Calibri"/>
                <a:cs typeface="Calibri"/>
              </a:rPr>
              <a:t>create</a:t>
            </a:r>
            <a:endParaRPr lang="en-AU" b="1" i="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F2D6B-9C92-C1AC-707B-9F3C411D562F}"/>
              </a:ext>
            </a:extLst>
          </p:cNvPr>
          <p:cNvSpPr txBox="1"/>
          <p:nvPr/>
        </p:nvSpPr>
        <p:spPr>
          <a:xfrm>
            <a:off x="1212575" y="2127721"/>
            <a:ext cx="5263891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Create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something new using your own ideas.</a:t>
            </a:r>
            <a:endParaRPr lang="en-AU" sz="24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EC87C1-BD7E-459E-730A-9D119FD933ED}"/>
              </a:ext>
            </a:extLst>
          </p:cNvPr>
          <p:cNvSpPr txBox="1"/>
          <p:nvPr/>
        </p:nvSpPr>
        <p:spPr>
          <a:xfrm>
            <a:off x="1212574" y="1652588"/>
            <a:ext cx="5263891" cy="83099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defTabSz="857250">
              <a:defRPr/>
            </a:pPr>
            <a:r>
              <a:rPr lang="en-AU" b="1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en-AU" sz="2400" b="1" i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AU" i="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a musical sound on your instrument.</a:t>
            </a:r>
            <a:endParaRPr lang="en-AU" sz="2400" i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C8712D-2575-474A-32A1-8913024613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725"/>
            <a:ext cx="7560000" cy="5005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96626-0A21-5351-A126-E08419CD5C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725"/>
            <a:ext cx="7560000" cy="5005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915FF0-26A3-CD2F-B936-12672AE1B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201" y="1268725"/>
            <a:ext cx="6315598" cy="5005075"/>
          </a:xfrm>
          <a:prstGeom prst="rect">
            <a:avLst/>
          </a:prstGeom>
        </p:spPr>
      </p:pic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E7EEC8CB-FE9A-DB7F-A7C4-2A8D0C9188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691" t="-9680" r="-9691" b="-9680"/>
          <a:stretch>
            <a:fillRect/>
          </a:stretch>
        </p:blipFill>
        <p:spPr>
          <a:xfrm>
            <a:off x="53372" y="774799"/>
            <a:ext cx="9037255" cy="60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A11624-F153-DC52-316A-3AFCA945FD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Purpose of Music in Sports</a:t>
            </a:r>
            <a:endParaRPr lang="en-AU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27568E4-29A0-8B42-66C4-675838E895E6}"/>
              </a:ext>
            </a:extLst>
          </p:cNvPr>
          <p:cNvSpPr/>
          <p:nvPr/>
        </p:nvSpPr>
        <p:spPr>
          <a:xfrm>
            <a:off x="1631988" y="1238250"/>
            <a:ext cx="5880024" cy="5067300"/>
          </a:xfrm>
          <a:custGeom>
            <a:avLst/>
            <a:gdLst/>
            <a:ahLst/>
            <a:cxnLst/>
            <a:rect l="l" t="t" r="r" b="b"/>
            <a:pathLst>
              <a:path w="8813494" h="8229600">
                <a:moveTo>
                  <a:pt x="0" y="0"/>
                </a:moveTo>
                <a:lnTo>
                  <a:pt x="8813494" y="0"/>
                </a:lnTo>
                <a:lnTo>
                  <a:pt x="8813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5B5AE-FAF3-C089-DA90-8BB6CDC696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324" y1="70508" x2="45801" y2="76563"/>
                        <a14:foregroundMark x1="45801" y1="76563" x2="53711" y2="76953"/>
                        <a14:foregroundMark x1="53711" y1="76953" x2="68262" y2="70410"/>
                        <a14:foregroundMark x1="68262" y1="70410" x2="72852" y2="65137"/>
                        <a14:foregroundMark x1="72852" y1="65137" x2="72852" y2="65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592" y="2264994"/>
            <a:ext cx="2377440" cy="237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3FA7C-B627-7660-4EDA-BFEB14CC28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2227" y1="74316" x2="38867" y2="78125"/>
                        <a14:backgroundMark x1="38867" y1="78125" x2="45898" y2="79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440" y="1889913"/>
            <a:ext cx="2377440" cy="2377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5E3CF-E8B7-03C3-6CA1-F3A110A0599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72559" y1="70117" x2="72559" y2="70117"/>
                        <a14:backgroundMark x1="64551" y1="75391" x2="64551" y2="75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308" y="2263997"/>
            <a:ext cx="2377440" cy="2377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349C35-4424-1594-B090-4C00EA05E70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0671" y="1238250"/>
            <a:ext cx="7942658" cy="50588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CE45791-2476-E8B1-7507-C330065DED2C}"/>
              </a:ext>
            </a:extLst>
          </p:cNvPr>
          <p:cNvGrpSpPr/>
          <p:nvPr/>
        </p:nvGrpSpPr>
        <p:grpSpPr>
          <a:xfrm>
            <a:off x="4013960" y="4646807"/>
            <a:ext cx="1474421" cy="1396183"/>
            <a:chOff x="5045649" y="398449"/>
            <a:chExt cx="5964044" cy="5067300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D951DB42-EB7F-1290-648A-55D314BC4548}"/>
                </a:ext>
              </a:extLst>
            </p:cNvPr>
            <p:cNvSpPr/>
            <p:nvPr/>
          </p:nvSpPr>
          <p:spPr>
            <a:xfrm>
              <a:off x="5045649" y="398449"/>
              <a:ext cx="5880024" cy="5067300"/>
            </a:xfrm>
            <a:custGeom>
              <a:avLst/>
              <a:gdLst/>
              <a:ahLst/>
              <a:cxnLst/>
              <a:rect l="l" t="t" r="r" b="b"/>
              <a:pathLst>
                <a:path w="8813494" h="8229600">
                  <a:moveTo>
                    <a:pt x="0" y="0"/>
                  </a:moveTo>
                  <a:lnTo>
                    <a:pt x="8813494" y="0"/>
                  </a:lnTo>
                  <a:lnTo>
                    <a:pt x="881349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0B9109-4BD5-39EB-0EE1-2D91C07AC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32324" y1="70508" x2="45801" y2="76563"/>
                          <a14:foregroundMark x1="45801" y1="76563" x2="53711" y2="76953"/>
                          <a14:foregroundMark x1="53711" y1="76953" x2="68262" y2="70410"/>
                          <a14:foregroundMark x1="68262" y1="70410" x2="72852" y2="65137"/>
                          <a14:foregroundMark x1="72852" y1="65137" x2="72852" y2="65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2253" y="1425193"/>
              <a:ext cx="2377440" cy="2377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E07CD6-3304-77FD-9086-B888752C1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32227" y1="74316" x2="38867" y2="78125"/>
                          <a14:backgroundMark x1="38867" y1="78125" x2="45898" y2="79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4101" y="1050112"/>
              <a:ext cx="2377440" cy="237744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031FBB-CD9B-E57E-DF8C-DD2CB979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72559" y1="70117" x2="72559" y2="70117"/>
                          <a14:backgroundMark x1="64551" y1="75391" x2="64551" y2="75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9969" y="1424196"/>
              <a:ext cx="2377440" cy="237744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598AA-FDB5-4D20-336F-0B501F2E1E82}"/>
              </a:ext>
            </a:extLst>
          </p:cNvPr>
          <p:cNvGrpSpPr/>
          <p:nvPr/>
        </p:nvGrpSpPr>
        <p:grpSpPr>
          <a:xfrm>
            <a:off x="1906308" y="1376591"/>
            <a:ext cx="5476048" cy="4828956"/>
            <a:chOff x="2001579" y="1376591"/>
            <a:chExt cx="5476048" cy="4828956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28D00288-5659-CDD4-D149-68303173C716}"/>
                </a:ext>
              </a:extLst>
            </p:cNvPr>
            <p:cNvSpPr/>
            <p:nvPr/>
          </p:nvSpPr>
          <p:spPr>
            <a:xfrm>
              <a:off x="2001579" y="1376591"/>
              <a:ext cx="5472000" cy="4828956"/>
            </a:xfrm>
            <a:custGeom>
              <a:avLst/>
              <a:gdLst/>
              <a:ahLst/>
              <a:cxnLst/>
              <a:rect l="l" t="t" r="r" b="b"/>
              <a:pathLst>
                <a:path w="8813494" h="8229600">
                  <a:moveTo>
                    <a:pt x="0" y="0"/>
                  </a:moveTo>
                  <a:lnTo>
                    <a:pt x="8813494" y="0"/>
                  </a:lnTo>
                  <a:lnTo>
                    <a:pt x="881349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AU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BC122F-995F-63D4-3824-50590CD8D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32324" y1="70508" x2="45801" y2="76563"/>
                          <a14:foregroundMark x1="45801" y1="76563" x2="53711" y2="76953"/>
                          <a14:foregroundMark x1="53711" y1="76953" x2="68262" y2="70410"/>
                          <a14:foregroundMark x1="68262" y1="70410" x2="72852" y2="65137"/>
                          <a14:foregroundMark x1="72852" y1="65137" x2="72852" y2="65039"/>
                          <a14:backgroundMark x1="72852" y1="70508" x2="69043" y2="74023"/>
                          <a14:backgroundMark x1="62598" y1="76660" x2="53125" y2="791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5161" y="2307473"/>
              <a:ext cx="2212466" cy="221246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DEB6F4-12E4-FBC7-D366-5417D5CF5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32227" y1="74316" x2="38867" y2="78125"/>
                          <a14:backgroundMark x1="38867" y1="78125" x2="45898" y2="798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4846" y="1923461"/>
              <a:ext cx="2212466" cy="22656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40ABE9E-BB70-1C17-5F4F-2A0C53441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72559" y1="70117" x2="72559" y2="70117"/>
                          <a14:backgroundMark x1="64551" y1="75391" x2="64551" y2="75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2722" y="2279949"/>
              <a:ext cx="2212466" cy="226561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3AF70BD-7096-85E6-30EB-0813AEE8AF48}"/>
              </a:ext>
            </a:extLst>
          </p:cNvPr>
          <p:cNvGrpSpPr/>
          <p:nvPr/>
        </p:nvGrpSpPr>
        <p:grpSpPr>
          <a:xfrm rot="228868">
            <a:off x="1461322" y="4156809"/>
            <a:ext cx="2605641" cy="2010072"/>
            <a:chOff x="6251202" y="1695496"/>
            <a:chExt cx="2605641" cy="201007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DCCE969-09C4-661F-5F8F-C979C00A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1440346">
              <a:off x="6333182" y="1754428"/>
              <a:ext cx="2407991" cy="1587769"/>
            </a:xfrm>
            <a:prstGeom prst="rect">
              <a:avLst/>
            </a:prstGeom>
          </p:spPr>
        </p:pic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993D64A6-1138-032E-9512-9CC57FF1AD95}"/>
                </a:ext>
              </a:extLst>
            </p:cNvPr>
            <p:cNvSpPr/>
            <p:nvPr/>
          </p:nvSpPr>
          <p:spPr>
            <a:xfrm rot="21428963">
              <a:off x="6251202" y="1695496"/>
              <a:ext cx="2605641" cy="2010072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FF71816-BBBB-E51A-B049-AB4E2E393602}"/>
              </a:ext>
            </a:extLst>
          </p:cNvPr>
          <p:cNvGrpSpPr/>
          <p:nvPr/>
        </p:nvGrpSpPr>
        <p:grpSpPr>
          <a:xfrm rot="253814">
            <a:off x="3645561" y="4118143"/>
            <a:ext cx="2605641" cy="2010072"/>
            <a:chOff x="4334371" y="4133246"/>
            <a:chExt cx="2605641" cy="201007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B759896-663E-FA95-0754-506057AC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1401634">
              <a:off x="4403488" y="4215987"/>
              <a:ext cx="2463108" cy="1720115"/>
            </a:xfrm>
            <a:prstGeom prst="rect">
              <a:avLst/>
            </a:prstGeom>
          </p:spPr>
        </p:pic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D44B0451-6CDF-5F4F-B844-B9D1A482A4A2}"/>
                </a:ext>
              </a:extLst>
            </p:cNvPr>
            <p:cNvSpPr/>
            <p:nvPr/>
          </p:nvSpPr>
          <p:spPr>
            <a:xfrm rot="21428963">
              <a:off x="4334371" y="4133246"/>
              <a:ext cx="2605641" cy="2010072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741E0C-D25E-69CE-9976-FA368A718CE9}"/>
              </a:ext>
            </a:extLst>
          </p:cNvPr>
          <p:cNvGrpSpPr/>
          <p:nvPr/>
        </p:nvGrpSpPr>
        <p:grpSpPr>
          <a:xfrm>
            <a:off x="5555469" y="4063552"/>
            <a:ext cx="2605641" cy="2010072"/>
            <a:chOff x="1141836" y="4122050"/>
            <a:chExt cx="2759244" cy="212453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B106D9E-D08A-B01C-841C-0EFAE14D8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92608">
              <a:off x="1247993" y="4200886"/>
              <a:ext cx="2523067" cy="1721598"/>
            </a:xfrm>
            <a:prstGeom prst="rect">
              <a:avLst/>
            </a:prstGeom>
          </p:spPr>
        </p:pic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DE5A8A7-7425-89F6-E494-6A6DE8F0A922}"/>
                </a:ext>
              </a:extLst>
            </p:cNvPr>
            <p:cNvSpPr/>
            <p:nvPr/>
          </p:nvSpPr>
          <p:spPr>
            <a:xfrm rot="21428963">
              <a:off x="1141836" y="4122050"/>
              <a:ext cx="2759244" cy="2124537"/>
            </a:xfrm>
            <a:custGeom>
              <a:avLst/>
              <a:gdLst/>
              <a:ahLst/>
              <a:cxnLst/>
              <a:rect l="l" t="t" r="r" b="b"/>
              <a:pathLst>
                <a:path w="5438261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87009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B2FFD-3565-DE57-9AA6-A61B41E4E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02EBE8A6-6937-FEEA-5F5E-D7A1754D5A8A}"/>
              </a:ext>
            </a:extLst>
          </p:cNvPr>
          <p:cNvSpPr/>
          <p:nvPr/>
        </p:nvSpPr>
        <p:spPr>
          <a:xfrm>
            <a:off x="127685" y="349696"/>
            <a:ext cx="8822987" cy="6054413"/>
          </a:xfrm>
          <a:custGeom>
            <a:avLst/>
            <a:gdLst/>
            <a:ahLst/>
            <a:cxnLst/>
            <a:rect l="l" t="t" r="r" b="b"/>
            <a:pathLst>
              <a:path w="3485623" h="2391866">
                <a:moveTo>
                  <a:pt x="0" y="0"/>
                </a:moveTo>
                <a:lnTo>
                  <a:pt x="3485623" y="0"/>
                </a:lnTo>
                <a:lnTo>
                  <a:pt x="3485623" y="2391866"/>
                </a:lnTo>
                <a:lnTo>
                  <a:pt x="0" y="2391866"/>
                </a:lnTo>
                <a:close/>
              </a:path>
            </a:pathLst>
          </a:custGeom>
          <a:solidFill>
            <a:srgbClr val="C80000"/>
          </a:solid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2" name="Freeform 2">
            <a:extLst>
              <a:ext uri="{FF2B5EF4-FFF2-40B4-BE49-F238E27FC236}">
                <a16:creationId xmlns:a16="http://schemas.microsoft.com/office/drawing/2014/main" id="{5814D3BE-20E2-CAF9-8051-B8329A6E27A3}"/>
              </a:ext>
            </a:extLst>
          </p:cNvPr>
          <p:cNvSpPr/>
          <p:nvPr/>
        </p:nvSpPr>
        <p:spPr>
          <a:xfrm>
            <a:off x="-19451" y="-20027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626B9484-E7B6-3EF0-E692-178B1F2016E9}"/>
              </a:ext>
            </a:extLst>
          </p:cNvPr>
          <p:cNvSpPr/>
          <p:nvPr/>
        </p:nvSpPr>
        <p:spPr>
          <a:xfrm>
            <a:off x="175505" y="349697"/>
            <a:ext cx="8822987" cy="6054413"/>
          </a:xfrm>
          <a:custGeom>
            <a:avLst/>
            <a:gdLst/>
            <a:ahLst/>
            <a:cxnLst/>
            <a:rect l="l" t="t" r="r" b="b"/>
            <a:pathLst>
              <a:path w="3485623" h="2391866">
                <a:moveTo>
                  <a:pt x="0" y="0"/>
                </a:moveTo>
                <a:lnTo>
                  <a:pt x="3485623" y="0"/>
                </a:lnTo>
                <a:lnTo>
                  <a:pt x="3485623" y="2391866"/>
                </a:lnTo>
                <a:lnTo>
                  <a:pt x="0" y="2391866"/>
                </a:lnTo>
                <a:close/>
              </a:path>
            </a:pathLst>
          </a:custGeom>
          <a:solidFill>
            <a:srgbClr val="C80000"/>
          </a:solid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4D1A40F-F346-6AEB-C935-0007A20AF240}"/>
              </a:ext>
            </a:extLst>
          </p:cNvPr>
          <p:cNvSpPr/>
          <p:nvPr/>
        </p:nvSpPr>
        <p:spPr>
          <a:xfrm>
            <a:off x="-559041" y="-56355"/>
            <a:ext cx="10196438" cy="6793377"/>
          </a:xfrm>
          <a:custGeom>
            <a:avLst/>
            <a:gdLst/>
            <a:ahLst/>
            <a:cxnLst/>
            <a:rect l="l" t="t" r="r" b="b"/>
            <a:pathLst>
              <a:path w="10876201" h="7246269">
                <a:moveTo>
                  <a:pt x="0" y="0"/>
                </a:moveTo>
                <a:lnTo>
                  <a:pt x="10876202" y="0"/>
                </a:lnTo>
                <a:lnTo>
                  <a:pt x="10876202" y="7246269"/>
                </a:lnTo>
                <a:lnTo>
                  <a:pt x="0" y="72462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2A83B6-DDF8-CC39-9C94-9157A991E8C3}"/>
              </a:ext>
            </a:extLst>
          </p:cNvPr>
          <p:cNvSpPr txBox="1"/>
          <p:nvPr/>
        </p:nvSpPr>
        <p:spPr>
          <a:xfrm>
            <a:off x="145507" y="198683"/>
            <a:ext cx="8822987" cy="6126743"/>
          </a:xfrm>
          <a:prstGeom prst="rect">
            <a:avLst/>
          </a:prstGeom>
        </p:spPr>
        <p:txBody>
          <a:bodyPr lIns="47625" tIns="47625" rIns="47625" bIns="47625" rtlCol="0" anchor="ctr"/>
          <a:lstStyle/>
          <a:p>
            <a:pPr marL="0" marR="0" lvl="0" indent="0" algn="ctr" defTabSz="857250" rtl="0" eaLnBrk="1" fontAlgn="auto" latinLnBrk="0" hangingPunct="1">
              <a:lnSpc>
                <a:spcPts val="183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91E151-8C73-3F80-C70C-873E5AB1C72E}"/>
              </a:ext>
            </a:extLst>
          </p:cNvPr>
          <p:cNvSpPr txBox="1"/>
          <p:nvPr/>
        </p:nvSpPr>
        <p:spPr>
          <a:xfrm>
            <a:off x="5122696" y="930487"/>
            <a:ext cx="3400425" cy="37753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72"/>
              </a:spcBef>
            </a:pPr>
            <a:r>
              <a:rPr lang="en-US" sz="2400" i="0" dirty="0">
                <a:solidFill>
                  <a:schemeClr val="tx1"/>
                </a:solidFill>
                <a:latin typeface="Dreaming Outloud Pro" panose="03050502040302030504" pitchFamily="66" charset="0"/>
                <a:ea typeface="Wandohope" panose="020B0503020000020004" pitchFamily="18" charset="-128"/>
                <a:cs typeface="Dreaming Outloud Pro" panose="03050502040302030504" pitchFamily="66" charset="0"/>
              </a:rPr>
              <a:t>Melody   - the part of the music that you sing along to. </a:t>
            </a:r>
          </a:p>
          <a:p>
            <a:pPr>
              <a:spcBef>
                <a:spcPts val="672"/>
              </a:spcBef>
            </a:pPr>
            <a:endParaRPr lang="en-US" sz="2400" i="0" dirty="0">
              <a:solidFill>
                <a:schemeClr val="tx1"/>
              </a:solidFill>
              <a:latin typeface="Dreaming Outloud Pro" panose="03050502040302030504" pitchFamily="66" charset="0"/>
              <a:ea typeface="Wandohope" panose="020B0503020000020004" pitchFamily="18" charset="-128"/>
              <a:cs typeface="Dreaming Outloud Pro" panose="03050502040302030504" pitchFamily="66" charset="0"/>
            </a:endParaRPr>
          </a:p>
          <a:p>
            <a:pPr>
              <a:spcBef>
                <a:spcPts val="672"/>
              </a:spcBef>
            </a:pPr>
            <a:endParaRPr lang="en-US" sz="2400" i="0" dirty="0">
              <a:solidFill>
                <a:schemeClr val="tx1"/>
              </a:solidFill>
              <a:latin typeface="Dreaming Outloud Pro" panose="03050502040302030504" pitchFamily="66" charset="0"/>
              <a:ea typeface="Wandohope" panose="020B0503020000020004" pitchFamily="18" charset="-128"/>
              <a:cs typeface="Dreaming Outloud Pro" panose="03050502040302030504" pitchFamily="66" charset="0"/>
            </a:endParaRPr>
          </a:p>
          <a:p>
            <a:pPr>
              <a:spcBef>
                <a:spcPts val="672"/>
              </a:spcBef>
            </a:pPr>
            <a:endParaRPr lang="en-US" i="0" dirty="0">
              <a:solidFill>
                <a:schemeClr val="tx1"/>
              </a:solidFill>
              <a:latin typeface="Dreaming Outloud Pro" panose="03050502040302030504" pitchFamily="66" charset="0"/>
              <a:ea typeface="Wandohope" panose="020B0503020000020004" pitchFamily="18" charset="-128"/>
              <a:cs typeface="Dreaming Outloud Pro" panose="03050502040302030504" pitchFamily="66" charset="0"/>
            </a:endParaRPr>
          </a:p>
          <a:p>
            <a:pPr>
              <a:spcBef>
                <a:spcPts val="672"/>
              </a:spcBef>
            </a:pPr>
            <a:r>
              <a:rPr lang="en-US" sz="2400" i="0" dirty="0">
                <a:solidFill>
                  <a:schemeClr val="tx1"/>
                </a:solidFill>
                <a:latin typeface="Dreaming Outloud Pro" panose="03050502040302030504" pitchFamily="66" charset="0"/>
                <a:ea typeface="Wandohope" panose="020B0503020000020004" pitchFamily="18" charset="-128"/>
                <a:cs typeface="Dreaming Outloud Pro" panose="03050502040302030504" pitchFamily="66" charset="0"/>
              </a:rPr>
              <a:t>Accompaniment - the  music that supports the melody. </a:t>
            </a:r>
            <a:endParaRPr lang="en-AU" sz="2400" i="0" dirty="0">
              <a:solidFill>
                <a:schemeClr val="tx1"/>
              </a:solidFill>
              <a:latin typeface="Dreaming Outloud Pro" panose="03050502040302030504" pitchFamily="66" charset="0"/>
              <a:ea typeface="Wandohope" panose="020B0503020000020004" pitchFamily="18" charset="-128"/>
              <a:cs typeface="Dreaming Outloud Pro" panose="030505020403020305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1D72FB-B40F-625A-1C75-F11283FF10EB}"/>
              </a:ext>
            </a:extLst>
          </p:cNvPr>
          <p:cNvSpPr/>
          <p:nvPr/>
        </p:nvSpPr>
        <p:spPr>
          <a:xfrm>
            <a:off x="4966728" y="942529"/>
            <a:ext cx="1361498" cy="440229"/>
          </a:xfrm>
          <a:custGeom>
            <a:avLst/>
            <a:gdLst>
              <a:gd name="connsiteX0" fmla="*/ 0 w 1361498"/>
              <a:gd name="connsiteY0" fmla="*/ 0 h 440229"/>
              <a:gd name="connsiteX1" fmla="*/ 1361498 w 1361498"/>
              <a:gd name="connsiteY1" fmla="*/ 0 h 440229"/>
              <a:gd name="connsiteX2" fmla="*/ 1361498 w 1361498"/>
              <a:gd name="connsiteY2" fmla="*/ 440229 h 440229"/>
              <a:gd name="connsiteX3" fmla="*/ 0 w 1361498"/>
              <a:gd name="connsiteY3" fmla="*/ 440229 h 440229"/>
              <a:gd name="connsiteX4" fmla="*/ 0 w 1361498"/>
              <a:gd name="connsiteY4" fmla="*/ 0 h 4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1498" h="440229" extrusionOk="0">
                <a:moveTo>
                  <a:pt x="0" y="0"/>
                </a:moveTo>
                <a:cubicBezTo>
                  <a:pt x="664088" y="-64295"/>
                  <a:pt x="749804" y="98220"/>
                  <a:pt x="1361498" y="0"/>
                </a:cubicBezTo>
                <a:cubicBezTo>
                  <a:pt x="1365034" y="128436"/>
                  <a:pt x="1334086" y="376667"/>
                  <a:pt x="1361498" y="440229"/>
                </a:cubicBezTo>
                <a:cubicBezTo>
                  <a:pt x="683290" y="420290"/>
                  <a:pt x="251568" y="415856"/>
                  <a:pt x="0" y="440229"/>
                </a:cubicBezTo>
                <a:cubicBezTo>
                  <a:pt x="8506" y="302900"/>
                  <a:pt x="-39139" y="138525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D4ED7C-3E5E-DB3A-2C1C-7E0C35DA283D}"/>
              </a:ext>
            </a:extLst>
          </p:cNvPr>
          <p:cNvSpPr/>
          <p:nvPr/>
        </p:nvSpPr>
        <p:spPr>
          <a:xfrm>
            <a:off x="5114922" y="3484332"/>
            <a:ext cx="2194560" cy="440229"/>
          </a:xfrm>
          <a:custGeom>
            <a:avLst/>
            <a:gdLst>
              <a:gd name="connsiteX0" fmla="*/ 0 w 2194560"/>
              <a:gd name="connsiteY0" fmla="*/ 0 h 440229"/>
              <a:gd name="connsiteX1" fmla="*/ 2194560 w 2194560"/>
              <a:gd name="connsiteY1" fmla="*/ 0 h 440229"/>
              <a:gd name="connsiteX2" fmla="*/ 2194560 w 2194560"/>
              <a:gd name="connsiteY2" fmla="*/ 440229 h 440229"/>
              <a:gd name="connsiteX3" fmla="*/ 0 w 2194560"/>
              <a:gd name="connsiteY3" fmla="*/ 440229 h 440229"/>
              <a:gd name="connsiteX4" fmla="*/ 0 w 2194560"/>
              <a:gd name="connsiteY4" fmla="*/ 0 h 4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4560" h="440229" extrusionOk="0">
                <a:moveTo>
                  <a:pt x="0" y="0"/>
                </a:moveTo>
                <a:cubicBezTo>
                  <a:pt x="683135" y="-101487"/>
                  <a:pt x="1819657" y="-162162"/>
                  <a:pt x="2194560" y="0"/>
                </a:cubicBezTo>
                <a:cubicBezTo>
                  <a:pt x="2198096" y="128436"/>
                  <a:pt x="2167148" y="376667"/>
                  <a:pt x="2194560" y="440229"/>
                </a:cubicBezTo>
                <a:cubicBezTo>
                  <a:pt x="1578405" y="490294"/>
                  <a:pt x="769579" y="281780"/>
                  <a:pt x="0" y="440229"/>
                </a:cubicBezTo>
                <a:cubicBezTo>
                  <a:pt x="8506" y="302900"/>
                  <a:pt x="-39139" y="138525"/>
                  <a:pt x="0" y="0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Freeform 4">
            <a:extLst>
              <a:ext uri="{FF2B5EF4-FFF2-40B4-BE49-F238E27FC236}">
                <a16:creationId xmlns:a16="http://schemas.microsoft.com/office/drawing/2014/main" id="{BE07CAB8-A853-31AB-BB8A-916D69D9C9D9}"/>
              </a:ext>
            </a:extLst>
          </p:cNvPr>
          <p:cNvSpPr/>
          <p:nvPr/>
        </p:nvSpPr>
        <p:spPr>
          <a:xfrm>
            <a:off x="5236235" y="4764095"/>
            <a:ext cx="1578901" cy="1508134"/>
          </a:xfrm>
          <a:custGeom>
            <a:avLst/>
            <a:gdLst/>
            <a:ahLst/>
            <a:cxnLst/>
            <a:rect l="l" t="t" r="r" b="b"/>
            <a:pathLst>
              <a:path w="3450143" h="3450143">
                <a:moveTo>
                  <a:pt x="0" y="0"/>
                </a:moveTo>
                <a:lnTo>
                  <a:pt x="3450143" y="0"/>
                </a:lnTo>
                <a:lnTo>
                  <a:pt x="3450143" y="3450143"/>
                </a:lnTo>
                <a:lnTo>
                  <a:pt x="0" y="345014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id="{FACBB18E-90DD-9AA9-1EF4-3D75B5D81181}"/>
              </a:ext>
            </a:extLst>
          </p:cNvPr>
          <p:cNvSpPr/>
          <p:nvPr/>
        </p:nvSpPr>
        <p:spPr>
          <a:xfrm>
            <a:off x="6505567" y="4190411"/>
            <a:ext cx="1982033" cy="1981889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3"/>
                </a:lnTo>
                <a:lnTo>
                  <a:pt x="0" y="577806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3" name="Freeform 6">
            <a:extLst>
              <a:ext uri="{FF2B5EF4-FFF2-40B4-BE49-F238E27FC236}">
                <a16:creationId xmlns:a16="http://schemas.microsoft.com/office/drawing/2014/main" id="{39ED23DC-1594-56CE-414D-AC0FF63E80FE}"/>
              </a:ext>
            </a:extLst>
          </p:cNvPr>
          <p:cNvSpPr/>
          <p:nvPr/>
        </p:nvSpPr>
        <p:spPr>
          <a:xfrm>
            <a:off x="6581491" y="2133333"/>
            <a:ext cx="1352551" cy="214503"/>
          </a:xfrm>
          <a:custGeom>
            <a:avLst/>
            <a:gdLst/>
            <a:ahLst/>
            <a:cxnLst/>
            <a:rect l="l" t="t" r="r" b="b"/>
            <a:pathLst>
              <a:path w="3657600" h="640080">
                <a:moveTo>
                  <a:pt x="0" y="0"/>
                </a:moveTo>
                <a:lnTo>
                  <a:pt x="3657600" y="0"/>
                </a:lnTo>
                <a:lnTo>
                  <a:pt x="3657600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55" name="Freeform 7">
            <a:extLst>
              <a:ext uri="{FF2B5EF4-FFF2-40B4-BE49-F238E27FC236}">
                <a16:creationId xmlns:a16="http://schemas.microsoft.com/office/drawing/2014/main" id="{3359D2B2-76BE-631B-F57A-A40BF573FA09}"/>
              </a:ext>
            </a:extLst>
          </p:cNvPr>
          <p:cNvSpPr/>
          <p:nvPr/>
        </p:nvSpPr>
        <p:spPr>
          <a:xfrm>
            <a:off x="5972851" y="2162564"/>
            <a:ext cx="1116711" cy="1138833"/>
          </a:xfrm>
          <a:custGeom>
            <a:avLst/>
            <a:gdLst/>
            <a:ahLst/>
            <a:cxnLst/>
            <a:rect l="l" t="t" r="r" b="b"/>
            <a:pathLst>
              <a:path w="4503201" h="4114800">
                <a:moveTo>
                  <a:pt x="0" y="0"/>
                </a:moveTo>
                <a:lnTo>
                  <a:pt x="4503202" y="0"/>
                </a:lnTo>
                <a:lnTo>
                  <a:pt x="45032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914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4387D8EB-C2EC-4C8B-1844-61A9BDA262C4}"/>
              </a:ext>
            </a:extLst>
          </p:cNvPr>
          <p:cNvSpPr/>
          <p:nvPr/>
        </p:nvSpPr>
        <p:spPr>
          <a:xfrm>
            <a:off x="475538" y="1239878"/>
            <a:ext cx="8160266" cy="5065672"/>
          </a:xfrm>
          <a:custGeom>
            <a:avLst/>
            <a:gdLst/>
            <a:ahLst/>
            <a:cxnLst/>
            <a:rect l="l" t="t" r="r" b="b"/>
            <a:pathLst>
              <a:path w="4926957" h="3320733">
                <a:moveTo>
                  <a:pt x="0" y="0"/>
                </a:moveTo>
                <a:lnTo>
                  <a:pt x="4926957" y="0"/>
                </a:lnTo>
                <a:lnTo>
                  <a:pt x="4926957" y="3320733"/>
                </a:lnTo>
                <a:lnTo>
                  <a:pt x="0" y="332073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7FC80A-CD06-50BB-EDF9-57ED3FFDA82E}"/>
              </a:ext>
            </a:extLst>
          </p:cNvPr>
          <p:cNvSpPr/>
          <p:nvPr/>
        </p:nvSpPr>
        <p:spPr>
          <a:xfrm>
            <a:off x="1651587" y="1888434"/>
            <a:ext cx="5731335" cy="3364267"/>
          </a:xfrm>
          <a:prstGeom prst="rect">
            <a:avLst/>
          </a:prstGeom>
          <a:solidFill>
            <a:srgbClr val="0A0A0A"/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AU" sz="1100" dirty="0">
              <a:solidFill>
                <a:schemeClr val="tx2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541276-A955-E6BC-D120-F91BF172C2D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AU" dirty="0"/>
              <a:t>Keyboard Skills: Finding the Notes</a:t>
            </a:r>
          </a:p>
        </p:txBody>
      </p:sp>
      <p:pic>
        <p:nvPicPr>
          <p:cNvPr id="4" name="MFL Y3-4 U2 L1 Finding Notes V1 20250625.mp4">
            <a:hlinkClick r:id="" action="ppaction://media"/>
            <a:extLst>
              <a:ext uri="{FF2B5EF4-FFF2-40B4-BE49-F238E27FC236}">
                <a16:creationId xmlns:a16="http://schemas.microsoft.com/office/drawing/2014/main" id="{DC72DE26-6E5D-665F-F034-D5EA671A1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1211" y="1937449"/>
            <a:ext cx="5272086" cy="326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3KN27SNVY5CS-90160594-430391</_dlc_DocId>
    <_dlc_DocIdUrl xmlns="f315eb64-a02b-4bd5-a84c-38ab918c4ccd">
      <Url>https://ggsaus.sharepoint.com/sites/Curriculum/_layouts/15/DocIdRedir.aspx?ID=3KN27SNVY5CS-90160594-430391</Url>
      <Description>3KN27SNVY5CS-90160594-430391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sharepoint/v3/fields"/>
    <ds:schemaRef ds:uri="f315eb64-a02b-4bd5-a84c-38ab918c4ccd"/>
    <ds:schemaRef ds:uri="d63ea73a-d7e6-4e3a-bf41-d7827358146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D17ADA2-A636-459C-A159-9AFB8A8CF5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535</TotalTime>
  <Words>906</Words>
  <Application>Microsoft Office PowerPoint</Application>
  <PresentationFormat>On-screen Show (4:3)</PresentationFormat>
  <Paragraphs>268</Paragraphs>
  <Slides>32</Slides>
  <Notes>31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Aptos</vt:lpstr>
      <vt:lpstr>Arial</vt:lpstr>
      <vt:lpstr>Calibr</vt:lpstr>
      <vt:lpstr>Calibri</vt:lpstr>
      <vt:lpstr>Dreaming Outloud Pro</vt:lpstr>
      <vt:lpstr>QLD Beginner GT Yr 1-3</vt:lpstr>
      <vt:lpstr>Times New Roman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Ricky  Orcine</cp:lastModifiedBy>
  <cp:revision>4</cp:revision>
  <cp:lastPrinted>2017-11-01T05:39:03Z</cp:lastPrinted>
  <dcterms:created xsi:type="dcterms:W3CDTF">2023-10-25T11:23:23Z</dcterms:created>
  <dcterms:modified xsi:type="dcterms:W3CDTF">2026-03-13T06:39:37Z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4c09118a-9721-41d9-9dfe-47f361c99ea6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