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6213" r:id="rId5"/>
  </p:sldMasterIdLst>
  <p:notesMasterIdLst>
    <p:notesMasterId r:id="rId30"/>
  </p:notesMasterIdLst>
  <p:handoutMasterIdLst>
    <p:handoutMasterId r:id="rId31"/>
  </p:handoutMasterIdLst>
  <p:sldIdLst>
    <p:sldId id="256" r:id="rId6"/>
    <p:sldId id="324" r:id="rId7"/>
    <p:sldId id="272" r:id="rId8"/>
    <p:sldId id="326" r:id="rId9"/>
    <p:sldId id="2121" r:id="rId10"/>
    <p:sldId id="308" r:id="rId11"/>
    <p:sldId id="2122" r:id="rId12"/>
    <p:sldId id="2123" r:id="rId13"/>
    <p:sldId id="2124" r:id="rId14"/>
    <p:sldId id="2125" r:id="rId15"/>
    <p:sldId id="2126" r:id="rId16"/>
    <p:sldId id="314" r:id="rId17"/>
    <p:sldId id="2127" r:id="rId18"/>
    <p:sldId id="2128" r:id="rId19"/>
    <p:sldId id="2131" r:id="rId20"/>
    <p:sldId id="291" r:id="rId21"/>
    <p:sldId id="2129" r:id="rId22"/>
    <p:sldId id="2117" r:id="rId23"/>
    <p:sldId id="2118" r:id="rId24"/>
    <p:sldId id="2130" r:id="rId25"/>
    <p:sldId id="2119" r:id="rId26"/>
    <p:sldId id="335" r:id="rId27"/>
    <p:sldId id="352" r:id="rId28"/>
    <p:sldId id="275" r:id="rId29"/>
  </p:sldIdLst>
  <p:sldSz cx="9144000" cy="6858000" type="screen4x3"/>
  <p:notesSz cx="9939338" cy="6807200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" userId="S::epiaquadio@goodtogreatschools.org.au::52767243-7565-4b68-b9c1-5d2bede989b0" providerId="AD"/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58F35966-34D1-16E5-C49E-23878E61C561}" name="David Campbell" initials="DC" userId="S::davidcampbell@goodtogreatschools.org.au::302865a1-3e26-4f68-af06-66d1f8a51362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F62DA0A0-4A23-8059-B2D2-04E36FB47E32}" name="Karin Van Voorhees" initials="KVV" userId="S::kvanvoorhees@goodtogreatschools.org.au::1fce0afa-58cd-40cc-855e-63163bf988bf" providerId="AD"/>
  <p188:author id="{A270C1D9-1FE4-4F29-1511-8C3D756B9DB4}" name="Shirley Serban" initials="SS" userId="S::sserban@goodtogreatschools.org.au::7f207fc8-03d1-48c7-9795-2440acc08cbb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85A"/>
    <a:srgbClr val="FFFFFF"/>
    <a:srgbClr val="07C3D7"/>
    <a:srgbClr val="023E44"/>
    <a:srgbClr val="035861"/>
    <a:srgbClr val="048492"/>
    <a:srgbClr val="06A5B6"/>
    <a:srgbClr val="7CF0FC"/>
    <a:srgbClr val="B1F6FD"/>
    <a:srgbClr val="96F2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D8594C-21BF-094C-B3B7-3E6026A73686}" v="4" dt="2026-02-19T02:02:01.0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63" autoAdjust="0"/>
    <p:restoredTop sz="77461" autoAdjust="0"/>
  </p:normalViewPr>
  <p:slideViewPr>
    <p:cSldViewPr snapToGrid="0">
      <p:cViewPr varScale="1">
        <p:scale>
          <a:sx n="103" d="100"/>
          <a:sy n="103" d="100"/>
        </p:scale>
        <p:origin x="920" y="176"/>
      </p:cViewPr>
      <p:guideLst>
        <p:guide orient="horz" pos="527"/>
        <p:guide pos="272"/>
        <p:guide pos="2880"/>
        <p:guide pos="5465"/>
        <p:guide orient="horz" pos="3974"/>
        <p:guide orient="horz" pos="2160"/>
        <p:guide orient="horz" pos="7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ra Tyrrell" userId="67dc6626-2ece-4dc7-ac5a-9add06ec429c" providerId="ADAL" clId="{19B3F894-1FCB-46F2-98B7-33FD822CACFC}"/>
    <pc:docChg chg="modSld">
      <pc:chgData name="Tara Tyrrell" userId="67dc6626-2ece-4dc7-ac5a-9add06ec429c" providerId="ADAL" clId="{19B3F894-1FCB-46F2-98B7-33FD822CACFC}" dt="2026-02-16T01:16:29.061" v="10" actId="1035"/>
      <pc:docMkLst>
        <pc:docMk/>
      </pc:docMkLst>
      <pc:sldChg chg="modSp mod">
        <pc:chgData name="Tara Tyrrell" userId="67dc6626-2ece-4dc7-ac5a-9add06ec429c" providerId="ADAL" clId="{19B3F894-1FCB-46F2-98B7-33FD822CACFC}" dt="2026-02-16T01:16:29.061" v="10" actId="1035"/>
        <pc:sldMkLst>
          <pc:docMk/>
          <pc:sldMk cId="988717108" sldId="314"/>
        </pc:sldMkLst>
        <pc:spChg chg="mod">
          <ac:chgData name="Tara Tyrrell" userId="67dc6626-2ece-4dc7-ac5a-9add06ec429c" providerId="ADAL" clId="{19B3F894-1FCB-46F2-98B7-33FD822CACFC}" dt="2026-02-16T01:16:29.061" v="10" actId="1035"/>
          <ac:spMkLst>
            <pc:docMk/>
            <pc:sldMk cId="988717108" sldId="314"/>
            <ac:spMk id="39" creationId="{0647D32C-159D-EB24-8F34-F672107B9D79}"/>
          </ac:spMkLst>
        </pc:spChg>
      </pc:sldChg>
    </pc:docChg>
  </pc:docChgLst>
  <pc:docChgLst>
    <pc:chgData name="Shirley Serban" userId="7f207fc8-03d1-48c7-9795-2440acc08cbb" providerId="ADAL" clId="{17FCBABE-BB0F-5AEB-A8EA-4422061C88F3}"/>
    <pc:docChg chg="undo custSel addSld delSld modSld sldOrd modMainMaster">
      <pc:chgData name="Shirley Serban" userId="7f207fc8-03d1-48c7-9795-2440acc08cbb" providerId="ADAL" clId="{17FCBABE-BB0F-5AEB-A8EA-4422061C88F3}" dt="2026-02-17T01:10:34.642" v="10800" actId="6549"/>
      <pc:docMkLst>
        <pc:docMk/>
      </pc:docMkLst>
      <pc:sldChg chg="modSp mod modNotesTx">
        <pc:chgData name="Shirley Serban" userId="7f207fc8-03d1-48c7-9795-2440acc08cbb" providerId="ADAL" clId="{17FCBABE-BB0F-5AEB-A8EA-4422061C88F3}" dt="2026-02-17T01:08:42.338" v="10779" actId="20577"/>
        <pc:sldMkLst>
          <pc:docMk/>
          <pc:sldMk cId="4261390126" sldId="256"/>
        </pc:sldMkLst>
        <pc:spChg chg="mod">
          <ac:chgData name="Shirley Serban" userId="7f207fc8-03d1-48c7-9795-2440acc08cbb" providerId="ADAL" clId="{17FCBABE-BB0F-5AEB-A8EA-4422061C88F3}" dt="2026-02-11T02:17:50.577" v="4411" actId="1035"/>
          <ac:spMkLst>
            <pc:docMk/>
            <pc:sldMk cId="4261390126" sldId="256"/>
            <ac:spMk id="19" creationId="{6D5AE9E2-9B54-52AE-36A2-3D5FED3D7521}"/>
          </ac:spMkLst>
        </pc:spChg>
        <pc:spChg chg="mod">
          <ac:chgData name="Shirley Serban" userId="7f207fc8-03d1-48c7-9795-2440acc08cbb" providerId="ADAL" clId="{17FCBABE-BB0F-5AEB-A8EA-4422061C88F3}" dt="2026-02-11T02:17:50.577" v="4411" actId="1035"/>
          <ac:spMkLst>
            <pc:docMk/>
            <pc:sldMk cId="4261390126" sldId="256"/>
            <ac:spMk id="20" creationId="{E5CD1DE5-37C5-1E35-5DE9-731AE0EF3487}"/>
          </ac:spMkLst>
        </pc:spChg>
        <pc:spChg chg="mod">
          <ac:chgData name="Shirley Serban" userId="7f207fc8-03d1-48c7-9795-2440acc08cbb" providerId="ADAL" clId="{17FCBABE-BB0F-5AEB-A8EA-4422061C88F3}" dt="2026-02-11T02:17:50.577" v="4411" actId="1035"/>
          <ac:spMkLst>
            <pc:docMk/>
            <pc:sldMk cId="4261390126" sldId="256"/>
            <ac:spMk id="21" creationId="{C0B4C24C-F558-F677-F34E-3F88466FBE6B}"/>
          </ac:spMkLst>
        </pc:spChg>
        <pc:picChg chg="mod modCrop">
          <ac:chgData name="Shirley Serban" userId="7f207fc8-03d1-48c7-9795-2440acc08cbb" providerId="ADAL" clId="{17FCBABE-BB0F-5AEB-A8EA-4422061C88F3}" dt="2026-02-11T02:17:30.050" v="4406" actId="18131"/>
          <ac:picMkLst>
            <pc:docMk/>
            <pc:sldMk cId="4261390126" sldId="256"/>
            <ac:picMk id="8" creationId="{E9086358-FCF3-B0AA-801D-5741275FE114}"/>
          </ac:picMkLst>
        </pc:picChg>
      </pc:sldChg>
      <pc:sldChg chg="modSp mod modNotesTx">
        <pc:chgData name="Shirley Serban" userId="7f207fc8-03d1-48c7-9795-2440acc08cbb" providerId="ADAL" clId="{17FCBABE-BB0F-5AEB-A8EA-4422061C88F3}" dt="2026-02-17T01:08:50.029" v="10781" actId="20577"/>
        <pc:sldMkLst>
          <pc:docMk/>
          <pc:sldMk cId="2610435779" sldId="272"/>
        </pc:sldMkLst>
        <pc:spChg chg="mod">
          <ac:chgData name="Shirley Serban" userId="7f207fc8-03d1-48c7-9795-2440acc08cbb" providerId="ADAL" clId="{17FCBABE-BB0F-5AEB-A8EA-4422061C88F3}" dt="2026-02-12T03:30:21.193" v="9321"/>
          <ac:spMkLst>
            <pc:docMk/>
            <pc:sldMk cId="2610435779" sldId="272"/>
            <ac:spMk id="3" creationId="{D4F2D79F-92EB-7BA5-60BB-EBC37543409C}"/>
          </ac:spMkLst>
        </pc:spChg>
        <pc:picChg chg="mod">
          <ac:chgData name="Shirley Serban" userId="7f207fc8-03d1-48c7-9795-2440acc08cbb" providerId="ADAL" clId="{17FCBABE-BB0F-5AEB-A8EA-4422061C88F3}" dt="2026-02-11T01:20:15.617" v="4239" actId="14826"/>
          <ac:picMkLst>
            <pc:docMk/>
            <pc:sldMk cId="2610435779" sldId="272"/>
            <ac:picMk id="16" creationId="{ABCCEB46-5E7D-5455-8AAD-1629D2DE4DF5}"/>
          </ac:picMkLst>
        </pc:picChg>
      </pc:sldChg>
      <pc:sldChg chg="addSp delSp modSp add mod modClrScheme addAnim delAnim modAnim chgLayout modNotes modNotesTx">
        <pc:chgData name="Shirley Serban" userId="7f207fc8-03d1-48c7-9795-2440acc08cbb" providerId="ADAL" clId="{17FCBABE-BB0F-5AEB-A8EA-4422061C88F3}" dt="2026-02-17T01:10:04.024" v="10794" actId="6549"/>
        <pc:sldMkLst>
          <pc:docMk/>
          <pc:sldMk cId="2410351651" sldId="291"/>
        </pc:sldMkLst>
        <pc:spChg chg="mod">
          <ac:chgData name="Shirley Serban" userId="7f207fc8-03d1-48c7-9795-2440acc08cbb" providerId="ADAL" clId="{17FCBABE-BB0F-5AEB-A8EA-4422061C88F3}" dt="2026-02-12T03:04:51.246" v="8406" actId="14826"/>
          <ac:spMkLst>
            <pc:docMk/>
            <pc:sldMk cId="2410351651" sldId="291"/>
            <ac:spMk id="10" creationId="{B38994F0-ABEC-3420-24A8-ABC3C52CBBAA}"/>
          </ac:spMkLst>
        </pc:spChg>
        <pc:spChg chg="add mod ord">
          <ac:chgData name="Shirley Serban" userId="7f207fc8-03d1-48c7-9795-2440acc08cbb" providerId="ADAL" clId="{17FCBABE-BB0F-5AEB-A8EA-4422061C88F3}" dt="2026-02-15T19:15:45.922" v="10777" actId="20577"/>
          <ac:spMkLst>
            <pc:docMk/>
            <pc:sldMk cId="2410351651" sldId="291"/>
            <ac:spMk id="21" creationId="{0799B0DC-FC12-C469-4474-F306BAFEBC7A}"/>
          </ac:spMkLst>
        </pc:spChg>
        <pc:spChg chg="mod">
          <ac:chgData name="Shirley Serban" userId="7f207fc8-03d1-48c7-9795-2440acc08cbb" providerId="ADAL" clId="{17FCBABE-BB0F-5AEB-A8EA-4422061C88F3}" dt="2026-02-12T03:28:14.931" v="9287" actId="20577"/>
          <ac:spMkLst>
            <pc:docMk/>
            <pc:sldMk cId="2410351651" sldId="291"/>
            <ac:spMk id="27" creationId="{83D6B038-6700-4CC3-7F26-176E5314E7BC}"/>
          </ac:spMkLst>
        </pc:spChg>
        <pc:spChg chg="mod">
          <ac:chgData name="Shirley Serban" userId="7f207fc8-03d1-48c7-9795-2440acc08cbb" providerId="ADAL" clId="{17FCBABE-BB0F-5AEB-A8EA-4422061C88F3}" dt="2026-02-12T03:05:52.326" v="8415"/>
          <ac:spMkLst>
            <pc:docMk/>
            <pc:sldMk cId="2410351651" sldId="291"/>
            <ac:spMk id="30" creationId="{437B1AF2-3A87-BCB2-9977-6D5AD80ED27A}"/>
          </ac:spMkLst>
        </pc:spChg>
        <pc:spChg chg="mod">
          <ac:chgData name="Shirley Serban" userId="7f207fc8-03d1-48c7-9795-2440acc08cbb" providerId="ADAL" clId="{17FCBABE-BB0F-5AEB-A8EA-4422061C88F3}" dt="2026-02-12T03:28:18.301" v="9289" actId="20577"/>
          <ac:spMkLst>
            <pc:docMk/>
            <pc:sldMk cId="2410351651" sldId="291"/>
            <ac:spMk id="33" creationId="{D13E0A97-E37F-0AD9-A62D-5E36BEDBEA89}"/>
          </ac:spMkLst>
        </pc:spChg>
        <pc:spChg chg="mod">
          <ac:chgData name="Shirley Serban" userId="7f207fc8-03d1-48c7-9795-2440acc08cbb" providerId="ADAL" clId="{17FCBABE-BB0F-5AEB-A8EA-4422061C88F3}" dt="2026-02-12T03:05:52.326" v="8415"/>
          <ac:spMkLst>
            <pc:docMk/>
            <pc:sldMk cId="2410351651" sldId="291"/>
            <ac:spMk id="36" creationId="{A7AC4F99-CB3D-DD79-C380-F2834D6E6ACD}"/>
          </ac:spMkLst>
        </pc:spChg>
        <pc:grpChg chg="mod topLvl">
          <ac:chgData name="Shirley Serban" userId="7f207fc8-03d1-48c7-9795-2440acc08cbb" providerId="ADAL" clId="{17FCBABE-BB0F-5AEB-A8EA-4422061C88F3}" dt="2026-02-12T03:05:08.188" v="8408" actId="164"/>
          <ac:grpSpMkLst>
            <pc:docMk/>
            <pc:sldMk cId="2410351651" sldId="291"/>
            <ac:grpSpMk id="6" creationId="{2A710FCF-4B4F-8D23-0528-30315CB08150}"/>
          </ac:grpSpMkLst>
        </pc:grpChg>
        <pc:grpChg chg="add mod">
          <ac:chgData name="Shirley Serban" userId="7f207fc8-03d1-48c7-9795-2440acc08cbb" providerId="ADAL" clId="{17FCBABE-BB0F-5AEB-A8EA-4422061C88F3}" dt="2026-02-12T03:06:31.582" v="8422" actId="1076"/>
          <ac:grpSpMkLst>
            <pc:docMk/>
            <pc:sldMk cId="2410351651" sldId="291"/>
            <ac:grpSpMk id="24" creationId="{BD54F8EB-16BA-DD0E-B1D2-210028BD830D}"/>
          </ac:grpSpMkLst>
        </pc:grpChg>
        <pc:grpChg chg="add mod">
          <ac:chgData name="Shirley Serban" userId="7f207fc8-03d1-48c7-9795-2440acc08cbb" providerId="ADAL" clId="{17FCBABE-BB0F-5AEB-A8EA-4422061C88F3}" dt="2026-02-12T03:05:52.326" v="8415"/>
          <ac:grpSpMkLst>
            <pc:docMk/>
            <pc:sldMk cId="2410351651" sldId="291"/>
            <ac:grpSpMk id="25" creationId="{76EF34F4-9364-67D5-DA76-5AD5BF9D1EB0}"/>
          </ac:grpSpMkLst>
        </pc:grpChg>
        <pc:grpChg chg="add mod">
          <ac:chgData name="Shirley Serban" userId="7f207fc8-03d1-48c7-9795-2440acc08cbb" providerId="ADAL" clId="{17FCBABE-BB0F-5AEB-A8EA-4422061C88F3}" dt="2026-02-12T03:05:52.326" v="8415"/>
          <ac:grpSpMkLst>
            <pc:docMk/>
            <pc:sldMk cId="2410351651" sldId="291"/>
            <ac:grpSpMk id="31" creationId="{F8944D1A-1642-E800-3063-5C6941F1A25B}"/>
          </ac:grpSpMkLst>
        </pc:grpChg>
        <pc:picChg chg="mod topLvl">
          <ac:chgData name="Shirley Serban" userId="7f207fc8-03d1-48c7-9795-2440acc08cbb" providerId="ADAL" clId="{17FCBABE-BB0F-5AEB-A8EA-4422061C88F3}" dt="2026-02-12T03:05:08.188" v="8408" actId="164"/>
          <ac:picMkLst>
            <pc:docMk/>
            <pc:sldMk cId="2410351651" sldId="291"/>
            <ac:picMk id="9" creationId="{A61654CC-BE15-8978-C54C-8CEAC3362D2A}"/>
          </ac:picMkLst>
        </pc:picChg>
        <pc:picChg chg="mod modCrop">
          <ac:chgData name="Shirley Serban" userId="7f207fc8-03d1-48c7-9795-2440acc08cbb" providerId="ADAL" clId="{17FCBABE-BB0F-5AEB-A8EA-4422061C88F3}" dt="2026-02-12T03:04:51.246" v="8406" actId="14826"/>
          <ac:picMkLst>
            <pc:docMk/>
            <pc:sldMk cId="2410351651" sldId="291"/>
            <ac:picMk id="11" creationId="{3183A1C9-93ED-0184-B351-6465CF0858D8}"/>
          </ac:picMkLst>
        </pc:picChg>
        <pc:picChg chg="add mod">
          <ac:chgData name="Shirley Serban" userId="7f207fc8-03d1-48c7-9795-2440acc08cbb" providerId="ADAL" clId="{17FCBABE-BB0F-5AEB-A8EA-4422061C88F3}" dt="2026-02-12T02:42:52.832" v="7830" actId="167"/>
          <ac:picMkLst>
            <pc:docMk/>
            <pc:sldMk cId="2410351651" sldId="291"/>
            <ac:picMk id="13" creationId="{978FEE34-BCF0-736B-5578-B373AC45407A}"/>
          </ac:picMkLst>
        </pc:picChg>
        <pc:picChg chg="mod">
          <ac:chgData name="Shirley Serban" userId="7f207fc8-03d1-48c7-9795-2440acc08cbb" providerId="ADAL" clId="{17FCBABE-BB0F-5AEB-A8EA-4422061C88F3}" dt="2026-02-12T03:05:52.326" v="8415"/>
          <ac:picMkLst>
            <pc:docMk/>
            <pc:sldMk cId="2410351651" sldId="291"/>
            <ac:picMk id="26" creationId="{20638464-ED29-E8FE-57F7-0DD9D4A18C81}"/>
          </ac:picMkLst>
        </pc:picChg>
        <pc:picChg chg="mod">
          <ac:chgData name="Shirley Serban" userId="7f207fc8-03d1-48c7-9795-2440acc08cbb" providerId="ADAL" clId="{17FCBABE-BB0F-5AEB-A8EA-4422061C88F3}" dt="2026-02-12T03:05:52.326" v="8415"/>
          <ac:picMkLst>
            <pc:docMk/>
            <pc:sldMk cId="2410351651" sldId="291"/>
            <ac:picMk id="29" creationId="{536071AF-AD7D-41A6-2B52-ECC201FF868D}"/>
          </ac:picMkLst>
        </pc:picChg>
        <pc:picChg chg="mod">
          <ac:chgData name="Shirley Serban" userId="7f207fc8-03d1-48c7-9795-2440acc08cbb" providerId="ADAL" clId="{17FCBABE-BB0F-5AEB-A8EA-4422061C88F3}" dt="2026-02-12T03:05:52.326" v="8415"/>
          <ac:picMkLst>
            <pc:docMk/>
            <pc:sldMk cId="2410351651" sldId="291"/>
            <ac:picMk id="32" creationId="{DA93676C-652A-525F-26EE-1AE9E5722D2E}"/>
          </ac:picMkLst>
        </pc:picChg>
        <pc:picChg chg="mod">
          <ac:chgData name="Shirley Serban" userId="7f207fc8-03d1-48c7-9795-2440acc08cbb" providerId="ADAL" clId="{17FCBABE-BB0F-5AEB-A8EA-4422061C88F3}" dt="2026-02-12T03:05:52.326" v="8415"/>
          <ac:picMkLst>
            <pc:docMk/>
            <pc:sldMk cId="2410351651" sldId="291"/>
            <ac:picMk id="35" creationId="{270873E6-5BE7-67C3-60E9-9E0108FA9EB3}"/>
          </ac:picMkLst>
        </pc:picChg>
        <pc:picChg chg="add mod">
          <ac:chgData name="Shirley Serban" userId="7f207fc8-03d1-48c7-9795-2440acc08cbb" providerId="ADAL" clId="{17FCBABE-BB0F-5AEB-A8EA-4422061C88F3}" dt="2026-02-12T03:28:47.119" v="9292" actId="1076"/>
          <ac:picMkLst>
            <pc:docMk/>
            <pc:sldMk cId="2410351651" sldId="291"/>
            <ac:picMk id="38" creationId="{5EF049F0-309B-B5AE-4E1B-EDA42D4FAB23}"/>
          </ac:picMkLst>
        </pc:picChg>
      </pc:sldChg>
      <pc:sldChg chg="addSp delSp modSp mod delAnim modNotes modNotesTx">
        <pc:chgData name="Shirley Serban" userId="7f207fc8-03d1-48c7-9795-2440acc08cbb" providerId="ADAL" clId="{17FCBABE-BB0F-5AEB-A8EA-4422061C88F3}" dt="2026-02-17T01:09:07.939" v="10784" actId="20577"/>
        <pc:sldMkLst>
          <pc:docMk/>
          <pc:sldMk cId="489248982" sldId="308"/>
        </pc:sldMkLst>
        <pc:spChg chg="mod">
          <ac:chgData name="Shirley Serban" userId="7f207fc8-03d1-48c7-9795-2440acc08cbb" providerId="ADAL" clId="{17FCBABE-BB0F-5AEB-A8EA-4422061C88F3}" dt="2026-02-10T21:30:04.582" v="4056" actId="20577"/>
          <ac:spMkLst>
            <pc:docMk/>
            <pc:sldMk cId="489248982" sldId="308"/>
            <ac:spMk id="5" creationId="{7CFF89BE-8897-6C5E-2CF0-FEB3787209F9}"/>
          </ac:spMkLst>
        </pc:spChg>
        <pc:spChg chg="mod">
          <ac:chgData name="Shirley Serban" userId="7f207fc8-03d1-48c7-9795-2440acc08cbb" providerId="ADAL" clId="{17FCBABE-BB0F-5AEB-A8EA-4422061C88F3}" dt="2026-02-12T03:30:21.193" v="9321"/>
          <ac:spMkLst>
            <pc:docMk/>
            <pc:sldMk cId="489248982" sldId="308"/>
            <ac:spMk id="22" creationId="{155DA602-82B0-271D-8E90-86E3A3718796}"/>
          </ac:spMkLst>
        </pc:spChg>
        <pc:spChg chg="mod">
          <ac:chgData name="Shirley Serban" userId="7f207fc8-03d1-48c7-9795-2440acc08cbb" providerId="ADAL" clId="{17FCBABE-BB0F-5AEB-A8EA-4422061C88F3}" dt="2026-02-11T01:13:10.510" v="4238" actId="1076"/>
          <ac:spMkLst>
            <pc:docMk/>
            <pc:sldMk cId="489248982" sldId="308"/>
            <ac:spMk id="26" creationId="{732ACB53-F116-4404-9C6B-9F9B2735F922}"/>
          </ac:spMkLst>
        </pc:spChg>
        <pc:spChg chg="mod">
          <ac:chgData name="Shirley Serban" userId="7f207fc8-03d1-48c7-9795-2440acc08cbb" providerId="ADAL" clId="{17FCBABE-BB0F-5AEB-A8EA-4422061C88F3}" dt="2026-02-12T03:30:21.193" v="9321"/>
          <ac:spMkLst>
            <pc:docMk/>
            <pc:sldMk cId="489248982" sldId="308"/>
            <ac:spMk id="29" creationId="{D3627DBD-99D9-59F2-CC15-E14A234FEF93}"/>
          </ac:spMkLst>
        </pc:spChg>
        <pc:spChg chg="mod">
          <ac:chgData name="Shirley Serban" userId="7f207fc8-03d1-48c7-9795-2440acc08cbb" providerId="ADAL" clId="{17FCBABE-BB0F-5AEB-A8EA-4422061C88F3}" dt="2026-02-10T21:33:18.141" v="4212" actId="20577"/>
          <ac:spMkLst>
            <pc:docMk/>
            <pc:sldMk cId="489248982" sldId="308"/>
            <ac:spMk id="32" creationId="{B3BA44A6-0E10-0BED-83CA-0121B599BBE9}"/>
          </ac:spMkLst>
        </pc:spChg>
        <pc:grpChg chg="mod">
          <ac:chgData name="Shirley Serban" userId="7f207fc8-03d1-48c7-9795-2440acc08cbb" providerId="ADAL" clId="{17FCBABE-BB0F-5AEB-A8EA-4422061C88F3}" dt="2026-02-10T21:34:08.730" v="4218" actId="1076"/>
          <ac:grpSpMkLst>
            <pc:docMk/>
            <pc:sldMk cId="489248982" sldId="308"/>
            <ac:grpSpMk id="23" creationId="{E39BF898-252E-CA38-DDFE-6FD2392D4BE2}"/>
          </ac:grpSpMkLst>
        </pc:grpChg>
        <pc:grpChg chg="mod">
          <ac:chgData name="Shirley Serban" userId="7f207fc8-03d1-48c7-9795-2440acc08cbb" providerId="ADAL" clId="{17FCBABE-BB0F-5AEB-A8EA-4422061C88F3}" dt="2026-02-10T21:34:08.730" v="4218" actId="1076"/>
          <ac:grpSpMkLst>
            <pc:docMk/>
            <pc:sldMk cId="489248982" sldId="308"/>
            <ac:grpSpMk id="24" creationId="{266F2D23-129B-EBD7-58E6-5A9C80ABFBAD}"/>
          </ac:grpSpMkLst>
        </pc:grpChg>
        <pc:grpChg chg="mod">
          <ac:chgData name="Shirley Serban" userId="7f207fc8-03d1-48c7-9795-2440acc08cbb" providerId="ADAL" clId="{17FCBABE-BB0F-5AEB-A8EA-4422061C88F3}" dt="2026-02-10T21:34:02.936" v="4217" actId="1076"/>
          <ac:grpSpMkLst>
            <pc:docMk/>
            <pc:sldMk cId="489248982" sldId="308"/>
            <ac:grpSpMk id="27" creationId="{10ADD1AE-08DE-F204-8786-FAFC117C6350}"/>
          </ac:grpSpMkLst>
        </pc:grpChg>
        <pc:grpChg chg="mod">
          <ac:chgData name="Shirley Serban" userId="7f207fc8-03d1-48c7-9795-2440acc08cbb" providerId="ADAL" clId="{17FCBABE-BB0F-5AEB-A8EA-4422061C88F3}" dt="2026-02-11T01:27:23.744" v="4371" actId="1036"/>
          <ac:grpSpMkLst>
            <pc:docMk/>
            <pc:sldMk cId="489248982" sldId="308"/>
            <ac:grpSpMk id="30" creationId="{89D07D92-12AE-E675-09BC-5204DBAB4F7F}"/>
          </ac:grpSpMkLst>
        </pc:grpChg>
        <pc:picChg chg="add mod">
          <ac:chgData name="Shirley Serban" userId="7f207fc8-03d1-48c7-9795-2440acc08cbb" providerId="ADAL" clId="{17FCBABE-BB0F-5AEB-A8EA-4422061C88F3}" dt="2026-02-11T01:12:28.125" v="4237" actId="14100"/>
          <ac:picMkLst>
            <pc:docMk/>
            <pc:sldMk cId="489248982" sldId="308"/>
            <ac:picMk id="6" creationId="{EC403818-00B6-283E-564C-9EA573C59333}"/>
          </ac:picMkLst>
        </pc:picChg>
        <pc:picChg chg="mod">
          <ac:chgData name="Shirley Serban" userId="7f207fc8-03d1-48c7-9795-2440acc08cbb" providerId="ADAL" clId="{17FCBABE-BB0F-5AEB-A8EA-4422061C88F3}" dt="2026-02-10T21:33:01.560" v="4209" actId="197"/>
          <ac:picMkLst>
            <pc:docMk/>
            <pc:sldMk cId="489248982" sldId="308"/>
            <ac:picMk id="28" creationId="{85A989C8-4683-5FEF-3DD3-CCFA533F028B}"/>
          </ac:picMkLst>
        </pc:picChg>
        <pc:picChg chg="mod">
          <ac:chgData name="Shirley Serban" userId="7f207fc8-03d1-48c7-9795-2440acc08cbb" providerId="ADAL" clId="{17FCBABE-BB0F-5AEB-A8EA-4422061C88F3}" dt="2026-02-10T21:32:39.380" v="4204" actId="197"/>
          <ac:picMkLst>
            <pc:docMk/>
            <pc:sldMk cId="489248982" sldId="308"/>
            <ac:picMk id="31" creationId="{3EC74C0D-E00F-9648-CEBB-FD487EF96764}"/>
          </ac:picMkLst>
        </pc:picChg>
      </pc:sldChg>
      <pc:sldChg chg="addSp delSp modSp add mod modClrScheme delAnim modAnim chgLayout modNotes modNotesTx">
        <pc:chgData name="Shirley Serban" userId="7f207fc8-03d1-48c7-9795-2440acc08cbb" providerId="ADAL" clId="{17FCBABE-BB0F-5AEB-A8EA-4422061C88F3}" dt="2026-02-17T01:09:43.441" v="10790" actId="6549"/>
        <pc:sldMkLst>
          <pc:docMk/>
          <pc:sldMk cId="988717108" sldId="314"/>
        </pc:sldMkLst>
        <pc:spChg chg="mod">
          <ac:chgData name="Shirley Serban" userId="7f207fc8-03d1-48c7-9795-2440acc08cbb" providerId="ADAL" clId="{17FCBABE-BB0F-5AEB-A8EA-4422061C88F3}" dt="2026-02-12T01:38:07.549" v="7038"/>
          <ac:spMkLst>
            <pc:docMk/>
            <pc:sldMk cId="988717108" sldId="314"/>
            <ac:spMk id="5" creationId="{60CE0682-0DE7-20D5-A1F6-D38DACDACB40}"/>
          </ac:spMkLst>
        </pc:spChg>
        <pc:spChg chg="mod topLvl">
          <ac:chgData name="Shirley Serban" userId="7f207fc8-03d1-48c7-9795-2440acc08cbb" providerId="ADAL" clId="{17FCBABE-BB0F-5AEB-A8EA-4422061C88F3}" dt="2026-02-12T01:59:43.827" v="7238" actId="165"/>
          <ac:spMkLst>
            <pc:docMk/>
            <pc:sldMk cId="988717108" sldId="314"/>
            <ac:spMk id="6" creationId="{1644D90A-7514-B2CE-FC7C-72FBAFB54438}"/>
          </ac:spMkLst>
        </pc:spChg>
        <pc:spChg chg="mod topLvl">
          <ac:chgData name="Shirley Serban" userId="7f207fc8-03d1-48c7-9795-2440acc08cbb" providerId="ADAL" clId="{17FCBABE-BB0F-5AEB-A8EA-4422061C88F3}" dt="2026-02-12T01:59:43.827" v="7238" actId="165"/>
          <ac:spMkLst>
            <pc:docMk/>
            <pc:sldMk cId="988717108" sldId="314"/>
            <ac:spMk id="12" creationId="{DC31DD33-823A-1815-E403-F8D0F7156939}"/>
          </ac:spMkLst>
        </pc:spChg>
        <pc:spChg chg="add mod ord">
          <ac:chgData name="Shirley Serban" userId="7f207fc8-03d1-48c7-9795-2440acc08cbb" providerId="ADAL" clId="{17FCBABE-BB0F-5AEB-A8EA-4422061C88F3}" dt="2026-02-12T02:33:55.685" v="7767" actId="404"/>
          <ac:spMkLst>
            <pc:docMk/>
            <pc:sldMk cId="988717108" sldId="314"/>
            <ac:spMk id="39" creationId="{0647D32C-159D-EB24-8F34-F672107B9D79}"/>
          </ac:spMkLst>
        </pc:spChg>
        <pc:grpChg chg="mod">
          <ac:chgData name="Shirley Serban" userId="7f207fc8-03d1-48c7-9795-2440acc08cbb" providerId="ADAL" clId="{17FCBABE-BB0F-5AEB-A8EA-4422061C88F3}" dt="2026-02-12T01:46:28.592" v="7115" actId="164"/>
          <ac:grpSpMkLst>
            <pc:docMk/>
            <pc:sldMk cId="988717108" sldId="314"/>
            <ac:grpSpMk id="4" creationId="{C70D18CE-D0E4-1917-7308-83A8854DA920}"/>
          </ac:grpSpMkLst>
        </pc:grpChg>
        <pc:grpChg chg="add mod">
          <ac:chgData name="Shirley Serban" userId="7f207fc8-03d1-48c7-9795-2440acc08cbb" providerId="ADAL" clId="{17FCBABE-BB0F-5AEB-A8EA-4422061C88F3}" dt="2026-02-12T01:59:05.401" v="7237"/>
          <ac:grpSpMkLst>
            <pc:docMk/>
            <pc:sldMk cId="988717108" sldId="314"/>
            <ac:grpSpMk id="32" creationId="{DF7F7498-244F-77AE-9F37-605B588471B0}"/>
          </ac:grpSpMkLst>
        </pc:grpChg>
        <pc:picChg chg="mod">
          <ac:chgData name="Shirley Serban" userId="7f207fc8-03d1-48c7-9795-2440acc08cbb" providerId="ADAL" clId="{17FCBABE-BB0F-5AEB-A8EA-4422061C88F3}" dt="2026-02-12T01:38:07.549" v="7038"/>
          <ac:picMkLst>
            <pc:docMk/>
            <pc:sldMk cId="988717108" sldId="314"/>
            <ac:picMk id="7" creationId="{4E9BDAA0-11E4-8316-FC3F-F354436ACFE6}"/>
          </ac:picMkLst>
        </pc:picChg>
        <pc:picChg chg="add del mod">
          <ac:chgData name="Shirley Serban" userId="7f207fc8-03d1-48c7-9795-2440acc08cbb" providerId="ADAL" clId="{17FCBABE-BB0F-5AEB-A8EA-4422061C88F3}" dt="2026-02-12T01:46:28.592" v="7115" actId="164"/>
          <ac:picMkLst>
            <pc:docMk/>
            <pc:sldMk cId="988717108" sldId="314"/>
            <ac:picMk id="26" creationId="{7E59B958-BBCF-E4ED-50A6-A8C861264BF4}"/>
          </ac:picMkLst>
        </pc:picChg>
        <pc:picChg chg="add mod">
          <ac:chgData name="Shirley Serban" userId="7f207fc8-03d1-48c7-9795-2440acc08cbb" providerId="ADAL" clId="{17FCBABE-BB0F-5AEB-A8EA-4422061C88F3}" dt="2026-02-12T01:58:44.661" v="7235" actId="167"/>
          <ac:picMkLst>
            <pc:docMk/>
            <pc:sldMk cId="988717108" sldId="314"/>
            <ac:picMk id="34" creationId="{2FCCE175-66B3-3DA6-DF02-81B52E4CB60F}"/>
          </ac:picMkLst>
        </pc:picChg>
        <pc:picChg chg="add mod">
          <ac:chgData name="Shirley Serban" userId="7f207fc8-03d1-48c7-9795-2440acc08cbb" providerId="ADAL" clId="{17FCBABE-BB0F-5AEB-A8EA-4422061C88F3}" dt="2026-02-12T02:00:28.400" v="7244" actId="1076"/>
          <ac:picMkLst>
            <pc:docMk/>
            <pc:sldMk cId="988717108" sldId="314"/>
            <ac:picMk id="35" creationId="{7DF602CC-4247-8D77-13F5-3B454BA4C367}"/>
          </ac:picMkLst>
        </pc:picChg>
        <pc:inkChg chg="mod">
          <ac:chgData name="Shirley Serban" userId="7f207fc8-03d1-48c7-9795-2440acc08cbb" providerId="ADAL" clId="{17FCBABE-BB0F-5AEB-A8EA-4422061C88F3}" dt="2026-02-12T02:00:08.725" v="7242"/>
          <ac:inkMkLst>
            <pc:docMk/>
            <pc:sldMk cId="988717108" sldId="314"/>
            <ac:inkMk id="15" creationId="{D352A8F8-9880-7FFE-E058-954C1B3BCA0E}"/>
          </ac:inkMkLst>
        </pc:inkChg>
      </pc:sldChg>
      <pc:sldChg chg="addSp delSp modSp mod modNotesTx">
        <pc:chgData name="Shirley Serban" userId="7f207fc8-03d1-48c7-9795-2440acc08cbb" providerId="ADAL" clId="{17FCBABE-BB0F-5AEB-A8EA-4422061C88F3}" dt="2026-02-17T01:08:45.730" v="10780" actId="20577"/>
        <pc:sldMkLst>
          <pc:docMk/>
          <pc:sldMk cId="2422610383" sldId="324"/>
        </pc:sldMkLst>
        <pc:spChg chg="add mod">
          <ac:chgData name="Shirley Serban" userId="7f207fc8-03d1-48c7-9795-2440acc08cbb" providerId="ADAL" clId="{17FCBABE-BB0F-5AEB-A8EA-4422061C88F3}" dt="2026-02-12T03:29:59.439" v="9318" actId="20577"/>
          <ac:spMkLst>
            <pc:docMk/>
            <pc:sldMk cId="2422610383" sldId="324"/>
            <ac:spMk id="2" creationId="{CCF0328C-6D30-20B9-22AB-BF06363D3B99}"/>
          </ac:spMkLst>
        </pc:spChg>
        <pc:picChg chg="add mod">
          <ac:chgData name="Shirley Serban" userId="7f207fc8-03d1-48c7-9795-2440acc08cbb" providerId="ADAL" clId="{17FCBABE-BB0F-5AEB-A8EA-4422061C88F3}" dt="2026-02-12T04:09:45.852" v="10291" actId="1076"/>
          <ac:picMkLst>
            <pc:docMk/>
            <pc:sldMk cId="2422610383" sldId="324"/>
            <ac:picMk id="4" creationId="{F8625DE8-C5CD-5364-020A-4264EADBBBD6}"/>
          </ac:picMkLst>
        </pc:picChg>
      </pc:sldChg>
      <pc:sldChg chg="addSp delSp modSp mod delAnim modAnim modNotes modNotesTx">
        <pc:chgData name="Shirley Serban" userId="7f207fc8-03d1-48c7-9795-2440acc08cbb" providerId="ADAL" clId="{17FCBABE-BB0F-5AEB-A8EA-4422061C88F3}" dt="2026-02-17T01:08:57.916" v="10782" actId="20577"/>
        <pc:sldMkLst>
          <pc:docMk/>
          <pc:sldMk cId="2734601288" sldId="326"/>
        </pc:sldMkLst>
        <pc:picChg chg="add mod">
          <ac:chgData name="Shirley Serban" userId="7f207fc8-03d1-48c7-9795-2440acc08cbb" providerId="ADAL" clId="{17FCBABE-BB0F-5AEB-A8EA-4422061C88F3}" dt="2026-02-10T20:54:14.998" v="3878" actId="14826"/>
          <ac:picMkLst>
            <pc:docMk/>
            <pc:sldMk cId="2734601288" sldId="326"/>
            <ac:picMk id="2" creationId="{158282BE-988E-BC99-5E72-93EF69E0E899}"/>
          </ac:picMkLst>
        </pc:picChg>
        <pc:picChg chg="add mod">
          <ac:chgData name="Shirley Serban" userId="7f207fc8-03d1-48c7-9795-2440acc08cbb" providerId="ADAL" clId="{17FCBABE-BB0F-5AEB-A8EA-4422061C88F3}" dt="2026-02-10T20:58:22.553" v="3896" actId="1076"/>
          <ac:picMkLst>
            <pc:docMk/>
            <pc:sldMk cId="2734601288" sldId="326"/>
            <ac:picMk id="8" creationId="{A356F7F4-58F0-A7FB-713C-975F116308A0}"/>
          </ac:picMkLst>
        </pc:picChg>
        <pc:picChg chg="add mod">
          <ac:chgData name="Shirley Serban" userId="7f207fc8-03d1-48c7-9795-2440acc08cbb" providerId="ADAL" clId="{17FCBABE-BB0F-5AEB-A8EA-4422061C88F3}" dt="2026-02-10T20:58:54.418" v="3900" actId="1076"/>
          <ac:picMkLst>
            <pc:docMk/>
            <pc:sldMk cId="2734601288" sldId="326"/>
            <ac:picMk id="10" creationId="{E31CB90E-AC37-9B84-55BC-5DA14F04EFCA}"/>
          </ac:picMkLst>
        </pc:picChg>
      </pc:sldChg>
      <pc:sldChg chg="addSp delSp modSp mod modNotesTx">
        <pc:chgData name="Shirley Serban" userId="7f207fc8-03d1-48c7-9795-2440acc08cbb" providerId="ADAL" clId="{17FCBABE-BB0F-5AEB-A8EA-4422061C88F3}" dt="2026-02-17T01:10:34.642" v="10800" actId="6549"/>
        <pc:sldMkLst>
          <pc:docMk/>
          <pc:sldMk cId="382566372" sldId="335"/>
        </pc:sldMkLst>
        <pc:spChg chg="mod">
          <ac:chgData name="Shirley Serban" userId="7f207fc8-03d1-48c7-9795-2440acc08cbb" providerId="ADAL" clId="{17FCBABE-BB0F-5AEB-A8EA-4422061C88F3}" dt="2026-02-12T04:03:06.125" v="10209"/>
          <ac:spMkLst>
            <pc:docMk/>
            <pc:sldMk cId="382566372" sldId="335"/>
            <ac:spMk id="2" creationId="{F57FBA2F-7D22-DF5C-8C4D-6CAADCCD9025}"/>
          </ac:spMkLst>
        </pc:spChg>
        <pc:picChg chg="add mod">
          <ac:chgData name="Shirley Serban" userId="7f207fc8-03d1-48c7-9795-2440acc08cbb" providerId="ADAL" clId="{17FCBABE-BB0F-5AEB-A8EA-4422061C88F3}" dt="2026-02-12T04:03:18.454" v="10213" actId="1076"/>
          <ac:picMkLst>
            <pc:docMk/>
            <pc:sldMk cId="382566372" sldId="335"/>
            <ac:picMk id="4" creationId="{E9FFE582-3B2F-7531-892B-41A80F81F759}"/>
          </ac:picMkLst>
        </pc:picChg>
      </pc:sldChg>
      <pc:sldChg chg="modSp add del mod">
        <pc:chgData name="Shirley Serban" userId="7f207fc8-03d1-48c7-9795-2440acc08cbb" providerId="ADAL" clId="{17FCBABE-BB0F-5AEB-A8EA-4422061C88F3}" dt="2026-02-12T18:35:44.130" v="10672" actId="20577"/>
        <pc:sldMkLst>
          <pc:docMk/>
          <pc:sldMk cId="3027934037" sldId="352"/>
        </pc:sldMkLst>
        <pc:spChg chg="mod">
          <ac:chgData name="Shirley Serban" userId="7f207fc8-03d1-48c7-9795-2440acc08cbb" providerId="ADAL" clId="{17FCBABE-BB0F-5AEB-A8EA-4422061C88F3}" dt="2026-02-12T18:35:44.130" v="10672" actId="20577"/>
          <ac:spMkLst>
            <pc:docMk/>
            <pc:sldMk cId="3027934037" sldId="352"/>
            <ac:spMk id="2" creationId="{E2F863FA-2B55-FB64-F215-B36D823C526D}"/>
          </ac:spMkLst>
        </pc:spChg>
      </pc:sldChg>
      <pc:sldChg chg="addSp delSp modSp add del mod delAnim modAnim modNotesTx">
        <pc:chgData name="Shirley Serban" userId="7f207fc8-03d1-48c7-9795-2440acc08cbb" providerId="ADAL" clId="{17FCBABE-BB0F-5AEB-A8EA-4422061C88F3}" dt="2026-02-17T01:10:15.993" v="10796" actId="6549"/>
        <pc:sldMkLst>
          <pc:docMk/>
          <pc:sldMk cId="2178766256" sldId="2117"/>
        </pc:sldMkLst>
        <pc:spChg chg="mod">
          <ac:chgData name="Shirley Serban" userId="7f207fc8-03d1-48c7-9795-2440acc08cbb" providerId="ADAL" clId="{17FCBABE-BB0F-5AEB-A8EA-4422061C88F3}" dt="2026-02-12T03:31:52.654" v="9361" actId="20577"/>
          <ac:spMkLst>
            <pc:docMk/>
            <pc:sldMk cId="2178766256" sldId="2117"/>
            <ac:spMk id="9" creationId="{7D71273F-664D-CCF8-990E-92208365AF8B}"/>
          </ac:spMkLst>
        </pc:spChg>
        <pc:picChg chg="mod">
          <ac:chgData name="Shirley Serban" userId="7f207fc8-03d1-48c7-9795-2440acc08cbb" providerId="ADAL" clId="{17FCBABE-BB0F-5AEB-A8EA-4422061C88F3}" dt="2026-02-12T03:31:12.573" v="9323"/>
          <ac:picMkLst>
            <pc:docMk/>
            <pc:sldMk cId="2178766256" sldId="2117"/>
            <ac:picMk id="18" creationId="{37E5F060-DB50-DCBF-B1C7-0BBE08A5B1CC}"/>
          </ac:picMkLst>
        </pc:picChg>
        <pc:picChg chg="mod">
          <ac:chgData name="Shirley Serban" userId="7f207fc8-03d1-48c7-9795-2440acc08cbb" providerId="ADAL" clId="{17FCBABE-BB0F-5AEB-A8EA-4422061C88F3}" dt="2026-02-12T03:31:12.573" v="9323"/>
          <ac:picMkLst>
            <pc:docMk/>
            <pc:sldMk cId="2178766256" sldId="2117"/>
            <ac:picMk id="19" creationId="{65EC1318-9CA6-A507-4E18-5A1D247FBC24}"/>
          </ac:picMkLst>
        </pc:picChg>
        <pc:picChg chg="mod">
          <ac:chgData name="Shirley Serban" userId="7f207fc8-03d1-48c7-9795-2440acc08cbb" providerId="ADAL" clId="{17FCBABE-BB0F-5AEB-A8EA-4422061C88F3}" dt="2026-02-12T03:31:12.573" v="9323"/>
          <ac:picMkLst>
            <pc:docMk/>
            <pc:sldMk cId="2178766256" sldId="2117"/>
            <ac:picMk id="21" creationId="{4A650AB9-9BF4-CDE8-DF5D-49323040C8BF}"/>
          </ac:picMkLst>
        </pc:picChg>
        <pc:picChg chg="mod">
          <ac:chgData name="Shirley Serban" userId="7f207fc8-03d1-48c7-9795-2440acc08cbb" providerId="ADAL" clId="{17FCBABE-BB0F-5AEB-A8EA-4422061C88F3}" dt="2026-02-12T03:31:12.573" v="9323"/>
          <ac:picMkLst>
            <pc:docMk/>
            <pc:sldMk cId="2178766256" sldId="2117"/>
            <ac:picMk id="22" creationId="{E9D57A89-2AB0-7E77-8EC5-198042DBA16C}"/>
          </ac:picMkLst>
        </pc:picChg>
        <pc:picChg chg="mod">
          <ac:chgData name="Shirley Serban" userId="7f207fc8-03d1-48c7-9795-2440acc08cbb" providerId="ADAL" clId="{17FCBABE-BB0F-5AEB-A8EA-4422061C88F3}" dt="2026-02-12T03:31:12.573" v="9323"/>
          <ac:picMkLst>
            <pc:docMk/>
            <pc:sldMk cId="2178766256" sldId="2117"/>
            <ac:picMk id="24" creationId="{C8CAF4F0-E99C-9161-2A99-EB5D3D13C004}"/>
          </ac:picMkLst>
        </pc:picChg>
        <pc:picChg chg="mod">
          <ac:chgData name="Shirley Serban" userId="7f207fc8-03d1-48c7-9795-2440acc08cbb" providerId="ADAL" clId="{17FCBABE-BB0F-5AEB-A8EA-4422061C88F3}" dt="2026-02-12T03:31:12.573" v="9323"/>
          <ac:picMkLst>
            <pc:docMk/>
            <pc:sldMk cId="2178766256" sldId="2117"/>
            <ac:picMk id="25" creationId="{08C8948A-A9DF-0D17-88ED-C5330249DC6B}"/>
          </ac:picMkLst>
        </pc:picChg>
        <pc:picChg chg="mod">
          <ac:chgData name="Shirley Serban" userId="7f207fc8-03d1-48c7-9795-2440acc08cbb" providerId="ADAL" clId="{17FCBABE-BB0F-5AEB-A8EA-4422061C88F3}" dt="2026-02-12T03:31:12.573" v="9323"/>
          <ac:picMkLst>
            <pc:docMk/>
            <pc:sldMk cId="2178766256" sldId="2117"/>
            <ac:picMk id="27" creationId="{173ABFDC-1EC1-16F7-134F-7B271264B9A9}"/>
          </ac:picMkLst>
        </pc:picChg>
        <pc:picChg chg="mod">
          <ac:chgData name="Shirley Serban" userId="7f207fc8-03d1-48c7-9795-2440acc08cbb" providerId="ADAL" clId="{17FCBABE-BB0F-5AEB-A8EA-4422061C88F3}" dt="2026-02-12T03:31:12.573" v="9323"/>
          <ac:picMkLst>
            <pc:docMk/>
            <pc:sldMk cId="2178766256" sldId="2117"/>
            <ac:picMk id="28" creationId="{B33A827A-85EE-B866-1453-0FE7F48ED821}"/>
          </ac:picMkLst>
        </pc:picChg>
        <pc:picChg chg="mod">
          <ac:chgData name="Shirley Serban" userId="7f207fc8-03d1-48c7-9795-2440acc08cbb" providerId="ADAL" clId="{17FCBABE-BB0F-5AEB-A8EA-4422061C88F3}" dt="2026-02-12T03:31:12.573" v="9323"/>
          <ac:picMkLst>
            <pc:docMk/>
            <pc:sldMk cId="2178766256" sldId="2117"/>
            <ac:picMk id="29" creationId="{D77192EF-D672-8B6A-2303-8FAF0029582D}"/>
          </ac:picMkLst>
        </pc:picChg>
        <pc:picChg chg="add mod">
          <ac:chgData name="Shirley Serban" userId="7f207fc8-03d1-48c7-9795-2440acc08cbb" providerId="ADAL" clId="{17FCBABE-BB0F-5AEB-A8EA-4422061C88F3}" dt="2026-02-12T03:31:12.573" v="9323"/>
          <ac:picMkLst>
            <pc:docMk/>
            <pc:sldMk cId="2178766256" sldId="2117"/>
            <ac:picMk id="30" creationId="{FE741F75-8113-F509-6991-1FFF14BB6081}"/>
          </ac:picMkLst>
        </pc:picChg>
        <pc:picChg chg="add mod modCrop">
          <ac:chgData name="Shirley Serban" userId="7f207fc8-03d1-48c7-9795-2440acc08cbb" providerId="ADAL" clId="{17FCBABE-BB0F-5AEB-A8EA-4422061C88F3}" dt="2026-02-12T04:20:32.487" v="10400" actId="732"/>
          <ac:picMkLst>
            <pc:docMk/>
            <pc:sldMk cId="2178766256" sldId="2117"/>
            <ac:picMk id="33" creationId="{1E7B9EF9-5CA3-8641-6928-187235329EBC}"/>
          </ac:picMkLst>
        </pc:picChg>
      </pc:sldChg>
      <pc:sldChg chg="addSp delSp modSp add del mod delAnim modAnim modNotesTx">
        <pc:chgData name="Shirley Serban" userId="7f207fc8-03d1-48c7-9795-2440acc08cbb" providerId="ADAL" clId="{17FCBABE-BB0F-5AEB-A8EA-4422061C88F3}" dt="2026-02-17T01:10:21.048" v="10797" actId="6549"/>
        <pc:sldMkLst>
          <pc:docMk/>
          <pc:sldMk cId="3474171945" sldId="2118"/>
        </pc:sldMkLst>
        <pc:spChg chg="add mod">
          <ac:chgData name="Shirley Serban" userId="7f207fc8-03d1-48c7-9795-2440acc08cbb" providerId="ADAL" clId="{17FCBABE-BB0F-5AEB-A8EA-4422061C88F3}" dt="2026-02-12T03:48:00.299" v="9704"/>
          <ac:spMkLst>
            <pc:docMk/>
            <pc:sldMk cId="3474171945" sldId="2118"/>
            <ac:spMk id="13" creationId="{37198396-FD2F-B67B-0EE0-334302D58E24}"/>
          </ac:spMkLst>
        </pc:spChg>
        <pc:picChg chg="add mod">
          <ac:chgData name="Shirley Serban" userId="7f207fc8-03d1-48c7-9795-2440acc08cbb" providerId="ADAL" clId="{17FCBABE-BB0F-5AEB-A8EA-4422061C88F3}" dt="2026-02-12T03:34:46.791" v="9488" actId="167"/>
          <ac:picMkLst>
            <pc:docMk/>
            <pc:sldMk cId="3474171945" sldId="2118"/>
            <ac:picMk id="2" creationId="{0B9898E3-DEBC-623A-F81C-22614981CFBD}"/>
          </ac:picMkLst>
        </pc:picChg>
        <pc:picChg chg="add mod">
          <ac:chgData name="Shirley Serban" userId="7f207fc8-03d1-48c7-9795-2440acc08cbb" providerId="ADAL" clId="{17FCBABE-BB0F-5AEB-A8EA-4422061C88F3}" dt="2026-02-12T03:34:46.791" v="9488" actId="167"/>
          <ac:picMkLst>
            <pc:docMk/>
            <pc:sldMk cId="3474171945" sldId="2118"/>
            <ac:picMk id="3" creationId="{16AB7DB0-E0E6-EFC5-8D73-D7B274D020F4}"/>
          </ac:picMkLst>
        </pc:picChg>
        <pc:picChg chg="add mod">
          <ac:chgData name="Shirley Serban" userId="7f207fc8-03d1-48c7-9795-2440acc08cbb" providerId="ADAL" clId="{17FCBABE-BB0F-5AEB-A8EA-4422061C88F3}" dt="2026-02-12T03:34:46.791" v="9488" actId="167"/>
          <ac:picMkLst>
            <pc:docMk/>
            <pc:sldMk cId="3474171945" sldId="2118"/>
            <ac:picMk id="4" creationId="{2F0390E1-C1BC-A71F-DBF0-EBFE4571E1D1}"/>
          </ac:picMkLst>
        </pc:picChg>
        <pc:picChg chg="add mod">
          <ac:chgData name="Shirley Serban" userId="7f207fc8-03d1-48c7-9795-2440acc08cbb" providerId="ADAL" clId="{17FCBABE-BB0F-5AEB-A8EA-4422061C88F3}" dt="2026-02-12T03:34:46.791" v="9488" actId="167"/>
          <ac:picMkLst>
            <pc:docMk/>
            <pc:sldMk cId="3474171945" sldId="2118"/>
            <ac:picMk id="5" creationId="{A2BC1AB1-D56F-7B38-5C8F-BF57B59AB35D}"/>
          </ac:picMkLst>
        </pc:picChg>
        <pc:picChg chg="add mod">
          <ac:chgData name="Shirley Serban" userId="7f207fc8-03d1-48c7-9795-2440acc08cbb" providerId="ADAL" clId="{17FCBABE-BB0F-5AEB-A8EA-4422061C88F3}" dt="2026-02-12T03:34:46.791" v="9488" actId="167"/>
          <ac:picMkLst>
            <pc:docMk/>
            <pc:sldMk cId="3474171945" sldId="2118"/>
            <ac:picMk id="6" creationId="{780F3B4C-7146-2AB8-EE1F-C17C505C2890}"/>
          </ac:picMkLst>
        </pc:picChg>
        <pc:picChg chg="add mod">
          <ac:chgData name="Shirley Serban" userId="7f207fc8-03d1-48c7-9795-2440acc08cbb" providerId="ADAL" clId="{17FCBABE-BB0F-5AEB-A8EA-4422061C88F3}" dt="2026-02-12T03:34:46.791" v="9488" actId="167"/>
          <ac:picMkLst>
            <pc:docMk/>
            <pc:sldMk cId="3474171945" sldId="2118"/>
            <ac:picMk id="7" creationId="{63A3AB8F-CE74-097E-1E7F-B15736BF1350}"/>
          </ac:picMkLst>
        </pc:picChg>
        <pc:picChg chg="add mod">
          <ac:chgData name="Shirley Serban" userId="7f207fc8-03d1-48c7-9795-2440acc08cbb" providerId="ADAL" clId="{17FCBABE-BB0F-5AEB-A8EA-4422061C88F3}" dt="2026-02-12T03:34:46.791" v="9488" actId="167"/>
          <ac:picMkLst>
            <pc:docMk/>
            <pc:sldMk cId="3474171945" sldId="2118"/>
            <ac:picMk id="8" creationId="{06AFE466-FD68-77C7-EE72-8E4207741953}"/>
          </ac:picMkLst>
        </pc:picChg>
        <pc:picChg chg="add mod">
          <ac:chgData name="Shirley Serban" userId="7f207fc8-03d1-48c7-9795-2440acc08cbb" providerId="ADAL" clId="{17FCBABE-BB0F-5AEB-A8EA-4422061C88F3}" dt="2026-02-12T03:34:46.791" v="9488" actId="167"/>
          <ac:picMkLst>
            <pc:docMk/>
            <pc:sldMk cId="3474171945" sldId="2118"/>
            <ac:picMk id="9" creationId="{315819B8-07B5-284D-91C6-043F3CDA5FD5}"/>
          </ac:picMkLst>
        </pc:picChg>
        <pc:picChg chg="add mod">
          <ac:chgData name="Shirley Serban" userId="7f207fc8-03d1-48c7-9795-2440acc08cbb" providerId="ADAL" clId="{17FCBABE-BB0F-5AEB-A8EA-4422061C88F3}" dt="2026-02-12T03:34:46.791" v="9488" actId="167"/>
          <ac:picMkLst>
            <pc:docMk/>
            <pc:sldMk cId="3474171945" sldId="2118"/>
            <ac:picMk id="10" creationId="{E923F9ED-97B9-1EE4-E517-C9C0CC1416FE}"/>
          </ac:picMkLst>
        </pc:picChg>
        <pc:picChg chg="add mod modCrop">
          <ac:chgData name="Shirley Serban" userId="7f207fc8-03d1-48c7-9795-2440acc08cbb" providerId="ADAL" clId="{17FCBABE-BB0F-5AEB-A8EA-4422061C88F3}" dt="2026-02-12T04:20:24.850" v="10399" actId="732"/>
          <ac:picMkLst>
            <pc:docMk/>
            <pc:sldMk cId="3474171945" sldId="2118"/>
            <ac:picMk id="30" creationId="{2851C9BB-6A04-970D-EB6C-D0152A1A84F3}"/>
          </ac:picMkLst>
        </pc:picChg>
      </pc:sldChg>
      <pc:sldChg chg="modSp mod modAnim modNotesTx">
        <pc:chgData name="Shirley Serban" userId="7f207fc8-03d1-48c7-9795-2440acc08cbb" providerId="ADAL" clId="{17FCBABE-BB0F-5AEB-A8EA-4422061C88F3}" dt="2026-02-17T01:10:30.740" v="10799" actId="6549"/>
        <pc:sldMkLst>
          <pc:docMk/>
          <pc:sldMk cId="2884088555" sldId="2119"/>
        </pc:sldMkLst>
        <pc:spChg chg="mod">
          <ac:chgData name="Shirley Serban" userId="7f207fc8-03d1-48c7-9795-2440acc08cbb" providerId="ADAL" clId="{17FCBABE-BB0F-5AEB-A8EA-4422061C88F3}" dt="2026-02-12T03:33:06.898" v="9378" actId="20577"/>
          <ac:spMkLst>
            <pc:docMk/>
            <pc:sldMk cId="2884088555" sldId="2119"/>
            <ac:spMk id="23" creationId="{DF19E78B-C349-6A07-A9AD-684F7560659A}"/>
          </ac:spMkLst>
        </pc:spChg>
        <pc:spChg chg="mod">
          <ac:chgData name="Shirley Serban" userId="7f207fc8-03d1-48c7-9795-2440acc08cbb" providerId="ADAL" clId="{17FCBABE-BB0F-5AEB-A8EA-4422061C88F3}" dt="2026-02-12T03:55:25.134" v="9838" actId="1076"/>
          <ac:spMkLst>
            <pc:docMk/>
            <pc:sldMk cId="2884088555" sldId="2119"/>
            <ac:spMk id="28" creationId="{7D93D7BC-F7B3-85D4-377D-83C6703376C0}"/>
          </ac:spMkLst>
        </pc:spChg>
        <pc:spChg chg="mod">
          <ac:chgData name="Shirley Serban" userId="7f207fc8-03d1-48c7-9795-2440acc08cbb" providerId="ADAL" clId="{17FCBABE-BB0F-5AEB-A8EA-4422061C88F3}" dt="2026-02-12T03:58:06.646" v="10142" actId="1035"/>
          <ac:spMkLst>
            <pc:docMk/>
            <pc:sldMk cId="2884088555" sldId="2119"/>
            <ac:spMk id="37" creationId="{6E9E1D79-A22F-2A44-A48E-53C963000AA5}"/>
          </ac:spMkLst>
        </pc:spChg>
        <pc:spChg chg="mod">
          <ac:chgData name="Shirley Serban" userId="7f207fc8-03d1-48c7-9795-2440acc08cbb" providerId="ADAL" clId="{17FCBABE-BB0F-5AEB-A8EA-4422061C88F3}" dt="2026-02-12T03:57:52.445" v="10132" actId="20577"/>
          <ac:spMkLst>
            <pc:docMk/>
            <pc:sldMk cId="2884088555" sldId="2119"/>
            <ac:spMk id="40" creationId="{D6893B26-3F8B-9EBA-40FD-845C9AD193F4}"/>
          </ac:spMkLst>
        </pc:spChg>
        <pc:spChg chg="mod">
          <ac:chgData name="Shirley Serban" userId="7f207fc8-03d1-48c7-9795-2440acc08cbb" providerId="ADAL" clId="{17FCBABE-BB0F-5AEB-A8EA-4422061C88F3}" dt="2026-02-12T03:55:44.304" v="9850" actId="20577"/>
          <ac:spMkLst>
            <pc:docMk/>
            <pc:sldMk cId="2884088555" sldId="2119"/>
            <ac:spMk id="47" creationId="{2BFBE337-35F9-9DE8-F3ED-7801C99B7D81}"/>
          </ac:spMkLst>
        </pc:spChg>
        <pc:spChg chg="mod">
          <ac:chgData name="Shirley Serban" userId="7f207fc8-03d1-48c7-9795-2440acc08cbb" providerId="ADAL" clId="{17FCBABE-BB0F-5AEB-A8EA-4422061C88F3}" dt="2026-02-12T03:55:57.547" v="9855" actId="20577"/>
          <ac:spMkLst>
            <pc:docMk/>
            <pc:sldMk cId="2884088555" sldId="2119"/>
            <ac:spMk id="48" creationId="{31DF888B-DE84-1CF9-EE03-3493689CDB70}"/>
          </ac:spMkLst>
        </pc:spChg>
        <pc:spChg chg="mod">
          <ac:chgData name="Shirley Serban" userId="7f207fc8-03d1-48c7-9795-2440acc08cbb" providerId="ADAL" clId="{17FCBABE-BB0F-5AEB-A8EA-4422061C88F3}" dt="2026-02-12T03:56:03.575" v="9861" actId="20577"/>
          <ac:spMkLst>
            <pc:docMk/>
            <pc:sldMk cId="2884088555" sldId="2119"/>
            <ac:spMk id="49" creationId="{01749F08-D986-FB64-FB1F-5613BCDB61DD}"/>
          </ac:spMkLst>
        </pc:spChg>
        <pc:inkChg chg="mod">
          <ac:chgData name="Shirley Serban" userId="7f207fc8-03d1-48c7-9795-2440acc08cbb" providerId="ADAL" clId="{17FCBABE-BB0F-5AEB-A8EA-4422061C88F3}" dt="2026-02-12T04:00:25.714" v="10152" actId="196"/>
          <ac:inkMkLst>
            <pc:docMk/>
            <pc:sldMk cId="2884088555" sldId="2119"/>
            <ac:inkMk id="29" creationId="{E8F25EAC-0EFC-43AF-9348-03EE3A71A5CA}"/>
          </ac:inkMkLst>
        </pc:inkChg>
        <pc:inkChg chg="mod">
          <ac:chgData name="Shirley Serban" userId="7f207fc8-03d1-48c7-9795-2440acc08cbb" providerId="ADAL" clId="{17FCBABE-BB0F-5AEB-A8EA-4422061C88F3}" dt="2026-02-12T04:01:52.085" v="10204" actId="688"/>
          <ac:inkMkLst>
            <pc:docMk/>
            <pc:sldMk cId="2884088555" sldId="2119"/>
            <ac:inkMk id="30" creationId="{79FA6FAD-A598-D50C-2BC7-6ACF95F89365}"/>
          </ac:inkMkLst>
        </pc:inkChg>
      </pc:sldChg>
      <pc:sldChg chg="add modNotes modNotesTx">
        <pc:chgData name="Shirley Serban" userId="7f207fc8-03d1-48c7-9795-2440acc08cbb" providerId="ADAL" clId="{17FCBABE-BB0F-5AEB-A8EA-4422061C88F3}" dt="2026-02-17T01:09:03.420" v="10783" actId="20577"/>
        <pc:sldMkLst>
          <pc:docMk/>
          <pc:sldMk cId="3515003399" sldId="2121"/>
        </pc:sldMkLst>
      </pc:sldChg>
      <pc:sldChg chg="addSp delSp modSp new mod addAnim delAnim modAnim modNotes modNotesTx">
        <pc:chgData name="Shirley Serban" userId="7f207fc8-03d1-48c7-9795-2440acc08cbb" providerId="ADAL" clId="{17FCBABE-BB0F-5AEB-A8EA-4422061C88F3}" dt="2026-02-17T01:09:15.624" v="10785" actId="6549"/>
        <pc:sldMkLst>
          <pc:docMk/>
          <pc:sldMk cId="4213592133" sldId="2122"/>
        </pc:sldMkLst>
        <pc:spChg chg="mod">
          <ac:chgData name="Shirley Serban" userId="7f207fc8-03d1-48c7-9795-2440acc08cbb" providerId="ADAL" clId="{17FCBABE-BB0F-5AEB-A8EA-4422061C88F3}" dt="2026-02-11T03:54:23.325" v="5214" actId="20577"/>
          <ac:spMkLst>
            <pc:docMk/>
            <pc:sldMk cId="4213592133" sldId="2122"/>
            <ac:spMk id="2" creationId="{A72C9FA4-1B86-CA07-E0ED-B55A6CA9993B}"/>
          </ac:spMkLst>
        </pc:spChg>
        <pc:spChg chg="add mod topLvl">
          <ac:chgData name="Shirley Serban" userId="7f207fc8-03d1-48c7-9795-2440acc08cbb" providerId="ADAL" clId="{17FCBABE-BB0F-5AEB-A8EA-4422061C88F3}" dt="2026-02-11T03:49:17.245" v="5089" actId="165"/>
          <ac:spMkLst>
            <pc:docMk/>
            <pc:sldMk cId="4213592133" sldId="2122"/>
            <ac:spMk id="10" creationId="{5D0682D2-6C54-BFF4-80E4-8DFAD38AC6C5}"/>
          </ac:spMkLst>
        </pc:spChg>
        <pc:spChg chg="add mod topLvl">
          <ac:chgData name="Shirley Serban" userId="7f207fc8-03d1-48c7-9795-2440acc08cbb" providerId="ADAL" clId="{17FCBABE-BB0F-5AEB-A8EA-4422061C88F3}" dt="2026-02-11T03:49:17.245" v="5089" actId="165"/>
          <ac:spMkLst>
            <pc:docMk/>
            <pc:sldMk cId="4213592133" sldId="2122"/>
            <ac:spMk id="11" creationId="{215D893F-0A96-A261-0A9C-0BA55CC2B3AE}"/>
          </ac:spMkLst>
        </pc:spChg>
        <pc:spChg chg="add mod">
          <ac:chgData name="Shirley Serban" userId="7f207fc8-03d1-48c7-9795-2440acc08cbb" providerId="ADAL" clId="{17FCBABE-BB0F-5AEB-A8EA-4422061C88F3}" dt="2026-02-11T02:55:27.058" v="4584" actId="14826"/>
          <ac:spMkLst>
            <pc:docMk/>
            <pc:sldMk cId="4213592133" sldId="2122"/>
            <ac:spMk id="16" creationId="{54027C94-4F93-5025-9261-E83F488CADA6}"/>
          </ac:spMkLst>
        </pc:spChg>
        <pc:spChg chg="add mod">
          <ac:chgData name="Shirley Serban" userId="7f207fc8-03d1-48c7-9795-2440acc08cbb" providerId="ADAL" clId="{17FCBABE-BB0F-5AEB-A8EA-4422061C88F3}" dt="2026-02-11T03:49:17.245" v="5089" actId="165"/>
          <ac:spMkLst>
            <pc:docMk/>
            <pc:sldMk cId="4213592133" sldId="2122"/>
            <ac:spMk id="20" creationId="{AFD6CFBF-5F45-EC61-C796-8C2F35041396}"/>
          </ac:spMkLst>
        </pc:spChg>
        <pc:spChg chg="mod">
          <ac:chgData name="Shirley Serban" userId="7f207fc8-03d1-48c7-9795-2440acc08cbb" providerId="ADAL" clId="{17FCBABE-BB0F-5AEB-A8EA-4422061C88F3}" dt="2026-02-11T02:45:42.567" v="4573" actId="14826"/>
          <ac:spMkLst>
            <pc:docMk/>
            <pc:sldMk cId="4213592133" sldId="2122"/>
            <ac:spMk id="27" creationId="{CCBF62CB-4E2E-1FA5-FDE3-5DE261F5B96F}"/>
          </ac:spMkLst>
        </pc:spChg>
        <pc:spChg chg="mod">
          <ac:chgData name="Shirley Serban" userId="7f207fc8-03d1-48c7-9795-2440acc08cbb" providerId="ADAL" clId="{17FCBABE-BB0F-5AEB-A8EA-4422061C88F3}" dt="2026-02-11T02:49:47.012" v="4577" actId="14826"/>
          <ac:spMkLst>
            <pc:docMk/>
            <pc:sldMk cId="4213592133" sldId="2122"/>
            <ac:spMk id="30" creationId="{C2A62599-7D84-8B37-CE11-973C5DA25A87}"/>
          </ac:spMkLst>
        </pc:spChg>
        <pc:spChg chg="mod">
          <ac:chgData name="Shirley Serban" userId="7f207fc8-03d1-48c7-9795-2440acc08cbb" providerId="ADAL" clId="{17FCBABE-BB0F-5AEB-A8EA-4422061C88F3}" dt="2026-02-11T02:52:59.085" v="4583" actId="14826"/>
          <ac:spMkLst>
            <pc:docMk/>
            <pc:sldMk cId="4213592133" sldId="2122"/>
            <ac:spMk id="33" creationId="{DEBAAEA4-82AA-3AB1-7B0F-CD68B6090C66}"/>
          </ac:spMkLst>
        </pc:spChg>
        <pc:grpChg chg="add del mod topLvl">
          <ac:chgData name="Shirley Serban" userId="7f207fc8-03d1-48c7-9795-2440acc08cbb" providerId="ADAL" clId="{17FCBABE-BB0F-5AEB-A8EA-4422061C88F3}" dt="2026-02-11T03:54:23.788" v="5215" actId="478"/>
          <ac:grpSpMkLst>
            <pc:docMk/>
            <pc:sldMk cId="4213592133" sldId="2122"/>
            <ac:grpSpMk id="21" creationId="{792D9A6B-D630-23FF-57E5-00A1F3EC2728}"/>
          </ac:grpSpMkLst>
        </pc:grpChg>
        <pc:grpChg chg="add del mod">
          <ac:chgData name="Shirley Serban" userId="7f207fc8-03d1-48c7-9795-2440acc08cbb" providerId="ADAL" clId="{17FCBABE-BB0F-5AEB-A8EA-4422061C88F3}" dt="2026-02-11T03:54:23.788" v="5215" actId="478"/>
          <ac:grpSpMkLst>
            <pc:docMk/>
            <pc:sldMk cId="4213592133" sldId="2122"/>
            <ac:grpSpMk id="25" creationId="{147EE709-9357-40A9-88F5-75011B15FDD0}"/>
          </ac:grpSpMkLst>
        </pc:grpChg>
        <pc:grpChg chg="add del mod">
          <ac:chgData name="Shirley Serban" userId="7f207fc8-03d1-48c7-9795-2440acc08cbb" providerId="ADAL" clId="{17FCBABE-BB0F-5AEB-A8EA-4422061C88F3}" dt="2026-02-11T03:54:23.788" v="5215" actId="478"/>
          <ac:grpSpMkLst>
            <pc:docMk/>
            <pc:sldMk cId="4213592133" sldId="2122"/>
            <ac:grpSpMk id="26" creationId="{1EE22828-E769-6E11-7F28-0DDE48B61AFB}"/>
          </ac:grpSpMkLst>
        </pc:grpChg>
        <pc:grpChg chg="add del mod">
          <ac:chgData name="Shirley Serban" userId="7f207fc8-03d1-48c7-9795-2440acc08cbb" providerId="ADAL" clId="{17FCBABE-BB0F-5AEB-A8EA-4422061C88F3}" dt="2026-02-11T03:54:23.788" v="5215" actId="478"/>
          <ac:grpSpMkLst>
            <pc:docMk/>
            <pc:sldMk cId="4213592133" sldId="2122"/>
            <ac:grpSpMk id="29" creationId="{0F40D4AD-0795-8176-BE60-12CD4DBF1FB0}"/>
          </ac:grpSpMkLst>
        </pc:grpChg>
        <pc:grpChg chg="add del mod">
          <ac:chgData name="Shirley Serban" userId="7f207fc8-03d1-48c7-9795-2440acc08cbb" providerId="ADAL" clId="{17FCBABE-BB0F-5AEB-A8EA-4422061C88F3}" dt="2026-02-11T03:54:23.788" v="5215" actId="478"/>
          <ac:grpSpMkLst>
            <pc:docMk/>
            <pc:sldMk cId="4213592133" sldId="2122"/>
            <ac:grpSpMk id="32" creationId="{DA0B6ADC-9AF6-8CC5-6E3A-90D3E78B1D35}"/>
          </ac:grpSpMkLst>
        </pc:grpChg>
        <pc:picChg chg="add mod modCrop">
          <ac:chgData name="Shirley Serban" userId="7f207fc8-03d1-48c7-9795-2440acc08cbb" providerId="ADAL" clId="{17FCBABE-BB0F-5AEB-A8EA-4422061C88F3}" dt="2026-02-11T02:55:27.058" v="4584" actId="14826"/>
          <ac:picMkLst>
            <pc:docMk/>
            <pc:sldMk cId="4213592133" sldId="2122"/>
            <ac:picMk id="6" creationId="{A446A55E-6686-4C3B-0B63-F6BFE803FC1F}"/>
          </ac:picMkLst>
        </pc:picChg>
        <pc:picChg chg="add mod modCrop">
          <ac:chgData name="Shirley Serban" userId="7f207fc8-03d1-48c7-9795-2440acc08cbb" providerId="ADAL" clId="{17FCBABE-BB0F-5AEB-A8EA-4422061C88F3}" dt="2026-02-11T03:49:17.245" v="5089" actId="165"/>
          <ac:picMkLst>
            <pc:docMk/>
            <pc:sldMk cId="4213592133" sldId="2122"/>
            <ac:picMk id="8" creationId="{603F0032-80DB-9893-61E0-090A5E4BDFFC}"/>
          </ac:picMkLst>
        </pc:picChg>
        <pc:picChg chg="mod">
          <ac:chgData name="Shirley Serban" userId="7f207fc8-03d1-48c7-9795-2440acc08cbb" providerId="ADAL" clId="{17FCBABE-BB0F-5AEB-A8EA-4422061C88F3}" dt="2026-02-11T02:45:42.567" v="4573" actId="14826"/>
          <ac:picMkLst>
            <pc:docMk/>
            <pc:sldMk cId="4213592133" sldId="2122"/>
            <ac:picMk id="28" creationId="{6D3B38B8-EE02-18CA-8B25-F1A2FB9D7A60}"/>
          </ac:picMkLst>
        </pc:picChg>
        <pc:picChg chg="mod modCrop">
          <ac:chgData name="Shirley Serban" userId="7f207fc8-03d1-48c7-9795-2440acc08cbb" providerId="ADAL" clId="{17FCBABE-BB0F-5AEB-A8EA-4422061C88F3}" dt="2026-02-11T02:49:56.039" v="4578" actId="18131"/>
          <ac:picMkLst>
            <pc:docMk/>
            <pc:sldMk cId="4213592133" sldId="2122"/>
            <ac:picMk id="31" creationId="{191DEEB8-25D2-D505-AB8A-6C8B06601B57}"/>
          </ac:picMkLst>
        </pc:picChg>
        <pc:picChg chg="mod">
          <ac:chgData name="Shirley Serban" userId="7f207fc8-03d1-48c7-9795-2440acc08cbb" providerId="ADAL" clId="{17FCBABE-BB0F-5AEB-A8EA-4422061C88F3}" dt="2026-02-11T02:52:59.085" v="4583" actId="14826"/>
          <ac:picMkLst>
            <pc:docMk/>
            <pc:sldMk cId="4213592133" sldId="2122"/>
            <ac:picMk id="34" creationId="{7202FCD3-233B-43F2-8519-B72DB3EC52EB}"/>
          </ac:picMkLst>
        </pc:picChg>
        <pc:picChg chg="add del mod topLvl modCrop">
          <ac:chgData name="Shirley Serban" userId="7f207fc8-03d1-48c7-9795-2440acc08cbb" providerId="ADAL" clId="{17FCBABE-BB0F-5AEB-A8EA-4422061C88F3}" dt="2026-02-11T03:54:23.788" v="5215" actId="478"/>
          <ac:picMkLst>
            <pc:docMk/>
            <pc:sldMk cId="4213592133" sldId="2122"/>
            <ac:picMk id="42" creationId="{AC4544CD-D9A3-BB10-B7D7-04DDBEBFE852}"/>
          </ac:picMkLst>
        </pc:picChg>
        <pc:picChg chg="add del mod modCrop">
          <ac:chgData name="Shirley Serban" userId="7f207fc8-03d1-48c7-9795-2440acc08cbb" providerId="ADAL" clId="{17FCBABE-BB0F-5AEB-A8EA-4422061C88F3}" dt="2026-02-11T03:54:23.788" v="5215" actId="478"/>
          <ac:picMkLst>
            <pc:docMk/>
            <pc:sldMk cId="4213592133" sldId="2122"/>
            <ac:picMk id="44" creationId="{9B88F637-6902-597F-FC5F-9663D6B3AD44}"/>
          </ac:picMkLst>
        </pc:picChg>
        <pc:picChg chg="add del mod modCrop">
          <ac:chgData name="Shirley Serban" userId="7f207fc8-03d1-48c7-9795-2440acc08cbb" providerId="ADAL" clId="{17FCBABE-BB0F-5AEB-A8EA-4422061C88F3}" dt="2026-02-11T03:54:23.788" v="5215" actId="478"/>
          <ac:picMkLst>
            <pc:docMk/>
            <pc:sldMk cId="4213592133" sldId="2122"/>
            <ac:picMk id="45" creationId="{F429803D-B455-8C87-3E27-C20C2125D2E0}"/>
          </ac:picMkLst>
        </pc:picChg>
        <pc:picChg chg="add del mod modCrop">
          <ac:chgData name="Shirley Serban" userId="7f207fc8-03d1-48c7-9795-2440acc08cbb" providerId="ADAL" clId="{17FCBABE-BB0F-5AEB-A8EA-4422061C88F3}" dt="2026-02-11T03:54:23.788" v="5215" actId="478"/>
          <ac:picMkLst>
            <pc:docMk/>
            <pc:sldMk cId="4213592133" sldId="2122"/>
            <ac:picMk id="47" creationId="{890E044C-A54E-1D56-998C-2F2E8E630ACE}"/>
          </ac:picMkLst>
        </pc:picChg>
      </pc:sldChg>
      <pc:sldChg chg="addSp delSp modSp add mod delAnim modNotes modNotesTx">
        <pc:chgData name="Shirley Serban" userId="7f207fc8-03d1-48c7-9795-2440acc08cbb" providerId="ADAL" clId="{17FCBABE-BB0F-5AEB-A8EA-4422061C88F3}" dt="2026-02-17T01:09:20.962" v="10786" actId="20577"/>
        <pc:sldMkLst>
          <pc:docMk/>
          <pc:sldMk cId="144397868" sldId="2123"/>
        </pc:sldMkLst>
        <pc:picChg chg="add mod modCrop">
          <ac:chgData name="Shirley Serban" userId="7f207fc8-03d1-48c7-9795-2440acc08cbb" providerId="ADAL" clId="{17FCBABE-BB0F-5AEB-A8EA-4422061C88F3}" dt="2026-02-11T19:41:08.944" v="5364" actId="1076"/>
          <ac:picMkLst>
            <pc:docMk/>
            <pc:sldMk cId="144397868" sldId="2123"/>
            <ac:picMk id="4" creationId="{86812408-945A-A014-9BE7-5C715C4FA4DF}"/>
          </ac:picMkLst>
        </pc:picChg>
        <pc:picChg chg="add mod modCrop">
          <ac:chgData name="Shirley Serban" userId="7f207fc8-03d1-48c7-9795-2440acc08cbb" providerId="ADAL" clId="{17FCBABE-BB0F-5AEB-A8EA-4422061C88F3}" dt="2026-02-11T19:43:18.712" v="5397" actId="1076"/>
          <ac:picMkLst>
            <pc:docMk/>
            <pc:sldMk cId="144397868" sldId="2123"/>
            <ac:picMk id="5" creationId="{EEC66A54-DC31-9D0C-5A67-CA298A7E90D7}"/>
          </ac:picMkLst>
        </pc:picChg>
        <pc:picChg chg="add mod modCrop">
          <ac:chgData name="Shirley Serban" userId="7f207fc8-03d1-48c7-9795-2440acc08cbb" providerId="ADAL" clId="{17FCBABE-BB0F-5AEB-A8EA-4422061C88F3}" dt="2026-02-11T19:44:17.150" v="5400" actId="1076"/>
          <ac:picMkLst>
            <pc:docMk/>
            <pc:sldMk cId="144397868" sldId="2123"/>
            <ac:picMk id="7" creationId="{0598BAA7-BF04-3AED-8807-E915FAD12434}"/>
          </ac:picMkLst>
        </pc:picChg>
        <pc:picChg chg="add mod modCrop">
          <ac:chgData name="Shirley Serban" userId="7f207fc8-03d1-48c7-9795-2440acc08cbb" providerId="ADAL" clId="{17FCBABE-BB0F-5AEB-A8EA-4422061C88F3}" dt="2026-02-11T19:43:14.219" v="5395" actId="1076"/>
          <ac:picMkLst>
            <pc:docMk/>
            <pc:sldMk cId="144397868" sldId="2123"/>
            <ac:picMk id="9" creationId="{497D8090-3EE9-3516-14C6-F7B145487DC0}"/>
          </ac:picMkLst>
        </pc:picChg>
        <pc:picChg chg="add mod modCrop">
          <ac:chgData name="Shirley Serban" userId="7f207fc8-03d1-48c7-9795-2440acc08cbb" providerId="ADAL" clId="{17FCBABE-BB0F-5AEB-A8EA-4422061C88F3}" dt="2026-02-11T19:43:11.241" v="5394" actId="1076"/>
          <ac:picMkLst>
            <pc:docMk/>
            <pc:sldMk cId="144397868" sldId="2123"/>
            <ac:picMk id="14" creationId="{83E3C794-F2CA-6B63-7AB7-AEBE91DD8D43}"/>
          </ac:picMkLst>
        </pc:picChg>
        <pc:picChg chg="add mod modCrop">
          <ac:chgData name="Shirley Serban" userId="7f207fc8-03d1-48c7-9795-2440acc08cbb" providerId="ADAL" clId="{17FCBABE-BB0F-5AEB-A8EA-4422061C88F3}" dt="2026-02-11T19:43:25.989" v="5398" actId="1076"/>
          <ac:picMkLst>
            <pc:docMk/>
            <pc:sldMk cId="144397868" sldId="2123"/>
            <ac:picMk id="15" creationId="{E344F43E-E4EF-15ED-FF33-DC39DD6B014B}"/>
          </ac:picMkLst>
        </pc:picChg>
        <pc:picChg chg="add mod modCrop">
          <ac:chgData name="Shirley Serban" userId="7f207fc8-03d1-48c7-9795-2440acc08cbb" providerId="ADAL" clId="{17FCBABE-BB0F-5AEB-A8EA-4422061C88F3}" dt="2026-02-11T19:42:55.094" v="5389" actId="1076"/>
          <ac:picMkLst>
            <pc:docMk/>
            <pc:sldMk cId="144397868" sldId="2123"/>
            <ac:picMk id="16" creationId="{FA3487ED-6F1A-B4C9-5DDC-599A1E969AF3}"/>
          </ac:picMkLst>
        </pc:picChg>
        <pc:picChg chg="add mod modCrop">
          <ac:chgData name="Shirley Serban" userId="7f207fc8-03d1-48c7-9795-2440acc08cbb" providerId="ADAL" clId="{17FCBABE-BB0F-5AEB-A8EA-4422061C88F3}" dt="2026-02-11T19:43:16.530" v="5396" actId="1076"/>
          <ac:picMkLst>
            <pc:docMk/>
            <pc:sldMk cId="144397868" sldId="2123"/>
            <ac:picMk id="17" creationId="{839D817F-1E53-F4FB-5E47-D2495A7041C2}"/>
          </ac:picMkLst>
        </pc:picChg>
        <pc:picChg chg="add mod modCrop">
          <ac:chgData name="Shirley Serban" userId="7f207fc8-03d1-48c7-9795-2440acc08cbb" providerId="ADAL" clId="{17FCBABE-BB0F-5AEB-A8EA-4422061C88F3}" dt="2026-02-11T19:44:11.561" v="5399" actId="1076"/>
          <ac:picMkLst>
            <pc:docMk/>
            <pc:sldMk cId="144397868" sldId="2123"/>
            <ac:picMk id="18" creationId="{26904006-2D3C-093B-E4C9-D9525E18175E}"/>
          </ac:picMkLst>
        </pc:picChg>
      </pc:sldChg>
      <pc:sldChg chg="addSp delSp modSp add mod modTransition delAnim modAnim modNotes modNotesTx">
        <pc:chgData name="Shirley Serban" userId="7f207fc8-03d1-48c7-9795-2440acc08cbb" providerId="ADAL" clId="{17FCBABE-BB0F-5AEB-A8EA-4422061C88F3}" dt="2026-02-17T01:09:27.083" v="10787" actId="6549"/>
        <pc:sldMkLst>
          <pc:docMk/>
          <pc:sldMk cId="621656836" sldId="2124"/>
        </pc:sldMkLst>
        <pc:picChg chg="mod topLvl">
          <ac:chgData name="Shirley Serban" userId="7f207fc8-03d1-48c7-9795-2440acc08cbb" providerId="ADAL" clId="{17FCBABE-BB0F-5AEB-A8EA-4422061C88F3}" dt="2026-02-11T19:49:15.297" v="5468" actId="165"/>
          <ac:picMkLst>
            <pc:docMk/>
            <pc:sldMk cId="621656836" sldId="2124"/>
            <ac:picMk id="4" creationId="{779B80D0-AC09-191C-73AF-6F0F9D716B09}"/>
          </ac:picMkLst>
        </pc:picChg>
        <pc:picChg chg="mod topLvl">
          <ac:chgData name="Shirley Serban" userId="7f207fc8-03d1-48c7-9795-2440acc08cbb" providerId="ADAL" clId="{17FCBABE-BB0F-5AEB-A8EA-4422061C88F3}" dt="2026-02-11T19:49:15.297" v="5468" actId="165"/>
          <ac:picMkLst>
            <pc:docMk/>
            <pc:sldMk cId="621656836" sldId="2124"/>
            <ac:picMk id="5" creationId="{75865E3C-B1B4-FCE9-50BF-B5EF746DB559}"/>
          </ac:picMkLst>
        </pc:picChg>
        <pc:picChg chg="mod topLvl">
          <ac:chgData name="Shirley Serban" userId="7f207fc8-03d1-48c7-9795-2440acc08cbb" providerId="ADAL" clId="{17FCBABE-BB0F-5AEB-A8EA-4422061C88F3}" dt="2026-02-11T19:49:15.297" v="5468" actId="165"/>
          <ac:picMkLst>
            <pc:docMk/>
            <pc:sldMk cId="621656836" sldId="2124"/>
            <ac:picMk id="7" creationId="{6293188C-3779-E87D-741D-C4FF5C8772F8}"/>
          </ac:picMkLst>
        </pc:picChg>
        <pc:picChg chg="mod topLvl">
          <ac:chgData name="Shirley Serban" userId="7f207fc8-03d1-48c7-9795-2440acc08cbb" providerId="ADAL" clId="{17FCBABE-BB0F-5AEB-A8EA-4422061C88F3}" dt="2026-02-11T19:49:15.297" v="5468" actId="165"/>
          <ac:picMkLst>
            <pc:docMk/>
            <pc:sldMk cId="621656836" sldId="2124"/>
            <ac:picMk id="9" creationId="{83879157-77A6-2C19-8206-54BB941F77C1}"/>
          </ac:picMkLst>
        </pc:picChg>
        <pc:picChg chg="mod topLvl">
          <ac:chgData name="Shirley Serban" userId="7f207fc8-03d1-48c7-9795-2440acc08cbb" providerId="ADAL" clId="{17FCBABE-BB0F-5AEB-A8EA-4422061C88F3}" dt="2026-02-11T19:49:15.297" v="5468" actId="165"/>
          <ac:picMkLst>
            <pc:docMk/>
            <pc:sldMk cId="621656836" sldId="2124"/>
            <ac:picMk id="14" creationId="{D2525AFE-A670-AF00-0C7D-A66A0C846C6B}"/>
          </ac:picMkLst>
        </pc:picChg>
        <pc:picChg chg="mod topLvl">
          <ac:chgData name="Shirley Serban" userId="7f207fc8-03d1-48c7-9795-2440acc08cbb" providerId="ADAL" clId="{17FCBABE-BB0F-5AEB-A8EA-4422061C88F3}" dt="2026-02-11T19:49:15.297" v="5468" actId="165"/>
          <ac:picMkLst>
            <pc:docMk/>
            <pc:sldMk cId="621656836" sldId="2124"/>
            <ac:picMk id="15" creationId="{779E826F-626E-B198-F1EC-3FD55760E107}"/>
          </ac:picMkLst>
        </pc:picChg>
        <pc:picChg chg="mod topLvl">
          <ac:chgData name="Shirley Serban" userId="7f207fc8-03d1-48c7-9795-2440acc08cbb" providerId="ADAL" clId="{17FCBABE-BB0F-5AEB-A8EA-4422061C88F3}" dt="2026-02-11T19:49:15.297" v="5468" actId="165"/>
          <ac:picMkLst>
            <pc:docMk/>
            <pc:sldMk cId="621656836" sldId="2124"/>
            <ac:picMk id="16" creationId="{F559668A-24A2-4251-84FB-ECC8C79B9917}"/>
          </ac:picMkLst>
        </pc:picChg>
        <pc:picChg chg="mod topLvl">
          <ac:chgData name="Shirley Serban" userId="7f207fc8-03d1-48c7-9795-2440acc08cbb" providerId="ADAL" clId="{17FCBABE-BB0F-5AEB-A8EA-4422061C88F3}" dt="2026-02-11T19:49:15.297" v="5468" actId="165"/>
          <ac:picMkLst>
            <pc:docMk/>
            <pc:sldMk cId="621656836" sldId="2124"/>
            <ac:picMk id="17" creationId="{C93A49A5-1C62-6011-EDD3-07EEE3860AD3}"/>
          </ac:picMkLst>
        </pc:picChg>
        <pc:picChg chg="mod topLvl">
          <ac:chgData name="Shirley Serban" userId="7f207fc8-03d1-48c7-9795-2440acc08cbb" providerId="ADAL" clId="{17FCBABE-BB0F-5AEB-A8EA-4422061C88F3}" dt="2026-02-11T19:49:15.297" v="5468" actId="165"/>
          <ac:picMkLst>
            <pc:docMk/>
            <pc:sldMk cId="621656836" sldId="2124"/>
            <ac:picMk id="18" creationId="{EC795A21-B34C-2ECC-BD94-62B05CB43C47}"/>
          </ac:picMkLst>
        </pc:picChg>
        <pc:picChg chg="add mod">
          <ac:chgData name="Shirley Serban" userId="7f207fc8-03d1-48c7-9795-2440acc08cbb" providerId="ADAL" clId="{17FCBABE-BB0F-5AEB-A8EA-4422061C88F3}" dt="2026-02-11T20:10:53.940" v="5608" actId="14861"/>
          <ac:picMkLst>
            <pc:docMk/>
            <pc:sldMk cId="621656836" sldId="2124"/>
            <ac:picMk id="19" creationId="{230844E2-B9D5-365C-2469-F6C25429238D}"/>
          </ac:picMkLst>
        </pc:picChg>
        <pc:picChg chg="add mod">
          <ac:chgData name="Shirley Serban" userId="7f207fc8-03d1-48c7-9795-2440acc08cbb" providerId="ADAL" clId="{17FCBABE-BB0F-5AEB-A8EA-4422061C88F3}" dt="2026-02-11T19:58:25.226" v="5599" actId="1076"/>
          <ac:picMkLst>
            <pc:docMk/>
            <pc:sldMk cId="621656836" sldId="2124"/>
            <ac:picMk id="20" creationId="{DB8880D3-25F5-D09F-2B09-1E1D646B8B9A}"/>
          </ac:picMkLst>
        </pc:picChg>
        <pc:picChg chg="add mod">
          <ac:chgData name="Shirley Serban" userId="7f207fc8-03d1-48c7-9795-2440acc08cbb" providerId="ADAL" clId="{17FCBABE-BB0F-5AEB-A8EA-4422061C88F3}" dt="2026-02-11T21:49:37.955" v="6534"/>
          <ac:picMkLst>
            <pc:docMk/>
            <pc:sldMk cId="621656836" sldId="2124"/>
            <ac:picMk id="22" creationId="{0E92FC92-600C-5906-E69A-307F49CCB769}"/>
          </ac:picMkLst>
        </pc:picChg>
        <pc:picChg chg="add mod">
          <ac:chgData name="Shirley Serban" userId="7f207fc8-03d1-48c7-9795-2440acc08cbb" providerId="ADAL" clId="{17FCBABE-BB0F-5AEB-A8EA-4422061C88F3}" dt="2026-02-11T21:39:51.513" v="6368" actId="1076"/>
          <ac:picMkLst>
            <pc:docMk/>
            <pc:sldMk cId="621656836" sldId="2124"/>
            <ac:picMk id="23" creationId="{A7F51AD5-4898-ADD8-3EB3-A2E133507169}"/>
          </ac:picMkLst>
        </pc:picChg>
        <pc:picChg chg="add mod modCrop">
          <ac:chgData name="Shirley Serban" userId="7f207fc8-03d1-48c7-9795-2440acc08cbb" providerId="ADAL" clId="{17FCBABE-BB0F-5AEB-A8EA-4422061C88F3}" dt="2026-02-11T22:07:51.195" v="6755" actId="1076"/>
          <ac:picMkLst>
            <pc:docMk/>
            <pc:sldMk cId="621656836" sldId="2124"/>
            <ac:picMk id="25" creationId="{E52A66C9-5EDA-2E6F-CECB-102622BD87EC}"/>
          </ac:picMkLst>
        </pc:picChg>
        <pc:picChg chg="add mod">
          <ac:chgData name="Shirley Serban" userId="7f207fc8-03d1-48c7-9795-2440acc08cbb" providerId="ADAL" clId="{17FCBABE-BB0F-5AEB-A8EA-4422061C88F3}" dt="2026-02-11T21:39:49.571" v="6367" actId="1076"/>
          <ac:picMkLst>
            <pc:docMk/>
            <pc:sldMk cId="621656836" sldId="2124"/>
            <ac:picMk id="26" creationId="{C012F57A-2BF3-2058-6073-4E20ABE7E455}"/>
          </ac:picMkLst>
        </pc:picChg>
        <pc:picChg chg="add mod">
          <ac:chgData name="Shirley Serban" userId="7f207fc8-03d1-48c7-9795-2440acc08cbb" providerId="ADAL" clId="{17FCBABE-BB0F-5AEB-A8EA-4422061C88F3}" dt="2026-02-11T21:17:51.200" v="6061" actId="170"/>
          <ac:picMkLst>
            <pc:docMk/>
            <pc:sldMk cId="621656836" sldId="2124"/>
            <ac:picMk id="27" creationId="{0439287F-7315-9AAC-5092-AA35C92501AA}"/>
          </ac:picMkLst>
        </pc:picChg>
        <pc:picChg chg="add mod modCrop">
          <ac:chgData name="Shirley Serban" userId="7f207fc8-03d1-48c7-9795-2440acc08cbb" providerId="ADAL" clId="{17FCBABE-BB0F-5AEB-A8EA-4422061C88F3}" dt="2026-02-11T21:17:01.951" v="6052" actId="1076"/>
          <ac:picMkLst>
            <pc:docMk/>
            <pc:sldMk cId="621656836" sldId="2124"/>
            <ac:picMk id="29" creationId="{182D92D3-A44A-573A-A23B-6DC64E2E97D5}"/>
          </ac:picMkLst>
        </pc:picChg>
        <pc:picChg chg="add mod">
          <ac:chgData name="Shirley Serban" userId="7f207fc8-03d1-48c7-9795-2440acc08cbb" providerId="ADAL" clId="{17FCBABE-BB0F-5AEB-A8EA-4422061C88F3}" dt="2026-02-11T21:22:39.336" v="6136" actId="1076"/>
          <ac:picMkLst>
            <pc:docMk/>
            <pc:sldMk cId="621656836" sldId="2124"/>
            <ac:picMk id="30" creationId="{C7AA5D78-32B9-66B0-2D08-B6BF4E873CA4}"/>
          </ac:picMkLst>
        </pc:picChg>
        <pc:picChg chg="add mod">
          <ac:chgData name="Shirley Serban" userId="7f207fc8-03d1-48c7-9795-2440acc08cbb" providerId="ADAL" clId="{17FCBABE-BB0F-5AEB-A8EA-4422061C88F3}" dt="2026-02-11T21:39:47.664" v="6366" actId="1076"/>
          <ac:picMkLst>
            <pc:docMk/>
            <pc:sldMk cId="621656836" sldId="2124"/>
            <ac:picMk id="31" creationId="{389A8A1E-BAA3-3968-1DC7-2A872D6F973A}"/>
          </ac:picMkLst>
        </pc:picChg>
        <pc:picChg chg="add mod modCrop">
          <ac:chgData name="Shirley Serban" userId="7f207fc8-03d1-48c7-9795-2440acc08cbb" providerId="ADAL" clId="{17FCBABE-BB0F-5AEB-A8EA-4422061C88F3}" dt="2026-02-11T22:07:40.323" v="6753" actId="14100"/>
          <ac:picMkLst>
            <pc:docMk/>
            <pc:sldMk cId="621656836" sldId="2124"/>
            <ac:picMk id="33" creationId="{2298E6CA-8807-5B34-FCFE-8E7CF378743A}"/>
          </ac:picMkLst>
        </pc:picChg>
        <pc:picChg chg="add mod">
          <ac:chgData name="Shirley Serban" userId="7f207fc8-03d1-48c7-9795-2440acc08cbb" providerId="ADAL" clId="{17FCBABE-BB0F-5AEB-A8EA-4422061C88F3}" dt="2026-02-11T21:39:25.559" v="6365" actId="1076"/>
          <ac:picMkLst>
            <pc:docMk/>
            <pc:sldMk cId="621656836" sldId="2124"/>
            <ac:picMk id="34" creationId="{960BB5B5-A6C4-1AD7-4B1A-6F34CDA17A95}"/>
          </ac:picMkLst>
        </pc:picChg>
        <pc:picChg chg="add mod">
          <ac:chgData name="Shirley Serban" userId="7f207fc8-03d1-48c7-9795-2440acc08cbb" providerId="ADAL" clId="{17FCBABE-BB0F-5AEB-A8EA-4422061C88F3}" dt="2026-02-11T21:43:38.028" v="6417"/>
          <ac:picMkLst>
            <pc:docMk/>
            <pc:sldMk cId="621656836" sldId="2124"/>
            <ac:picMk id="35" creationId="{A515C624-4A9D-94AB-C31F-9EF5DF8461AB}"/>
          </ac:picMkLst>
        </pc:picChg>
        <pc:picChg chg="add mod">
          <ac:chgData name="Shirley Serban" userId="7f207fc8-03d1-48c7-9795-2440acc08cbb" providerId="ADAL" clId="{17FCBABE-BB0F-5AEB-A8EA-4422061C88F3}" dt="2026-02-11T22:05:09.415" v="6725"/>
          <ac:picMkLst>
            <pc:docMk/>
            <pc:sldMk cId="621656836" sldId="2124"/>
            <ac:picMk id="36" creationId="{D91A9881-8258-27DF-D7C9-3487270B044A}"/>
          </ac:picMkLst>
        </pc:picChg>
        <pc:picChg chg="add mod">
          <ac:chgData name="Shirley Serban" userId="7f207fc8-03d1-48c7-9795-2440acc08cbb" providerId="ADAL" clId="{17FCBABE-BB0F-5AEB-A8EA-4422061C88F3}" dt="2026-02-11T21:39:54.693" v="6369" actId="1076"/>
          <ac:picMkLst>
            <pc:docMk/>
            <pc:sldMk cId="621656836" sldId="2124"/>
            <ac:picMk id="37" creationId="{787C0DD3-A474-2B55-18D5-ABF7224BE8AE}"/>
          </ac:picMkLst>
        </pc:picChg>
        <pc:picChg chg="add mod">
          <ac:chgData name="Shirley Serban" userId="7f207fc8-03d1-48c7-9795-2440acc08cbb" providerId="ADAL" clId="{17FCBABE-BB0F-5AEB-A8EA-4422061C88F3}" dt="2026-02-11T21:55:23.105" v="6568"/>
          <ac:picMkLst>
            <pc:docMk/>
            <pc:sldMk cId="621656836" sldId="2124"/>
            <ac:picMk id="39" creationId="{877087C9-DAD5-F7D7-6D9D-B031EC9F7CD8}"/>
          </ac:picMkLst>
        </pc:picChg>
        <pc:picChg chg="add mod">
          <ac:chgData name="Shirley Serban" userId="7f207fc8-03d1-48c7-9795-2440acc08cbb" providerId="ADAL" clId="{17FCBABE-BB0F-5AEB-A8EA-4422061C88F3}" dt="2026-02-11T21:59:30.565" v="6578"/>
          <ac:picMkLst>
            <pc:docMk/>
            <pc:sldMk cId="621656836" sldId="2124"/>
            <ac:picMk id="40" creationId="{E88668EE-1776-5177-4C34-B09B12FDD119}"/>
          </ac:picMkLst>
        </pc:picChg>
      </pc:sldChg>
      <pc:sldChg chg="addSp delSp modSp add mod delAnim modAnim modNotes modNotesTx">
        <pc:chgData name="Shirley Serban" userId="7f207fc8-03d1-48c7-9795-2440acc08cbb" providerId="ADAL" clId="{17FCBABE-BB0F-5AEB-A8EA-4422061C88F3}" dt="2026-02-17T01:09:32.983" v="10788" actId="6549"/>
        <pc:sldMkLst>
          <pc:docMk/>
          <pc:sldMk cId="997369630" sldId="2125"/>
        </pc:sldMkLst>
        <pc:spChg chg="mod">
          <ac:chgData name="Shirley Serban" userId="7f207fc8-03d1-48c7-9795-2440acc08cbb" providerId="ADAL" clId="{17FCBABE-BB0F-5AEB-A8EA-4422061C88F3}" dt="2026-02-12T03:30:21.193" v="9321"/>
          <ac:spMkLst>
            <pc:docMk/>
            <pc:sldMk cId="997369630" sldId="2125"/>
            <ac:spMk id="2" creationId="{3C91DCBD-9FB8-5C72-D6D5-CA3AB357D443}"/>
          </ac:spMkLst>
        </pc:spChg>
        <pc:spChg chg="mod">
          <ac:chgData name="Shirley Serban" userId="7f207fc8-03d1-48c7-9795-2440acc08cbb" providerId="ADAL" clId="{17FCBABE-BB0F-5AEB-A8EA-4422061C88F3}" dt="2026-02-12T01:15:22.036" v="6815" actId="20577"/>
          <ac:spMkLst>
            <pc:docMk/>
            <pc:sldMk cId="997369630" sldId="2125"/>
            <ac:spMk id="3" creationId="{DC998000-1257-87A9-0063-3997ED62C892}"/>
          </ac:spMkLst>
        </pc:spChg>
        <pc:spChg chg="mod">
          <ac:chgData name="Shirley Serban" userId="7f207fc8-03d1-48c7-9795-2440acc08cbb" providerId="ADAL" clId="{17FCBABE-BB0F-5AEB-A8EA-4422061C88F3}" dt="2026-02-12T01:19:06.992" v="6915" actId="1076"/>
          <ac:spMkLst>
            <pc:docMk/>
            <pc:sldMk cId="997369630" sldId="2125"/>
            <ac:spMk id="4" creationId="{EBCB0F84-9903-0AE8-CCFE-2391AD973D78}"/>
          </ac:spMkLst>
        </pc:spChg>
        <pc:spChg chg="mod">
          <ac:chgData name="Shirley Serban" userId="7f207fc8-03d1-48c7-9795-2440acc08cbb" providerId="ADAL" clId="{17FCBABE-BB0F-5AEB-A8EA-4422061C88F3}" dt="2026-02-12T01:18:58.599" v="6913" actId="1076"/>
          <ac:spMkLst>
            <pc:docMk/>
            <pc:sldMk cId="997369630" sldId="2125"/>
            <ac:spMk id="6" creationId="{1B248EC2-77A7-4EF1-8597-A08B6AAB3DF0}"/>
          </ac:spMkLst>
        </pc:spChg>
        <pc:spChg chg="mod">
          <ac:chgData name="Shirley Serban" userId="7f207fc8-03d1-48c7-9795-2440acc08cbb" providerId="ADAL" clId="{17FCBABE-BB0F-5AEB-A8EA-4422061C88F3}" dt="2026-02-12T01:18:53.627" v="6911" actId="14100"/>
          <ac:spMkLst>
            <pc:docMk/>
            <pc:sldMk cId="997369630" sldId="2125"/>
            <ac:spMk id="7" creationId="{14970AE0-C5C7-27A3-F904-49477FFB28EA}"/>
          </ac:spMkLst>
        </pc:spChg>
        <pc:picChg chg="mod">
          <ac:chgData name="Shirley Serban" userId="7f207fc8-03d1-48c7-9795-2440acc08cbb" providerId="ADAL" clId="{17FCBABE-BB0F-5AEB-A8EA-4422061C88F3}" dt="2026-02-12T01:18:47.494" v="6909" actId="1076"/>
          <ac:picMkLst>
            <pc:docMk/>
            <pc:sldMk cId="997369630" sldId="2125"/>
            <ac:picMk id="8" creationId="{189090E0-CAF0-E65E-4E70-53322C6389ED}"/>
          </ac:picMkLst>
        </pc:picChg>
        <pc:picChg chg="mod">
          <ac:chgData name="Shirley Serban" userId="7f207fc8-03d1-48c7-9795-2440acc08cbb" providerId="ADAL" clId="{17FCBABE-BB0F-5AEB-A8EA-4422061C88F3}" dt="2026-02-12T01:19:02.561" v="6914" actId="1076"/>
          <ac:picMkLst>
            <pc:docMk/>
            <pc:sldMk cId="997369630" sldId="2125"/>
            <ac:picMk id="9" creationId="{1559F1B9-2336-A6ED-EF4C-C9F5893BC524}"/>
          </ac:picMkLst>
        </pc:picChg>
        <pc:picChg chg="mod">
          <ac:chgData name="Shirley Serban" userId="7f207fc8-03d1-48c7-9795-2440acc08cbb" providerId="ADAL" clId="{17FCBABE-BB0F-5AEB-A8EA-4422061C88F3}" dt="2026-02-12T01:18:56.072" v="6912" actId="1076"/>
          <ac:picMkLst>
            <pc:docMk/>
            <pc:sldMk cId="997369630" sldId="2125"/>
            <ac:picMk id="10" creationId="{18D00907-7724-BC60-D428-8A5ECCE774EA}"/>
          </ac:picMkLst>
        </pc:picChg>
        <pc:picChg chg="add mod">
          <ac:chgData name="Shirley Serban" userId="7f207fc8-03d1-48c7-9795-2440acc08cbb" providerId="ADAL" clId="{17FCBABE-BB0F-5AEB-A8EA-4422061C88F3}" dt="2026-02-12T01:23:04.720" v="6937" actId="1076"/>
          <ac:picMkLst>
            <pc:docMk/>
            <pc:sldMk cId="997369630" sldId="2125"/>
            <ac:picMk id="11" creationId="{CC4C3CE6-FD65-668D-5289-5767410650E1}"/>
          </ac:picMkLst>
        </pc:picChg>
        <pc:picChg chg="add mod">
          <ac:chgData name="Shirley Serban" userId="7f207fc8-03d1-48c7-9795-2440acc08cbb" providerId="ADAL" clId="{17FCBABE-BB0F-5AEB-A8EA-4422061C88F3}" dt="2026-02-12T01:24:42.614" v="6987" actId="1076"/>
          <ac:picMkLst>
            <pc:docMk/>
            <pc:sldMk cId="997369630" sldId="2125"/>
            <ac:picMk id="12" creationId="{D57C3372-ACAE-D770-F55F-DEA4BA2B1A0A}"/>
          </ac:picMkLst>
        </pc:picChg>
        <pc:picChg chg="add mod modCrop">
          <ac:chgData name="Shirley Serban" userId="7f207fc8-03d1-48c7-9795-2440acc08cbb" providerId="ADAL" clId="{17FCBABE-BB0F-5AEB-A8EA-4422061C88F3}" dt="2026-02-12T01:22:59.133" v="6934" actId="14100"/>
          <ac:picMkLst>
            <pc:docMk/>
            <pc:sldMk cId="997369630" sldId="2125"/>
            <ac:picMk id="14" creationId="{B528966A-94B6-AAE8-0318-73724037D0BE}"/>
          </ac:picMkLst>
        </pc:picChg>
      </pc:sldChg>
      <pc:sldChg chg="modSp add modAnim modNotes modNotesTx">
        <pc:chgData name="Shirley Serban" userId="7f207fc8-03d1-48c7-9795-2440acc08cbb" providerId="ADAL" clId="{17FCBABE-BB0F-5AEB-A8EA-4422061C88F3}" dt="2026-02-17T01:09:37.857" v="10789" actId="6549"/>
        <pc:sldMkLst>
          <pc:docMk/>
          <pc:sldMk cId="383856593" sldId="2126"/>
        </pc:sldMkLst>
        <pc:spChg chg="mod">
          <ac:chgData name="Shirley Serban" userId="7f207fc8-03d1-48c7-9795-2440acc08cbb" providerId="ADAL" clId="{17FCBABE-BB0F-5AEB-A8EA-4422061C88F3}" dt="2026-02-12T03:30:21.193" v="9321"/>
          <ac:spMkLst>
            <pc:docMk/>
            <pc:sldMk cId="383856593" sldId="2126"/>
            <ac:spMk id="22" creationId="{BD66955F-D6EB-CF02-331B-8D35E3D3CDF7}"/>
          </ac:spMkLst>
        </pc:spChg>
        <pc:spChg chg="mod">
          <ac:chgData name="Shirley Serban" userId="7f207fc8-03d1-48c7-9795-2440acc08cbb" providerId="ADAL" clId="{17FCBABE-BB0F-5AEB-A8EA-4422061C88F3}" dt="2026-02-12T03:30:21.193" v="9321"/>
          <ac:spMkLst>
            <pc:docMk/>
            <pc:sldMk cId="383856593" sldId="2126"/>
            <ac:spMk id="29" creationId="{163FAA31-1EB1-EC9D-0706-7CA156E26F86}"/>
          </ac:spMkLst>
        </pc:spChg>
      </pc:sldChg>
      <pc:sldChg chg="addSp delSp modSp add mod modClrScheme delAnim modAnim chgLayout modNotesTx">
        <pc:chgData name="Shirley Serban" userId="7f207fc8-03d1-48c7-9795-2440acc08cbb" providerId="ADAL" clId="{17FCBABE-BB0F-5AEB-A8EA-4422061C88F3}" dt="2026-02-17T01:09:50.185" v="10791" actId="6549"/>
        <pc:sldMkLst>
          <pc:docMk/>
          <pc:sldMk cId="944647601" sldId="2127"/>
        </pc:sldMkLst>
        <pc:spChg chg="add mod ord">
          <ac:chgData name="Shirley Serban" userId="7f207fc8-03d1-48c7-9795-2440acc08cbb" providerId="ADAL" clId="{17FCBABE-BB0F-5AEB-A8EA-4422061C88F3}" dt="2026-02-12T02:29:42.298" v="7397"/>
          <ac:spMkLst>
            <pc:docMk/>
            <pc:sldMk cId="944647601" sldId="2127"/>
            <ac:spMk id="10" creationId="{05065541-7EAD-669E-2BBE-1E970C8D32C5}"/>
          </ac:spMkLst>
        </pc:spChg>
        <pc:picChg chg="add mod">
          <ac:chgData name="Shirley Serban" userId="7f207fc8-03d1-48c7-9795-2440acc08cbb" providerId="ADAL" clId="{17FCBABE-BB0F-5AEB-A8EA-4422061C88F3}" dt="2026-02-12T02:05:12.367" v="7337" actId="14100"/>
          <ac:picMkLst>
            <pc:docMk/>
            <pc:sldMk cId="944647601" sldId="2127"/>
            <ac:picMk id="2" creationId="{0011D222-9310-AB77-003C-02299DDBB5E5}"/>
          </ac:picMkLst>
        </pc:picChg>
      </pc:sldChg>
      <pc:sldChg chg="modSp add modAnim modNotes modNotesTx">
        <pc:chgData name="Shirley Serban" userId="7f207fc8-03d1-48c7-9795-2440acc08cbb" providerId="ADAL" clId="{17FCBABE-BB0F-5AEB-A8EA-4422061C88F3}" dt="2026-02-17T01:09:54.487" v="10792" actId="6549"/>
        <pc:sldMkLst>
          <pc:docMk/>
          <pc:sldMk cId="660188026" sldId="2128"/>
        </pc:sldMkLst>
        <pc:spChg chg="mod">
          <ac:chgData name="Shirley Serban" userId="7f207fc8-03d1-48c7-9795-2440acc08cbb" providerId="ADAL" clId="{17FCBABE-BB0F-5AEB-A8EA-4422061C88F3}" dt="2026-02-12T03:30:21.193" v="9321"/>
          <ac:spMkLst>
            <pc:docMk/>
            <pc:sldMk cId="660188026" sldId="2128"/>
            <ac:spMk id="22" creationId="{99B965B6-F1E6-06E9-6FF4-95467B4001D5}"/>
          </ac:spMkLst>
        </pc:spChg>
        <pc:spChg chg="mod">
          <ac:chgData name="Shirley Serban" userId="7f207fc8-03d1-48c7-9795-2440acc08cbb" providerId="ADAL" clId="{17FCBABE-BB0F-5AEB-A8EA-4422061C88F3}" dt="2026-02-12T03:30:21.193" v="9321"/>
          <ac:spMkLst>
            <pc:docMk/>
            <pc:sldMk cId="660188026" sldId="2128"/>
            <ac:spMk id="29" creationId="{79C84D39-BD5A-C9C2-CD1C-32C10C854C81}"/>
          </ac:spMkLst>
        </pc:spChg>
      </pc:sldChg>
      <pc:sldChg chg="delSp modSp add mod delAnim modAnim modNotesTx">
        <pc:chgData name="Shirley Serban" userId="7f207fc8-03d1-48c7-9795-2440acc08cbb" providerId="ADAL" clId="{17FCBABE-BB0F-5AEB-A8EA-4422061C88F3}" dt="2026-02-17T01:10:09.103" v="10795" actId="6549"/>
        <pc:sldMkLst>
          <pc:docMk/>
          <pc:sldMk cId="1666062242" sldId="2129"/>
        </pc:sldMkLst>
        <pc:spChg chg="mod">
          <ac:chgData name="Shirley Serban" userId="7f207fc8-03d1-48c7-9795-2440acc08cbb" providerId="ADAL" clId="{17FCBABE-BB0F-5AEB-A8EA-4422061C88F3}" dt="2026-02-15T19:15:50.444" v="10778" actId="20577"/>
          <ac:spMkLst>
            <pc:docMk/>
            <pc:sldMk cId="1666062242" sldId="2129"/>
            <ac:spMk id="21" creationId="{0799B0DC-FC12-C469-4474-F306BAFEBC7A}"/>
          </ac:spMkLst>
        </pc:spChg>
      </pc:sldChg>
      <pc:sldChg chg="addSp delSp modSp add mod modTransition modAnim modNotesTx">
        <pc:chgData name="Shirley Serban" userId="7f207fc8-03d1-48c7-9795-2440acc08cbb" providerId="ADAL" clId="{17FCBABE-BB0F-5AEB-A8EA-4422061C88F3}" dt="2026-02-17T01:10:25.811" v="10798" actId="6549"/>
        <pc:sldMkLst>
          <pc:docMk/>
          <pc:sldMk cId="3823501507" sldId="2130"/>
        </pc:sldMkLst>
        <pc:spChg chg="mod">
          <ac:chgData name="Shirley Serban" userId="7f207fc8-03d1-48c7-9795-2440acc08cbb" providerId="ADAL" clId="{17FCBABE-BB0F-5AEB-A8EA-4422061C88F3}" dt="2026-02-12T04:21:23.296" v="10407" actId="1076"/>
          <ac:spMkLst>
            <pc:docMk/>
            <pc:sldMk cId="3823501507" sldId="2130"/>
            <ac:spMk id="14" creationId="{D140A1C6-C8C7-4A0D-3BFB-A1E6CADD1BF3}"/>
          </ac:spMkLst>
        </pc:spChg>
        <pc:spChg chg="mod">
          <ac:chgData name="Shirley Serban" userId="7f207fc8-03d1-48c7-9795-2440acc08cbb" providerId="ADAL" clId="{17FCBABE-BB0F-5AEB-A8EA-4422061C88F3}" dt="2026-02-12T04:21:23.296" v="10407" actId="1076"/>
          <ac:spMkLst>
            <pc:docMk/>
            <pc:sldMk cId="3823501507" sldId="2130"/>
            <ac:spMk id="15" creationId="{2E2738DF-B266-6A9E-C5F3-7F50A97D471D}"/>
          </ac:spMkLst>
        </pc:spChg>
        <pc:spChg chg="mod">
          <ac:chgData name="Shirley Serban" userId="7f207fc8-03d1-48c7-9795-2440acc08cbb" providerId="ADAL" clId="{17FCBABE-BB0F-5AEB-A8EA-4422061C88F3}" dt="2026-02-12T04:21:23.296" v="10407" actId="1076"/>
          <ac:spMkLst>
            <pc:docMk/>
            <pc:sldMk cId="3823501507" sldId="2130"/>
            <ac:spMk id="16" creationId="{3AB3C56D-6C5E-F9D1-B1B5-A74D330E580E}"/>
          </ac:spMkLst>
        </pc:spChg>
        <pc:picChg chg="mod topLvl">
          <ac:chgData name="Shirley Serban" userId="7f207fc8-03d1-48c7-9795-2440acc08cbb" providerId="ADAL" clId="{17FCBABE-BB0F-5AEB-A8EA-4422061C88F3}" dt="2026-02-12T04:19:25.151" v="10393" actId="165"/>
          <ac:picMkLst>
            <pc:docMk/>
            <pc:sldMk cId="3823501507" sldId="2130"/>
            <ac:picMk id="2" creationId="{2FA43B3E-6333-A992-47D0-833A2D5CAAA2}"/>
          </ac:picMkLst>
        </pc:picChg>
        <pc:picChg chg="mod topLvl">
          <ac:chgData name="Shirley Serban" userId="7f207fc8-03d1-48c7-9795-2440acc08cbb" providerId="ADAL" clId="{17FCBABE-BB0F-5AEB-A8EA-4422061C88F3}" dt="2026-02-12T04:19:25.151" v="10393" actId="165"/>
          <ac:picMkLst>
            <pc:docMk/>
            <pc:sldMk cId="3823501507" sldId="2130"/>
            <ac:picMk id="3" creationId="{6AFA7511-0F49-1E98-1FA0-57940D6BFBD4}"/>
          </ac:picMkLst>
        </pc:picChg>
        <pc:picChg chg="mod topLvl">
          <ac:chgData name="Shirley Serban" userId="7f207fc8-03d1-48c7-9795-2440acc08cbb" providerId="ADAL" clId="{17FCBABE-BB0F-5AEB-A8EA-4422061C88F3}" dt="2026-02-12T04:19:25.151" v="10393" actId="165"/>
          <ac:picMkLst>
            <pc:docMk/>
            <pc:sldMk cId="3823501507" sldId="2130"/>
            <ac:picMk id="4" creationId="{16B4C9B1-D0AC-13D4-5BA8-1E78A970E5B1}"/>
          </ac:picMkLst>
        </pc:picChg>
        <pc:picChg chg="mod topLvl">
          <ac:chgData name="Shirley Serban" userId="7f207fc8-03d1-48c7-9795-2440acc08cbb" providerId="ADAL" clId="{17FCBABE-BB0F-5AEB-A8EA-4422061C88F3}" dt="2026-02-12T04:19:25.151" v="10393" actId="165"/>
          <ac:picMkLst>
            <pc:docMk/>
            <pc:sldMk cId="3823501507" sldId="2130"/>
            <ac:picMk id="5" creationId="{EA905DE0-1B85-E241-9339-B11214341736}"/>
          </ac:picMkLst>
        </pc:picChg>
        <pc:picChg chg="mod topLvl">
          <ac:chgData name="Shirley Serban" userId="7f207fc8-03d1-48c7-9795-2440acc08cbb" providerId="ADAL" clId="{17FCBABE-BB0F-5AEB-A8EA-4422061C88F3}" dt="2026-02-12T04:19:25.151" v="10393" actId="165"/>
          <ac:picMkLst>
            <pc:docMk/>
            <pc:sldMk cId="3823501507" sldId="2130"/>
            <ac:picMk id="6" creationId="{187E8DF2-442A-003F-D003-E9C1C7AF7D71}"/>
          </ac:picMkLst>
        </pc:picChg>
        <pc:picChg chg="mod topLvl">
          <ac:chgData name="Shirley Serban" userId="7f207fc8-03d1-48c7-9795-2440acc08cbb" providerId="ADAL" clId="{17FCBABE-BB0F-5AEB-A8EA-4422061C88F3}" dt="2026-02-12T04:19:25.151" v="10393" actId="165"/>
          <ac:picMkLst>
            <pc:docMk/>
            <pc:sldMk cId="3823501507" sldId="2130"/>
            <ac:picMk id="7" creationId="{804F906A-929F-35C7-DEF6-FC764A2D6EFE}"/>
          </ac:picMkLst>
        </pc:picChg>
        <pc:picChg chg="mod topLvl">
          <ac:chgData name="Shirley Serban" userId="7f207fc8-03d1-48c7-9795-2440acc08cbb" providerId="ADAL" clId="{17FCBABE-BB0F-5AEB-A8EA-4422061C88F3}" dt="2026-02-12T04:19:25.151" v="10393" actId="165"/>
          <ac:picMkLst>
            <pc:docMk/>
            <pc:sldMk cId="3823501507" sldId="2130"/>
            <ac:picMk id="8" creationId="{97DC1754-C9A3-D78A-0DA0-05F5B29D17F6}"/>
          </ac:picMkLst>
        </pc:picChg>
        <pc:picChg chg="mod topLvl">
          <ac:chgData name="Shirley Serban" userId="7f207fc8-03d1-48c7-9795-2440acc08cbb" providerId="ADAL" clId="{17FCBABE-BB0F-5AEB-A8EA-4422061C88F3}" dt="2026-02-12T04:19:25.151" v="10393" actId="165"/>
          <ac:picMkLst>
            <pc:docMk/>
            <pc:sldMk cId="3823501507" sldId="2130"/>
            <ac:picMk id="9" creationId="{0CA20688-AD92-9E71-6B6A-1C997DDEEFCE}"/>
          </ac:picMkLst>
        </pc:picChg>
        <pc:picChg chg="mod topLvl">
          <ac:chgData name="Shirley Serban" userId="7f207fc8-03d1-48c7-9795-2440acc08cbb" providerId="ADAL" clId="{17FCBABE-BB0F-5AEB-A8EA-4422061C88F3}" dt="2026-02-12T04:19:25.151" v="10393" actId="165"/>
          <ac:picMkLst>
            <pc:docMk/>
            <pc:sldMk cId="3823501507" sldId="2130"/>
            <ac:picMk id="10" creationId="{673DB960-7A6E-A455-1D7E-123A560861C0}"/>
          </ac:picMkLst>
        </pc:picChg>
        <pc:picChg chg="add mod">
          <ac:chgData name="Shirley Serban" userId="7f207fc8-03d1-48c7-9795-2440acc08cbb" providerId="ADAL" clId="{17FCBABE-BB0F-5AEB-A8EA-4422061C88F3}" dt="2026-02-12T04:21:56.855" v="10410"/>
          <ac:picMkLst>
            <pc:docMk/>
            <pc:sldMk cId="3823501507" sldId="2130"/>
            <ac:picMk id="12" creationId="{88CC6AA2-D032-B4C8-7E64-C84FF4F456DE}"/>
          </ac:picMkLst>
        </pc:picChg>
      </pc:sldChg>
      <pc:sldChg chg="add modAnim modNotesTx">
        <pc:chgData name="Shirley Serban" userId="7f207fc8-03d1-48c7-9795-2440acc08cbb" providerId="ADAL" clId="{17FCBABE-BB0F-5AEB-A8EA-4422061C88F3}" dt="2026-02-17T01:09:59.744" v="10793" actId="6549"/>
        <pc:sldMkLst>
          <pc:docMk/>
          <pc:sldMk cId="1364062677" sldId="2131"/>
        </pc:sldMkLst>
      </pc:sldChg>
      <pc:sldMasterChg chg="modSp mod">
        <pc:chgData name="Shirley Serban" userId="7f207fc8-03d1-48c7-9795-2440acc08cbb" providerId="ADAL" clId="{17FCBABE-BB0F-5AEB-A8EA-4422061C88F3}" dt="2026-02-11T02:17:11.070" v="4404" actId="20577"/>
        <pc:sldMasterMkLst>
          <pc:docMk/>
          <pc:sldMasterMk cId="2142349000" sldId="2147486213"/>
        </pc:sldMasterMkLst>
        <pc:spChg chg="mod">
          <ac:chgData name="Shirley Serban" userId="7f207fc8-03d1-48c7-9795-2440acc08cbb" providerId="ADAL" clId="{17FCBABE-BB0F-5AEB-A8EA-4422061C88F3}" dt="2026-02-11T02:17:11.070" v="4404" actId="20577"/>
          <ac:spMkLst>
            <pc:docMk/>
            <pc:sldMasterMk cId="2142349000" sldId="2147486213"/>
            <ac:spMk id="2" creationId="{71A0F8B2-D0DB-B401-E009-D94E6CC238AE}"/>
          </ac:spMkLst>
        </pc:spChg>
      </pc:sldMasterChg>
    </pc:docChg>
  </pc:docChgLst>
  <pc:docChgLst>
    <pc:chgData name="Chantal Rae" userId="a1db561e-73a2-489d-a119-0f73c1c2f06f" providerId="ADAL" clId="{9405610D-99D2-4366-AFD5-0E1170B5A8BB}"/>
    <pc:docChg chg="modSld">
      <pc:chgData name="Chantal Rae" userId="a1db561e-73a2-489d-a119-0f73c1c2f06f" providerId="ADAL" clId="{9405610D-99D2-4366-AFD5-0E1170B5A8BB}" dt="2026-02-12T06:19:33.878" v="1" actId="14100"/>
      <pc:docMkLst>
        <pc:docMk/>
      </pc:docMkLst>
      <pc:sldChg chg="modSp mod">
        <pc:chgData name="Chantal Rae" userId="a1db561e-73a2-489d-a119-0f73c1c2f06f" providerId="ADAL" clId="{9405610D-99D2-4366-AFD5-0E1170B5A8BB}" dt="2026-02-12T06:19:33.878" v="1" actId="14100"/>
        <pc:sldMkLst>
          <pc:docMk/>
          <pc:sldMk cId="2610435779" sldId="272"/>
        </pc:sldMkLst>
        <pc:spChg chg="mod">
          <ac:chgData name="Chantal Rae" userId="a1db561e-73a2-489d-a119-0f73c1c2f06f" providerId="ADAL" clId="{9405610D-99D2-4366-AFD5-0E1170B5A8BB}" dt="2026-02-12T06:19:27.991" v="0" actId="1076"/>
          <ac:spMkLst>
            <pc:docMk/>
            <pc:sldMk cId="2610435779" sldId="272"/>
            <ac:spMk id="8" creationId="{2FA9CFA5-2785-43B0-FBD0-461F253613F9}"/>
          </ac:spMkLst>
        </pc:spChg>
        <pc:picChg chg="mod">
          <ac:chgData name="Chantal Rae" userId="a1db561e-73a2-489d-a119-0f73c1c2f06f" providerId="ADAL" clId="{9405610D-99D2-4366-AFD5-0E1170B5A8BB}" dt="2026-02-12T06:19:33.878" v="1" actId="14100"/>
          <ac:picMkLst>
            <pc:docMk/>
            <pc:sldMk cId="2610435779" sldId="272"/>
            <ac:picMk id="16" creationId="{ABCCEB46-5E7D-5455-8AAD-1629D2DE4DF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4T09:19:00.739"/>
    </inkml:context>
    <inkml:brush xml:id="br0">
      <inkml:brushProperty name="width" value="0.4" units="cm"/>
      <inkml:brushProperty name="height" value="0.8" units="cm"/>
      <inkml:brushProperty name="color" value="#FAA234"/>
      <inkml:brushProperty name="tip" value="rectangle"/>
      <inkml:brushProperty name="rasterOp" value="maskPen"/>
    </inkml:brush>
  </inkml:definitions>
  <inkml:trace contextRef="#ctx0" brushRef="#br0">1 0,'221'0,"-1"0,1 0,-1 0,1 0,-1 0,18 0,10 0,-12 0,-38 0,-60 0,-42 0,-55 0,-22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7"/>
    </inkml:context>
    <inkml:brush xml:id="br0">
      <inkml:brushProperty name="width" value="0.10583" units="cm"/>
      <inkml:brushProperty name="height" value="0.10583" units="cm"/>
      <inkml:brushProperty name="color" value="#525252"/>
    </inkml:brush>
  </inkml:definitions>
  <inkml:trace contextRef="#ctx0" brushRef="#br0">2644 356 24575,'-21'-9'0,"1"-1"0,-3 0 0,-2 0 0,-2-1 0,3 2 0,0 0 0,-3 0 0,0 0 0,-2-1-164,-1 0 0,-2 0 0,-1 0 0,0-1 0,-2 1 0,-1 1 41,7 1 0,-2 0 0,-1 0 0,0 1 0,0-1 0,-1 1 0,-1 0 0,1 1 13,1 0 1,-1 0 0,1 1 0,-1-1-1,-1 2 1,0-1 0,1 0 0,-1 1-1,1 0 0,-1 1 1,-1-1 0,2 1 0,-2-1-1,1 1 1,0 1 0,-1 0 0,1 0-1,-1 0-13,-2 1 0,0 0 0,-1 0 0,2 0 0,-1 1 0,0 1 0,0-1 0,1 2 0,2-1 0,0 2 0,0-1 0,0 1 0,1 0 0,0 1 0,1 0 0,1 0-18,-2 1 1,1 0-1,0 1 1,1 0-1,1 1 1,0 0-1,0 1-23,-2 2 0,2 1 0,-1 0 0,2 1 0,0 1 0,1 0 0,2 0 0,1 1 0,0 1 0,2 1 0,1-1 0,0 1 0,2 0 0,1 0 0,0 1 0,2-1 0,1 1 0,-1 0 125,2 1 0,0 0 0,2 0 0,0 1 0,1 0 0,1-1 39,0 5 0,1-1 0,1 1 0,2-1 0,2 1 0,2-3 0,1 0 0,1 1 0,2-1 0,1 1 0,1-1 0,2 1 0,0 0 0,3 0 0,0 0 0,3 0 0,0 0-132,1-3 0,1 0 0,2 0 0,1 0 0,1 0 0,1-1 1,1 0 131,1 0 0,1-1 0,1 0 0,1-1 0,1 1 0,1-1 0,1-1 0,0 1-110,1-1 1,0-1 0,1 0 0,1 0-1,1-1 1,0 1 0,2-1 0,0 0-1,0 1 28,-4-3 0,1 0 0,0 0 0,1 0 0,1 0 0,-1 0 0,2 0 0,-1 0 0,1-1 0,0 1 0,-1-1 0,2 1 0,-1-1 0,2 1 0,0-1 0,-1 0 0,1 0 0,0 0 0,1 0 0,-1 0 0,1-1 0,0 1 0,-1-1 0,2 0 27,-4 0 0,2-1 0,0 1 0,-1-1 0,2 0 0,-2 0 0,2 0 0,-2 0 0,2 0 0,-1-1 0,0 1 0,0-1 0,0 0-27,3 1 0,-1-1 0,1 0 0,-1 1 0,0-1 0,0-1 0,1 1 0,-1 0 0,0-1 0,0 0 0,-1 0 0,1 0 71,-1 0 0,0-2 0,0 1 0,0 0 0,0 0 1,-1 0-1,1-2 0,-1 2 0,0-1 0,-1 0 0,1 0 11,1-1 0,0 1 0,0-1 0,-1 1 0,0-1 0,0 0 0,0 0 0,-1 0 0,0-1 0,0 0 0,2-1 0,0 1 0,0-1 0,0-1 0,-2 1 0,0-2 0,0 1 0,-1-2 72,6 0 0,-1-1 0,0-1 0,-2 0 0,0-2 0,-1 0-72,-3-1 0,-2 0 0,0-1 0,-1-1 0,0-1 0,-2 0 0,-1-1 0,-1 0 0,0-1 0,-2-1 0,0 0 0,-2-1 0,3-3 0,-3 0 0,0-2 0,-2 0 0,-2 0 0,-3 1 0,-1 0 0,-2 0 0,-1-1 0,-1 0 0,-2 0 163,-1-2 1,-1 1 0,-2-2 0,-1 1 0,-3 0 0,-1 0-154,-1 1 0,-2-1 0,-2 1 0,0-1 0,-3 1 0,-1-1 0,-1 1-10,0 2 0,0 1 0,-2 0 0,-1 0 0,0-1 0,-2 1 0,-1 0 0,0 0 0,-2 0 0,1 2 0,-1-1 0,-2 1 0,0-1 0,-2 0 0,0 1 0,0 0 0,-1 0 0,-1 0 0,0-1 0,1 1 0,2 2 0,-2 0 0,1 0 0,-1 0 0,-1 0 0,1 0 0,-2 0 0,1 0 0,0 0 0,-1 1 0,1-1 0,-1 1 0,0 0 0,0-1 0,-1 2 0,1-1 0,-1-1 0,-1 2 0,1-1 0,0 1 0,-1-1 0,1 1 0,-1 0 0,1 0 0,-1 0 0,2 1-82,-2-1 0,-1 0 0,2 1 0,-2-1 0,1 1 0,0 1 0,-1-2 0,2 2 0,-1-1 0,1 2 0,0-2 0,0 2 73,-4-2 1,1 1-1,0 0 1,0 1-1,1-1 1,-1 2 0,2-1-1,-1 1 1,1-1 52,-2 1 1,0-1 0,1 1-1,0 1 1,1-1 0,0 2-1,1-1-44,-3 0 0,0 1 0,2 0 0,1 0 0,1 1 327,-9 0 1,2 0 0,3 1 163,-4 1 1,3 0-1,10 2 1,2 1 491,-5 0 0,11 0 0,7 0 0,4 1 0,3 1-738,1 2 1,0-3 0,0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443 51 24575,'11'-4'0,"-1"0"0,4 0 0,1 1 0,-3 1 0,1 0 0,1 1 0,1-1 0,0 2 0,0-1 0,0 0 0,0 1 0,-1 0-328,1 0 0,-1 0 0,1 1 159,-2 0 1,1 2-1,-1 0 169,1 2 0,0 1 0,0 2-246,-3-1 0,0 2 0,1 1 0,-1 0 49,-2-1 0,0 2 1,0 0-1,0 0 0,0 0 0,0 2 0,0 0 1,0 0-1,-1 1 0,0 0 29,0 0 0,0 0 0,0 1 0,-1 0 0,0 0 168,0-1 0,-1 1 0,0 0 0,0 0 0,-1 1 0,0-1 0,-1 0 0,0 1 0,0-1 0,0 1 0,-1-1 0,0 1 0,-1 0 0,0 0 0,0 0-197,0 1 0,0 0 1,-1 0-1,0 0 0,0 0 33,-1-3 0,0 1 0,0-1 0,-1 1 0,1-1 0,-1 1 12,-1-1 0,1 1 1,-1-1-1,0 0 1,0 1-1,-1-1-45,-1 2 0,1 0 1,-2 0-1,0 0 0,0-1 172,-1-1 0,0 0 1,-1 0-1,0-1 1,0 0 24,-2 1 0,0 0 0,-1 0 0,-1-1 41,0-1 0,-1-1 0,0 0 0,0-1-41,-1-1 0,-1 0 0,0-1 0,0 0 0,-1-1 0,-1 0 0,0-1 0,0 0-10,2-2 1,-1 0-1,1 0 1,0 0-1,-1-1 10,0 0 0,0-1 0,0 1 0,0-1 0,0 0 0,0 0 0,-1-1 0,1 1 0,0-1 0,-1 0 0,2 0 0,-1 0 0,0 0 0,0-1 0,1 0 0,-4 0 0,1-1 0,0 0 0,1-1 245,-1-1 1,1-1 0,0 0 0,0-1-243,1-1 1,0-1-1,0-1 1,1 0-4,-1-1 0,2-1 0,-1 0 0,1-1 0,1-1 0,-1 1 0,2-1 0,-1-1 0,2 1 0,0 0 0,0 0 0,1-1 140,1 1 0,0 0 0,0-1 0,1 0-140,0 0 0,1 0 0,1-1 0,-1 0 0,2 0 0,-1 0 0,1-1 0,1-1 0,0 2 0,1-1 0,0 1 0,1-2 0,-1 1-197,1-1 0,0-1 1,0 1-1,1-1 0,0 0 192,1 1 0,0 0 1,1 0-1,0 0 1,1 0-1,-1-1-136,1 3 1,0-1-1,0 0 1,0 0-1,1 0 1,0 0-1,1 1 115,-1 0 0,1 0 0,0 0 0,0 0 0,1 0 0,0 1 1,0-1 25,1-2 0,0 1 0,1-1 0,0 1 0,0 0 0,0 0-21,0 3 1,0-1-1,0 1 1,0 0 0,0 0-1,0 1 21,1-1 0,1 0 0,-1 1 0,1 1 0,-1-1 101,2 1 0,0-1 0,0 2 1,0 0-102,3-1 0,-1 2 0,0 1 0,0 1 0,0 1 0,0 1 0,0 0 0,0 1 0,0 1 327,-1-1 1,1 2 0,-1 0-1,0 0 1,0 0 0,-1 1-274,5-1 0,0 1 437,-2 0 1,-1 0-1,-1 0 1,0 1-1,-1-1 1,-2 1-247,8 3 1,-8-1 0,-3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555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sz="1800" i="0" dirty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779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FEB4B-1823-519A-C8B6-319F6E880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58EEFD-ED62-2A97-DA6B-5739AD476C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01EB7A-45BD-E5A3-A6F6-3E1F2F44F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046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AU" b="0" i="1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293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AU" b="0" i="1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238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485EE2-C909-3DB2-8659-731D3A9B3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5F807A-9CDF-0207-5E47-A16128C153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605D90-9DC5-6D0E-025C-A968B853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5710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AU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82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AU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82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AU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0788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9490C-54A8-D4FD-9137-6453631A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60A142-CE5D-9609-331F-ED9B516A3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44BC52-FA8C-8886-BD9E-8728CF492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GB" i="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5621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6CF09-80E7-2956-65AE-54E3A6F6F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AA38F5-D531-FA3C-BD13-4A0F6F291C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2D50FD-9119-E921-336A-352BD54F0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="0" i="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9737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01BEC-4554-0FF3-DA6D-491E20A0C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CB5402-2CCF-4F25-9145-3D0C169CC5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2FAEB3-BF82-D87C-70AF-BCD6206E3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5152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79D4A-1C8D-296E-B55A-2B7403052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FF42FF-B4CC-3A26-72C7-D0E5AC1ECF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AA1917-04C1-0F00-F374-9506DBEDF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6993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4CD22-9EDE-DA2C-2BC9-29C930EDA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067050-95F3-72AC-55F8-B0FC5B5140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E199BB-4F09-DBF1-4B22-463E47B16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GB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91532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8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2497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21AA0-4639-2942-B18C-93BAFDBFE918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495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846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3B554-6DCD-A41C-BA49-A92D55121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C14024-5D3C-08CE-2405-EF0B8C7FD9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F30FFB-5222-D004-39CD-4070C3D00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1787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66EF8-518B-A0D2-12BA-DE6235D4F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D8756A-5D6C-0C45-D382-57522FED90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7016B6-D8E7-7AAA-4A58-0FD676FC2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668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89457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34B98-2CF9-6581-CA50-D7B36086C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49F0CD-B8F8-A5CF-DB68-EB2365CB2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D5F006-CBED-5543-7544-04C2ECF58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12278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5DA90-9BD9-7AA9-8C0E-11E3B4CA7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FDAF80-286D-B426-E25B-BC23AC1FF7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27564A-391C-152E-2068-E60F8F54E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809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5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0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D58654-8737-4805-24D7-49A7703EB6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6D8FF139-AD7F-516F-3286-E0E6E414DC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0630" y="2052693"/>
            <a:ext cx="4953568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Music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939065EA-376E-5125-91DE-4775AB8F61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40629" y="2850820"/>
            <a:ext cx="4953569" cy="57818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</a:t>
            </a: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391A97E-F8BA-65B7-003F-1A283C89E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Week # Lesson #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F4384A7B-DDD5-84C7-F677-30C2CC5AFC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3456159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3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9C404D-84A0-2C7F-A4DF-099DF33D3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FE1779-282E-2314-6F12-5921A4BA20D3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A20BEF-C280-8FAC-B9C2-BCAD458101C1}"/>
              </a:ext>
            </a:extLst>
          </p:cNvPr>
          <p:cNvSpPr txBox="1"/>
          <p:nvPr userDrawn="1"/>
        </p:nvSpPr>
        <p:spPr>
          <a:xfrm>
            <a:off x="6740832" y="-218778"/>
            <a:ext cx="2512226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5–6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6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85635AB-C8A2-96D0-FD8E-928DF607A2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7A5CBD3-2B94-1FBC-FEF6-A7A6EE51CA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C2CA01C-A89E-8FA2-4A82-8CCA798107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D82C3BA-072B-5650-4CE4-7638CD1A53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29B6E32-9EBC-D8A9-E8CA-DC622666DD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34FFD6B-2829-26B4-9B48-BD733CF0C3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CC9E9F9-B70D-BB15-3AE0-9726F3F00A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381EB85-9F07-40E6-1AA5-BC79A6FAB9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4E8309-FD45-6B26-243D-3E3661005F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E03BF11-6756-3F05-0C3C-9A9CA1F69F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CA7B45-4FCA-08FB-7F12-EE375935E6B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"/>
              </a:rPr>
              <a:t>Revise</a:t>
            </a:r>
            <a:endParaRPr lang="en-US" sz="3600" b="1" i="0">
              <a:solidFill>
                <a:srgbClr val="A6A6A6"/>
              </a:solidFill>
              <a:latin typeface="Calibr"/>
            </a:endParaRP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6DCBCC9-3F2A-9BE7-4878-8EFE308B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B373F6-09F1-A69B-DC61-48A8C5B5DBC8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E0BBC3A-BA17-A77D-D4C2-8CA8D859EBF1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Calibr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</a:t>
            </a:r>
            <a:r>
              <a:rPr lang="en-US" sz="3600" b="1" i="0">
                <a:solidFill>
                  <a:srgbClr val="177F99"/>
                </a:solidFill>
                <a:latin typeface="Calibr"/>
              </a:rPr>
              <a:t>Reflect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Connect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23F659-5E29-3BBD-6865-A74DB782B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A61AC2-50F3-1971-C372-092EB7D97BCB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35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</p:spTree>
    <p:extLst>
      <p:ext uri="{BB962C8B-B14F-4D97-AF65-F5344CB8AC3E}">
        <p14:creationId xmlns:p14="http://schemas.microsoft.com/office/powerpoint/2010/main" val="1547735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34502B4-0196-B7E8-069A-CB7B59F2E0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C7062-646C-9BB2-E98A-734CCAF8A403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C4B0930-658F-1356-FB18-A18AC48CE3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C4B45-A85A-19C9-B37F-92AC056CD123}"/>
              </a:ext>
            </a:extLst>
          </p:cNvPr>
          <p:cNvSpPr txBox="1"/>
          <p:nvPr userDrawn="1"/>
        </p:nvSpPr>
        <p:spPr>
          <a:xfrm>
            <a:off x="326570" y="341403"/>
            <a:ext cx="766200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BA371C4-ED13-0F85-5D45-37E7AFB150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4647D-93F2-6251-86FE-5784287FA626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19DCF8E-2C06-BA7B-AC2E-695D97B0DD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0C75A4-E94D-C394-5940-049217AD4078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BC3E09F-F95C-DFC2-BF71-81EBFBAFB2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EB44C6-E95B-DA7F-9F16-841696DA0D72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AAF553A-F41B-9E6C-BF0A-EB6B7ABBC7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 dirty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5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  <p:sldLayoutId id="2147486355" r:id="rId2"/>
    <p:sldLayoutId id="2147486398" r:id="rId3"/>
    <p:sldLayoutId id="2147486399" r:id="rId4"/>
    <p:sldLayoutId id="2147486400" r:id="rId5"/>
    <p:sldLayoutId id="2147486401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10" r:id="rId23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svg"/><Relationship Id="rId11" Type="http://schemas.microsoft.com/office/2007/relationships/hdphoto" Target="../media/hdphoto1.wdp"/><Relationship Id="rId5" Type="http://schemas.openxmlformats.org/officeDocument/2006/relationships/image" Target="../media/image45.png"/><Relationship Id="rId10" Type="http://schemas.openxmlformats.org/officeDocument/2006/relationships/image" Target="../media/image35.png"/><Relationship Id="rId4" Type="http://schemas.openxmlformats.org/officeDocument/2006/relationships/image" Target="../media/image44.sv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21.jp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5" Type="http://schemas.openxmlformats.org/officeDocument/2006/relationships/image" Target="../media/image27.png"/><Relationship Id="rId10" Type="http://schemas.openxmlformats.org/officeDocument/2006/relationships/image" Target="../media/image34.png"/><Relationship Id="rId4" Type="http://schemas.openxmlformats.org/officeDocument/2006/relationships/image" Target="../media/image22.jp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afQcYH2nwoM?feature=oembed" TargetMode="Externa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kT_LtLteLK8?feature=oembed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53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57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Jf-jHCdafZY?feature=oembed" TargetMode="External"/><Relationship Id="rId6" Type="http://schemas.openxmlformats.org/officeDocument/2006/relationships/image" Target="../media/image58.png"/><Relationship Id="rId5" Type="http://schemas.openxmlformats.org/officeDocument/2006/relationships/image" Target="../media/image20.pn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0.png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jpe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0.png"/><Relationship Id="rId5" Type="http://schemas.openxmlformats.org/officeDocument/2006/relationships/customXml" Target="../ink/ink2.xml"/><Relationship Id="rId4" Type="http://schemas.openxmlformats.org/officeDocument/2006/relationships/image" Target="../media/image62.pn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image" Target="../media/image28.png"/><Relationship Id="rId26" Type="http://schemas.microsoft.com/office/2007/relationships/hdphoto" Target="../media/hdphoto1.wdp"/><Relationship Id="rId3" Type="http://schemas.microsoft.com/office/2007/relationships/media" Target="../media/media2.mp3"/><Relationship Id="rId21" Type="http://schemas.openxmlformats.org/officeDocument/2006/relationships/image" Target="../media/image31.png"/><Relationship Id="rId7" Type="http://schemas.microsoft.com/office/2007/relationships/media" Target="../media/media4.mp3"/><Relationship Id="rId12" Type="http://schemas.microsoft.com/office/2007/relationships/media" Target="../media/media6.wav"/><Relationship Id="rId17" Type="http://schemas.openxmlformats.org/officeDocument/2006/relationships/notesSlide" Target="../notesSlides/notesSlide9.xml"/><Relationship Id="rId25" Type="http://schemas.openxmlformats.org/officeDocument/2006/relationships/image" Target="../media/image35.png"/><Relationship Id="rId33" Type="http://schemas.openxmlformats.org/officeDocument/2006/relationships/image" Target="../media/image42.png"/><Relationship Id="rId2" Type="http://schemas.openxmlformats.org/officeDocument/2006/relationships/audio" Target="../media/media1.mp3"/><Relationship Id="rId16" Type="http://schemas.openxmlformats.org/officeDocument/2006/relationships/slideLayout" Target="../slideLayouts/slideLayout9.xml"/><Relationship Id="rId20" Type="http://schemas.openxmlformats.org/officeDocument/2006/relationships/image" Target="../media/image30.png"/><Relationship Id="rId29" Type="http://schemas.openxmlformats.org/officeDocument/2006/relationships/image" Target="../media/image3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audio" Target="NULL" TargetMode="External"/><Relationship Id="rId24" Type="http://schemas.openxmlformats.org/officeDocument/2006/relationships/image" Target="../media/image34.png"/><Relationship Id="rId32" Type="http://schemas.openxmlformats.org/officeDocument/2006/relationships/image" Target="../media/image41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33.png"/><Relationship Id="rId28" Type="http://schemas.openxmlformats.org/officeDocument/2006/relationships/image" Target="../media/image37.png"/><Relationship Id="rId10" Type="http://schemas.openxmlformats.org/officeDocument/2006/relationships/audio" Target="../media/media5.mp3"/><Relationship Id="rId19" Type="http://schemas.openxmlformats.org/officeDocument/2006/relationships/image" Target="../media/image29.png"/><Relationship Id="rId31" Type="http://schemas.openxmlformats.org/officeDocument/2006/relationships/image" Target="../media/image40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32.png"/><Relationship Id="rId27" Type="http://schemas.openxmlformats.org/officeDocument/2006/relationships/image" Target="../media/image36.png"/><Relationship Id="rId30" Type="http://schemas.openxmlformats.org/officeDocument/2006/relationships/image" Target="../media/image39.png"/><Relationship Id="rId8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CEA62B3-9797-1E9D-EB6A-8DC2CACBA9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Version 3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D5AE9E2-9B54-52AE-36A2-3D5FED3D7521}"/>
              </a:ext>
            </a:extLst>
          </p:cNvPr>
          <p:cNvSpPr>
            <a:spLocks noGrp="1"/>
          </p:cNvSpPr>
          <p:nvPr/>
        </p:nvSpPr>
        <p:spPr>
          <a:xfrm>
            <a:off x="3940625" y="2781254"/>
            <a:ext cx="4964472" cy="869764"/>
          </a:xfrm>
          <a:prstGeom prst="rect">
            <a:avLst/>
          </a:prstGeom>
        </p:spPr>
        <p:txBody>
          <a:bodyPr lIns="0" tIns="45720" rIns="91440" bIns="45720" anchor="t">
            <a:noAutofit/>
          </a:bodyPr>
          <a:lstStyle>
            <a:lvl1pPr marL="0" indent="0" algn="l" rtl="0" eaLnBrk="1" fontAlgn="base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800" b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i="0" dirty="0"/>
              <a:t>Contemporary Indigenous Music</a:t>
            </a:r>
            <a:endParaRPr lang="en-US" sz="4800" i="1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E5CD1DE5-37C5-1E35-5DE9-731AE0EF3487}"/>
              </a:ext>
            </a:extLst>
          </p:cNvPr>
          <p:cNvSpPr>
            <a:spLocks noGrp="1"/>
          </p:cNvSpPr>
          <p:nvPr/>
        </p:nvSpPr>
        <p:spPr>
          <a:xfrm>
            <a:off x="3839351" y="5150546"/>
            <a:ext cx="4965021" cy="5556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 dirty="0">
                <a:ea typeface="Calibri"/>
              </a:rPr>
              <a:t>What’s Contemporary Indigenous Music?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0B4C24C-F558-F677-F34E-3F88466FBE6B}"/>
              </a:ext>
            </a:extLst>
          </p:cNvPr>
          <p:cNvSpPr>
            <a:spLocks noGrp="1"/>
          </p:cNvSpPr>
          <p:nvPr/>
        </p:nvSpPr>
        <p:spPr>
          <a:xfrm>
            <a:off x="3940629" y="4475535"/>
            <a:ext cx="4964472" cy="595034"/>
          </a:xfrm>
          <a:prstGeom prst="rect">
            <a:avLst/>
          </a:prstGeom>
        </p:spPr>
        <p:txBody>
          <a:bodyPr lIns="0" tIns="45720" rIns="91440" bIns="45720" anchor="t">
            <a:noAutofit/>
          </a:bodyPr>
          <a:lstStyle>
            <a:defPPr>
              <a:defRPr lang="en-US"/>
            </a:defPPr>
            <a:lvl1pPr marL="0" indent="0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i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i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i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i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600" i="1" kern="120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0" dirty="0"/>
              <a:t>Lesson 1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9086358-FCF3-B0AA-801D-5741275FE1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8" t="-206" r="37984" b="206"/>
          <a:stretch>
            <a:fillRect/>
          </a:stretch>
        </p:blipFill>
        <p:spPr>
          <a:xfrm>
            <a:off x="81567" y="1581150"/>
            <a:ext cx="3366422" cy="48621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98000-1257-87A9-0063-3997ED62C89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b="1" i="0" dirty="0">
                <a:solidFill>
                  <a:schemeClr val="tx1"/>
                </a:solidFill>
              </a:rPr>
              <a:t>Instruments Used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B0F84-9903-0AE8-CCFE-2391AD973D78}"/>
              </a:ext>
            </a:extLst>
          </p:cNvPr>
          <p:cNvSpPr txBox="1"/>
          <p:nvPr/>
        </p:nvSpPr>
        <p:spPr>
          <a:xfrm>
            <a:off x="1268526" y="2448086"/>
            <a:ext cx="186736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bagpipes</a:t>
            </a:r>
            <a:endParaRPr lang="en-AU" i="0" dirty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48EC2-77A7-4EF1-8597-A08B6AAB3DF0}"/>
              </a:ext>
            </a:extLst>
          </p:cNvPr>
          <p:cNvSpPr txBox="1"/>
          <p:nvPr/>
        </p:nvSpPr>
        <p:spPr>
          <a:xfrm>
            <a:off x="4052525" y="2448086"/>
            <a:ext cx="204804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beatboxing</a:t>
            </a:r>
            <a:endParaRPr lang="en-AU" i="0" dirty="0">
              <a:solidFill>
                <a:schemeClr val="tx1"/>
              </a:solidFill>
              <a:latin typeface="Calib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970AE0-C5C7-27A3-F904-49477FFB28EA}"/>
              </a:ext>
            </a:extLst>
          </p:cNvPr>
          <p:cNvSpPr txBox="1"/>
          <p:nvPr/>
        </p:nvSpPr>
        <p:spPr>
          <a:xfrm>
            <a:off x="7176053" y="2448088"/>
            <a:ext cx="153132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clap sticks</a:t>
            </a:r>
          </a:p>
        </p:txBody>
      </p:sp>
      <p:pic>
        <p:nvPicPr>
          <p:cNvPr id="8" name="Graphic 10" descr="Badge 1 with solid fill">
            <a:extLst>
              <a:ext uri="{FF2B5EF4-FFF2-40B4-BE49-F238E27FC236}">
                <a16:creationId xmlns:a16="http://schemas.microsoft.com/office/drawing/2014/main" id="{189090E0-CAF0-E65E-4E70-53322C638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4392" y="2261073"/>
            <a:ext cx="913909" cy="913909"/>
          </a:xfrm>
          <a:prstGeom prst="rect">
            <a:avLst/>
          </a:prstGeom>
        </p:spPr>
      </p:pic>
      <p:pic>
        <p:nvPicPr>
          <p:cNvPr id="9" name="Graphic 13" descr="Badge with solid fill">
            <a:extLst>
              <a:ext uri="{FF2B5EF4-FFF2-40B4-BE49-F238E27FC236}">
                <a16:creationId xmlns:a16="http://schemas.microsoft.com/office/drawing/2014/main" id="{1559F1B9-2336-A6ED-EF4C-C9F5893BC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20417" y="2261073"/>
            <a:ext cx="913908" cy="871466"/>
          </a:xfrm>
          <a:prstGeom prst="rect">
            <a:avLst/>
          </a:prstGeom>
        </p:spPr>
      </p:pic>
      <p:pic>
        <p:nvPicPr>
          <p:cNvPr id="10" name="Graphic 14" descr="Badge 3 with solid fill">
            <a:extLst>
              <a:ext uri="{FF2B5EF4-FFF2-40B4-BE49-F238E27FC236}">
                <a16:creationId xmlns:a16="http://schemas.microsoft.com/office/drawing/2014/main" id="{18D00907-7724-BC60-D428-8A5ECCE774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62144" y="2243185"/>
            <a:ext cx="913909" cy="8714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91DCBD-9FB8-5C72-D6D5-CA3AB357D443}"/>
              </a:ext>
            </a:extLst>
          </p:cNvPr>
          <p:cNvSpPr txBox="1"/>
          <p:nvPr/>
        </p:nvSpPr>
        <p:spPr>
          <a:xfrm>
            <a:off x="436623" y="1277699"/>
            <a:ext cx="8204139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i="0" dirty="0">
                <a:solidFill>
                  <a:schemeClr val="tx1"/>
                </a:solidFill>
                <a:latin typeface="Calibr"/>
                <a:ea typeface="Segoe UI Symbol" panose="020B0502040204020203" pitchFamily="34" charset="0"/>
              </a:rPr>
              <a:t>Which of these instruments is not commonly used in contemporary Indigenous music?</a:t>
            </a:r>
            <a:endParaRPr lang="en-AU" i="0" dirty="0">
              <a:solidFill>
                <a:schemeClr val="tx1"/>
              </a:solidFill>
              <a:latin typeface="Calibr"/>
              <a:ea typeface="Segoe UI Symbol" panose="020B0502040204020203" pitchFamily="34" charset="0"/>
            </a:endParaRPr>
          </a:p>
        </p:txBody>
      </p:sp>
      <p:pic>
        <p:nvPicPr>
          <p:cNvPr id="11" name="Picture 10" descr="A hand holding a microphone&#10;&#10;AI-generated content may be incorrect.">
            <a:extLst>
              <a:ext uri="{FF2B5EF4-FFF2-40B4-BE49-F238E27FC236}">
                <a16:creationId xmlns:a16="http://schemas.microsoft.com/office/drawing/2014/main" id="{CC4C3CE6-FD65-668D-5289-5767410650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49" y="3249141"/>
            <a:ext cx="3019866" cy="2013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7C3372-ACAE-D770-F55F-DEA4BA2B1A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3" b="89996" l="9443" r="91738">
                        <a14:foregroundMark x1="9443" y1="18403" x2="9443" y2="17950"/>
                        <a14:foregroundMark x1="88883" y1="34623" x2="88883" y2="34623"/>
                        <a14:foregroundMark x1="88883" y1="34623" x2="85479" y2="39317"/>
                        <a14:foregroundMark x1="89459" y1="38905" x2="86330" y2="34212"/>
                        <a14:foregroundMark x1="90036" y1="38452" x2="86906" y2="38452"/>
                        <a14:foregroundMark x1="91463" y1="38905" x2="91738" y2="37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66974">
            <a:off x="5565616" y="3883070"/>
            <a:ext cx="3319731" cy="2213154"/>
          </a:xfrm>
          <a:prstGeom prst="rect">
            <a:avLst/>
          </a:prstGeom>
        </p:spPr>
      </p:pic>
      <p:pic>
        <p:nvPicPr>
          <p:cNvPr id="14" name="Picture 13" descr="A red and gold bagpipes&#10;&#10;AI-generated content may be incorrect.">
            <a:extLst>
              <a:ext uri="{FF2B5EF4-FFF2-40B4-BE49-F238E27FC236}">
                <a16:creationId xmlns:a16="http://schemas.microsoft.com/office/drawing/2014/main" id="{B528966A-94B6-AAE8-0318-73724037D0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 r="46806"/>
          <a:stretch>
            <a:fillRect/>
          </a:stretch>
        </p:blipFill>
        <p:spPr>
          <a:xfrm>
            <a:off x="436623" y="3059963"/>
            <a:ext cx="2096881" cy="310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6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45892-3CFC-1CCB-F215-20CF10AA7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nging into a microphone&#10;&#10;AI-generated content may be incorrect.">
            <a:extLst>
              <a:ext uri="{FF2B5EF4-FFF2-40B4-BE49-F238E27FC236}">
                <a16:creationId xmlns:a16="http://schemas.microsoft.com/office/drawing/2014/main" id="{0180C214-430F-C49F-4B80-5CF296568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8" y="1268413"/>
            <a:ext cx="8268300" cy="489743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80C0E0-CFB1-663E-16C0-EBBC658058D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Unique Characteristics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C1D60C6-D48E-7770-4663-1E1FFBC333E9}"/>
              </a:ext>
            </a:extLst>
          </p:cNvPr>
          <p:cNvGrpSpPr/>
          <p:nvPr/>
        </p:nvGrpSpPr>
        <p:grpSpPr>
          <a:xfrm>
            <a:off x="209126" y="1077876"/>
            <a:ext cx="3656106" cy="1931987"/>
            <a:chOff x="431800" y="1268413"/>
            <a:chExt cx="3142673" cy="11626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7023036-918F-30C1-95A1-742178B0F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66955F-D6EB-CF02-331B-8D35E3D3CDF7}"/>
                </a:ext>
              </a:extLst>
            </p:cNvPr>
            <p:cNvSpPr txBox="1"/>
            <p:nvPr/>
          </p:nvSpPr>
          <p:spPr>
            <a:xfrm>
              <a:off x="575912" y="1575367"/>
              <a:ext cx="2887134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Indigenous musicians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123EB2-0B60-D5EB-97B8-20FAB702F23B}"/>
              </a:ext>
            </a:extLst>
          </p:cNvPr>
          <p:cNvGrpSpPr/>
          <p:nvPr/>
        </p:nvGrpSpPr>
        <p:grpSpPr>
          <a:xfrm>
            <a:off x="5289783" y="1011274"/>
            <a:ext cx="3657600" cy="1929600"/>
            <a:chOff x="431800" y="1268413"/>
            <a:chExt cx="3142673" cy="116260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DAA8771-10E7-889A-114D-DE5D7582E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E0BBBB-00B1-AEE6-C521-3D0598711E1B}"/>
                </a:ext>
              </a:extLst>
            </p:cNvPr>
            <p:cNvSpPr txBox="1"/>
            <p:nvPr/>
          </p:nvSpPr>
          <p:spPr>
            <a:xfrm>
              <a:off x="538091" y="1507611"/>
              <a:ext cx="2835089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traditional and modern instruments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C85AF24-AD4F-8593-27FD-E81098E19266}"/>
              </a:ext>
            </a:extLst>
          </p:cNvPr>
          <p:cNvGrpSpPr/>
          <p:nvPr/>
        </p:nvGrpSpPr>
        <p:grpSpPr>
          <a:xfrm>
            <a:off x="188568" y="4529951"/>
            <a:ext cx="3657600" cy="1929600"/>
            <a:chOff x="431800" y="1268413"/>
            <a:chExt cx="3142673" cy="116260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5CE48D0-F554-F682-2E1C-3D58FC266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V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3FAA31-1EB1-EC9D-0706-7CA156E26F86}"/>
                </a:ext>
              </a:extLst>
            </p:cNvPr>
            <p:cNvSpPr txBox="1"/>
            <p:nvPr/>
          </p:nvSpPr>
          <p:spPr>
            <a:xfrm>
              <a:off x="493849" y="1618146"/>
              <a:ext cx="3018574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Indigenous languages and English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447203D-CA66-9322-7989-1A7991E3DFFB}"/>
              </a:ext>
            </a:extLst>
          </p:cNvPr>
          <p:cNvGrpSpPr/>
          <p:nvPr/>
        </p:nvGrpSpPr>
        <p:grpSpPr>
          <a:xfrm>
            <a:off x="5289783" y="4510956"/>
            <a:ext cx="3657600" cy="1929600"/>
            <a:chOff x="431800" y="1268413"/>
            <a:chExt cx="3142673" cy="116260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F1FECD0-5781-CC48-6B06-97B249FBD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 flipV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6C9E9DC-9691-987B-379D-DBD7229F19E6}"/>
                </a:ext>
              </a:extLst>
            </p:cNvPr>
            <p:cNvSpPr txBox="1"/>
            <p:nvPr/>
          </p:nvSpPr>
          <p:spPr>
            <a:xfrm>
              <a:off x="431800" y="1650601"/>
              <a:ext cx="3047671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deeper meaning </a:t>
              </a:r>
              <a:b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</a:b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or message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85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satellite view of a land&#10;&#10;AI-generated content may be incorrect.">
            <a:extLst>
              <a:ext uri="{FF2B5EF4-FFF2-40B4-BE49-F238E27FC236}">
                <a16:creationId xmlns:a16="http://schemas.microsoft.com/office/drawing/2014/main" id="{2FCCE175-66B3-3DA6-DF02-81B52E4CB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 b="6812"/>
          <a:stretch>
            <a:fillRect/>
          </a:stretch>
        </p:blipFill>
        <p:spPr>
          <a:xfrm>
            <a:off x="550752" y="1268413"/>
            <a:ext cx="8042495" cy="48974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F7F7498-244F-77AE-9F37-605B588471B0}"/>
              </a:ext>
            </a:extLst>
          </p:cNvPr>
          <p:cNvGrpSpPr/>
          <p:nvPr/>
        </p:nvGrpSpPr>
        <p:grpSpPr>
          <a:xfrm>
            <a:off x="4981666" y="1179329"/>
            <a:ext cx="3401899" cy="5787603"/>
            <a:chOff x="4981666" y="1179329"/>
            <a:chExt cx="3401899" cy="57876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0D18CE-D0E4-1917-7308-83A8854DA920}"/>
                </a:ext>
              </a:extLst>
            </p:cNvPr>
            <p:cNvGrpSpPr/>
            <p:nvPr/>
          </p:nvGrpSpPr>
          <p:grpSpPr>
            <a:xfrm>
              <a:off x="5307365" y="1683452"/>
              <a:ext cx="1680881" cy="3536576"/>
              <a:chOff x="3396627" y="1305498"/>
              <a:chExt cx="1680881" cy="3536576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60CE0682-0DE7-20D5-A1F6-D38DACDACB40}"/>
                  </a:ext>
                </a:extLst>
              </p:cNvPr>
              <p:cNvSpPr/>
              <p:nvPr/>
            </p:nvSpPr>
            <p:spPr>
              <a:xfrm>
                <a:off x="3396627" y="1305498"/>
                <a:ext cx="1680881" cy="3536576"/>
              </a:xfrm>
              <a:prstGeom prst="roundRect">
                <a:avLst>
                  <a:gd name="adj" fmla="val 9229"/>
                </a:avLst>
              </a:prstGeom>
              <a:solidFill>
                <a:schemeClr val="tx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E9BDAA0-11E4-8316-FC3F-F354436AC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84" t="2265" r="20547" b="7170"/>
              <a:stretch>
                <a:fillRect/>
              </a:stretch>
            </p:blipFill>
            <p:spPr>
              <a:xfrm>
                <a:off x="3459237" y="1381109"/>
                <a:ext cx="1589626" cy="3386368"/>
              </a:xfrm>
              <a:prstGeom prst="rect">
                <a:avLst/>
              </a:prstGeom>
            </p:spPr>
          </p:pic>
        </p:grpSp>
        <p:pic>
          <p:nvPicPr>
            <p:cNvPr id="26" name="Picture 25" descr="A hand holding a cell phone&#10;&#10;AI-generated content may be incorrect.">
              <a:extLst>
                <a:ext uri="{FF2B5EF4-FFF2-40B4-BE49-F238E27FC236}">
                  <a16:creationId xmlns:a16="http://schemas.microsoft.com/office/drawing/2014/main" id="{7E59B958-BBCF-E4ED-50A6-A8C86126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48" r="69118"/>
            <a:stretch>
              <a:fillRect/>
            </a:stretch>
          </p:blipFill>
          <p:spPr>
            <a:xfrm>
              <a:off x="4981666" y="1179329"/>
              <a:ext cx="3401899" cy="5787603"/>
            </a:xfrm>
            <a:prstGeom prst="rect">
              <a:avLst/>
            </a:prstGeom>
          </p:spPr>
        </p:pic>
      </p:grp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0647D32C-159D-EB24-8F34-F672107B9D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4680" y="425881"/>
            <a:ext cx="6081576" cy="539859"/>
          </a:xfrm>
        </p:spPr>
        <p:txBody>
          <a:bodyPr/>
          <a:lstStyle/>
          <a:p>
            <a:r>
              <a:rPr lang="en-AU" sz="3300" dirty="0"/>
              <a:t>Traditional Languages and English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1644D90A-7514-B2CE-FC7C-72FBAFB54438}"/>
              </a:ext>
            </a:extLst>
          </p:cNvPr>
          <p:cNvSpPr/>
          <p:nvPr/>
        </p:nvSpPr>
        <p:spPr>
          <a:xfrm flipH="1" flipV="1">
            <a:off x="2645077" y="3129960"/>
            <a:ext cx="3657600" cy="3314700"/>
          </a:xfrm>
          <a:custGeom>
            <a:avLst/>
            <a:gdLst/>
            <a:ahLst/>
            <a:cxnLst/>
            <a:rect l="l" t="t" r="r" b="b"/>
            <a:pathLst>
              <a:path w="3901440" h="2605437">
                <a:moveTo>
                  <a:pt x="0" y="0"/>
                </a:moveTo>
                <a:lnTo>
                  <a:pt x="3901440" y="0"/>
                </a:lnTo>
                <a:lnTo>
                  <a:pt x="3901440" y="2605436"/>
                </a:lnTo>
                <a:lnTo>
                  <a:pt x="0" y="2605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25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352A8F8-9880-7FFE-E058-954C1B3BCA0E}"/>
                  </a:ext>
                </a:extLst>
              </p14:cNvPr>
              <p14:cNvContentPartPr/>
              <p14:nvPr/>
            </p14:nvContentPartPr>
            <p14:xfrm>
              <a:off x="3718587" y="4676219"/>
              <a:ext cx="91440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352A8F8-9880-7FFE-E058-954C1B3BCA0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46530" y="4532219"/>
                <a:ext cx="1058153" cy="2880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C31DD33-823A-1815-E403-F8D0F7156939}"/>
              </a:ext>
            </a:extLst>
          </p:cNvPr>
          <p:cNvSpPr txBox="1"/>
          <p:nvPr/>
        </p:nvSpPr>
        <p:spPr>
          <a:xfrm>
            <a:off x="2865705" y="3891389"/>
            <a:ext cx="3018147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chemeClr val="tx1"/>
                </a:solidFill>
                <a:effectLst/>
                <a:latin typeface="Programme"/>
              </a:rPr>
              <a:t>Listen to the </a:t>
            </a:r>
            <a:r>
              <a:rPr lang="en-US" sz="3200" b="0" i="0" u="none" strike="noStrike" dirty="0">
                <a:solidFill>
                  <a:schemeClr val="tx1"/>
                </a:solidFill>
                <a:effectLst/>
                <a:latin typeface="Programme"/>
              </a:rPr>
              <a:t>yidaki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Programme"/>
              </a:rPr>
              <a:t>, listen to it blow.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DF602CC-4247-8D77-13F5-3B454BA4C3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58847" y="1868337"/>
            <a:ext cx="4876797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1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Baker Boy - Marryuna (Official Video) ft. Yirrmal">
            <a:hlinkClick r:id="" action="ppaction://media"/>
            <a:extLst>
              <a:ext uri="{FF2B5EF4-FFF2-40B4-BE49-F238E27FC236}">
                <a16:creationId xmlns:a16="http://schemas.microsoft.com/office/drawing/2014/main" id="{0011D222-9310-AB77-003C-02299DDBB5E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1800" y="1268413"/>
            <a:ext cx="8238991" cy="465503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5065541-7EAD-669E-2BBE-1E970C8D32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‘</a:t>
            </a:r>
            <a:r>
              <a:rPr lang="en-US" dirty="0" err="1"/>
              <a:t>Murryuna</a:t>
            </a:r>
            <a:r>
              <a:rPr lang="en-US" dirty="0"/>
              <a:t>’ by Baker Boy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4464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FA1A0-2D4E-904D-E1D1-A70749AD8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nging into a microphone&#10;&#10;AI-generated content may be incorrect.">
            <a:extLst>
              <a:ext uri="{FF2B5EF4-FFF2-40B4-BE49-F238E27FC236}">
                <a16:creationId xmlns:a16="http://schemas.microsoft.com/office/drawing/2014/main" id="{3A4AB92B-606F-68C3-7773-FB751E585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8" y="1268413"/>
            <a:ext cx="8268300" cy="489743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6E93C-8F3A-2615-4693-7B44253142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Unique Characteristics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ABB2DD-28EE-01F6-BD13-5FB34DD0CF66}"/>
              </a:ext>
            </a:extLst>
          </p:cNvPr>
          <p:cNvGrpSpPr/>
          <p:nvPr/>
        </p:nvGrpSpPr>
        <p:grpSpPr>
          <a:xfrm>
            <a:off x="209126" y="1077876"/>
            <a:ext cx="3656106" cy="1931987"/>
            <a:chOff x="431800" y="1268413"/>
            <a:chExt cx="3142673" cy="11626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BD5A0D4-6C64-CF09-41BA-E36F3BEA9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B965B6-F1E6-06E9-6FF4-95467B4001D5}"/>
                </a:ext>
              </a:extLst>
            </p:cNvPr>
            <p:cNvSpPr txBox="1"/>
            <p:nvPr/>
          </p:nvSpPr>
          <p:spPr>
            <a:xfrm>
              <a:off x="575912" y="1575367"/>
              <a:ext cx="2887134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Indigenous musicians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D36459D-C819-5AA5-32BC-23892C23A3C8}"/>
              </a:ext>
            </a:extLst>
          </p:cNvPr>
          <p:cNvGrpSpPr/>
          <p:nvPr/>
        </p:nvGrpSpPr>
        <p:grpSpPr>
          <a:xfrm>
            <a:off x="5289783" y="1011274"/>
            <a:ext cx="3657600" cy="1929600"/>
            <a:chOff x="431800" y="1268413"/>
            <a:chExt cx="3142673" cy="116260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8DE3D66-0AD8-0E8F-4A24-3A2240858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B2940F-DCDE-59B5-D470-1F39CC6BCE67}"/>
                </a:ext>
              </a:extLst>
            </p:cNvPr>
            <p:cNvSpPr txBox="1"/>
            <p:nvPr/>
          </p:nvSpPr>
          <p:spPr>
            <a:xfrm>
              <a:off x="538091" y="1507611"/>
              <a:ext cx="2835089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traditional and modern instruments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D0F5A1B-26D9-2918-D894-06E2AD242E2D}"/>
              </a:ext>
            </a:extLst>
          </p:cNvPr>
          <p:cNvGrpSpPr/>
          <p:nvPr/>
        </p:nvGrpSpPr>
        <p:grpSpPr>
          <a:xfrm>
            <a:off x="188568" y="4529951"/>
            <a:ext cx="3657600" cy="1929600"/>
            <a:chOff x="431800" y="1268413"/>
            <a:chExt cx="3142673" cy="116260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C13CFA8-F1E5-EA30-9324-CBCC5BD1F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V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9C84D39-BD5A-C9C2-CD1C-32C10C854C81}"/>
                </a:ext>
              </a:extLst>
            </p:cNvPr>
            <p:cNvSpPr txBox="1"/>
            <p:nvPr/>
          </p:nvSpPr>
          <p:spPr>
            <a:xfrm>
              <a:off x="493849" y="1618146"/>
              <a:ext cx="3018574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Indigenous languages and English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21A1CB-075B-AFFF-5D43-CCB122FDEFB4}"/>
              </a:ext>
            </a:extLst>
          </p:cNvPr>
          <p:cNvGrpSpPr/>
          <p:nvPr/>
        </p:nvGrpSpPr>
        <p:grpSpPr>
          <a:xfrm>
            <a:off x="5289783" y="4510956"/>
            <a:ext cx="3657600" cy="1929600"/>
            <a:chOff x="431800" y="1268413"/>
            <a:chExt cx="3142673" cy="116260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0F94F72-54C2-44D4-E9A7-E79C386D8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 flipV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2F99608-8E04-D696-537A-E035A56C2438}"/>
                </a:ext>
              </a:extLst>
            </p:cNvPr>
            <p:cNvSpPr txBox="1"/>
            <p:nvPr/>
          </p:nvSpPr>
          <p:spPr>
            <a:xfrm>
              <a:off x="431800" y="1650601"/>
              <a:ext cx="3047671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deeper meaning </a:t>
              </a:r>
              <a:b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</a:b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or message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018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atellite view of a land&#10;&#10;AI-generated content may be incorrect.">
            <a:extLst>
              <a:ext uri="{FF2B5EF4-FFF2-40B4-BE49-F238E27FC236}">
                <a16:creationId xmlns:a16="http://schemas.microsoft.com/office/drawing/2014/main" id="{978FEE34-BCF0-736B-5578-B373AC4540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 b="6812"/>
          <a:stretch>
            <a:fillRect/>
          </a:stretch>
        </p:blipFill>
        <p:spPr>
          <a:xfrm>
            <a:off x="550752" y="1268413"/>
            <a:ext cx="8042495" cy="48974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A80E86-86C0-2F2F-9A08-607DC6FCDEE1}"/>
              </a:ext>
            </a:extLst>
          </p:cNvPr>
          <p:cNvSpPr txBox="1"/>
          <p:nvPr/>
        </p:nvSpPr>
        <p:spPr>
          <a:xfrm>
            <a:off x="1267691" y="62345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BDDE24-3763-4820-4122-DBA0BF22E46D}"/>
              </a:ext>
            </a:extLst>
          </p:cNvPr>
          <p:cNvSpPr txBox="1"/>
          <p:nvPr/>
        </p:nvSpPr>
        <p:spPr>
          <a:xfrm>
            <a:off x="1391478" y="73549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799B0DC-FC12-C469-4474-F306BAFEBC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sz="3400" dirty="0"/>
              <a:t>‘Cape York’ by Black Image Band</a:t>
            </a:r>
          </a:p>
          <a:p>
            <a:endParaRPr lang="en-AU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E3EA1B-231B-6155-3E10-D8C94468052A}"/>
              </a:ext>
            </a:extLst>
          </p:cNvPr>
          <p:cNvGrpSpPr/>
          <p:nvPr/>
        </p:nvGrpSpPr>
        <p:grpSpPr>
          <a:xfrm>
            <a:off x="4975154" y="1160789"/>
            <a:ext cx="3401899" cy="5787603"/>
            <a:chOff x="4975154" y="1160789"/>
            <a:chExt cx="3401899" cy="57876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A710FCF-4B4F-8D23-0528-30315CB08150}"/>
                </a:ext>
              </a:extLst>
            </p:cNvPr>
            <p:cNvGrpSpPr/>
            <p:nvPr/>
          </p:nvGrpSpPr>
          <p:grpSpPr>
            <a:xfrm>
              <a:off x="5307365" y="1683452"/>
              <a:ext cx="1680881" cy="3536576"/>
              <a:chOff x="3396627" y="1305498"/>
              <a:chExt cx="1680881" cy="3536576"/>
            </a:xfrm>
          </p:grpSpPr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B38994F0-ABEC-3420-24A8-ABC3C52CBBAA}"/>
                  </a:ext>
                </a:extLst>
              </p:cNvPr>
              <p:cNvSpPr/>
              <p:nvPr/>
            </p:nvSpPr>
            <p:spPr>
              <a:xfrm>
                <a:off x="3396627" y="1305498"/>
                <a:ext cx="1680881" cy="3536576"/>
              </a:xfrm>
              <a:prstGeom prst="roundRect">
                <a:avLst>
                  <a:gd name="adj" fmla="val 9229"/>
                </a:avLst>
              </a:prstGeom>
              <a:solidFill>
                <a:schemeClr val="tx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183A1C9-93ED-0184-B351-6465CF0858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41" t="-184" r="33324" b="184"/>
              <a:stretch>
                <a:fillRect/>
              </a:stretch>
            </p:blipFill>
            <p:spPr>
              <a:xfrm>
                <a:off x="3396627" y="1381109"/>
                <a:ext cx="1667732" cy="3386368"/>
              </a:xfrm>
              <a:prstGeom prst="rect">
                <a:avLst/>
              </a:prstGeom>
            </p:spPr>
          </p:pic>
        </p:grpSp>
        <p:pic>
          <p:nvPicPr>
            <p:cNvPr id="9" name="Picture 8" descr="A hand holding a cell phone&#10;&#10;AI-generated content may be incorrect.">
              <a:extLst>
                <a:ext uri="{FF2B5EF4-FFF2-40B4-BE49-F238E27FC236}">
                  <a16:creationId xmlns:a16="http://schemas.microsoft.com/office/drawing/2014/main" id="{A61654CC-BE15-8978-C54C-8CEAC3362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48" r="69118"/>
            <a:stretch>
              <a:fillRect/>
            </a:stretch>
          </p:blipFill>
          <p:spPr>
            <a:xfrm>
              <a:off x="4975154" y="1160789"/>
              <a:ext cx="3401899" cy="5787603"/>
            </a:xfrm>
            <a:prstGeom prst="rect">
              <a:avLst/>
            </a:prstGeom>
          </p:spPr>
        </p:pic>
      </p:grpSp>
      <p:pic>
        <p:nvPicPr>
          <p:cNvPr id="20" name="Picture 19" descr="Blue arrows pointing to the right&#10;&#10;AI-generated content may be incorrect.">
            <a:extLst>
              <a:ext uri="{FF2B5EF4-FFF2-40B4-BE49-F238E27FC236}">
                <a16:creationId xmlns:a16="http://schemas.microsoft.com/office/drawing/2014/main" id="{C8B21F62-DACD-8A89-4A33-DC2609BF33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3" t="42584" b="14393"/>
          <a:stretch>
            <a:fillRect/>
          </a:stretch>
        </p:blipFill>
        <p:spPr>
          <a:xfrm flipH="1" flipV="1">
            <a:off x="4237642" y="1230313"/>
            <a:ext cx="2113147" cy="1360487"/>
          </a:xfrm>
          <a:prstGeom prst="rect">
            <a:avLst/>
          </a:prstGeom>
        </p:spPr>
      </p:pic>
      <p:pic>
        <p:nvPicPr>
          <p:cNvPr id="8" name="Online Media 3" descr="Cape York">
            <a:hlinkClick r:id="" action="ppaction://media"/>
            <a:extLst>
              <a:ext uri="{FF2B5EF4-FFF2-40B4-BE49-F238E27FC236}">
                <a16:creationId xmlns:a16="http://schemas.microsoft.com/office/drawing/2014/main" id="{37EF3E1E-6EE3-B148-FE33-B23009889B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5446827" y="4048892"/>
            <a:ext cx="1388807" cy="104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6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atellite view of a land&#10;&#10;AI-generated content may be incorrect.">
            <a:extLst>
              <a:ext uri="{FF2B5EF4-FFF2-40B4-BE49-F238E27FC236}">
                <a16:creationId xmlns:a16="http://schemas.microsoft.com/office/drawing/2014/main" id="{978FEE34-BCF0-736B-5578-B373AC454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 b="6812"/>
          <a:stretch>
            <a:fillRect/>
          </a:stretch>
        </p:blipFill>
        <p:spPr>
          <a:xfrm>
            <a:off x="550752" y="1268413"/>
            <a:ext cx="8042495" cy="48974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A80E86-86C0-2F2F-9A08-607DC6FCDEE1}"/>
              </a:ext>
            </a:extLst>
          </p:cNvPr>
          <p:cNvSpPr txBox="1"/>
          <p:nvPr/>
        </p:nvSpPr>
        <p:spPr>
          <a:xfrm>
            <a:off x="1267691" y="62345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BDDE24-3763-4820-4122-DBA0BF22E46D}"/>
              </a:ext>
            </a:extLst>
          </p:cNvPr>
          <p:cNvSpPr txBox="1"/>
          <p:nvPr/>
        </p:nvSpPr>
        <p:spPr>
          <a:xfrm>
            <a:off x="1391478" y="73549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799B0DC-FC12-C469-4474-F306BAFEBC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 sz="3200"/>
              <a:t>‘</a:t>
            </a:r>
            <a:r>
              <a:rPr lang="en-ES"/>
              <a:t>Treaty</a:t>
            </a:r>
            <a:r>
              <a:rPr lang="en-ES" sz="3200"/>
              <a:t>’ by Yoth</a:t>
            </a:r>
            <a:r>
              <a:rPr lang="en-US" sz="3200" dirty="0"/>
              <a:t>u</a:t>
            </a:r>
            <a:r>
              <a:rPr lang="en-ES" sz="3200"/>
              <a:t> Yindi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EF34F4-9364-67D5-DA76-5AD5BF9D1EB0}"/>
              </a:ext>
            </a:extLst>
          </p:cNvPr>
          <p:cNvGrpSpPr/>
          <p:nvPr/>
        </p:nvGrpSpPr>
        <p:grpSpPr>
          <a:xfrm>
            <a:off x="209126" y="1077876"/>
            <a:ext cx="3656106" cy="1931987"/>
            <a:chOff x="431800" y="1268413"/>
            <a:chExt cx="3142673" cy="116260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0638464-ED29-E8FE-57F7-0DD9D4A18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D6B038-6700-4CC3-7F26-176E5314E7BC}"/>
                </a:ext>
              </a:extLst>
            </p:cNvPr>
            <p:cNvSpPr txBox="1"/>
            <p:nvPr/>
          </p:nvSpPr>
          <p:spPr>
            <a:xfrm>
              <a:off x="575912" y="1575367"/>
              <a:ext cx="2887134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Indigenous musicians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76C357D-341C-CB02-4D7E-07D09A181A4E}"/>
              </a:ext>
            </a:extLst>
          </p:cNvPr>
          <p:cNvGrpSpPr/>
          <p:nvPr/>
        </p:nvGrpSpPr>
        <p:grpSpPr>
          <a:xfrm>
            <a:off x="5289783" y="1011274"/>
            <a:ext cx="3657600" cy="1929600"/>
            <a:chOff x="431800" y="1268413"/>
            <a:chExt cx="3142673" cy="116260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36071AF-AD7D-41A6-2B52-ECC201FF8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37B1AF2-3A87-BCB2-9977-6D5AD80ED27A}"/>
                </a:ext>
              </a:extLst>
            </p:cNvPr>
            <p:cNvSpPr txBox="1"/>
            <p:nvPr/>
          </p:nvSpPr>
          <p:spPr>
            <a:xfrm>
              <a:off x="538091" y="1507611"/>
              <a:ext cx="2835089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traditional and modern instruments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8944D1A-1642-E800-3063-5C6941F1A25B}"/>
              </a:ext>
            </a:extLst>
          </p:cNvPr>
          <p:cNvGrpSpPr/>
          <p:nvPr/>
        </p:nvGrpSpPr>
        <p:grpSpPr>
          <a:xfrm>
            <a:off x="188568" y="4529951"/>
            <a:ext cx="3657600" cy="1929600"/>
            <a:chOff x="431800" y="1268413"/>
            <a:chExt cx="3142673" cy="116260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A93676C-652A-525F-26EE-1AE9E5722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V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13E0A97-E37F-0AD9-A62D-5E36BEDBEA89}"/>
                </a:ext>
              </a:extLst>
            </p:cNvPr>
            <p:cNvSpPr txBox="1"/>
            <p:nvPr/>
          </p:nvSpPr>
          <p:spPr>
            <a:xfrm>
              <a:off x="493849" y="1618146"/>
              <a:ext cx="3018574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Indigenous languages and English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C40C50D-ABB3-C1A7-4B78-B544DA37EBD8}"/>
              </a:ext>
            </a:extLst>
          </p:cNvPr>
          <p:cNvGrpSpPr/>
          <p:nvPr/>
        </p:nvGrpSpPr>
        <p:grpSpPr>
          <a:xfrm>
            <a:off x="5289783" y="4510956"/>
            <a:ext cx="3657600" cy="1929600"/>
            <a:chOff x="431800" y="1268413"/>
            <a:chExt cx="3142673" cy="116260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70873E6-5BE7-67C3-60E9-9E0108FA9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 flipV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7AC4F99-CB3D-DD79-C380-F2834D6E6ACD}"/>
                </a:ext>
              </a:extLst>
            </p:cNvPr>
            <p:cNvSpPr txBox="1"/>
            <p:nvPr/>
          </p:nvSpPr>
          <p:spPr>
            <a:xfrm>
              <a:off x="431800" y="1650601"/>
              <a:ext cx="3047671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deeper meaning </a:t>
              </a:r>
              <a:b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</a:b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or message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D54F8EB-16BA-DD0E-B1D2-210028BD830D}"/>
              </a:ext>
            </a:extLst>
          </p:cNvPr>
          <p:cNvGrpSpPr>
            <a:grpSpLocks noChangeAspect="1"/>
          </p:cNvGrpSpPr>
          <p:nvPr/>
        </p:nvGrpSpPr>
        <p:grpSpPr>
          <a:xfrm>
            <a:off x="3222558" y="1662378"/>
            <a:ext cx="3053938" cy="5195622"/>
            <a:chOff x="4975154" y="1171997"/>
            <a:chExt cx="3401899" cy="57876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A710FCF-4B4F-8D23-0528-30315CB08150}"/>
                </a:ext>
              </a:extLst>
            </p:cNvPr>
            <p:cNvGrpSpPr/>
            <p:nvPr/>
          </p:nvGrpSpPr>
          <p:grpSpPr>
            <a:xfrm>
              <a:off x="5307365" y="1683452"/>
              <a:ext cx="1680881" cy="3536576"/>
              <a:chOff x="3396627" y="1305498"/>
              <a:chExt cx="1680881" cy="3536576"/>
            </a:xfrm>
          </p:grpSpPr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B38994F0-ABEC-3420-24A8-ABC3C52CBBAA}"/>
                  </a:ext>
                </a:extLst>
              </p:cNvPr>
              <p:cNvSpPr/>
              <p:nvPr/>
            </p:nvSpPr>
            <p:spPr>
              <a:xfrm>
                <a:off x="3396627" y="1305498"/>
                <a:ext cx="1680881" cy="3536576"/>
              </a:xfrm>
              <a:prstGeom prst="roundRect">
                <a:avLst>
                  <a:gd name="adj" fmla="val 9229"/>
                </a:avLst>
              </a:prstGeom>
              <a:solidFill>
                <a:schemeClr val="tx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AU" sz="11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183A1C9-93ED-0184-B351-6465CF0858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64" r="13064"/>
              <a:stretch/>
            </p:blipFill>
            <p:spPr>
              <a:xfrm>
                <a:off x="3435680" y="1381109"/>
                <a:ext cx="1589626" cy="3386368"/>
              </a:xfrm>
              <a:prstGeom prst="rect">
                <a:avLst/>
              </a:prstGeom>
            </p:spPr>
          </p:pic>
        </p:grpSp>
        <p:pic>
          <p:nvPicPr>
            <p:cNvPr id="9" name="Picture 8" descr="A hand holding a cell phone&#10;&#10;AI-generated content may be incorrect.">
              <a:extLst>
                <a:ext uri="{FF2B5EF4-FFF2-40B4-BE49-F238E27FC236}">
                  <a16:creationId xmlns:a16="http://schemas.microsoft.com/office/drawing/2014/main" id="{A61654CC-BE15-8978-C54C-8CEAC3362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48" r="69118"/>
            <a:stretch>
              <a:fillRect/>
            </a:stretch>
          </p:blipFill>
          <p:spPr>
            <a:xfrm>
              <a:off x="4975154" y="1171997"/>
              <a:ext cx="3401899" cy="5787603"/>
            </a:xfrm>
            <a:prstGeom prst="rect">
              <a:avLst/>
            </a:prstGeom>
          </p:spPr>
        </p:pic>
      </p:grpSp>
      <p:pic>
        <p:nvPicPr>
          <p:cNvPr id="38" name="Picture 37" descr="A green check mark with a black background&#10;&#10;AI-generated content may be incorrect.">
            <a:extLst>
              <a:ext uri="{FF2B5EF4-FFF2-40B4-BE49-F238E27FC236}">
                <a16:creationId xmlns:a16="http://schemas.microsoft.com/office/drawing/2014/main" id="{5EF049F0-309B-B5AE-4E1B-EDA42D4FAB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56" y="2327813"/>
            <a:ext cx="1325821" cy="9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5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atellite view of a land&#10;&#10;AI-generated content may be incorrect.">
            <a:extLst>
              <a:ext uri="{FF2B5EF4-FFF2-40B4-BE49-F238E27FC236}">
                <a16:creationId xmlns:a16="http://schemas.microsoft.com/office/drawing/2014/main" id="{978FEE34-BCF0-736B-5578-B373AC4540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 b="6812"/>
          <a:stretch>
            <a:fillRect/>
          </a:stretch>
        </p:blipFill>
        <p:spPr>
          <a:xfrm>
            <a:off x="550752" y="1268413"/>
            <a:ext cx="8042495" cy="48974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A80E86-86C0-2F2F-9A08-607DC6FCDEE1}"/>
              </a:ext>
            </a:extLst>
          </p:cNvPr>
          <p:cNvSpPr txBox="1"/>
          <p:nvPr/>
        </p:nvSpPr>
        <p:spPr>
          <a:xfrm>
            <a:off x="1267691" y="62345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BDDE24-3763-4820-4122-DBA0BF22E46D}"/>
              </a:ext>
            </a:extLst>
          </p:cNvPr>
          <p:cNvSpPr txBox="1"/>
          <p:nvPr/>
        </p:nvSpPr>
        <p:spPr>
          <a:xfrm>
            <a:off x="1391478" y="73549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799B0DC-FC12-C469-4474-F306BAFEBC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ES" sz="3200"/>
              <a:t>‘</a:t>
            </a:r>
            <a:r>
              <a:rPr lang="en-ES"/>
              <a:t>Treaty</a:t>
            </a:r>
            <a:r>
              <a:rPr lang="en-ES" sz="3200"/>
              <a:t>’ by Yoth</a:t>
            </a:r>
            <a:r>
              <a:rPr lang="en-US" sz="3200" dirty="0"/>
              <a:t>u</a:t>
            </a:r>
            <a:r>
              <a:rPr lang="en-ES" sz="3200"/>
              <a:t> Yindi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EF34F4-9364-67D5-DA76-5AD5BF9D1EB0}"/>
              </a:ext>
            </a:extLst>
          </p:cNvPr>
          <p:cNvGrpSpPr/>
          <p:nvPr/>
        </p:nvGrpSpPr>
        <p:grpSpPr>
          <a:xfrm>
            <a:off x="209126" y="1077876"/>
            <a:ext cx="3656106" cy="1931987"/>
            <a:chOff x="431800" y="1268413"/>
            <a:chExt cx="3142673" cy="116260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0638464-ED29-E8FE-57F7-0DD9D4A18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D6B038-6700-4CC3-7F26-176E5314E7BC}"/>
                </a:ext>
              </a:extLst>
            </p:cNvPr>
            <p:cNvSpPr txBox="1"/>
            <p:nvPr/>
          </p:nvSpPr>
          <p:spPr>
            <a:xfrm>
              <a:off x="575912" y="1575367"/>
              <a:ext cx="2887134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Indigenous musicians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76C357D-341C-CB02-4D7E-07D09A181A4E}"/>
              </a:ext>
            </a:extLst>
          </p:cNvPr>
          <p:cNvGrpSpPr/>
          <p:nvPr/>
        </p:nvGrpSpPr>
        <p:grpSpPr>
          <a:xfrm>
            <a:off x="5289783" y="1011274"/>
            <a:ext cx="3657600" cy="1929600"/>
            <a:chOff x="431800" y="1268413"/>
            <a:chExt cx="3142673" cy="116260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36071AF-AD7D-41A6-2B52-ECC201FF8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37B1AF2-3A87-BCB2-9977-6D5AD80ED27A}"/>
                </a:ext>
              </a:extLst>
            </p:cNvPr>
            <p:cNvSpPr txBox="1"/>
            <p:nvPr/>
          </p:nvSpPr>
          <p:spPr>
            <a:xfrm>
              <a:off x="538091" y="1507611"/>
              <a:ext cx="2835089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traditional and modern instruments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8944D1A-1642-E800-3063-5C6941F1A25B}"/>
              </a:ext>
            </a:extLst>
          </p:cNvPr>
          <p:cNvGrpSpPr/>
          <p:nvPr/>
        </p:nvGrpSpPr>
        <p:grpSpPr>
          <a:xfrm>
            <a:off x="188568" y="4529951"/>
            <a:ext cx="3657600" cy="1929600"/>
            <a:chOff x="431800" y="1268413"/>
            <a:chExt cx="3142673" cy="116260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A93676C-652A-525F-26EE-1AE9E5722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V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13E0A97-E37F-0AD9-A62D-5E36BEDBEA89}"/>
                </a:ext>
              </a:extLst>
            </p:cNvPr>
            <p:cNvSpPr txBox="1"/>
            <p:nvPr/>
          </p:nvSpPr>
          <p:spPr>
            <a:xfrm>
              <a:off x="493849" y="1618146"/>
              <a:ext cx="3018574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Indigenous languages and English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C40C50D-ABB3-C1A7-4B78-B544DA37EBD8}"/>
              </a:ext>
            </a:extLst>
          </p:cNvPr>
          <p:cNvGrpSpPr/>
          <p:nvPr/>
        </p:nvGrpSpPr>
        <p:grpSpPr>
          <a:xfrm>
            <a:off x="5289783" y="4510956"/>
            <a:ext cx="3657600" cy="1929600"/>
            <a:chOff x="431800" y="1268413"/>
            <a:chExt cx="3142673" cy="116260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70873E6-5BE7-67C3-60E9-9E0108FA9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 flipV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7AC4F99-CB3D-DD79-C380-F2834D6E6ACD}"/>
                </a:ext>
              </a:extLst>
            </p:cNvPr>
            <p:cNvSpPr txBox="1"/>
            <p:nvPr/>
          </p:nvSpPr>
          <p:spPr>
            <a:xfrm>
              <a:off x="431800" y="1650601"/>
              <a:ext cx="3047671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deeper meaning </a:t>
              </a:r>
              <a:b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</a:b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or message</a:t>
              </a:r>
            </a:p>
          </p:txBody>
        </p:sp>
      </p:grpSp>
      <p:pic>
        <p:nvPicPr>
          <p:cNvPr id="38" name="Picture 37" descr="A green check mark with a black background&#10;&#10;AI-generated content may be incorrect.">
            <a:extLst>
              <a:ext uri="{FF2B5EF4-FFF2-40B4-BE49-F238E27FC236}">
                <a16:creationId xmlns:a16="http://schemas.microsoft.com/office/drawing/2014/main" id="{5EF049F0-309B-B5AE-4E1B-EDA42D4FAB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56" y="2327813"/>
            <a:ext cx="1325821" cy="994366"/>
          </a:xfrm>
          <a:prstGeom prst="rect">
            <a:avLst/>
          </a:prstGeom>
        </p:spPr>
      </p:pic>
      <p:pic>
        <p:nvPicPr>
          <p:cNvPr id="39" name="Online Media 5" descr="Yothu Yindi - Treaty (Original Version)">
            <a:hlinkClick r:id="" action="ppaction://media"/>
            <a:extLst>
              <a:ext uri="{FF2B5EF4-FFF2-40B4-BE49-F238E27FC236}">
                <a16:creationId xmlns:a16="http://schemas.microsoft.com/office/drawing/2014/main" id="{C2FC5A66-71CA-E51D-D409-39DA3A1973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685208" y="2327813"/>
            <a:ext cx="3784599" cy="2838449"/>
          </a:xfrm>
          <a:prstGeom prst="rect">
            <a:avLst/>
          </a:prstGeom>
        </p:spPr>
      </p:pic>
      <p:pic>
        <p:nvPicPr>
          <p:cNvPr id="40" name="Picture 39" descr="A green check mark with a black background&#10;&#10;AI-generated content may be incorrect.">
            <a:extLst>
              <a:ext uri="{FF2B5EF4-FFF2-40B4-BE49-F238E27FC236}">
                <a16:creationId xmlns:a16="http://schemas.microsoft.com/office/drawing/2014/main" id="{24622073-A95E-3F1C-2FE0-28916143D4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384" y="2327813"/>
            <a:ext cx="1325821" cy="994366"/>
          </a:xfrm>
          <a:prstGeom prst="rect">
            <a:avLst/>
          </a:prstGeom>
        </p:spPr>
      </p:pic>
      <p:pic>
        <p:nvPicPr>
          <p:cNvPr id="41" name="Picture 40" descr="A green check mark with a black background&#10;&#10;AI-generated content may be incorrect.">
            <a:extLst>
              <a:ext uri="{FF2B5EF4-FFF2-40B4-BE49-F238E27FC236}">
                <a16:creationId xmlns:a16="http://schemas.microsoft.com/office/drawing/2014/main" id="{8389AFA5-5447-1FDC-83C6-CD44AB92D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56" y="4129651"/>
            <a:ext cx="1325821" cy="994366"/>
          </a:xfrm>
          <a:prstGeom prst="rect">
            <a:avLst/>
          </a:prstGeom>
        </p:spPr>
      </p:pic>
      <p:pic>
        <p:nvPicPr>
          <p:cNvPr id="42" name="Picture 41" descr="A green check mark with a black background&#10;&#10;AI-generated content may be incorrect.">
            <a:extLst>
              <a:ext uri="{FF2B5EF4-FFF2-40B4-BE49-F238E27FC236}">
                <a16:creationId xmlns:a16="http://schemas.microsoft.com/office/drawing/2014/main" id="{B7F48EA3-C764-D7B0-610F-0B1CC2F05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384" y="4129651"/>
            <a:ext cx="1325821" cy="9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6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5BE63-82D6-6C87-D454-15C88C4BF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black pole&#10;&#10;AI-generated content may be incorrect.">
            <a:extLst>
              <a:ext uri="{FF2B5EF4-FFF2-40B4-BE49-F238E27FC236}">
                <a16:creationId xmlns:a16="http://schemas.microsoft.com/office/drawing/2014/main" id="{B8FCD048-9097-38B4-0A36-650815714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84" r="11631" b="2014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3" name="Picture 32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1E7B9EF9-5CA3-8641-6928-187235329E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2" b="30804"/>
          <a:stretch>
            <a:fillRect/>
          </a:stretch>
        </p:blipFill>
        <p:spPr>
          <a:xfrm rot="10800000">
            <a:off x="-188777" y="-97931"/>
            <a:ext cx="9307286" cy="2812878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7D71273F-664D-CCF8-990E-92208365AF8B}"/>
              </a:ext>
            </a:extLst>
          </p:cNvPr>
          <p:cNvSpPr>
            <a:spLocks noGrp="1"/>
          </p:cNvSpPr>
          <p:nvPr/>
        </p:nvSpPr>
        <p:spPr>
          <a:xfrm>
            <a:off x="636332" y="472576"/>
            <a:ext cx="8326048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1" kern="120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0" dirty="0">
                <a:latin typeface="Calibri"/>
                <a:ea typeface="Calibri"/>
                <a:cs typeface="Calibri"/>
              </a:rPr>
              <a:t>Contemporary Indigenous music is a genre of music just like pop, rock, classical and jazz.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5ECBE20-01CE-C281-F680-22EEA0A02F1D}"/>
              </a:ext>
            </a:extLst>
          </p:cNvPr>
          <p:cNvGrpSpPr/>
          <p:nvPr/>
        </p:nvGrpSpPr>
        <p:grpSpPr>
          <a:xfrm>
            <a:off x="1995219" y="1397103"/>
            <a:ext cx="1668780" cy="4782195"/>
            <a:chOff x="2734211" y="1383655"/>
            <a:chExt cx="1668780" cy="4782195"/>
          </a:xfrm>
        </p:grpSpPr>
        <p:pic>
          <p:nvPicPr>
            <p:cNvPr id="18" name="Picture 17" descr="A group of mannequins in different colors&#10;&#10;AI-generated content may be incorrect.">
              <a:extLst>
                <a:ext uri="{FF2B5EF4-FFF2-40B4-BE49-F238E27FC236}">
                  <a16:creationId xmlns:a16="http://schemas.microsoft.com/office/drawing/2014/main" id="{37E5F060-DB50-DCBF-B1C7-0BBE08A5B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76" t="2648" r="66900" b="10004"/>
            <a:stretch>
              <a:fillRect/>
            </a:stretch>
          </p:blipFill>
          <p:spPr>
            <a:xfrm>
              <a:off x="2843436" y="1383655"/>
              <a:ext cx="1293795" cy="4782195"/>
            </a:xfrm>
            <a:prstGeom prst="rect">
              <a:avLst/>
            </a:prstGeom>
          </p:spPr>
        </p:pic>
        <p:pic>
          <p:nvPicPr>
            <p:cNvPr id="19" name="Picture 18" descr="A collage of different clothes&#10;&#10;AI-generated content may be incorrect.">
              <a:extLst>
                <a:ext uri="{FF2B5EF4-FFF2-40B4-BE49-F238E27FC236}">
                  <a16:creationId xmlns:a16="http://schemas.microsoft.com/office/drawing/2014/main" id="{65EC1318-9CA6-A507-4E18-5A1D247FB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84" t="61407" r="74928" b="-1"/>
            <a:stretch>
              <a:fillRect/>
            </a:stretch>
          </p:blipFill>
          <p:spPr>
            <a:xfrm>
              <a:off x="2734211" y="1849938"/>
              <a:ext cx="1668780" cy="229069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4F8518-D17E-8F0D-5D79-66E0F7C302E8}"/>
              </a:ext>
            </a:extLst>
          </p:cNvPr>
          <p:cNvGrpSpPr/>
          <p:nvPr/>
        </p:nvGrpSpPr>
        <p:grpSpPr>
          <a:xfrm>
            <a:off x="3567616" y="1353860"/>
            <a:ext cx="1750708" cy="4814094"/>
            <a:chOff x="4662810" y="1294135"/>
            <a:chExt cx="1750708" cy="4814094"/>
          </a:xfrm>
        </p:grpSpPr>
        <p:pic>
          <p:nvPicPr>
            <p:cNvPr id="21" name="Picture 20" descr="A group of mannequins in different colors&#10;&#10;AI-generated content may be incorrect.">
              <a:extLst>
                <a:ext uri="{FF2B5EF4-FFF2-40B4-BE49-F238E27FC236}">
                  <a16:creationId xmlns:a16="http://schemas.microsoft.com/office/drawing/2014/main" id="{4A650AB9-9BF4-CDE8-DF5D-49323040C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76" t="2648" r="66900" b="10004"/>
            <a:stretch>
              <a:fillRect/>
            </a:stretch>
          </p:blipFill>
          <p:spPr>
            <a:xfrm>
              <a:off x="4852458" y="1326034"/>
              <a:ext cx="1293795" cy="4782195"/>
            </a:xfrm>
            <a:prstGeom prst="rect">
              <a:avLst/>
            </a:prstGeom>
          </p:spPr>
        </p:pic>
        <p:pic>
          <p:nvPicPr>
            <p:cNvPr id="22" name="Picture 21" descr="A collage of different clothes&#10;&#10;AI-generated content may be incorrect.">
              <a:extLst>
                <a:ext uri="{FF2B5EF4-FFF2-40B4-BE49-F238E27FC236}">
                  <a16:creationId xmlns:a16="http://schemas.microsoft.com/office/drawing/2014/main" id="{E9D57A89-2AB0-7E77-8EC5-198042DBA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58" t="-1979" r="77104" b="51950"/>
            <a:stretch>
              <a:fillRect/>
            </a:stretch>
          </p:blipFill>
          <p:spPr>
            <a:xfrm>
              <a:off x="4662810" y="1294135"/>
              <a:ext cx="1750708" cy="281287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80828B-C07C-87DF-A97F-62AF65A31DFD}"/>
              </a:ext>
            </a:extLst>
          </p:cNvPr>
          <p:cNvGrpSpPr/>
          <p:nvPr/>
        </p:nvGrpSpPr>
        <p:grpSpPr>
          <a:xfrm>
            <a:off x="5205185" y="1383653"/>
            <a:ext cx="1836196" cy="4782195"/>
            <a:chOff x="6659517" y="1332402"/>
            <a:chExt cx="1836196" cy="4782195"/>
          </a:xfrm>
        </p:grpSpPr>
        <p:pic>
          <p:nvPicPr>
            <p:cNvPr id="24" name="Picture 23" descr="A group of mannequins in different colors&#10;&#10;AI-generated content may be incorrect.">
              <a:extLst>
                <a:ext uri="{FF2B5EF4-FFF2-40B4-BE49-F238E27FC236}">
                  <a16:creationId xmlns:a16="http://schemas.microsoft.com/office/drawing/2014/main" id="{C8CAF4F0-E99C-9161-2A99-EB5D3D13C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76" t="2648" r="66900" b="10004"/>
            <a:stretch>
              <a:fillRect/>
            </a:stretch>
          </p:blipFill>
          <p:spPr>
            <a:xfrm>
              <a:off x="6861480" y="1332402"/>
              <a:ext cx="1293795" cy="4782195"/>
            </a:xfrm>
            <a:prstGeom prst="rect">
              <a:avLst/>
            </a:prstGeom>
          </p:spPr>
        </p:pic>
        <p:pic>
          <p:nvPicPr>
            <p:cNvPr id="25" name="Picture 24" descr="A suit and hat with a black background&#10;&#10;AI-generated content may be incorrect.">
              <a:extLst>
                <a:ext uri="{FF2B5EF4-FFF2-40B4-BE49-F238E27FC236}">
                  <a16:creationId xmlns:a16="http://schemas.microsoft.com/office/drawing/2014/main" id="{08C8948A-A9DF-0D17-88ED-C5330249D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04" r="21339"/>
            <a:stretch>
              <a:fillRect/>
            </a:stretch>
          </p:blipFill>
          <p:spPr>
            <a:xfrm>
              <a:off x="6659517" y="1709949"/>
              <a:ext cx="1836196" cy="2430683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1C44582-C6B4-D6BD-20C6-D03A125B18D6}"/>
              </a:ext>
            </a:extLst>
          </p:cNvPr>
          <p:cNvGrpSpPr/>
          <p:nvPr/>
        </p:nvGrpSpPr>
        <p:grpSpPr>
          <a:xfrm>
            <a:off x="147170" y="1383654"/>
            <a:ext cx="2061462" cy="4782195"/>
            <a:chOff x="514709" y="1383653"/>
            <a:chExt cx="2061462" cy="4782195"/>
          </a:xfrm>
        </p:grpSpPr>
        <p:pic>
          <p:nvPicPr>
            <p:cNvPr id="27" name="Picture 26" descr="A group of mannequins in different colors&#10;&#10;AI-generated content may be incorrect.">
              <a:extLst>
                <a:ext uri="{FF2B5EF4-FFF2-40B4-BE49-F238E27FC236}">
                  <a16:creationId xmlns:a16="http://schemas.microsoft.com/office/drawing/2014/main" id="{173ABFDC-1EC1-16F7-134F-7B271264B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76" t="2648" r="66900" b="10004"/>
            <a:stretch>
              <a:fillRect/>
            </a:stretch>
          </p:blipFill>
          <p:spPr>
            <a:xfrm>
              <a:off x="834414" y="1383653"/>
              <a:ext cx="1293795" cy="4782195"/>
            </a:xfrm>
            <a:prstGeom prst="rect">
              <a:avLst/>
            </a:prstGeom>
          </p:spPr>
        </p:pic>
        <p:pic>
          <p:nvPicPr>
            <p:cNvPr id="28" name="Picture 27" descr="A pink one piece with a black background&#10;&#10;AI-generated content may be incorrect.">
              <a:extLst>
                <a:ext uri="{FF2B5EF4-FFF2-40B4-BE49-F238E27FC236}">
                  <a16:creationId xmlns:a16="http://schemas.microsoft.com/office/drawing/2014/main" id="{B33A827A-85EE-B866-1453-0FE7F48ED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8519"/>
            <a:stretch>
              <a:fillRect/>
            </a:stretch>
          </p:blipFill>
          <p:spPr>
            <a:xfrm>
              <a:off x="514709" y="2083982"/>
              <a:ext cx="2061462" cy="1743739"/>
            </a:xfrm>
            <a:prstGeom prst="rect">
              <a:avLst/>
            </a:prstGeom>
          </p:spPr>
        </p:pic>
        <p:pic>
          <p:nvPicPr>
            <p:cNvPr id="29" name="Picture 28" descr="A pink one piece with a black background&#10;&#10;AI-generated content may be incorrect.">
              <a:extLst>
                <a:ext uri="{FF2B5EF4-FFF2-40B4-BE49-F238E27FC236}">
                  <a16:creationId xmlns:a16="http://schemas.microsoft.com/office/drawing/2014/main" id="{D77192EF-D672-8B6A-2303-8FAF0029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097" t="50295" r="3005" b="23899"/>
            <a:stretch>
              <a:fillRect/>
            </a:stretch>
          </p:blipFill>
          <p:spPr>
            <a:xfrm>
              <a:off x="2013283" y="3671477"/>
              <a:ext cx="513268" cy="435536"/>
            </a:xfrm>
            <a:prstGeom prst="rect">
              <a:avLst/>
            </a:prstGeom>
          </p:spPr>
        </p:pic>
      </p:grpSp>
      <p:pic>
        <p:nvPicPr>
          <p:cNvPr id="30" name="Picture 29" descr="A mannequin wearing a jacket and hat&#10;&#10;AI-generated content may be incorrect.">
            <a:extLst>
              <a:ext uri="{FF2B5EF4-FFF2-40B4-BE49-F238E27FC236}">
                <a16:creationId xmlns:a16="http://schemas.microsoft.com/office/drawing/2014/main" id="{FE741F75-8113-F509-6991-1FFF14BB60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9" r="56278"/>
          <a:stretch>
            <a:fillRect/>
          </a:stretch>
        </p:blipFill>
        <p:spPr>
          <a:xfrm>
            <a:off x="6902906" y="1665748"/>
            <a:ext cx="1646605" cy="45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6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5"/>
            </p:par>
            <p:par>
              <p:cTn id="26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99859-B5BE-6370-81D9-337F2AD84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on the grass&#10;&#10;AI-generated content may be incorrect.">
            <a:extLst>
              <a:ext uri="{FF2B5EF4-FFF2-40B4-BE49-F238E27FC236}">
                <a16:creationId xmlns:a16="http://schemas.microsoft.com/office/drawing/2014/main" id="{0B9898E3-DEBC-623A-F81C-22614981C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 person and person playing a keyboard&#10;&#10;AI-generated content may be incorrect.">
            <a:extLst>
              <a:ext uri="{FF2B5EF4-FFF2-40B4-BE49-F238E27FC236}">
                <a16:creationId xmlns:a16="http://schemas.microsoft.com/office/drawing/2014/main" id="{16AB7DB0-E0E6-EFC5-8D73-D7B274D02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84"/>
          <a:stretch>
            <a:fillRect/>
          </a:stretch>
        </p:blipFill>
        <p:spPr>
          <a:xfrm>
            <a:off x="5327726" y="2265731"/>
            <a:ext cx="765717" cy="1319722"/>
          </a:xfrm>
          <a:prstGeom prst="rect">
            <a:avLst/>
          </a:prstGeom>
        </p:spPr>
      </p:pic>
      <p:pic>
        <p:nvPicPr>
          <p:cNvPr id="4" name="Picture 3" descr="A couple of men singing&#10;&#10;AI-generated content may be incorrect.">
            <a:extLst>
              <a:ext uri="{FF2B5EF4-FFF2-40B4-BE49-F238E27FC236}">
                <a16:creationId xmlns:a16="http://schemas.microsoft.com/office/drawing/2014/main" id="{2F0390E1-C1BC-A71F-DBF0-EBFE4571E1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84"/>
          <a:stretch>
            <a:fillRect/>
          </a:stretch>
        </p:blipFill>
        <p:spPr>
          <a:xfrm>
            <a:off x="6005182" y="2290701"/>
            <a:ext cx="765717" cy="1319723"/>
          </a:xfrm>
          <a:prstGeom prst="rect">
            <a:avLst/>
          </a:prstGeom>
        </p:spPr>
      </p:pic>
      <p:pic>
        <p:nvPicPr>
          <p:cNvPr id="5" name="Picture 4" descr="A group of men playing instruments&#10;&#10;AI-generated content may be incorrect.">
            <a:extLst>
              <a:ext uri="{FF2B5EF4-FFF2-40B4-BE49-F238E27FC236}">
                <a16:creationId xmlns:a16="http://schemas.microsoft.com/office/drawing/2014/main" id="{A2BC1AB1-D56F-7B38-5C8F-BF57B59AB3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4" r="2742"/>
          <a:stretch>
            <a:fillRect/>
          </a:stretch>
        </p:blipFill>
        <p:spPr>
          <a:xfrm>
            <a:off x="3293054" y="2305705"/>
            <a:ext cx="993911" cy="1319723"/>
          </a:xfrm>
          <a:prstGeom prst="rect">
            <a:avLst/>
          </a:prstGeom>
        </p:spPr>
      </p:pic>
      <p:pic>
        <p:nvPicPr>
          <p:cNvPr id="6" name="Picture 5" descr="A person and person playing a keyboard&#10;&#10;AI-generated content may be incorrect.">
            <a:extLst>
              <a:ext uri="{FF2B5EF4-FFF2-40B4-BE49-F238E27FC236}">
                <a16:creationId xmlns:a16="http://schemas.microsoft.com/office/drawing/2014/main" id="{780F3B4C-7146-2AB8-EE1F-C17C505C2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6" r="-1"/>
          <a:stretch>
            <a:fillRect/>
          </a:stretch>
        </p:blipFill>
        <p:spPr>
          <a:xfrm>
            <a:off x="1930639" y="2305705"/>
            <a:ext cx="993911" cy="1319722"/>
          </a:xfrm>
          <a:prstGeom prst="rect">
            <a:avLst/>
          </a:prstGeom>
        </p:spPr>
      </p:pic>
      <p:pic>
        <p:nvPicPr>
          <p:cNvPr id="7" name="Picture 6" descr="A group of men playing instruments&#10;&#10;AI-generated content may be incorrect.">
            <a:extLst>
              <a:ext uri="{FF2B5EF4-FFF2-40B4-BE49-F238E27FC236}">
                <a16:creationId xmlns:a16="http://schemas.microsoft.com/office/drawing/2014/main" id="{63A3AB8F-CE74-097E-1E7F-B15736BF13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5" r="63878"/>
          <a:stretch>
            <a:fillRect/>
          </a:stretch>
        </p:blipFill>
        <p:spPr>
          <a:xfrm>
            <a:off x="2702162" y="2322113"/>
            <a:ext cx="669669" cy="1319723"/>
          </a:xfrm>
          <a:prstGeom prst="rect">
            <a:avLst/>
          </a:prstGeom>
        </p:spPr>
      </p:pic>
      <p:pic>
        <p:nvPicPr>
          <p:cNvPr id="8" name="Picture 7" descr="A couple of men singing&#10;&#10;AI-generated content may be incorrect.">
            <a:extLst>
              <a:ext uri="{FF2B5EF4-FFF2-40B4-BE49-F238E27FC236}">
                <a16:creationId xmlns:a16="http://schemas.microsoft.com/office/drawing/2014/main" id="{06AFE466-FD68-77C7-EE72-8E4207741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6" r="10548"/>
          <a:stretch>
            <a:fillRect/>
          </a:stretch>
        </p:blipFill>
        <p:spPr>
          <a:xfrm>
            <a:off x="4571993" y="2315673"/>
            <a:ext cx="765717" cy="1319723"/>
          </a:xfrm>
          <a:prstGeom prst="rect">
            <a:avLst/>
          </a:prstGeom>
        </p:spPr>
      </p:pic>
      <p:pic>
        <p:nvPicPr>
          <p:cNvPr id="9" name="Picture 8" descr="A person and person singing into a microphone&#10;&#10;AI-generated content may be incorrect.">
            <a:extLst>
              <a:ext uri="{FF2B5EF4-FFF2-40B4-BE49-F238E27FC236}">
                <a16:creationId xmlns:a16="http://schemas.microsoft.com/office/drawing/2014/main" id="{315819B8-07B5-284D-91C6-043F3CDA5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9" r="-3714"/>
          <a:stretch>
            <a:fillRect/>
          </a:stretch>
        </p:blipFill>
        <p:spPr>
          <a:xfrm>
            <a:off x="6073993" y="2322113"/>
            <a:ext cx="1064140" cy="1319722"/>
          </a:xfrm>
          <a:prstGeom prst="rect">
            <a:avLst/>
          </a:prstGeom>
        </p:spPr>
      </p:pic>
      <p:pic>
        <p:nvPicPr>
          <p:cNvPr id="10" name="Picture 9" descr="A person and person singing into a microphone&#10;&#10;AI-generated content may be incorrect.">
            <a:extLst>
              <a:ext uri="{FF2B5EF4-FFF2-40B4-BE49-F238E27FC236}">
                <a16:creationId xmlns:a16="http://schemas.microsoft.com/office/drawing/2014/main" id="{E923F9ED-97B9-1EE4-E517-C9C0CC1416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84"/>
          <a:stretch>
            <a:fillRect/>
          </a:stretch>
        </p:blipFill>
        <p:spPr>
          <a:xfrm>
            <a:off x="4082007" y="2265731"/>
            <a:ext cx="765718" cy="1319722"/>
          </a:xfrm>
          <a:prstGeom prst="rect">
            <a:avLst/>
          </a:prstGeom>
        </p:spPr>
      </p:pic>
      <p:pic>
        <p:nvPicPr>
          <p:cNvPr id="30" name="Picture 29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2851C9BB-6A04-970D-EB6C-D0152A1A84F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1" b="30804"/>
          <a:stretch>
            <a:fillRect/>
          </a:stretch>
        </p:blipFill>
        <p:spPr>
          <a:xfrm rot="10800000">
            <a:off x="-188777" y="-97931"/>
            <a:ext cx="9307286" cy="2420044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37198396-FD2F-B67B-0EE0-334302D58E24}"/>
              </a:ext>
            </a:extLst>
          </p:cNvPr>
          <p:cNvSpPr>
            <a:spLocks noGrp="1"/>
          </p:cNvSpPr>
          <p:nvPr/>
        </p:nvSpPr>
        <p:spPr>
          <a:xfrm>
            <a:off x="636332" y="472576"/>
            <a:ext cx="8326048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1" kern="120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hangingPunct="0">
              <a:spcBef>
                <a:spcPct val="30000"/>
              </a:spcBef>
              <a:defRPr/>
            </a:pPr>
            <a:r>
              <a:rPr lang="en-GB" i="0" dirty="0">
                <a:latin typeface="Calibri"/>
                <a:ea typeface="Calibri"/>
                <a:cs typeface="Calibri"/>
              </a:rPr>
              <a:t>Contemporary Indigenous music is made by Indigenous musicians.</a:t>
            </a:r>
          </a:p>
        </p:txBody>
      </p:sp>
    </p:spTree>
    <p:extLst>
      <p:ext uri="{BB962C8B-B14F-4D97-AF65-F5344CB8AC3E}">
        <p14:creationId xmlns:p14="http://schemas.microsoft.com/office/powerpoint/2010/main" val="347417194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2523D-1DF7-3320-9277-DD5B73596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F0328C-6D30-20B9-22AB-BF06363D3B9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738664"/>
          </a:xfrm>
        </p:spPr>
        <p:txBody>
          <a:bodyPr lIns="0" tIns="0" rIns="0" bIns="0" anchor="t">
            <a:spAutoFit/>
          </a:bodyPr>
          <a:lstStyle/>
          <a:p>
            <a:r>
              <a:rPr lang="en-GB" dirty="0">
                <a:solidFill>
                  <a:srgbClr val="181818"/>
                </a:solidFill>
                <a:latin typeface="Calibri"/>
                <a:ea typeface="Calibri"/>
                <a:cs typeface="Calibri"/>
              </a:rPr>
              <a:t>In this lesson, we will learn about the characteristics of contemporary Indigenous music. </a:t>
            </a:r>
            <a:endParaRPr lang="en-GB" dirty="0">
              <a:solidFill>
                <a:srgbClr val="181818"/>
              </a:solidFill>
            </a:endParaRPr>
          </a:p>
        </p:txBody>
      </p:sp>
      <p:pic>
        <p:nvPicPr>
          <p:cNvPr id="4" name="Picture 3" descr="A person singing into a microphone&#10;&#10;AI-generated content may be incorrect.">
            <a:extLst>
              <a:ext uri="{FF2B5EF4-FFF2-40B4-BE49-F238E27FC236}">
                <a16:creationId xmlns:a16="http://schemas.microsoft.com/office/drawing/2014/main" id="{F8625DE8-C5CD-5364-020A-4264EADBB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47" y="2009590"/>
            <a:ext cx="7388906" cy="415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10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5A45E-2A95-B64A-93B8-27933EA3E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itting on the grass&#10;&#10;AI-generated content may be incorrect.">
            <a:extLst>
              <a:ext uri="{FF2B5EF4-FFF2-40B4-BE49-F238E27FC236}">
                <a16:creationId xmlns:a16="http://schemas.microsoft.com/office/drawing/2014/main" id="{2FA43B3E-6333-A992-47D0-833A2D5CA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-3425746" y="-97932"/>
            <a:ext cx="15995491" cy="11996619"/>
          </a:xfrm>
          <a:prstGeom prst="rect">
            <a:avLst/>
          </a:prstGeom>
        </p:spPr>
      </p:pic>
      <p:pic>
        <p:nvPicPr>
          <p:cNvPr id="3" name="Picture 2" descr="A person and person playing a keyboard&#10;&#10;AI-generated content may be incorrect.">
            <a:extLst>
              <a:ext uri="{FF2B5EF4-FFF2-40B4-BE49-F238E27FC236}">
                <a16:creationId xmlns:a16="http://schemas.microsoft.com/office/drawing/2014/main" id="{6AFA7511-0F49-1E98-1FA0-57940D6BF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84"/>
          <a:stretch>
            <a:fillRect/>
          </a:stretch>
        </p:blipFill>
        <p:spPr>
          <a:xfrm>
            <a:off x="5893982" y="3865485"/>
            <a:ext cx="1339460" cy="2308574"/>
          </a:xfrm>
          <a:prstGeom prst="rect">
            <a:avLst/>
          </a:prstGeom>
        </p:spPr>
      </p:pic>
      <p:pic>
        <p:nvPicPr>
          <p:cNvPr id="4" name="Picture 3" descr="A couple of men singing&#10;&#10;AI-generated content may be incorrect.">
            <a:extLst>
              <a:ext uri="{FF2B5EF4-FFF2-40B4-BE49-F238E27FC236}">
                <a16:creationId xmlns:a16="http://schemas.microsoft.com/office/drawing/2014/main" id="{16B4C9B1-D0AC-13D4-5BA8-1E78A970E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84"/>
          <a:stretch>
            <a:fillRect/>
          </a:stretch>
        </p:blipFill>
        <p:spPr>
          <a:xfrm>
            <a:off x="7079048" y="3909164"/>
            <a:ext cx="1339460" cy="2308576"/>
          </a:xfrm>
          <a:prstGeom prst="rect">
            <a:avLst/>
          </a:prstGeom>
        </p:spPr>
      </p:pic>
      <p:pic>
        <p:nvPicPr>
          <p:cNvPr id="5" name="Picture 4" descr="A group of men playing instruments&#10;&#10;AI-generated content may be incorrect.">
            <a:extLst>
              <a:ext uri="{FF2B5EF4-FFF2-40B4-BE49-F238E27FC236}">
                <a16:creationId xmlns:a16="http://schemas.microsoft.com/office/drawing/2014/main" id="{EA905DE0-1B85-E241-9339-B112143417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4" r="2742"/>
          <a:stretch>
            <a:fillRect/>
          </a:stretch>
        </p:blipFill>
        <p:spPr>
          <a:xfrm>
            <a:off x="2334754" y="3935411"/>
            <a:ext cx="1738637" cy="2308576"/>
          </a:xfrm>
          <a:prstGeom prst="rect">
            <a:avLst/>
          </a:prstGeom>
        </p:spPr>
      </p:pic>
      <p:pic>
        <p:nvPicPr>
          <p:cNvPr id="6" name="Picture 5" descr="A person and person playing a keyboard&#10;&#10;AI-generated content may be incorrect.">
            <a:extLst>
              <a:ext uri="{FF2B5EF4-FFF2-40B4-BE49-F238E27FC236}">
                <a16:creationId xmlns:a16="http://schemas.microsoft.com/office/drawing/2014/main" id="{187E8DF2-442A-003F-D003-E9C1C7AF7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6" r="-1"/>
          <a:stretch>
            <a:fillRect/>
          </a:stretch>
        </p:blipFill>
        <p:spPr>
          <a:xfrm>
            <a:off x="-48502" y="3935411"/>
            <a:ext cx="1738637" cy="2308574"/>
          </a:xfrm>
          <a:prstGeom prst="rect">
            <a:avLst/>
          </a:prstGeom>
        </p:spPr>
      </p:pic>
      <p:pic>
        <p:nvPicPr>
          <p:cNvPr id="7" name="Picture 6" descr="A group of men playing instruments&#10;&#10;AI-generated content may be incorrect.">
            <a:extLst>
              <a:ext uri="{FF2B5EF4-FFF2-40B4-BE49-F238E27FC236}">
                <a16:creationId xmlns:a16="http://schemas.microsoft.com/office/drawing/2014/main" id="{804F906A-929F-35C7-DEF6-FC764A2D6E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5" r="63878"/>
          <a:stretch>
            <a:fillRect/>
          </a:stretch>
        </p:blipFill>
        <p:spPr>
          <a:xfrm>
            <a:off x="1301114" y="3964113"/>
            <a:ext cx="1171444" cy="2308576"/>
          </a:xfrm>
          <a:prstGeom prst="rect">
            <a:avLst/>
          </a:prstGeom>
        </p:spPr>
      </p:pic>
      <p:pic>
        <p:nvPicPr>
          <p:cNvPr id="8" name="Picture 7" descr="A couple of men singing&#10;&#10;AI-generated content may be incorrect.">
            <a:extLst>
              <a:ext uri="{FF2B5EF4-FFF2-40B4-BE49-F238E27FC236}">
                <a16:creationId xmlns:a16="http://schemas.microsoft.com/office/drawing/2014/main" id="{97DC1754-C9A3-D78A-0DA0-05F5B29D1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6" r="10548"/>
          <a:stretch>
            <a:fillRect/>
          </a:stretch>
        </p:blipFill>
        <p:spPr>
          <a:xfrm>
            <a:off x="4571987" y="3952848"/>
            <a:ext cx="1339460" cy="2308576"/>
          </a:xfrm>
          <a:prstGeom prst="rect">
            <a:avLst/>
          </a:prstGeom>
        </p:spPr>
      </p:pic>
      <p:pic>
        <p:nvPicPr>
          <p:cNvPr id="9" name="Picture 8" descr="A person and person singing into a microphone&#10;&#10;AI-generated content may be incorrect.">
            <a:extLst>
              <a:ext uri="{FF2B5EF4-FFF2-40B4-BE49-F238E27FC236}">
                <a16:creationId xmlns:a16="http://schemas.microsoft.com/office/drawing/2014/main" id="{0CA20688-AD92-9E71-6B6A-1C997DDEE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9" r="-3714"/>
          <a:stretch>
            <a:fillRect/>
          </a:stretch>
        </p:blipFill>
        <p:spPr>
          <a:xfrm>
            <a:off x="7199418" y="3964113"/>
            <a:ext cx="1861488" cy="2308574"/>
          </a:xfrm>
          <a:prstGeom prst="rect">
            <a:avLst/>
          </a:prstGeom>
        </p:spPr>
      </p:pic>
      <p:pic>
        <p:nvPicPr>
          <p:cNvPr id="10" name="Picture 9" descr="A person and person singing into a microphone&#10;&#10;AI-generated content may be incorrect.">
            <a:extLst>
              <a:ext uri="{FF2B5EF4-FFF2-40B4-BE49-F238E27FC236}">
                <a16:creationId xmlns:a16="http://schemas.microsoft.com/office/drawing/2014/main" id="{673DB960-7A6E-A455-1D7E-123A560861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84"/>
          <a:stretch>
            <a:fillRect/>
          </a:stretch>
        </p:blipFill>
        <p:spPr>
          <a:xfrm>
            <a:off x="3714861" y="3865485"/>
            <a:ext cx="1339461" cy="2308574"/>
          </a:xfrm>
          <a:prstGeom prst="rect">
            <a:avLst/>
          </a:prstGeom>
        </p:spPr>
      </p:pic>
      <p:pic>
        <p:nvPicPr>
          <p:cNvPr id="12" name="Picture 11" descr="A white rectangular object with dots on a black background&#10;&#10;AI-generated content may be incorrect.">
            <a:extLst>
              <a:ext uri="{FF2B5EF4-FFF2-40B4-BE49-F238E27FC236}">
                <a16:creationId xmlns:a16="http://schemas.microsoft.com/office/drawing/2014/main" id="{88CC6AA2-D032-B4C8-7E64-C84FF4F456D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1" b="30804"/>
          <a:stretch>
            <a:fillRect/>
          </a:stretch>
        </p:blipFill>
        <p:spPr>
          <a:xfrm rot="10800000">
            <a:off x="-188777" y="-97931"/>
            <a:ext cx="9307286" cy="2420044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D140A1C6-C8C7-4A0D-3BFB-A1E6CADD1BF3}"/>
              </a:ext>
            </a:extLst>
          </p:cNvPr>
          <p:cNvSpPr>
            <a:spLocks noGrp="1"/>
          </p:cNvSpPr>
          <p:nvPr/>
        </p:nvSpPr>
        <p:spPr>
          <a:xfrm>
            <a:off x="637200" y="471600"/>
            <a:ext cx="8326048" cy="118186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1" kern="120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 dirty="0">
                <a:solidFill>
                  <a:srgbClr val="000000"/>
                </a:solidFill>
              </a:rPr>
              <a:t>Contemporary indigenous music uses both traditional Indigenous languages and English.</a:t>
            </a:r>
            <a:endParaRPr lang="en-AU" i="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endParaRPr lang="en-GB" i="0" dirty="0">
              <a:latin typeface="Calibri"/>
              <a:ea typeface="Calibri"/>
              <a:cs typeface="Calibri"/>
            </a:endParaRP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2E2738DF-B266-6A9E-C5F3-7F50A97D471D}"/>
              </a:ext>
            </a:extLst>
          </p:cNvPr>
          <p:cNvSpPr>
            <a:spLocks noGrp="1"/>
          </p:cNvSpPr>
          <p:nvPr/>
        </p:nvSpPr>
        <p:spPr>
          <a:xfrm>
            <a:off x="637200" y="471600"/>
            <a:ext cx="8326048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1" kern="120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 dirty="0">
                <a:solidFill>
                  <a:srgbClr val="000000"/>
                </a:solidFill>
              </a:rPr>
              <a:t>Contemporary indigenous music often has a deeper meaning or message in the lyrics.</a:t>
            </a:r>
            <a:endParaRPr lang="en-AU" i="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3AB3C56D-6C5E-F9D1-B1B5-A74D330E580E}"/>
              </a:ext>
            </a:extLst>
          </p:cNvPr>
          <p:cNvSpPr>
            <a:spLocks noGrp="1"/>
          </p:cNvSpPr>
          <p:nvPr/>
        </p:nvSpPr>
        <p:spPr>
          <a:xfrm>
            <a:off x="637200" y="471600"/>
            <a:ext cx="8326048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1" kern="120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i="1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 dirty="0">
                <a:solidFill>
                  <a:srgbClr val="000000"/>
                </a:solidFill>
              </a:rPr>
              <a:t>Contemporary indigenous music uses a mix of traditional and modern instruments.</a:t>
            </a:r>
            <a:endParaRPr lang="en-AU" i="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501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5"/>
            </p:par>
            <p:par>
              <p:cTn id="16"/>
            </p:par>
          </p:childTnLst>
        </p:cTn>
      </p:par>
    </p:tnLst>
    <p:bldLst>
      <p:bldP spid="14" grpId="0"/>
      <p:bldP spid="14" grpId="1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8777" t="17830" r="21040" b="37034"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2" y="1331495"/>
            <a:ext cx="476281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Contemporary Indigenous music is a _________ of music.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Contemporary Indigenous music has characteristics that can include</a:t>
            </a:r>
            <a:r>
              <a:rPr lang="en-US" sz="18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: </a:t>
            </a: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U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a mix of traditional and modern instruments</a:t>
            </a: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a mix of traditional language and English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songs with a deeper meaning or message</a:t>
            </a:r>
          </a:p>
          <a:p>
            <a:pPr marL="457200" lvl="0" indent="-457200" defTabSz="457200" fontAlgn="auto"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all of the above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Contemporary Indigenous music often shares meaning and messages of family, culture, country and </a:t>
            </a:r>
            <a:r>
              <a:rPr lang="en-US" sz="1800" i="0" dirty="0" err="1">
                <a:solidFill>
                  <a:srgbClr val="181818"/>
                </a:solidFill>
                <a:latin typeface="Calibri" panose="020F0502020204030204"/>
              </a:rPr>
              <a:t>i</a:t>
            </a:r>
            <a:r>
              <a:rPr lang="en-US" sz="18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__________.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55570" y="215786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traditional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88138" y="215786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piece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623359" y="2157864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3064901" y="1524075"/>
            <a:ext cx="96672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2400" i="0" dirty="0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genre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4124103" y="5087783"/>
            <a:ext cx="127279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dentity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>
                          <a:solidFill>
                            <a:schemeClr val="tx1"/>
                          </a:solidFill>
                          <a:effectLst/>
                          <a:latin typeface="Calibr"/>
                        </a:rPr>
                        <a:t>I know _____ out of 3 answers.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  <a:latin typeface="Calib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14:cNvPr>
              <p14:cNvContentPartPr/>
              <p14:nvPr/>
            </p14:nvContentPartPr>
            <p14:xfrm rot="10001747" flipH="1">
              <a:off x="5561910" y="2046973"/>
              <a:ext cx="1422309" cy="602163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001747" flipH="1">
                <a:off x="5543195" y="2027908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14:cNvPr>
              <p14:cNvContentPartPr/>
              <p14:nvPr/>
            </p14:nvContentPartPr>
            <p14:xfrm rot="9346142">
              <a:off x="2508237" y="4001979"/>
              <a:ext cx="355717" cy="402961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9346142">
                <a:off x="2493850" y="3987588"/>
                <a:ext cx="383772" cy="431024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BEAEEBCF-7385-34A5-28DF-2859A8A896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73 0.1926 C -0.32673 0.19375 -0.32222 0.19468 -0.31371 0.19537 C -0.30521 0.1963 -0.29218 0.1963 -0.2835 0.19769 C -0.27916 0.19792 -0.27916 0.19931 -0.27465 0.20023 C -0.27048 0.20093 -0.27048 0.20186 -0.26614 0.20255 C -0.26198 0.20371 -0.25312 0.20417 -0.24896 0.20486 C -0.24444 0.20602 -0.24444 0.20695 -0.24045 0.20764 C -0.23593 0.20857 -0.22743 0.20926 -0.22291 0.20996 C -0.2184 0.21088 -0.21441 0.21158 -0.20989 0.2125 C -0.20139 0.21389 -0.19288 0.21459 -0.1842 0.2176 C -0.17118 0.22385 -0.17986 0.22153 -0.16232 0.22477 C -0.15364 0.22871 -0.15816 0.22755 -0.14965 0.22986 C -0.13211 0.23334 -0.13663 0.23241 -0.1151 0.23473 C -0.10607 0.23403 -0.0934 0.23403 -0.08038 0.23241 C -0.07604 0.23172 -0.06736 0.22755 -0.06736 0.22778 C -0.06736 0.22593 -0.06302 0.22477 -0.06302 0.22246 C -0.05434 0.21528 -0.05434 0.20926 -0.04982 0.20023 C -0.05434 0.18658 -0.04982 0.16644 -0.05885 0.15278 C -0.05885 0.15 -0.05885 0.14815 -0.06302 0.14561 C -0.06736 0.13426 -0.06302 0.13519 -0.07604 0.12338 C -0.08038 0.11713 -0.08906 0.10672 -0.0934 0.10348 C -0.09757 0.10093 -0.10208 0.09792 -0.10607 0.09584 C -0.11059 0.09445 -0.1151 0.09491 -0.1151 0.09352 C -0.14062 0.08357 -0.11059 0.0926 -0.13663 0.08635 C -0.14514 0.08681 -0.15816 0.08727 -0.16666 0.08866 C -0.17118 0.08889 -0.17118 0.08959 -0.17534 0.09098 C -0.1842 0.09676 -0.1842 0.10023 -0.18836 0.10834 C -0.18836 0.1125 -0.19288 0.11667 -0.19288 0.12061 C -0.19288 0.1257 -0.19687 0.13565 -0.19687 0.13588 C -0.19687 0.14792 -0.19687 0.16088 -0.19288 0.17269 C -0.19288 0.17686 -0.19288 0.1794 -0.18836 0.18264 C -0.1842 0.19468 -0.18836 0.18658 -0.17986 0.19537 C -0.17534 0.2 -0.17118 0.20602 -0.16666 0.20996 C -0.14965 0.22871 -0.17534 0.20556 -0.14965 0.22477 C -0.13663 0.23611 -0.14965 0.22917 -0.13211 0.23982 C -0.11909 0.24977 -0.12361 0.24537 -0.11059 0.25232 C -0.10607 0.25371 -0.10607 0.25556 -0.10208 0.25741 C -0.09757 0.25834 -0.09757 0.25857 -0.0934 0.25973 C -0.0934 0.26019 -0.08906 0.26227 -0.08906 0.26273 " pathEditMode="relative" rAng="0" ptsTypes="AAAAAAAAAAAAAAAAAAAAAAAAAAAAAAAAAAAAAAA">
                                      <p:cBhvr>
                                        <p:cTn id="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-1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309 0.23681 C -0.18055 0.23611 -0.1868 0.23611 -0.19305 0.23496 C -0.19791 0.23473 -0.21406 0.22917 -0.21684 0.22824 C -0.22205 0.22686 -0.22673 0.22593 -0.23194 0.22454 C -0.23628 0.22292 -0.24097 0.22061 -0.24618 0.21922 C -0.25086 0.21783 -0.25729 0.21667 -0.26198 0.21528 C -0.26614 0.21389 -0.26979 0.2125 -0.27517 0.21088 C -0.28402 0.20834 -0.29566 0.20625 -0.30503 0.20348 C -0.30868 0.20186 -0.31302 0.20023 -0.31771 0.19931 C -0.32291 0.19792 -0.3276 0.19653 -0.33246 0.19514 C -0.35659 0.18797 -0.3408 0.19005 -0.37239 0.18195 C -0.37916 0.18056 -0.38385 0.17963 -0.38819 0.17755 C -0.39652 0.17477 -0.40503 0.17014 -0.41336 0.16713 C -0.4585 0.15348 -0.40277 0.17107 -0.44861 0.15486 C -0.45434 0.15301 -0.46076 0.15186 -0.46701 0.14977 C -0.48021 0.1463 -0.49062 0.14352 -0.50434 0.14051 C -0.53576 0.1338 -0.51163 0.13912 -0.53958 0.1338 C -0.54843 0.13218 -0.5658 0.12848 -0.57257 0.12616 C -0.57534 0.125 -0.57795 0.12408 -0.58055 0.12315 C -0.5842 0.12014 -0.5868 0.11783 -0.59323 0.11551 C -0.59843 0.11366 -0.60989 0.11111 -0.61527 0.11019 C -0.63472 0.10533 -0.61684 0.10857 -0.63038 0.10579 C -0.60677 0.10394 -0.60625 0.10371 -0.56944 0.10371 C -0.51371 0.10371 -0.45642 0.10394 -0.39809 0.10486 C -0.35347 0.10857 -0.4092 0.10371 -0.37083 0.10741 C -0.36614 0.10764 -0.35972 0.10834 -0.35503 0.10857 C -0.35191 0.10949 -0.34722 0.11065 -0.34236 0.11111 C -0.33871 0.11204 -0.33455 0.11204 -0.32986 0.11273 C -0.32604 0.1132 -0.26458 0.11574 -0.26093 0.11644 C -0.21527 0.11482 -0.0533 0.11598 -0.0059 0.11459 " pathEditMode="relative" rAng="0" ptsTypes="AAAAAAAAAAAAAAAAAAAAAAAAAAAAAA">
                                      <p:cBhvr>
                                        <p:cTn id="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-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76 0.05672 C -0.03975 0.05672 -0.16336 0.47986 -0.16718 0.48079 C -0.17014 0.48079 -0.17309 0.48148 -0.17639 0.48148 C -0.20555 0.48148 -0.23472 0.48079 -0.26423 0.48079 C -0.26996 0.47986 -0.27552 0.47917 -0.28159 0.47917 C -0.31684 0.47755 -0.34896 0.47755 -0.38559 0.47755 L -0.44861 0.47848 C -0.45972 0.47848 -0.4658 0.47917 -0.47621 0.48079 C -0.48368 0.47986 -0.50972 0.48079 -0.52378 0.47848 C -0.52517 0.47848 -0.52639 0.47755 -0.52743 0.47755 C -0.53073 0.47755 -0.53368 0.47755 -0.53646 0.47848 C -0.53784 0.47848 -0.53906 0.47986 -0.54045 0.48079 C -0.54132 0.48079 -0.54218 0.48079 -0.5434 0.48148 C -0.54531 0.48195 -0.54652 0.48311 -0.54809 0.48311 C -0.54948 0.48403 -0.55121 0.48403 -0.55295 0.48426 C -0.55364 0.48473 -0.55468 0.48473 -0.5559 0.48635 C -0.56371 0.48473 -0.5717 0.48542 -0.57882 0.48426 C -0.58073 0.48403 -0.58177 0.48311 -0.58298 0.48241 C -0.58368 0.48125 -0.5842 0.47986 -0.5842 0.47848 C -0.5842 0.47176 -0.5842 0.46598 -0.58368 0.45949 C -0.58316 0.45834 -0.58194 0.45764 -0.58159 0.45625 C -0.58073 0.45486 -0.58107 0.45324 -0.58038 0.45186 C -0.57968 0.45047 -0.57864 0.45023 -0.57777 0.44908 C -0.5743 0.44561 -0.56909 0.44028 -0.56406 0.43797 C -0.56232 0.43681 -0.56111 0.43635 -0.55972 0.43588 C -0.55764 0.43473 -0.55677 0.43357 -0.55468 0.43241 C -0.54948 0.4301 -0.54652 0.42824 -0.54132 0.42755 C -0.53871 0.42686 -0.53541 0.42686 -0.53333 0.42686 C -0.53107 0.42686 -0.52864 0.42686 -0.52639 0.42755 C -0.525 0.42755 -0.52309 0.42755 -0.52187 0.42824 C -0.52048 0.42963 -0.51909 0.43172 -0.5184 0.43241 C -0.51718 0.43473 -0.51597 0.43727 -0.51475 0.43959 C -0.51458 0.44144 -0.51406 0.44283 -0.51371 0.44468 C -0.51458 0.44838 -0.51475 0.45255 -0.51597 0.45625 C -0.51614 0.45764 -0.51771 0.45834 -0.5184 0.45949 C -0.51909 0.46111 -0.51979 0.4625 -0.521 0.46297 C -0.52205 0.46598 -0.52361 0.46736 -0.52517 0.47014 C -0.52604 0.47084 -0.52656 0.47176 -0.52743 0.47338 C -0.52968 0.47616 -0.53107 0.47755 -0.53333 0.48079 C -0.53402 0.48079 -0.53437 0.48148 -0.53541 0.48241 " pathEditMode="relative" rAng="0" ptsTypes="AAAAAAAAAAAAAAAAAAAAAAAAAAAAAAAAAAAAAAAA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1" y="2148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13 0.57431 L -0.02014 0.4706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5 0.50463 C 0.08177 0.50579 0.07743 0.50695 0.07361 0.5088 C 0.07118 0.50949 0.06945 0.51042 0.06719 0.51158 C 0.05104 0.51806 0.06893 0.51042 0.05104 0.51713 C 0.04896 0.51806 0.04705 0.51922 0.04497 0.52014 C 0.04271 0.52037 0.04098 0.52107 0.03889 0.52199 C 0.03611 0.52223 0.0349 0.52361 0.03212 0.52454 C 0.02761 0.52662 0.02257 0.52778 0.01754 0.5294 C 0.01476 0.53079 0.01129 0.53218 0.00868 0.53264 C 0.00573 0.53426 0.00278 0.53449 -0.00017 0.53565 C -0.00347 0.53681 -0.00642 0.53866 -0.01007 0.53982 C -0.01302 0.54098 -0.01701 0.5419 -0.02066 0.54306 C -0.02361 0.54445 -0.02586 0.54607 -0.02899 0.54746 C -0.03229 0.54861 -0.03663 0.54954 -0.04062 0.5507 C -0.04288 0.55209 -0.04531 0.55324 -0.04861 0.5544 C -0.05225 0.55625 -0.05538 0.55764 -0.0585 0.5588 C -0.06163 0.55996 -0.06527 0.56088 -0.06875 0.56204 C -0.07552 0.56505 -0.08159 0.5676 -0.08889 0.57061 L -0.10902 0.57871 C -0.11128 0.57986 -0.11423 0.58102 -0.11718 0.58264 C -0.12066 0.58311 -0.12413 0.58473 -0.12708 0.58565 C -0.13003 0.58704 -0.13298 0.5882 -0.13593 0.58959 C -0.13923 0.59121 -0.14253 0.5919 -0.146 0.59306 C -0.16406 0.60023 -0.14843 0.59491 -0.16319 0.6007 C -0.16527 0.60139 -0.1684 0.60255 -0.17118 0.60348 C -0.17326 0.60463 -0.17569 0.60579 -0.17812 0.60672 C -0.18264 0.60903 -0.18854 0.61019 -0.19288 0.6125 C -0.19739 0.61482 -0.20191 0.6169 -0.20659 0.61806 C -0.2092 0.61898 -0.21232 0.61991 -0.21406 0.6213 C -0.21597 0.62223 -0.21736 0.62338 -0.21875 0.62431 C -0.22309 0.6257 -0.22708 0.62709 -0.23055 0.62917 C -0.23246 0.62963 -0.23333 0.63033 -0.23541 0.63125 L -0.24027 0.63241 C -0.24774 0.63611 -0.24027 0.63241 -0.24896 0.63565 C -0.26649 0.64144 -0.24357 0.63449 -0.25764 0.63982 C -0.25955 0.64028 -0.26111 0.64074 -0.26267 0.64098 C -0.27968 0.64699 -0.25729 0.63982 -0.27135 0.64537 C -0.27309 0.64561 -0.27517 0.6463 -0.27673 0.64653 C -0.27916 0.64769 -0.28125 0.64861 -0.28385 0.64931 C -0.28593 0.65 -0.28836 0.65093 -0.29045 0.65186 C -0.29149 0.65278 -0.29305 0.65301 -0.29357 0.65324 C -0.296 0.65417 -0.29774 0.6551 -0.30069 0.65648 C -0.30156 0.65672 -0.30312 0.65741 -0.30382 0.65764 C -0.30729 0.6588 -0.31024 0.66088 -0.31389 0.66181 C -0.32048 0.66343 -0.31701 0.66273 -0.32257 0.66505 C -0.32396 0.66436 -0.32621 0.66505 -0.32777 0.66412 C -0.32899 0.6632 -0.33264 0.65417 -0.33281 0.65417 C -0.33368 0.65278 -0.3342 0.65116 -0.33524 0.64977 C -0.33524 0.64931 -0.39323 0.65394 -0.39323 0.65324 C -0.38958 0.64885 -0.33663 0.64653 -0.321 0.64445 C -0.3059 0.6426 -0.30989 0.64236 -0.30382 0.6419 C -0.30156 0.64144 -0.29305 0.64098 -0.29045 0.64074 C -0.27968 0.63889 -0.28646 0.63889 -0.27899 0.63889 " pathEditMode="relative" rAng="0" ptsTypes="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5" y="800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989 0.60695 L -0.01319 0.47061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2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4 0.47061 C -0.02847 0.47269 -0.03472 0.47431 -0.04253 0.47778 C -0.04479 0.47871 -0.04705 0.47963 -0.0493 0.48148 C -0.05243 0.48357 -0.05486 0.48704 -0.05781 0.48889 C -0.06215 0.49167 -0.06701 0.49236 -0.0717 0.4963 C -0.07708 0.50162 -0.08246 0.50857 -0.08819 0.51135 C -0.09097 0.5125 -0.09375 0.5132 -0.09618 0.51505 C -0.10295 0.51945 -0.10902 0.52755 -0.1158 0.5301 C -0.11875 0.53125 -0.12222 0.53195 -0.12534 0.5338 C -0.13264 0.53773 -0.13646 0.54306 -0.1434 0.54861 C -0.14965 0.55417 -0.15625 0.55903 -0.16267 0.56389 C -0.16597 0.56621 -0.16927 0.56829 -0.17222 0.5713 L -0.18889 0.58611 C -0.19184 0.58889 -0.19444 0.59074 -0.19705 0.59352 C -0.20243 0.59954 -0.20677 0.6044 -0.2125 0.6088 C -0.21458 0.61042 -0.21701 0.61065 -0.21944 0.61227 C -0.22725 0.61852 -0.22708 0.61991 -0.23437 0.62755 C -0.24288 0.63565 -0.24149 0.63403 -0.24965 0.63866 C -0.25364 0.64422 -0.25781 0.65023 -0.26198 0.65371 C -0.26441 0.65556 -0.26666 0.65579 -0.26892 0.65741 L -0.28003 0.67223 C -0.28194 0.67454 -0.28385 0.67662 -0.28541 0.67986 C -0.28698 0.68264 -0.28836 0.68542 -0.28958 0.68727 C -0.29132 0.68936 -0.2934 0.68912 -0.29514 0.69098 C -0.29896 0.69537 -0.3026 0.70116 -0.30607 0.70602 L -0.3118 0.71366 C -0.31371 0.71598 -0.31545 0.71898 -0.31718 0.72084 C -0.31944 0.72338 -0.32205 0.72593 -0.32413 0.72848 C -0.32777 0.73311 -0.33159 0.73866 -0.33524 0.74329 C -0.3401 0.74977 -0.34253 0.75394 -0.34757 0.75857 C -0.34948 0.76019 -0.35139 0.76042 -0.35312 0.76204 C -0.3592 0.76829 -0.35764 0.76945 -0.36284 0.77732 C -0.36441 0.7801 -0.36649 0.78195 -0.36823 0.78473 C -0.37569 0.7963 -0.36909 0.78889 -0.37673 0.79584 C -0.37864 0.79931 -0.38021 0.80371 -0.38194 0.80718 C -0.38593 0.81366 -0.38784 0.81459 -0.39149 0.81875 C -0.39149 0.81806 -0.38958 0.77917 -0.38889 0.77732 C -0.3875 0.76945 -0.38194 0.76783 -0.37934 0.76574 C -0.37795 0.76482 -0.37673 0.7632 -0.37517 0.76204 C -0.37066 0.75926 -0.36441 0.75695 -0.36024 0.75463 C -0.35781 0.75324 -0.35312 0.75116 -0.35312 0.75139 " pathEditMode="relative" rAng="0" ptsTypes="AAAAAAAAAAAAAAAAAAAAAAAAAAAAAAAAAAAAAAAAA">
                                      <p:cBhvr>
                                        <p:cTn id="39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76" y="1740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C21AC-968D-89D7-99C4-06251320F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7FBA2F-7D22-DF5C-8C4D-6CAADCCD902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4118" y="1059109"/>
            <a:ext cx="8237538" cy="738664"/>
          </a:xfrm>
        </p:spPr>
        <p:txBody>
          <a:bodyPr lIns="0" tIns="0" rIns="0" bIns="0" anchor="t">
            <a:spAutoFit/>
          </a:bodyPr>
          <a:lstStyle/>
          <a:p>
            <a:r>
              <a:rPr lang="en-GB" dirty="0">
                <a:latin typeface="Calibri"/>
                <a:ea typeface="Calibri"/>
                <a:cs typeface="Calibri"/>
              </a:rPr>
              <a:t>In the next lesson, we will learn how music can powerfully represent Indigenous pride, identity and culture. </a:t>
            </a:r>
            <a:endParaRPr lang="en-GB" dirty="0"/>
          </a:p>
        </p:txBody>
      </p:sp>
      <p:pic>
        <p:nvPicPr>
          <p:cNvPr id="4" name="Picture Placeholder 8" descr="A group of people dancing in grass skirts&#10;&#10;AI-generated content may be incorrect.">
            <a:extLst>
              <a:ext uri="{FF2B5EF4-FFF2-40B4-BE49-F238E27FC236}">
                <a16:creationId xmlns:a16="http://schemas.microsoft.com/office/drawing/2014/main" id="{E9FFE582-3B2F-7531-892B-41A80F81F7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" b="-4153"/>
          <a:stretch>
            <a:fillRect/>
          </a:stretch>
        </p:blipFill>
        <p:spPr>
          <a:xfrm>
            <a:off x="1410876" y="1990678"/>
            <a:ext cx="6322247" cy="438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6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AAB9F-2899-661B-0FE4-F27625C1FC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Attributions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86203"/>
            <a:ext cx="8237538" cy="184666"/>
          </a:xfrm>
        </p:spPr>
        <p:txBody>
          <a:bodyPr lIns="0" tIns="0" rIns="0" bIns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Calibri"/>
                <a:ea typeface="Calibri"/>
                <a:cs typeface="Calibri"/>
              </a:rPr>
              <a:t>Slide 15, </a:t>
            </a:r>
            <a:r>
              <a:rPr lang="en-US" sz="1200" dirty="0">
                <a:latin typeface="Calibri"/>
                <a:ea typeface="Calibri"/>
                <a:cs typeface="Calibri"/>
              </a:rPr>
              <a:t>Black Image Band joins 2025 Cooktown Discovery Festival, by Cook Shire Council</a:t>
            </a:r>
          </a:p>
        </p:txBody>
      </p:sp>
    </p:spTree>
    <p:extLst>
      <p:ext uri="{BB962C8B-B14F-4D97-AF65-F5344CB8AC3E}">
        <p14:creationId xmlns:p14="http://schemas.microsoft.com/office/powerpoint/2010/main" val="3027934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2D79F-92EB-7BA5-60BB-EBC3754340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28502"/>
            <a:ext cx="8237538" cy="812530"/>
          </a:xfrm>
        </p:spPr>
        <p:txBody>
          <a:bodyPr/>
          <a:lstStyle/>
          <a:p>
            <a:r>
              <a:rPr lang="en-US" dirty="0"/>
              <a:t>You will be able to: ​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identify </a:t>
            </a:r>
            <a:r>
              <a:rPr lang="en-GB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the characteristics of contemporary Indigenous music. 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0D25A7-18B9-03CF-CF78-0B5FDC2FC1DE}"/>
              </a:ext>
            </a:extLst>
          </p:cNvPr>
          <p:cNvSpPr/>
          <p:nvPr/>
        </p:nvSpPr>
        <p:spPr>
          <a:xfrm>
            <a:off x="714103" y="1628502"/>
            <a:ext cx="1074356" cy="412529"/>
          </a:xfrm>
          <a:prstGeom prst="rect">
            <a:avLst/>
          </a:prstGeom>
          <a:solidFill>
            <a:srgbClr val="177F99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A9CFA5-2785-43B0-FBD0-461F253613F9}"/>
              </a:ext>
            </a:extLst>
          </p:cNvPr>
          <p:cNvSpPr txBox="1"/>
          <p:nvPr/>
        </p:nvSpPr>
        <p:spPr>
          <a:xfrm>
            <a:off x="1206757" y="1786812"/>
            <a:ext cx="5870512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AU" b="1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Identify</a:t>
            </a:r>
            <a:r>
              <a:rPr lang="en-AU" sz="2400" b="1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: </a:t>
            </a:r>
            <a:r>
              <a:rPr lang="en-AU" sz="2400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T</a:t>
            </a:r>
            <a:r>
              <a:rPr lang="en-AU" i="0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o pick out or recognise something by noticing its important features.</a:t>
            </a:r>
            <a:endParaRPr lang="en-AU" sz="2400" i="0" dirty="0"/>
          </a:p>
        </p:txBody>
      </p:sp>
      <p:pic>
        <p:nvPicPr>
          <p:cNvPr id="14" name="Picture 13" descr="A child looking through a magnifying glass&#10;&#10;AI-generated content may be incorrect.">
            <a:extLst>
              <a:ext uri="{FF2B5EF4-FFF2-40B4-BE49-F238E27FC236}">
                <a16:creationId xmlns:a16="http://schemas.microsoft.com/office/drawing/2014/main" id="{03888648-E1CD-4E8A-194A-09F90F716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2" y="2372589"/>
            <a:ext cx="4527941" cy="45279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CCEB46-5E7D-5455-8AAD-1629D2DE4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" b="351"/>
          <a:stretch/>
        </p:blipFill>
        <p:spPr>
          <a:xfrm rot="21322080">
            <a:off x="1153642" y="2878507"/>
            <a:ext cx="3291754" cy="326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3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8282BE-988E-BC99-5E72-93EF69E0E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747" y="1277200"/>
            <a:ext cx="7378507" cy="4877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56F7F4-58F0-A7FB-713C-975F11630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8" t="231" r="1021" b="-202"/>
          <a:stretch>
            <a:fillRect/>
          </a:stretch>
        </p:blipFill>
        <p:spPr>
          <a:xfrm>
            <a:off x="882746" y="1268413"/>
            <a:ext cx="7378508" cy="4919193"/>
          </a:xfrm>
          <a:prstGeom prst="rect">
            <a:avLst/>
          </a:prstGeom>
        </p:spPr>
      </p:pic>
      <p:pic>
        <p:nvPicPr>
          <p:cNvPr id="10" name="Picture 9" descr="A group of people playing instruments on a stage&#10;&#10;AI-generated content may be incorrect.">
            <a:extLst>
              <a:ext uri="{FF2B5EF4-FFF2-40B4-BE49-F238E27FC236}">
                <a16:creationId xmlns:a16="http://schemas.microsoft.com/office/drawing/2014/main" id="{E31CB90E-AC37-9B84-55BC-5DA14F04EF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56" y="1264902"/>
            <a:ext cx="6519488" cy="488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0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5BFE2-62D6-F7C5-1D0B-2760A2D20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757230-13B3-5EFA-4FFD-8210DC1FB98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Music Genres </a:t>
            </a:r>
            <a:endParaRPr lang="en-GB"/>
          </a:p>
        </p:txBody>
      </p:sp>
      <p:pic>
        <p:nvPicPr>
          <p:cNvPr id="6" name="Picture 5" descr="A room with a black pole&#10;&#10;AI-generated content may be incorrect.">
            <a:extLst>
              <a:ext uri="{FF2B5EF4-FFF2-40B4-BE49-F238E27FC236}">
                <a16:creationId xmlns:a16="http://schemas.microsoft.com/office/drawing/2014/main" id="{BF135B4E-145C-0C3D-C5CB-FE88D202B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84" r="11631" b="20143"/>
          <a:stretch>
            <a:fillRect/>
          </a:stretch>
        </p:blipFill>
        <p:spPr>
          <a:xfrm>
            <a:off x="431800" y="1281860"/>
            <a:ext cx="8197492" cy="489743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D798094-A1B6-9BFE-D90F-0649186E137C}"/>
              </a:ext>
            </a:extLst>
          </p:cNvPr>
          <p:cNvGrpSpPr/>
          <p:nvPr/>
        </p:nvGrpSpPr>
        <p:grpSpPr>
          <a:xfrm>
            <a:off x="1995219" y="1397103"/>
            <a:ext cx="1668780" cy="4782195"/>
            <a:chOff x="2734211" y="1383655"/>
            <a:chExt cx="1668780" cy="4782195"/>
          </a:xfrm>
        </p:grpSpPr>
        <p:pic>
          <p:nvPicPr>
            <p:cNvPr id="18" name="Picture 17" descr="A group of mannequins in different colors&#10;&#10;AI-generated content may be incorrect.">
              <a:extLst>
                <a:ext uri="{FF2B5EF4-FFF2-40B4-BE49-F238E27FC236}">
                  <a16:creationId xmlns:a16="http://schemas.microsoft.com/office/drawing/2014/main" id="{FA8F7D81-48EF-A67B-9423-B1D2E01B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76" t="2648" r="66900" b="10004"/>
            <a:stretch>
              <a:fillRect/>
            </a:stretch>
          </p:blipFill>
          <p:spPr>
            <a:xfrm>
              <a:off x="2843436" y="1383655"/>
              <a:ext cx="1293795" cy="4782195"/>
            </a:xfrm>
            <a:prstGeom prst="rect">
              <a:avLst/>
            </a:prstGeom>
          </p:spPr>
        </p:pic>
        <p:pic>
          <p:nvPicPr>
            <p:cNvPr id="23" name="Picture 22" descr="A collage of different clothes&#10;&#10;AI-generated content may be incorrect.">
              <a:extLst>
                <a:ext uri="{FF2B5EF4-FFF2-40B4-BE49-F238E27FC236}">
                  <a16:creationId xmlns:a16="http://schemas.microsoft.com/office/drawing/2014/main" id="{CCC160CC-3C32-96A0-E703-1EAF87525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84" t="61407" r="74928" b="-1"/>
            <a:stretch>
              <a:fillRect/>
            </a:stretch>
          </p:blipFill>
          <p:spPr>
            <a:xfrm>
              <a:off x="2734211" y="1849938"/>
              <a:ext cx="1668780" cy="229069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1962484-677D-37A2-8168-90F1EAF19F9B}"/>
              </a:ext>
            </a:extLst>
          </p:cNvPr>
          <p:cNvGrpSpPr/>
          <p:nvPr/>
        </p:nvGrpSpPr>
        <p:grpSpPr>
          <a:xfrm>
            <a:off x="3567616" y="1353860"/>
            <a:ext cx="1750708" cy="4814094"/>
            <a:chOff x="4662810" y="1294135"/>
            <a:chExt cx="1750708" cy="4814094"/>
          </a:xfrm>
        </p:grpSpPr>
        <p:pic>
          <p:nvPicPr>
            <p:cNvPr id="19" name="Picture 18" descr="A group of mannequins in different colors&#10;&#10;AI-generated content may be incorrect.">
              <a:extLst>
                <a:ext uri="{FF2B5EF4-FFF2-40B4-BE49-F238E27FC236}">
                  <a16:creationId xmlns:a16="http://schemas.microsoft.com/office/drawing/2014/main" id="{F98AA995-FBC9-21A9-0201-088DFDB87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76" t="2648" r="66900" b="10004"/>
            <a:stretch>
              <a:fillRect/>
            </a:stretch>
          </p:blipFill>
          <p:spPr>
            <a:xfrm>
              <a:off x="4852458" y="1326034"/>
              <a:ext cx="1293795" cy="4782195"/>
            </a:xfrm>
            <a:prstGeom prst="rect">
              <a:avLst/>
            </a:prstGeom>
          </p:spPr>
        </p:pic>
        <p:pic>
          <p:nvPicPr>
            <p:cNvPr id="24" name="Picture 23" descr="A collage of different clothes&#10;&#10;AI-generated content may be incorrect.">
              <a:extLst>
                <a:ext uri="{FF2B5EF4-FFF2-40B4-BE49-F238E27FC236}">
                  <a16:creationId xmlns:a16="http://schemas.microsoft.com/office/drawing/2014/main" id="{60F21005-82CE-61C4-0590-0CB97E19B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58" t="-1979" r="77104" b="51950"/>
            <a:stretch>
              <a:fillRect/>
            </a:stretch>
          </p:blipFill>
          <p:spPr>
            <a:xfrm>
              <a:off x="4662810" y="1294135"/>
              <a:ext cx="1750708" cy="281287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9773F13-83F7-27BB-E9FC-6FAEACAC1F1E}"/>
              </a:ext>
            </a:extLst>
          </p:cNvPr>
          <p:cNvGrpSpPr/>
          <p:nvPr/>
        </p:nvGrpSpPr>
        <p:grpSpPr>
          <a:xfrm>
            <a:off x="5205185" y="1383653"/>
            <a:ext cx="1836196" cy="4782195"/>
            <a:chOff x="6659517" y="1332402"/>
            <a:chExt cx="1836196" cy="4782195"/>
          </a:xfrm>
        </p:grpSpPr>
        <p:pic>
          <p:nvPicPr>
            <p:cNvPr id="21" name="Picture 20" descr="A group of mannequins in different colors&#10;&#10;AI-generated content may be incorrect.">
              <a:extLst>
                <a:ext uri="{FF2B5EF4-FFF2-40B4-BE49-F238E27FC236}">
                  <a16:creationId xmlns:a16="http://schemas.microsoft.com/office/drawing/2014/main" id="{62FA712A-CA2B-B28B-4E7D-FFB4B0145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76" t="2648" r="66900" b="10004"/>
            <a:stretch>
              <a:fillRect/>
            </a:stretch>
          </p:blipFill>
          <p:spPr>
            <a:xfrm>
              <a:off x="6861480" y="1332402"/>
              <a:ext cx="1293795" cy="4782195"/>
            </a:xfrm>
            <a:prstGeom prst="rect">
              <a:avLst/>
            </a:prstGeom>
          </p:spPr>
        </p:pic>
        <p:pic>
          <p:nvPicPr>
            <p:cNvPr id="25" name="Picture 24" descr="A suit and hat with a black background&#10;&#10;AI-generated content may be incorrect.">
              <a:extLst>
                <a:ext uri="{FF2B5EF4-FFF2-40B4-BE49-F238E27FC236}">
                  <a16:creationId xmlns:a16="http://schemas.microsoft.com/office/drawing/2014/main" id="{CFC35F62-8C5D-513B-5AD2-0F66D6087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004" r="21339"/>
            <a:stretch>
              <a:fillRect/>
            </a:stretch>
          </p:blipFill>
          <p:spPr>
            <a:xfrm>
              <a:off x="6659517" y="1709949"/>
              <a:ext cx="1836196" cy="243068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A3D2056-D40C-47EA-AFD1-8BD1BAF35006}"/>
              </a:ext>
            </a:extLst>
          </p:cNvPr>
          <p:cNvGrpSpPr/>
          <p:nvPr/>
        </p:nvGrpSpPr>
        <p:grpSpPr>
          <a:xfrm>
            <a:off x="147170" y="1383654"/>
            <a:ext cx="2061462" cy="4782195"/>
            <a:chOff x="514709" y="1383653"/>
            <a:chExt cx="2061462" cy="4782195"/>
          </a:xfrm>
        </p:grpSpPr>
        <p:pic>
          <p:nvPicPr>
            <p:cNvPr id="9" name="Picture 8" descr="A group of mannequins in different colors&#10;&#10;AI-generated content may be incorrect.">
              <a:extLst>
                <a:ext uri="{FF2B5EF4-FFF2-40B4-BE49-F238E27FC236}">
                  <a16:creationId xmlns:a16="http://schemas.microsoft.com/office/drawing/2014/main" id="{2DFB1073-05B2-0817-B08C-F48A09961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76" t="2648" r="66900" b="10004"/>
            <a:stretch>
              <a:fillRect/>
            </a:stretch>
          </p:blipFill>
          <p:spPr>
            <a:xfrm>
              <a:off x="834414" y="1383653"/>
              <a:ext cx="1293795" cy="4782195"/>
            </a:xfrm>
            <a:prstGeom prst="rect">
              <a:avLst/>
            </a:prstGeom>
          </p:spPr>
        </p:pic>
        <p:pic>
          <p:nvPicPr>
            <p:cNvPr id="34" name="Picture 33" descr="A pink one piece with a black background&#10;&#10;AI-generated content may be incorrect.">
              <a:extLst>
                <a:ext uri="{FF2B5EF4-FFF2-40B4-BE49-F238E27FC236}">
                  <a16:creationId xmlns:a16="http://schemas.microsoft.com/office/drawing/2014/main" id="{042D887D-86B4-6485-2E92-C154A0A8B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8519"/>
            <a:stretch>
              <a:fillRect/>
            </a:stretch>
          </p:blipFill>
          <p:spPr>
            <a:xfrm>
              <a:off x="514709" y="2083982"/>
              <a:ext cx="2061462" cy="1743739"/>
            </a:xfrm>
            <a:prstGeom prst="rect">
              <a:avLst/>
            </a:prstGeom>
          </p:spPr>
        </p:pic>
        <p:pic>
          <p:nvPicPr>
            <p:cNvPr id="37" name="Picture 36" descr="A pink one piece with a black background&#10;&#10;AI-generated content may be incorrect.">
              <a:extLst>
                <a:ext uri="{FF2B5EF4-FFF2-40B4-BE49-F238E27FC236}">
                  <a16:creationId xmlns:a16="http://schemas.microsoft.com/office/drawing/2014/main" id="{C668D5C4-7267-828F-F766-4F7A7FE5C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097" t="50295" r="3005" b="23899"/>
            <a:stretch>
              <a:fillRect/>
            </a:stretch>
          </p:blipFill>
          <p:spPr>
            <a:xfrm>
              <a:off x="2013283" y="3671477"/>
              <a:ext cx="513268" cy="435536"/>
            </a:xfrm>
            <a:prstGeom prst="rect">
              <a:avLst/>
            </a:prstGeom>
          </p:spPr>
        </p:pic>
      </p:grpSp>
      <p:pic>
        <p:nvPicPr>
          <p:cNvPr id="7" name="Picture 6" descr="A mannequin wearing a jacket and hat&#10;&#10;AI-generated content may be incorrect.">
            <a:extLst>
              <a:ext uri="{FF2B5EF4-FFF2-40B4-BE49-F238E27FC236}">
                <a16:creationId xmlns:a16="http://schemas.microsoft.com/office/drawing/2014/main" id="{7E5549DB-0DBE-A079-498C-7817306328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9" r="56278"/>
          <a:stretch>
            <a:fillRect/>
          </a:stretch>
        </p:blipFill>
        <p:spPr>
          <a:xfrm>
            <a:off x="6902906" y="1665748"/>
            <a:ext cx="1646605" cy="45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0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DEA08-E314-0C81-E90C-DD23BBB23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nging into a microphone&#10;&#10;AI-generated content may be incorrect.">
            <a:extLst>
              <a:ext uri="{FF2B5EF4-FFF2-40B4-BE49-F238E27FC236}">
                <a16:creationId xmlns:a16="http://schemas.microsoft.com/office/drawing/2014/main" id="{EC403818-00B6-283E-564C-9EA573C59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8" y="1268413"/>
            <a:ext cx="8268300" cy="489743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FF89BE-8897-6C5E-2CF0-FEB3787209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Unique Characteristics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9BF898-252E-CA38-DDFE-6FD2392D4BE2}"/>
              </a:ext>
            </a:extLst>
          </p:cNvPr>
          <p:cNvGrpSpPr/>
          <p:nvPr/>
        </p:nvGrpSpPr>
        <p:grpSpPr>
          <a:xfrm>
            <a:off x="209126" y="1077876"/>
            <a:ext cx="3656106" cy="1931987"/>
            <a:chOff x="431800" y="1268413"/>
            <a:chExt cx="3142673" cy="11626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01A2F78-82FA-302B-059A-B171AE9E1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5DA602-82B0-271D-8E90-86E3A3718796}"/>
                </a:ext>
              </a:extLst>
            </p:cNvPr>
            <p:cNvSpPr txBox="1"/>
            <p:nvPr/>
          </p:nvSpPr>
          <p:spPr>
            <a:xfrm>
              <a:off x="575912" y="1575367"/>
              <a:ext cx="2887134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Indigenous musicians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66F2D23-129B-EBD7-58E6-5A9C80ABFBAD}"/>
              </a:ext>
            </a:extLst>
          </p:cNvPr>
          <p:cNvGrpSpPr/>
          <p:nvPr/>
        </p:nvGrpSpPr>
        <p:grpSpPr>
          <a:xfrm>
            <a:off x="5289783" y="1011274"/>
            <a:ext cx="3657600" cy="1929600"/>
            <a:chOff x="431800" y="1268413"/>
            <a:chExt cx="3142673" cy="116260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CE1E779-0DD6-355B-E87D-D09D7489D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2ACB53-F116-4404-9C6B-9F9B2735F922}"/>
                </a:ext>
              </a:extLst>
            </p:cNvPr>
            <p:cNvSpPr txBox="1"/>
            <p:nvPr/>
          </p:nvSpPr>
          <p:spPr>
            <a:xfrm>
              <a:off x="538091" y="1507611"/>
              <a:ext cx="2835089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traditional and modern instruments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ADD1AE-08DE-F204-8786-FAFC117C6350}"/>
              </a:ext>
            </a:extLst>
          </p:cNvPr>
          <p:cNvGrpSpPr/>
          <p:nvPr/>
        </p:nvGrpSpPr>
        <p:grpSpPr>
          <a:xfrm>
            <a:off x="188568" y="4529951"/>
            <a:ext cx="3657600" cy="1929600"/>
            <a:chOff x="431800" y="1268413"/>
            <a:chExt cx="3142673" cy="116260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5A989C8-4683-5FEF-3DD3-CCFA533F0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V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3627DBD-99D9-59F2-CC15-E14A234FEF93}"/>
                </a:ext>
              </a:extLst>
            </p:cNvPr>
            <p:cNvSpPr txBox="1"/>
            <p:nvPr/>
          </p:nvSpPr>
          <p:spPr>
            <a:xfrm>
              <a:off x="493849" y="1618146"/>
              <a:ext cx="3018574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Indigenous languages and English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9D07D92-12AE-E675-09BC-5204DBAB4F7F}"/>
              </a:ext>
            </a:extLst>
          </p:cNvPr>
          <p:cNvGrpSpPr/>
          <p:nvPr/>
        </p:nvGrpSpPr>
        <p:grpSpPr>
          <a:xfrm>
            <a:off x="5289783" y="4510956"/>
            <a:ext cx="3657600" cy="1929600"/>
            <a:chOff x="431800" y="1268413"/>
            <a:chExt cx="3142673" cy="116260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EC74C0D-E00F-9648-CEBB-FD487EF96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161" b="66107"/>
            <a:stretch>
              <a:fillRect/>
            </a:stretch>
          </p:blipFill>
          <p:spPr>
            <a:xfrm flipH="1" flipV="1">
              <a:off x="431800" y="1268413"/>
              <a:ext cx="3142673" cy="116260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3BA44A6-0E10-0BED-83CA-0121B599BBE9}"/>
                </a:ext>
              </a:extLst>
            </p:cNvPr>
            <p:cNvSpPr txBox="1"/>
            <p:nvPr/>
          </p:nvSpPr>
          <p:spPr>
            <a:xfrm>
              <a:off x="431800" y="1650601"/>
              <a:ext cx="3047671" cy="463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72"/>
                </a:spcBef>
              </a:pP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deeper meaning </a:t>
              </a:r>
              <a:b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</a:br>
              <a:r>
                <a:rPr lang="en-AU" sz="2800" i="0" dirty="0">
                  <a:solidFill>
                    <a:schemeClr val="accent1"/>
                  </a:solidFill>
                  <a:latin typeface="Calibri"/>
                  <a:cs typeface="Calibri"/>
                </a:rPr>
                <a:t>or message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924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273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1" repeatCount="indefinite" fill="hold" display="0">
                      <p:stCondLst>
                        <p:cond delay="indefinite"/>
                      </p:stCondLst>
                    </p:cTn>
                    <p:tgtEl>
                      <p:spTgt spid="19"/>
                    </p:tgtEl>
                  </p:cMediaNode>
                </p:vide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6" dur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A satellite view of a land&#10;&#10;AI-generated content may be incorrect.">
            <a:extLst>
              <a:ext uri="{FF2B5EF4-FFF2-40B4-BE49-F238E27FC236}">
                <a16:creationId xmlns:a16="http://schemas.microsoft.com/office/drawing/2014/main" id="{890E044C-A54E-1D56-998C-2F2E8E630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 b="6812"/>
          <a:stretch>
            <a:fillRect/>
          </a:stretch>
        </p:blipFill>
        <p:spPr>
          <a:xfrm>
            <a:off x="550752" y="1268413"/>
            <a:ext cx="8042495" cy="489743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2C9FA4-1B86-CA07-E0ED-B55A6CA9993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Indigenous Musicians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92D9A6B-D630-23FF-57E5-00A1F3EC2728}"/>
              </a:ext>
            </a:extLst>
          </p:cNvPr>
          <p:cNvGrpSpPr/>
          <p:nvPr/>
        </p:nvGrpSpPr>
        <p:grpSpPr>
          <a:xfrm>
            <a:off x="5307365" y="1683452"/>
            <a:ext cx="1680881" cy="3536576"/>
            <a:chOff x="3396627" y="1305498"/>
            <a:chExt cx="1680881" cy="3536576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FD6CFBF-5F45-EC61-C796-8C2F35041396}"/>
                </a:ext>
              </a:extLst>
            </p:cNvPr>
            <p:cNvSpPr/>
            <p:nvPr/>
          </p:nvSpPr>
          <p:spPr>
            <a:xfrm>
              <a:off x="3396627" y="1305498"/>
              <a:ext cx="1680881" cy="3536576"/>
            </a:xfrm>
            <a:prstGeom prst="roundRect">
              <a:avLst>
                <a:gd name="adj" fmla="val 9229"/>
              </a:avLst>
            </a:prstGeom>
            <a:solidFill>
              <a:schemeClr val="tx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3F0032-80DB-9893-61E0-090A5E4BD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4" t="2265" r="20547" b="7170"/>
            <a:stretch>
              <a:fillRect/>
            </a:stretch>
          </p:blipFill>
          <p:spPr>
            <a:xfrm>
              <a:off x="3459237" y="1381109"/>
              <a:ext cx="1589626" cy="338636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EE22828-E769-6E11-7F28-0DDE48B61AFB}"/>
              </a:ext>
            </a:extLst>
          </p:cNvPr>
          <p:cNvGrpSpPr/>
          <p:nvPr/>
        </p:nvGrpSpPr>
        <p:grpSpPr>
          <a:xfrm>
            <a:off x="5300006" y="1709036"/>
            <a:ext cx="1680881" cy="3536576"/>
            <a:chOff x="3396627" y="1305498"/>
            <a:chExt cx="1680881" cy="3536576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CCBF62CB-4E2E-1FA5-FDE3-5DE261F5B96F}"/>
                </a:ext>
              </a:extLst>
            </p:cNvPr>
            <p:cNvSpPr/>
            <p:nvPr/>
          </p:nvSpPr>
          <p:spPr>
            <a:xfrm>
              <a:off x="3396627" y="1305498"/>
              <a:ext cx="1680881" cy="3536576"/>
            </a:xfrm>
            <a:prstGeom prst="roundRect">
              <a:avLst>
                <a:gd name="adj" fmla="val 9229"/>
              </a:avLst>
            </a:prstGeom>
            <a:solidFill>
              <a:schemeClr val="tx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D3B38B8-EE02-18CA-8B25-F1A2FB9D7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94" r="14794"/>
            <a:stretch/>
          </p:blipFill>
          <p:spPr>
            <a:xfrm>
              <a:off x="3459237" y="1381109"/>
              <a:ext cx="1589626" cy="3386368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F40D4AD-0795-8176-BE60-12CD4DBF1FB0}"/>
              </a:ext>
            </a:extLst>
          </p:cNvPr>
          <p:cNvGrpSpPr/>
          <p:nvPr/>
        </p:nvGrpSpPr>
        <p:grpSpPr>
          <a:xfrm>
            <a:off x="5300006" y="1709036"/>
            <a:ext cx="1680881" cy="3536576"/>
            <a:chOff x="3396627" y="1305498"/>
            <a:chExt cx="1680881" cy="3536576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C2A62599-7D84-8B37-CE11-973C5DA25A87}"/>
                </a:ext>
              </a:extLst>
            </p:cNvPr>
            <p:cNvSpPr/>
            <p:nvPr/>
          </p:nvSpPr>
          <p:spPr>
            <a:xfrm>
              <a:off x="3396627" y="1305498"/>
              <a:ext cx="1680881" cy="3536576"/>
            </a:xfrm>
            <a:prstGeom prst="roundRect">
              <a:avLst>
                <a:gd name="adj" fmla="val 9229"/>
              </a:avLst>
            </a:prstGeom>
            <a:solidFill>
              <a:schemeClr val="tx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91DEEB8-25D2-D505-AB8A-6C8B06601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3" t="15" r="26815" b="-15"/>
            <a:stretch>
              <a:fillRect/>
            </a:stretch>
          </p:blipFill>
          <p:spPr>
            <a:xfrm>
              <a:off x="3459237" y="1381109"/>
              <a:ext cx="1589626" cy="338636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A0B6ADC-9AF6-8CC5-6E3A-90D3E78B1D35}"/>
              </a:ext>
            </a:extLst>
          </p:cNvPr>
          <p:cNvGrpSpPr/>
          <p:nvPr/>
        </p:nvGrpSpPr>
        <p:grpSpPr>
          <a:xfrm>
            <a:off x="5300006" y="1709036"/>
            <a:ext cx="1680881" cy="3536576"/>
            <a:chOff x="3396627" y="1305498"/>
            <a:chExt cx="1680881" cy="3536576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DEBAAEA4-82AA-3AB1-7B0F-CD68B6090C66}"/>
                </a:ext>
              </a:extLst>
            </p:cNvPr>
            <p:cNvSpPr/>
            <p:nvPr/>
          </p:nvSpPr>
          <p:spPr>
            <a:xfrm>
              <a:off x="3396627" y="1305498"/>
              <a:ext cx="1680881" cy="3536576"/>
            </a:xfrm>
            <a:prstGeom prst="roundRect">
              <a:avLst>
                <a:gd name="adj" fmla="val 9229"/>
              </a:avLst>
            </a:prstGeom>
            <a:solidFill>
              <a:schemeClr val="tx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202FCD3-233B-43F2-8519-B72DB3EC5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94" r="14794"/>
            <a:stretch/>
          </p:blipFill>
          <p:spPr>
            <a:xfrm>
              <a:off x="3459237" y="1381109"/>
              <a:ext cx="1589626" cy="338636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47EE709-9357-40A9-88F5-75011B15FDD0}"/>
              </a:ext>
            </a:extLst>
          </p:cNvPr>
          <p:cNvGrpSpPr/>
          <p:nvPr/>
        </p:nvGrpSpPr>
        <p:grpSpPr>
          <a:xfrm>
            <a:off x="5300006" y="1709036"/>
            <a:ext cx="1680881" cy="3536576"/>
            <a:chOff x="7014387" y="180555"/>
            <a:chExt cx="1680881" cy="3536576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54027C94-4F93-5025-9261-E83F488CADA6}"/>
                </a:ext>
              </a:extLst>
            </p:cNvPr>
            <p:cNvSpPr/>
            <p:nvPr/>
          </p:nvSpPr>
          <p:spPr>
            <a:xfrm>
              <a:off x="7014387" y="180555"/>
              <a:ext cx="1680881" cy="3536576"/>
            </a:xfrm>
            <a:prstGeom prst="roundRect">
              <a:avLst>
                <a:gd name="adj" fmla="val 9229"/>
              </a:avLst>
            </a:prstGeom>
            <a:solidFill>
              <a:schemeClr val="tx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 dirty="0">
                <a:solidFill>
                  <a:schemeClr val="tx2"/>
                </a:solidFill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46A55E-6686-4C3B-0B63-F6BFE803F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48" r="14648"/>
            <a:stretch/>
          </p:blipFill>
          <p:spPr>
            <a:xfrm>
              <a:off x="7059735" y="270972"/>
              <a:ext cx="1589059" cy="3371198"/>
            </a:xfrm>
            <a:prstGeom prst="rect">
              <a:avLst/>
            </a:prstGeom>
          </p:spPr>
        </p:pic>
      </p:grpSp>
      <p:pic>
        <p:nvPicPr>
          <p:cNvPr id="44" name="Picture 43" descr="A hand holding a cell phone&#10;&#10;AI-generated content may be incorrect.">
            <a:extLst>
              <a:ext uri="{FF2B5EF4-FFF2-40B4-BE49-F238E27FC236}">
                <a16:creationId xmlns:a16="http://schemas.microsoft.com/office/drawing/2014/main" id="{9B88F637-6902-597F-FC5F-9663D6B3AD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6" t="30313" r="35737" b="-365"/>
          <a:stretch>
            <a:fillRect/>
          </a:stretch>
        </p:blipFill>
        <p:spPr>
          <a:xfrm>
            <a:off x="4932599" y="1204913"/>
            <a:ext cx="3662399" cy="5787603"/>
          </a:xfrm>
          <a:prstGeom prst="rect">
            <a:avLst/>
          </a:prstGeom>
        </p:spPr>
      </p:pic>
      <p:pic>
        <p:nvPicPr>
          <p:cNvPr id="45" name="Picture 44" descr="A hand holding a cell phone&#10;&#10;AI-generated content may be incorrect.">
            <a:extLst>
              <a:ext uri="{FF2B5EF4-FFF2-40B4-BE49-F238E27FC236}">
                <a16:creationId xmlns:a16="http://schemas.microsoft.com/office/drawing/2014/main" id="{F429803D-B455-8C87-3E27-C20C2125D2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8" t="32237" r="-1675" b="-2289"/>
          <a:stretch>
            <a:fillRect/>
          </a:stretch>
        </p:blipFill>
        <p:spPr>
          <a:xfrm>
            <a:off x="4930848" y="1394412"/>
            <a:ext cx="3662399" cy="57876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0682D2-6C54-BFF4-80E4-8DFAD38AC6C5}"/>
              </a:ext>
            </a:extLst>
          </p:cNvPr>
          <p:cNvSpPr txBox="1"/>
          <p:nvPr/>
        </p:nvSpPr>
        <p:spPr>
          <a:xfrm>
            <a:off x="2978188" y="89476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5D893F-0A96-A261-0A9C-0BA55CC2B3AE}"/>
              </a:ext>
            </a:extLst>
          </p:cNvPr>
          <p:cNvSpPr txBox="1"/>
          <p:nvPr/>
        </p:nvSpPr>
        <p:spPr>
          <a:xfrm>
            <a:off x="3098871" y="94634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42" name="Picture 41" descr="A hand holding a cell phone&#10;&#10;AI-generated content may be incorrect.">
            <a:extLst>
              <a:ext uri="{FF2B5EF4-FFF2-40B4-BE49-F238E27FC236}">
                <a16:creationId xmlns:a16="http://schemas.microsoft.com/office/drawing/2014/main" id="{AC4544CD-D9A3-BB10-B7D7-04DDBEBFE8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8" r="69118"/>
          <a:stretch>
            <a:fillRect/>
          </a:stretch>
        </p:blipFill>
        <p:spPr>
          <a:xfrm>
            <a:off x="4981666" y="1179329"/>
            <a:ext cx="3401899" cy="578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9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BC5B2-D2FB-595D-DD75-E9DB500A6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on the grass&#10;&#10;AI-generated content may be incorrect.">
            <a:extLst>
              <a:ext uri="{FF2B5EF4-FFF2-40B4-BE49-F238E27FC236}">
                <a16:creationId xmlns:a16="http://schemas.microsoft.com/office/drawing/2014/main" id="{86812408-945A-A014-9BE7-5C715C4FA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A person and person playing a keyboard&#10;&#10;AI-generated content may be incorrect.">
            <a:extLst>
              <a:ext uri="{FF2B5EF4-FFF2-40B4-BE49-F238E27FC236}">
                <a16:creationId xmlns:a16="http://schemas.microsoft.com/office/drawing/2014/main" id="{EEC66A54-DC31-9D0C-5A67-CA298A7E9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84"/>
          <a:stretch>
            <a:fillRect/>
          </a:stretch>
        </p:blipFill>
        <p:spPr>
          <a:xfrm>
            <a:off x="5327726" y="2265731"/>
            <a:ext cx="765717" cy="1319722"/>
          </a:xfrm>
          <a:prstGeom prst="rect">
            <a:avLst/>
          </a:prstGeom>
        </p:spPr>
      </p:pic>
      <p:pic>
        <p:nvPicPr>
          <p:cNvPr id="7" name="Picture 6" descr="A couple of men singing&#10;&#10;AI-generated content may be incorrect.">
            <a:extLst>
              <a:ext uri="{FF2B5EF4-FFF2-40B4-BE49-F238E27FC236}">
                <a16:creationId xmlns:a16="http://schemas.microsoft.com/office/drawing/2014/main" id="{0598BAA7-BF04-3AED-8807-E915FAD12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84"/>
          <a:stretch>
            <a:fillRect/>
          </a:stretch>
        </p:blipFill>
        <p:spPr>
          <a:xfrm>
            <a:off x="6005182" y="2290701"/>
            <a:ext cx="765717" cy="1319723"/>
          </a:xfrm>
          <a:prstGeom prst="rect">
            <a:avLst/>
          </a:prstGeom>
        </p:spPr>
      </p:pic>
      <p:pic>
        <p:nvPicPr>
          <p:cNvPr id="14" name="Picture 13" descr="A group of men playing instruments&#10;&#10;AI-generated content may be incorrect.">
            <a:extLst>
              <a:ext uri="{FF2B5EF4-FFF2-40B4-BE49-F238E27FC236}">
                <a16:creationId xmlns:a16="http://schemas.microsoft.com/office/drawing/2014/main" id="{83E3C794-F2CA-6B63-7AB7-AEBE91DD8D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4" r="2742"/>
          <a:stretch>
            <a:fillRect/>
          </a:stretch>
        </p:blipFill>
        <p:spPr>
          <a:xfrm>
            <a:off x="3293054" y="2305705"/>
            <a:ext cx="993911" cy="1319723"/>
          </a:xfrm>
          <a:prstGeom prst="rect">
            <a:avLst/>
          </a:prstGeom>
        </p:spPr>
      </p:pic>
      <p:pic>
        <p:nvPicPr>
          <p:cNvPr id="15" name="Picture 14" descr="A person and person playing a keyboard&#10;&#10;AI-generated content may be incorrect.">
            <a:extLst>
              <a:ext uri="{FF2B5EF4-FFF2-40B4-BE49-F238E27FC236}">
                <a16:creationId xmlns:a16="http://schemas.microsoft.com/office/drawing/2014/main" id="{E344F43E-E4EF-15ED-FF33-DC39DD6B0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6" r="-1"/>
          <a:stretch>
            <a:fillRect/>
          </a:stretch>
        </p:blipFill>
        <p:spPr>
          <a:xfrm>
            <a:off x="1930639" y="2305705"/>
            <a:ext cx="993911" cy="1319722"/>
          </a:xfrm>
          <a:prstGeom prst="rect">
            <a:avLst/>
          </a:prstGeom>
        </p:spPr>
      </p:pic>
      <p:pic>
        <p:nvPicPr>
          <p:cNvPr id="16" name="Picture 15" descr="A group of men playing instruments&#10;&#10;AI-generated content may be incorrect.">
            <a:extLst>
              <a:ext uri="{FF2B5EF4-FFF2-40B4-BE49-F238E27FC236}">
                <a16:creationId xmlns:a16="http://schemas.microsoft.com/office/drawing/2014/main" id="{FA3487ED-6F1A-B4C9-5DDC-599A1E969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5" r="63878"/>
          <a:stretch>
            <a:fillRect/>
          </a:stretch>
        </p:blipFill>
        <p:spPr>
          <a:xfrm>
            <a:off x="2702162" y="2322113"/>
            <a:ext cx="669669" cy="1319723"/>
          </a:xfrm>
          <a:prstGeom prst="rect">
            <a:avLst/>
          </a:prstGeom>
        </p:spPr>
      </p:pic>
      <p:pic>
        <p:nvPicPr>
          <p:cNvPr id="17" name="Picture 16" descr="A couple of men singing&#10;&#10;AI-generated content may be incorrect.">
            <a:extLst>
              <a:ext uri="{FF2B5EF4-FFF2-40B4-BE49-F238E27FC236}">
                <a16:creationId xmlns:a16="http://schemas.microsoft.com/office/drawing/2014/main" id="{839D817F-1E53-F4FB-5E47-D2495A704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6" r="10548"/>
          <a:stretch>
            <a:fillRect/>
          </a:stretch>
        </p:blipFill>
        <p:spPr>
          <a:xfrm>
            <a:off x="4571993" y="2315673"/>
            <a:ext cx="765717" cy="1319723"/>
          </a:xfrm>
          <a:prstGeom prst="rect">
            <a:avLst/>
          </a:prstGeom>
        </p:spPr>
      </p:pic>
      <p:pic>
        <p:nvPicPr>
          <p:cNvPr id="18" name="Picture 17" descr="A person and person singing into a microphone&#10;&#10;AI-generated content may be incorrect.">
            <a:extLst>
              <a:ext uri="{FF2B5EF4-FFF2-40B4-BE49-F238E27FC236}">
                <a16:creationId xmlns:a16="http://schemas.microsoft.com/office/drawing/2014/main" id="{26904006-2D3C-093B-E4C9-D9525E181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9" r="-3714"/>
          <a:stretch>
            <a:fillRect/>
          </a:stretch>
        </p:blipFill>
        <p:spPr>
          <a:xfrm>
            <a:off x="6073993" y="2322113"/>
            <a:ext cx="1064140" cy="1319722"/>
          </a:xfrm>
          <a:prstGeom prst="rect">
            <a:avLst/>
          </a:prstGeom>
        </p:spPr>
      </p:pic>
      <p:pic>
        <p:nvPicPr>
          <p:cNvPr id="9" name="Picture 8" descr="A person and person singing into a microphone&#10;&#10;AI-generated content may be incorrect.">
            <a:extLst>
              <a:ext uri="{FF2B5EF4-FFF2-40B4-BE49-F238E27FC236}">
                <a16:creationId xmlns:a16="http://schemas.microsoft.com/office/drawing/2014/main" id="{497D8090-3EE9-3516-14C6-F7B145487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84"/>
          <a:stretch>
            <a:fillRect/>
          </a:stretch>
        </p:blipFill>
        <p:spPr>
          <a:xfrm>
            <a:off x="4082007" y="2265731"/>
            <a:ext cx="765718" cy="131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7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B7D66-AF8D-7769-6FA6-7115FC9DD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on the grass&#10;&#10;AI-generated content may be incorrect.">
            <a:extLst>
              <a:ext uri="{FF2B5EF4-FFF2-40B4-BE49-F238E27FC236}">
                <a16:creationId xmlns:a16="http://schemas.microsoft.com/office/drawing/2014/main" id="{779B80D0-AC09-191C-73AF-6F0F9D716B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-3963126" y="-646975"/>
            <a:ext cx="17118632" cy="12838975"/>
          </a:xfrm>
          <a:prstGeom prst="rect">
            <a:avLst/>
          </a:prstGeom>
        </p:spPr>
      </p:pic>
      <p:pic>
        <p:nvPicPr>
          <p:cNvPr id="5" name="Picture 4" descr="A person and person playing a keyboard&#10;&#10;AI-generated content may be incorrect.">
            <a:extLst>
              <a:ext uri="{FF2B5EF4-FFF2-40B4-BE49-F238E27FC236}">
                <a16:creationId xmlns:a16="http://schemas.microsoft.com/office/drawing/2014/main" id="{75865E3C-B1B4-FCE9-50BF-B5EF746DB5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84"/>
          <a:stretch>
            <a:fillRect/>
          </a:stretch>
        </p:blipFill>
        <p:spPr>
          <a:xfrm>
            <a:off x="6010997" y="3594737"/>
            <a:ext cx="1433511" cy="2470674"/>
          </a:xfrm>
          <a:prstGeom prst="rect">
            <a:avLst/>
          </a:prstGeom>
        </p:spPr>
      </p:pic>
      <p:pic>
        <p:nvPicPr>
          <p:cNvPr id="7" name="Picture 6" descr="A couple of men singing&#10;&#10;AI-generated content may be incorrect.">
            <a:extLst>
              <a:ext uri="{FF2B5EF4-FFF2-40B4-BE49-F238E27FC236}">
                <a16:creationId xmlns:a16="http://schemas.microsoft.com/office/drawing/2014/main" id="{6293188C-3779-E87D-741D-C4FF5C8772F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84"/>
          <a:stretch>
            <a:fillRect/>
          </a:stretch>
        </p:blipFill>
        <p:spPr>
          <a:xfrm>
            <a:off x="7279274" y="3641484"/>
            <a:ext cx="1433511" cy="2470675"/>
          </a:xfrm>
          <a:prstGeom prst="rect">
            <a:avLst/>
          </a:prstGeom>
        </p:spPr>
      </p:pic>
      <p:pic>
        <p:nvPicPr>
          <p:cNvPr id="14" name="Picture 13" descr="A group of men playing instruments&#10;&#10;AI-generated content may be incorrect.">
            <a:extLst>
              <a:ext uri="{FF2B5EF4-FFF2-40B4-BE49-F238E27FC236}">
                <a16:creationId xmlns:a16="http://schemas.microsoft.com/office/drawing/2014/main" id="{D2525AFE-A670-AF00-0C7D-A66A0C846C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4" r="2742"/>
          <a:stretch>
            <a:fillRect/>
          </a:stretch>
        </p:blipFill>
        <p:spPr>
          <a:xfrm>
            <a:off x="2201855" y="3669573"/>
            <a:ext cx="1860717" cy="2470675"/>
          </a:xfrm>
          <a:prstGeom prst="rect">
            <a:avLst/>
          </a:prstGeom>
        </p:spPr>
      </p:pic>
      <p:pic>
        <p:nvPicPr>
          <p:cNvPr id="15" name="Picture 14" descr="A person and person playing a keyboard&#10;&#10;AI-generated content may be incorrect.">
            <a:extLst>
              <a:ext uri="{FF2B5EF4-FFF2-40B4-BE49-F238E27FC236}">
                <a16:creationId xmlns:a16="http://schemas.microsoft.com/office/drawing/2014/main" id="{779E826F-626E-B198-F1EC-3FD55760E10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6" r="-1"/>
          <a:stretch>
            <a:fillRect/>
          </a:stretch>
        </p:blipFill>
        <p:spPr>
          <a:xfrm>
            <a:off x="-348745" y="3669573"/>
            <a:ext cx="1860717" cy="2470674"/>
          </a:xfrm>
          <a:prstGeom prst="rect">
            <a:avLst/>
          </a:prstGeom>
        </p:spPr>
      </p:pic>
      <p:pic>
        <p:nvPicPr>
          <p:cNvPr id="16" name="Picture 15" descr="A group of men playing instruments&#10;&#10;AI-generated content may be incorrect.">
            <a:extLst>
              <a:ext uri="{FF2B5EF4-FFF2-40B4-BE49-F238E27FC236}">
                <a16:creationId xmlns:a16="http://schemas.microsoft.com/office/drawing/2014/main" id="{F559668A-24A2-4251-84FB-ECC8C79B991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5" r="63878"/>
          <a:stretch>
            <a:fillRect/>
          </a:stretch>
        </p:blipFill>
        <p:spPr>
          <a:xfrm>
            <a:off x="1095636" y="3700291"/>
            <a:ext cx="1253699" cy="2470675"/>
          </a:xfrm>
          <a:prstGeom prst="rect">
            <a:avLst/>
          </a:prstGeom>
        </p:spPr>
      </p:pic>
      <p:pic>
        <p:nvPicPr>
          <p:cNvPr id="17" name="Picture 16" descr="A couple of men singing&#10;&#10;AI-generated content may be incorrect.">
            <a:extLst>
              <a:ext uri="{FF2B5EF4-FFF2-40B4-BE49-F238E27FC236}">
                <a16:creationId xmlns:a16="http://schemas.microsoft.com/office/drawing/2014/main" id="{C93A49A5-1C62-6011-EDD3-07EEE3860A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6" r="10548"/>
          <a:stretch>
            <a:fillRect/>
          </a:stretch>
        </p:blipFill>
        <p:spPr>
          <a:xfrm>
            <a:off x="4596177" y="3688235"/>
            <a:ext cx="1433511" cy="2470675"/>
          </a:xfrm>
          <a:prstGeom prst="rect">
            <a:avLst/>
          </a:prstGeom>
        </p:spPr>
      </p:pic>
      <p:pic>
        <p:nvPicPr>
          <p:cNvPr id="18" name="Picture 17" descr="A person and person singing into a microphone&#10;&#10;AI-generated content may be incorrect.">
            <a:extLst>
              <a:ext uri="{FF2B5EF4-FFF2-40B4-BE49-F238E27FC236}">
                <a16:creationId xmlns:a16="http://schemas.microsoft.com/office/drawing/2014/main" id="{EC795A21-B34C-2ECC-BD94-62B05CB43C4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9" r="-3714"/>
          <a:stretch>
            <a:fillRect/>
          </a:stretch>
        </p:blipFill>
        <p:spPr>
          <a:xfrm>
            <a:off x="7408096" y="3700291"/>
            <a:ext cx="1992194" cy="2470674"/>
          </a:xfrm>
          <a:prstGeom prst="rect">
            <a:avLst/>
          </a:prstGeom>
        </p:spPr>
      </p:pic>
      <p:pic>
        <p:nvPicPr>
          <p:cNvPr id="9" name="Picture 8" descr="A person and person singing into a microphone&#10;&#10;AI-generated content may be incorrect.">
            <a:extLst>
              <a:ext uri="{FF2B5EF4-FFF2-40B4-BE49-F238E27FC236}">
                <a16:creationId xmlns:a16="http://schemas.microsoft.com/office/drawing/2014/main" id="{83879157-77A6-2C19-8206-54BB941F77C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84"/>
          <a:stretch>
            <a:fillRect/>
          </a:stretch>
        </p:blipFill>
        <p:spPr>
          <a:xfrm>
            <a:off x="3678866" y="3594737"/>
            <a:ext cx="1433514" cy="24706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2A66C9-5EDA-2E6F-CECB-102622BD87EC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9" b="36251"/>
          <a:stretch>
            <a:fillRect/>
          </a:stretch>
        </p:blipFill>
        <p:spPr>
          <a:xfrm>
            <a:off x="-109248" y="640603"/>
            <a:ext cx="9226686" cy="28142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0844E2-B9D5-365C-2469-F6C25429238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903268">
            <a:off x="1323191" y="-543214"/>
            <a:ext cx="5997246" cy="449793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92FC92-600C-5906-E69A-307F49CCB76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63" b="89996" l="9443" r="91738">
                        <a14:foregroundMark x1="9443" y1="18403" x2="9443" y2="17950"/>
                        <a14:foregroundMark x1="88883" y1="34623" x2="88883" y2="34623"/>
                        <a14:foregroundMark x1="88883" y1="34623" x2="85479" y2="39317"/>
                        <a14:foregroundMark x1="89459" y1="38905" x2="86330" y2="34212"/>
                        <a14:foregroundMark x1="90036" y1="38452" x2="86906" y2="38452"/>
                        <a14:foregroundMark x1="91463" y1="38905" x2="91738" y2="37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47888">
            <a:off x="1346845" y="249651"/>
            <a:ext cx="5988024" cy="39920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diff_style-didgeridoo-intro-8-d-18-9-24-257130">
            <a:hlinkClick r:id="" action="ppaction://media"/>
            <a:extLst>
              <a:ext uri="{FF2B5EF4-FFF2-40B4-BE49-F238E27FC236}">
                <a16:creationId xmlns:a16="http://schemas.microsoft.com/office/drawing/2014/main" id="{DB8880D3-25F5-D09F-2B09-1E1D646B8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3574912" y="8022053"/>
            <a:ext cx="812800" cy="812800"/>
          </a:xfrm>
          <a:prstGeom prst="rect">
            <a:avLst/>
          </a:prstGeom>
        </p:spPr>
      </p:pic>
      <p:pic>
        <p:nvPicPr>
          <p:cNvPr id="35" name="Picture 34" descr="A close-up of hands touching each other&#10;&#10;AI-generated content may be incorrect.">
            <a:extLst>
              <a:ext uri="{FF2B5EF4-FFF2-40B4-BE49-F238E27FC236}">
                <a16:creationId xmlns:a16="http://schemas.microsoft.com/office/drawing/2014/main" id="{A515C624-4A9D-94AB-C31F-9EF5DF8461A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6070" r="48529"/>
          <a:stretch/>
        </p:blipFill>
        <p:spPr>
          <a:xfrm>
            <a:off x="3399663" y="500570"/>
            <a:ext cx="2393025" cy="2590373"/>
          </a:xfrm>
          <a:prstGeom prst="rect">
            <a:avLst/>
          </a:prstGeom>
        </p:spPr>
      </p:pic>
      <p:pic>
        <p:nvPicPr>
          <p:cNvPr id="23" name="voice">
            <a:hlinkClick r:id="" action="ppaction://media"/>
            <a:extLst>
              <a:ext uri="{FF2B5EF4-FFF2-40B4-BE49-F238E27FC236}">
                <a16:creationId xmlns:a16="http://schemas.microsoft.com/office/drawing/2014/main" id="{A7F51AD5-4898-ADD8-3EB3-A2E1335071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65200" y="8082420"/>
            <a:ext cx="812800" cy="812800"/>
          </a:xfrm>
          <a:prstGeom prst="rect">
            <a:avLst/>
          </a:prstGeom>
        </p:spPr>
      </p:pic>
      <p:pic>
        <p:nvPicPr>
          <p:cNvPr id="26" name="freesound_community-guitar-riff-2-47651">
            <a:hlinkClick r:id="" action="ppaction://media"/>
            <a:extLst>
              <a:ext uri="{FF2B5EF4-FFF2-40B4-BE49-F238E27FC236}">
                <a16:creationId xmlns:a16="http://schemas.microsoft.com/office/drawing/2014/main" id="{C012F57A-2BF3-2058-6073-4E20ABE7E4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49705" y="8097688"/>
            <a:ext cx="812800" cy="812800"/>
          </a:xfrm>
          <a:prstGeom prst="rect">
            <a:avLst/>
          </a:prstGeom>
        </p:spPr>
      </p:pic>
      <p:pic>
        <p:nvPicPr>
          <p:cNvPr id="29" name="Picture 28" descr="A mouth with teeth and mouth open&#10;&#10;AI-generated content may be incorrect.">
            <a:extLst>
              <a:ext uri="{FF2B5EF4-FFF2-40B4-BE49-F238E27FC236}">
                <a16:creationId xmlns:a16="http://schemas.microsoft.com/office/drawing/2014/main" id="{182D92D3-A44A-573A-A23B-6DC64E2E97D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7" t="14352" r="31961" b="21909"/>
          <a:stretch>
            <a:fillRect/>
          </a:stretch>
        </p:blipFill>
        <p:spPr>
          <a:xfrm>
            <a:off x="3678866" y="976858"/>
            <a:ext cx="1650459" cy="20865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439287F-7315-9AAC-5092-AA35C92501A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941042">
            <a:off x="2786145" y="-1203995"/>
            <a:ext cx="4185142" cy="6277714"/>
          </a:xfrm>
          <a:prstGeom prst="ellipse">
            <a:avLst/>
          </a:prstGeom>
        </p:spPr>
      </p:pic>
      <p:pic>
        <p:nvPicPr>
          <p:cNvPr id="30" name="Picture 29" descr="A drum set with a pedal&#10;&#10;AI-generated content may be incorrect.">
            <a:extLst>
              <a:ext uri="{FF2B5EF4-FFF2-40B4-BE49-F238E27FC236}">
                <a16:creationId xmlns:a16="http://schemas.microsoft.com/office/drawing/2014/main" id="{C7AA5D78-32B9-66B0-2D08-B6BF4E873CA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8" r="9797" b="2916"/>
          <a:stretch/>
        </p:blipFill>
        <p:spPr>
          <a:xfrm>
            <a:off x="2805172" y="552904"/>
            <a:ext cx="3205825" cy="2712593"/>
          </a:xfrm>
          <a:prstGeom prst="rect">
            <a:avLst/>
          </a:prstGeom>
        </p:spPr>
      </p:pic>
      <p:pic>
        <p:nvPicPr>
          <p:cNvPr id="31" name="freesound_community-drum-groove-71987">
            <a:hlinkClick r:id="" action="ppaction://media"/>
            <a:extLst>
              <a:ext uri="{FF2B5EF4-FFF2-40B4-BE49-F238E27FC236}">
                <a16:creationId xmlns:a16="http://schemas.microsoft.com/office/drawing/2014/main" id="{389A8A1E-BAA3-3968-1DC7-2A872D6F97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795455" y="8054506"/>
            <a:ext cx="812800" cy="812800"/>
          </a:xfrm>
          <a:prstGeom prst="rect">
            <a:avLst/>
          </a:prstGeom>
        </p:spPr>
      </p:pic>
      <p:pic>
        <p:nvPicPr>
          <p:cNvPr id="33" name="Picture 32" descr="A black and white piano&#10;&#10;AI-generated content may be incorrect.">
            <a:extLst>
              <a:ext uri="{FF2B5EF4-FFF2-40B4-BE49-F238E27FC236}">
                <a16:creationId xmlns:a16="http://schemas.microsoft.com/office/drawing/2014/main" id="{2298E6CA-8807-5B34-FCFE-8E7CF378743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65" b="32140"/>
          <a:stretch>
            <a:fillRect/>
          </a:stretch>
        </p:blipFill>
        <p:spPr>
          <a:xfrm>
            <a:off x="1134404" y="1312597"/>
            <a:ext cx="6547360" cy="1757698"/>
          </a:xfrm>
          <a:prstGeom prst="rect">
            <a:avLst/>
          </a:prstGeom>
        </p:spPr>
      </p:pic>
      <p:pic>
        <p:nvPicPr>
          <p:cNvPr id="34" name="u_cn78t2855u-cang-lon-ta-lai-cang-hoai-niem-nhung-thu-a-qua-210213">
            <a:hlinkClick r:id="" action="ppaction://media"/>
            <a:extLst>
              <a:ext uri="{FF2B5EF4-FFF2-40B4-BE49-F238E27FC236}">
                <a16:creationId xmlns:a16="http://schemas.microsoft.com/office/drawing/2014/main" id="{960BB5B5-A6C4-1AD7-4B1A-6F34CDA17A9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805172" y="8054506"/>
            <a:ext cx="812800" cy="812800"/>
          </a:xfrm>
          <a:prstGeom prst="rect">
            <a:avLst/>
          </a:prstGeom>
        </p:spPr>
      </p:pic>
      <p:pic>
        <p:nvPicPr>
          <p:cNvPr id="36" name="275284__dylanbigdaddy__clap-rythym-5">
            <a:hlinkClick r:id="" action="ppaction://media"/>
            <a:extLst>
              <a:ext uri="{FF2B5EF4-FFF2-40B4-BE49-F238E27FC236}">
                <a16:creationId xmlns:a16="http://schemas.microsoft.com/office/drawing/2014/main" id="{D91A9881-8258-27DF-D7C9-3487270B044A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end="4083.9739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2636514" y="7978210"/>
            <a:ext cx="812800" cy="812800"/>
          </a:xfrm>
          <a:prstGeom prst="rect">
            <a:avLst/>
          </a:prstGeom>
        </p:spPr>
      </p:pic>
      <p:pic>
        <p:nvPicPr>
          <p:cNvPr id="37" name="freesound_community-a-few-samples-of-clapping-97070">
            <a:hlinkClick r:id="" action="ppaction://media"/>
            <a:extLst>
              <a:ext uri="{FF2B5EF4-FFF2-40B4-BE49-F238E27FC236}">
                <a16:creationId xmlns:a16="http://schemas.microsoft.com/office/drawing/2014/main" id="{787C0DD3-A474-2B55-18D5-ABF7224BE8A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673572" y="7978210"/>
            <a:ext cx="812800" cy="812800"/>
          </a:xfrm>
          <a:prstGeom prst="rect">
            <a:avLst/>
          </a:prstGeom>
        </p:spPr>
      </p:pic>
      <p:pic>
        <p:nvPicPr>
          <p:cNvPr id="39" name="Picture 38" descr="A hand holding a microphone&#10;&#10;AI-generated content may be incorrect.">
            <a:extLst>
              <a:ext uri="{FF2B5EF4-FFF2-40B4-BE49-F238E27FC236}">
                <a16:creationId xmlns:a16="http://schemas.microsoft.com/office/drawing/2014/main" id="{877087C9-DAD5-F7D7-6D9D-B031EC9F7CD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594" y="640603"/>
            <a:ext cx="4344278" cy="2896185"/>
          </a:xfrm>
          <a:prstGeom prst="rect">
            <a:avLst/>
          </a:prstGeom>
        </p:spPr>
      </p:pic>
      <p:pic>
        <p:nvPicPr>
          <p:cNvPr id="40" name="freesound_community-bass-beat-26632">
            <a:hlinkClick r:id="" action="ppaction://media"/>
            <a:extLst>
              <a:ext uri="{FF2B5EF4-FFF2-40B4-BE49-F238E27FC236}">
                <a16:creationId xmlns:a16="http://schemas.microsoft.com/office/drawing/2014/main" id="{E88668EE-1776-5177-4C34-B09B12FDD119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5">
                  <p14:trim st="4927.3961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783375" y="80604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56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4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4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12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126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0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48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384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849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075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752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1449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496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019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192"/>
                            </p:stCondLst>
                            <p:childTnLst>
                              <p:par>
                                <p:cTn id="1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1849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3KN27SNVY5CS-90160594-429662</_dlc_DocId>
    <_dlc_DocIdUrl xmlns="f315eb64-a02b-4bd5-a84c-38ab918c4ccd">
      <Url>https://ggsaus.sharepoint.com/sites/Curriculum/_layouts/15/DocIdRedir.aspx?ID=3KN27SNVY5CS-90160594-429662</Url>
      <Description>3KN27SNVY5CS-90160594-429662</Description>
    </_dlc_DocIdUrl>
  </documentManagement>
</p:properties>
</file>

<file path=customXml/itemProps1.xml><?xml version="1.0" encoding="utf-8"?>
<ds:datastoreItem xmlns:ds="http://schemas.openxmlformats.org/officeDocument/2006/customXml" ds:itemID="{E7D221E7-D7AB-47D8-8DC4-D84828A042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CCA1584-9CA9-46D4-BE44-1AD376E0FB8E}">
  <ds:schemaRefs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sharepoint/v3/fields"/>
    <ds:schemaRef ds:uri="f315eb64-a02b-4bd5-a84c-38ab918c4ccd"/>
    <ds:schemaRef ds:uri="d63ea73a-d7e6-4e3a-bf41-d78273581467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1954</TotalTime>
  <Words>385</Words>
  <Application>Microsoft Macintosh PowerPoint</Application>
  <PresentationFormat>On-screen Show (4:3)</PresentationFormat>
  <Paragraphs>76</Paragraphs>
  <Slides>24</Slides>
  <Notes>23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Aptos</vt:lpstr>
      <vt:lpstr>Arial</vt:lpstr>
      <vt:lpstr>Calibr</vt:lpstr>
      <vt:lpstr>Calibri</vt:lpstr>
      <vt:lpstr>Dreaming Outloud Pro</vt:lpstr>
      <vt:lpstr>Programme</vt:lpstr>
      <vt:lpstr>Segoe UI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Shirley Serban</cp:lastModifiedBy>
  <cp:revision>23</cp:revision>
  <cp:lastPrinted>2017-11-01T05:39:03Z</cp:lastPrinted>
  <dcterms:created xsi:type="dcterms:W3CDTF">2023-10-25T11:23:23Z</dcterms:created>
  <dcterms:modified xsi:type="dcterms:W3CDTF">2026-02-19T02:02:11Z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c47148d1-0b19-43d3-b9fd-15505ca995af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