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</p:sldMasterIdLst>
  <p:notesMasterIdLst>
    <p:notesMasterId r:id="rId32"/>
  </p:notesMasterIdLst>
  <p:handoutMasterIdLst>
    <p:handoutMasterId r:id="rId33"/>
  </p:handoutMasterIdLst>
  <p:sldIdLst>
    <p:sldId id="256" r:id="rId6"/>
    <p:sldId id="2110" r:id="rId7"/>
    <p:sldId id="266" r:id="rId8"/>
    <p:sldId id="324" r:id="rId9"/>
    <p:sldId id="272" r:id="rId10"/>
    <p:sldId id="326" r:id="rId11"/>
    <p:sldId id="278" r:id="rId12"/>
    <p:sldId id="366" r:id="rId13"/>
    <p:sldId id="383" r:id="rId14"/>
    <p:sldId id="384" r:id="rId15"/>
    <p:sldId id="385" r:id="rId16"/>
    <p:sldId id="386" r:id="rId17"/>
    <p:sldId id="387" r:id="rId18"/>
    <p:sldId id="388" r:id="rId19"/>
    <p:sldId id="2125" r:id="rId20"/>
    <p:sldId id="389" r:id="rId21"/>
    <p:sldId id="2133" r:id="rId22"/>
    <p:sldId id="2134" r:id="rId23"/>
    <p:sldId id="2135" r:id="rId24"/>
    <p:sldId id="2136" r:id="rId25"/>
    <p:sldId id="2137" r:id="rId26"/>
    <p:sldId id="2138" r:id="rId27"/>
    <p:sldId id="2139" r:id="rId28"/>
    <p:sldId id="274" r:id="rId29"/>
    <p:sldId id="2132" r:id="rId30"/>
    <p:sldId id="275" r:id="rId31"/>
  </p:sldIdLst>
  <p:sldSz cx="9144000" cy="6858000" type="screen4x3"/>
  <p:notesSz cx="9939338" cy="6807200"/>
  <p:custDataLst>
    <p:tags r:id="rId3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" userId="S::epiaquadio@goodtogreatschools.org.au::52767243-7565-4b68-b9c1-5d2bede989b0" providerId="AD"/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58F35966-34D1-16E5-C49E-23878E61C561}" name="David Campbell" initials="DC" userId="S::davidcampbell@goodtogreatschools.org.au::302865a1-3e26-4f68-af06-66d1f8a51362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F62DA0A0-4A23-8059-B2D2-04E36FB47E32}" name="Karin Van Voorhees" initials="KVV" userId="S::kvanvoorhees@goodtogreatschools.org.au::1fce0afa-58cd-40cc-855e-63163bf988bf" providerId="AD"/>
  <p188:author id="{A270C1D9-1FE4-4F29-1511-8C3D756B9DB4}" name="Shirley Serban" initials="SS" userId="S::sserban@goodtogreatschools.org.au::7f207fc8-03d1-48c7-9795-2440acc08cbb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85A"/>
    <a:srgbClr val="FFFFFF"/>
    <a:srgbClr val="07C3D7"/>
    <a:srgbClr val="023E44"/>
    <a:srgbClr val="035861"/>
    <a:srgbClr val="048492"/>
    <a:srgbClr val="06A5B6"/>
    <a:srgbClr val="7CF0FC"/>
    <a:srgbClr val="B1F6FD"/>
    <a:srgbClr val="96F2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55AA2E-7046-064E-A400-6FCB37CBB973}" v="1" dt="2026-03-11T03:42:58.0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66810"/>
  </p:normalViewPr>
  <p:slideViewPr>
    <p:cSldViewPr snapToGrid="0">
      <p:cViewPr varScale="1">
        <p:scale>
          <a:sx n="79" d="100"/>
          <a:sy n="79" d="100"/>
        </p:scale>
        <p:origin x="2136" y="64"/>
      </p:cViewPr>
      <p:guideLst>
        <p:guide orient="horz" pos="527"/>
        <p:guide pos="272"/>
        <p:guide pos="2880"/>
        <p:guide pos="5465"/>
        <p:guide orient="horz" pos="3974"/>
        <p:guide orient="horz" pos="2160"/>
        <p:guide orient="horz" pos="7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ra Tyrrell" userId="67dc6626-2ece-4dc7-ac5a-9add06ec429c" providerId="ADAL" clId="{19B3F894-1FCB-46F2-98B7-33FD822CACFC}"/>
    <pc:docChg chg="undo custSel modSld">
      <pc:chgData name="Tara Tyrrell" userId="67dc6626-2ece-4dc7-ac5a-9add06ec429c" providerId="ADAL" clId="{19B3F894-1FCB-46F2-98B7-33FD822CACFC}" dt="2026-02-19T03:48:06.344" v="13" actId="14100"/>
      <pc:docMkLst>
        <pc:docMk/>
      </pc:docMkLst>
      <pc:sldChg chg="modSp mod">
        <pc:chgData name="Tara Tyrrell" userId="67dc6626-2ece-4dc7-ac5a-9add06ec429c" providerId="ADAL" clId="{19B3F894-1FCB-46F2-98B7-33FD822CACFC}" dt="2026-02-19T03:48:06.344" v="13" actId="14100"/>
        <pc:sldMkLst>
          <pc:docMk/>
          <pc:sldMk cId="315609852" sldId="274"/>
        </pc:sldMkLst>
        <pc:picChg chg="mod">
          <ac:chgData name="Tara Tyrrell" userId="67dc6626-2ece-4dc7-ac5a-9add06ec429c" providerId="ADAL" clId="{19B3F894-1FCB-46F2-98B7-33FD822CACFC}" dt="2026-02-19T03:48:06.344" v="13" actId="14100"/>
          <ac:picMkLst>
            <pc:docMk/>
            <pc:sldMk cId="315609852" sldId="274"/>
            <ac:picMk id="4" creationId="{468BB157-CD86-9A62-C95D-15122E7F57CC}"/>
          </ac:picMkLst>
        </pc:picChg>
      </pc:sldChg>
      <pc:sldChg chg="modSp mod">
        <pc:chgData name="Tara Tyrrell" userId="67dc6626-2ece-4dc7-ac5a-9add06ec429c" providerId="ADAL" clId="{19B3F894-1FCB-46F2-98B7-33FD822CACFC}" dt="2026-02-19T03:43:00.936" v="3" actId="1036"/>
        <pc:sldMkLst>
          <pc:docMk/>
          <pc:sldMk cId="2422610383" sldId="324"/>
        </pc:sldMkLst>
        <pc:picChg chg="mod">
          <ac:chgData name="Tara Tyrrell" userId="67dc6626-2ece-4dc7-ac5a-9add06ec429c" providerId="ADAL" clId="{19B3F894-1FCB-46F2-98B7-33FD822CACFC}" dt="2026-02-19T03:43:00.936" v="3" actId="1036"/>
          <ac:picMkLst>
            <pc:docMk/>
            <pc:sldMk cId="2422610383" sldId="324"/>
            <ac:picMk id="3" creationId="{CA6A215B-3571-B8D4-7FCE-9C51CEFBDB29}"/>
          </ac:picMkLst>
        </pc:picChg>
      </pc:sldChg>
    </pc:docChg>
  </pc:docChgLst>
  <pc:docChgLst>
    <pc:chgData name="Shirley Serban" userId="7f207fc8-03d1-48c7-9795-2440acc08cbb" providerId="ADAL" clId="{17FCBABE-BB0F-5AEB-A8EA-4422061C88F3}"/>
    <pc:docChg chg="undo custSel addSld delSld modSld sldOrd modMainMaster">
      <pc:chgData name="Shirley Serban" userId="7f207fc8-03d1-48c7-9795-2440acc08cbb" providerId="ADAL" clId="{17FCBABE-BB0F-5AEB-A8EA-4422061C88F3}" dt="2026-03-11T03:42:58.094" v="19651" actId="767"/>
      <pc:docMkLst>
        <pc:docMk/>
      </pc:docMkLst>
      <pc:sldChg chg="modSp mod modNotesTx">
        <pc:chgData name="Shirley Serban" userId="7f207fc8-03d1-48c7-9795-2440acc08cbb" providerId="ADAL" clId="{17FCBABE-BB0F-5AEB-A8EA-4422061C88F3}" dt="2026-02-19T19:22:17.630" v="19625" actId="20577"/>
        <pc:sldMkLst>
          <pc:docMk/>
          <pc:sldMk cId="4261390126" sldId="256"/>
        </pc:sldMkLst>
        <pc:spChg chg="mod">
          <ac:chgData name="Shirley Serban" userId="7f207fc8-03d1-48c7-9795-2440acc08cbb" providerId="ADAL" clId="{17FCBABE-BB0F-5AEB-A8EA-4422061C88F3}" dt="2026-02-11T02:17:50.577" v="4411" actId="1035"/>
          <ac:spMkLst>
            <pc:docMk/>
            <pc:sldMk cId="4261390126" sldId="256"/>
            <ac:spMk id="19" creationId="{6D5AE9E2-9B54-52AE-36A2-3D5FED3D7521}"/>
          </ac:spMkLst>
        </pc:spChg>
        <pc:spChg chg="mod">
          <ac:chgData name="Shirley Serban" userId="7f207fc8-03d1-48c7-9795-2440acc08cbb" providerId="ADAL" clId="{17FCBABE-BB0F-5AEB-A8EA-4422061C88F3}" dt="2026-02-12T18:43:46.882" v="10779" actId="255"/>
          <ac:spMkLst>
            <pc:docMk/>
            <pc:sldMk cId="4261390126" sldId="256"/>
            <ac:spMk id="20" creationId="{E5CD1DE5-37C5-1E35-5DE9-731AE0EF3487}"/>
          </ac:spMkLst>
        </pc:spChg>
        <pc:spChg chg="mod">
          <ac:chgData name="Shirley Serban" userId="7f207fc8-03d1-48c7-9795-2440acc08cbb" providerId="ADAL" clId="{17FCBABE-BB0F-5AEB-A8EA-4422061C88F3}" dt="2026-02-12T18:43:50.042" v="10780" actId="20577"/>
          <ac:spMkLst>
            <pc:docMk/>
            <pc:sldMk cId="4261390126" sldId="256"/>
            <ac:spMk id="21" creationId="{C0B4C24C-F558-F677-F34E-3F88466FBE6B}"/>
          </ac:spMkLst>
        </pc:spChg>
        <pc:picChg chg="mod modCrop">
          <ac:chgData name="Shirley Serban" userId="7f207fc8-03d1-48c7-9795-2440acc08cbb" providerId="ADAL" clId="{17FCBABE-BB0F-5AEB-A8EA-4422061C88F3}" dt="2026-02-16T02:03:43.536" v="18943" actId="18131"/>
          <ac:picMkLst>
            <pc:docMk/>
            <pc:sldMk cId="4261390126" sldId="256"/>
            <ac:picMk id="8" creationId="{E9086358-FCF3-B0AA-801D-5741275FE114}"/>
          </ac:picMkLst>
        </pc:picChg>
      </pc:sldChg>
      <pc:sldChg chg="addSp delSp modSp add mod delAnim modNotesTx">
        <pc:chgData name="Shirley Serban" userId="7f207fc8-03d1-48c7-9795-2440acc08cbb" providerId="ADAL" clId="{17FCBABE-BB0F-5AEB-A8EA-4422061C88F3}" dt="2026-02-19T19:22:23.044" v="19627" actId="20577"/>
        <pc:sldMkLst>
          <pc:docMk/>
          <pc:sldMk cId="1798731029" sldId="266"/>
        </pc:sldMkLst>
        <pc:spChg chg="mod">
          <ac:chgData name="Shirley Serban" userId="7f207fc8-03d1-48c7-9795-2440acc08cbb" providerId="ADAL" clId="{17FCBABE-BB0F-5AEB-A8EA-4422061C88F3}" dt="2026-02-12T18:47:49.321" v="10885" actId="20577"/>
          <ac:spMkLst>
            <pc:docMk/>
            <pc:sldMk cId="1798731029" sldId="266"/>
            <ac:spMk id="3" creationId="{C2A31ADF-5591-1F67-E826-B112DF805C1D}"/>
          </ac:spMkLst>
        </pc:spChg>
        <pc:picChg chg="add mod topLvl">
          <ac:chgData name="Shirley Serban" userId="7f207fc8-03d1-48c7-9795-2440acc08cbb" providerId="ADAL" clId="{17FCBABE-BB0F-5AEB-A8EA-4422061C88F3}" dt="2026-02-12T18:50:05.515" v="10937" actId="1038"/>
          <ac:picMkLst>
            <pc:docMk/>
            <pc:sldMk cId="1798731029" sldId="266"/>
            <ac:picMk id="2" creationId="{0DFB3002-5555-1049-FCF9-F34C83B86CD9}"/>
          </ac:picMkLst>
        </pc:picChg>
        <pc:picChg chg="add mod topLvl">
          <ac:chgData name="Shirley Serban" userId="7f207fc8-03d1-48c7-9795-2440acc08cbb" providerId="ADAL" clId="{17FCBABE-BB0F-5AEB-A8EA-4422061C88F3}" dt="2026-02-12T18:50:05.515" v="10937" actId="1038"/>
          <ac:picMkLst>
            <pc:docMk/>
            <pc:sldMk cId="1798731029" sldId="266"/>
            <ac:picMk id="4" creationId="{186E05BF-1D17-B3F1-1D51-699871FBDE85}"/>
          </ac:picMkLst>
        </pc:picChg>
        <pc:picChg chg="add mod topLvl">
          <ac:chgData name="Shirley Serban" userId="7f207fc8-03d1-48c7-9795-2440acc08cbb" providerId="ADAL" clId="{17FCBABE-BB0F-5AEB-A8EA-4422061C88F3}" dt="2026-02-12T18:50:05.515" v="10937" actId="1038"/>
          <ac:picMkLst>
            <pc:docMk/>
            <pc:sldMk cId="1798731029" sldId="266"/>
            <ac:picMk id="5" creationId="{F81D114E-C90F-83AA-C87E-2E8238F6C54E}"/>
          </ac:picMkLst>
        </pc:picChg>
        <pc:picChg chg="add mod topLvl">
          <ac:chgData name="Shirley Serban" userId="7f207fc8-03d1-48c7-9795-2440acc08cbb" providerId="ADAL" clId="{17FCBABE-BB0F-5AEB-A8EA-4422061C88F3}" dt="2026-02-12T18:50:05.515" v="10937" actId="1038"/>
          <ac:picMkLst>
            <pc:docMk/>
            <pc:sldMk cId="1798731029" sldId="266"/>
            <ac:picMk id="6" creationId="{88E0306A-A3B6-EE12-F014-D89F9B4125AC}"/>
          </ac:picMkLst>
        </pc:picChg>
        <pc:picChg chg="add mod topLvl">
          <ac:chgData name="Shirley Serban" userId="7f207fc8-03d1-48c7-9795-2440acc08cbb" providerId="ADAL" clId="{17FCBABE-BB0F-5AEB-A8EA-4422061C88F3}" dt="2026-02-12T18:50:05.515" v="10937" actId="1038"/>
          <ac:picMkLst>
            <pc:docMk/>
            <pc:sldMk cId="1798731029" sldId="266"/>
            <ac:picMk id="7" creationId="{21398ACF-53FE-E87D-8F5A-BE411F5ED4A1}"/>
          </ac:picMkLst>
        </pc:picChg>
        <pc:picChg chg="add mod topLvl">
          <ac:chgData name="Shirley Serban" userId="7f207fc8-03d1-48c7-9795-2440acc08cbb" providerId="ADAL" clId="{17FCBABE-BB0F-5AEB-A8EA-4422061C88F3}" dt="2026-02-12T18:50:05.515" v="10937" actId="1038"/>
          <ac:picMkLst>
            <pc:docMk/>
            <pc:sldMk cId="1798731029" sldId="266"/>
            <ac:picMk id="8" creationId="{5FF3584D-ADCD-1B68-C226-BBD42AE3C02F}"/>
          </ac:picMkLst>
        </pc:picChg>
        <pc:picChg chg="add mod topLvl">
          <ac:chgData name="Shirley Serban" userId="7f207fc8-03d1-48c7-9795-2440acc08cbb" providerId="ADAL" clId="{17FCBABE-BB0F-5AEB-A8EA-4422061C88F3}" dt="2026-02-12T18:50:05.515" v="10937" actId="1038"/>
          <ac:picMkLst>
            <pc:docMk/>
            <pc:sldMk cId="1798731029" sldId="266"/>
            <ac:picMk id="9" creationId="{A39BF53A-1AA8-43FA-2BC3-F79645D33A28}"/>
          </ac:picMkLst>
        </pc:picChg>
        <pc:picChg chg="add mod topLvl">
          <ac:chgData name="Shirley Serban" userId="7f207fc8-03d1-48c7-9795-2440acc08cbb" providerId="ADAL" clId="{17FCBABE-BB0F-5AEB-A8EA-4422061C88F3}" dt="2026-02-12T18:50:05.515" v="10937" actId="1038"/>
          <ac:picMkLst>
            <pc:docMk/>
            <pc:sldMk cId="1798731029" sldId="266"/>
            <ac:picMk id="11" creationId="{4F7F9786-F6BB-1455-E304-A9988AF50595}"/>
          </ac:picMkLst>
        </pc:picChg>
      </pc:sldChg>
      <pc:sldChg chg="addSp modSp mod modAnim modNotesTx">
        <pc:chgData name="Shirley Serban" userId="7f207fc8-03d1-48c7-9795-2440acc08cbb" providerId="ADAL" clId="{17FCBABE-BB0F-5AEB-A8EA-4422061C88F3}" dt="2026-02-19T19:22:28.407" v="19629" actId="20577"/>
        <pc:sldMkLst>
          <pc:docMk/>
          <pc:sldMk cId="2610435779" sldId="272"/>
        </pc:sldMkLst>
        <pc:spChg chg="add mod">
          <ac:chgData name="Shirley Serban" userId="7f207fc8-03d1-48c7-9795-2440acc08cbb" providerId="ADAL" clId="{17FCBABE-BB0F-5AEB-A8EA-4422061C88F3}" dt="2026-02-12T19:02:39.920" v="11179" actId="1076"/>
          <ac:spMkLst>
            <pc:docMk/>
            <pc:sldMk cId="2610435779" sldId="272"/>
            <ac:spMk id="2" creationId="{BD581473-0F6E-462A-8E69-04F720DDE6BA}"/>
          </ac:spMkLst>
        </pc:spChg>
        <pc:spChg chg="mod">
          <ac:chgData name="Shirley Serban" userId="7f207fc8-03d1-48c7-9795-2440acc08cbb" providerId="ADAL" clId="{17FCBABE-BB0F-5AEB-A8EA-4422061C88F3}" dt="2026-02-12T18:56:46.494" v="11149" actId="207"/>
          <ac:spMkLst>
            <pc:docMk/>
            <pc:sldMk cId="2610435779" sldId="272"/>
            <ac:spMk id="3" creationId="{D4F2D79F-92EB-7BA5-60BB-EBC37543409C}"/>
          </ac:spMkLst>
        </pc:spChg>
        <pc:spChg chg="add mod">
          <ac:chgData name="Shirley Serban" userId="7f207fc8-03d1-48c7-9795-2440acc08cbb" providerId="ADAL" clId="{17FCBABE-BB0F-5AEB-A8EA-4422061C88F3}" dt="2026-02-12T19:02:17.852" v="11174" actId="14100"/>
          <ac:spMkLst>
            <pc:docMk/>
            <pc:sldMk cId="2610435779" sldId="272"/>
            <ac:spMk id="4" creationId="{C243DEF6-3A04-9A30-F26C-38A7E00DC992}"/>
          </ac:spMkLst>
        </pc:spChg>
        <pc:spChg chg="mod">
          <ac:chgData name="Shirley Serban" userId="7f207fc8-03d1-48c7-9795-2440acc08cbb" providerId="ADAL" clId="{17FCBABE-BB0F-5AEB-A8EA-4422061C88F3}" dt="2026-02-12T19:02:14.417" v="11173" actId="1076"/>
          <ac:spMkLst>
            <pc:docMk/>
            <pc:sldMk cId="2610435779" sldId="272"/>
            <ac:spMk id="7" creationId="{DB0D25A7-18B9-03CF-CF78-0B5FDC2FC1DE}"/>
          </ac:spMkLst>
        </pc:spChg>
        <pc:spChg chg="mod">
          <ac:chgData name="Shirley Serban" userId="7f207fc8-03d1-48c7-9795-2440acc08cbb" providerId="ADAL" clId="{17FCBABE-BB0F-5AEB-A8EA-4422061C88F3}" dt="2026-02-12T19:02:43.621" v="11184" actId="1035"/>
          <ac:spMkLst>
            <pc:docMk/>
            <pc:sldMk cId="2610435779" sldId="272"/>
            <ac:spMk id="8" creationId="{2FA9CFA5-2785-43B0-FBD0-461F253613F9}"/>
          </ac:spMkLst>
        </pc:spChg>
        <pc:picChg chg="mod">
          <ac:chgData name="Shirley Serban" userId="7f207fc8-03d1-48c7-9795-2440acc08cbb" providerId="ADAL" clId="{17FCBABE-BB0F-5AEB-A8EA-4422061C88F3}" dt="2026-02-12T19:03:55.414" v="11191" actId="1076"/>
          <ac:picMkLst>
            <pc:docMk/>
            <pc:sldMk cId="2610435779" sldId="272"/>
            <ac:picMk id="16" creationId="{ABCCEB46-5E7D-5455-8AAD-1629D2DE4DF5}"/>
          </ac:picMkLst>
        </pc:picChg>
      </pc:sldChg>
      <pc:sldChg chg="add modNotesTx">
        <pc:chgData name="Shirley Serban" userId="7f207fc8-03d1-48c7-9795-2440acc08cbb" providerId="ADAL" clId="{17FCBABE-BB0F-5AEB-A8EA-4422061C88F3}" dt="2026-02-19T19:23:31.003" v="19648" actId="20577"/>
        <pc:sldMkLst>
          <pc:docMk/>
          <pc:sldMk cId="315609852" sldId="274"/>
        </pc:sldMkLst>
      </pc:sldChg>
      <pc:sldChg chg="addSp delSp modSp add mod delAnim modAnim modNotesTx">
        <pc:chgData name="Shirley Serban" userId="7f207fc8-03d1-48c7-9795-2440acc08cbb" providerId="ADAL" clId="{17FCBABE-BB0F-5AEB-A8EA-4422061C88F3}" dt="2026-02-19T19:22:34.485" v="19631" actId="20577"/>
        <pc:sldMkLst>
          <pc:docMk/>
          <pc:sldMk cId="20527396" sldId="278"/>
        </pc:sldMkLst>
        <pc:spChg chg="mod">
          <ac:chgData name="Shirley Serban" userId="7f207fc8-03d1-48c7-9795-2440acc08cbb" providerId="ADAL" clId="{17FCBABE-BB0F-5AEB-A8EA-4422061C88F3}" dt="2026-02-12T20:18:41.152" v="11622"/>
          <ac:spMkLst>
            <pc:docMk/>
            <pc:sldMk cId="20527396" sldId="278"/>
            <ac:spMk id="9" creationId="{A73FC316-9F67-5B0A-282B-E6088F00E4F6}"/>
          </ac:spMkLst>
        </pc:spChg>
        <pc:grpChg chg="add mod">
          <ac:chgData name="Shirley Serban" userId="7f207fc8-03d1-48c7-9795-2440acc08cbb" providerId="ADAL" clId="{17FCBABE-BB0F-5AEB-A8EA-4422061C88F3}" dt="2026-02-12T20:18:41.152" v="11622"/>
          <ac:grpSpMkLst>
            <pc:docMk/>
            <pc:sldMk cId="20527396" sldId="278"/>
            <ac:grpSpMk id="4" creationId="{0CA38B3B-0ECF-F409-F1D8-40620A41D540}"/>
          </ac:grpSpMkLst>
        </pc:grpChg>
        <pc:grpChg chg="mod">
          <ac:chgData name="Shirley Serban" userId="7f207fc8-03d1-48c7-9795-2440acc08cbb" providerId="ADAL" clId="{17FCBABE-BB0F-5AEB-A8EA-4422061C88F3}" dt="2026-02-12T20:18:41.152" v="11622"/>
          <ac:grpSpMkLst>
            <pc:docMk/>
            <pc:sldMk cId="20527396" sldId="278"/>
            <ac:grpSpMk id="7" creationId="{29973FC8-AF73-1953-6167-856C4C34FE6E}"/>
          </ac:grpSpMkLst>
        </pc:grpChg>
        <pc:picChg chg="add mod">
          <ac:chgData name="Shirley Serban" userId="7f207fc8-03d1-48c7-9795-2440acc08cbb" providerId="ADAL" clId="{17FCBABE-BB0F-5AEB-A8EA-4422061C88F3}" dt="2026-02-12T20:18:16.577" v="11621" actId="1076"/>
          <ac:picMkLst>
            <pc:docMk/>
            <pc:sldMk cId="20527396" sldId="278"/>
            <ac:picMk id="2" creationId="{3258DE39-9384-40C4-35FC-5955A01A2148}"/>
          </ac:picMkLst>
        </pc:picChg>
        <pc:picChg chg="mod">
          <ac:chgData name="Shirley Serban" userId="7f207fc8-03d1-48c7-9795-2440acc08cbb" providerId="ADAL" clId="{17FCBABE-BB0F-5AEB-A8EA-4422061C88F3}" dt="2026-02-12T20:18:41.152" v="11622"/>
          <ac:picMkLst>
            <pc:docMk/>
            <pc:sldMk cId="20527396" sldId="278"/>
            <ac:picMk id="8" creationId="{BE21C544-48E2-87EC-E68A-FD80C87DE5D6}"/>
          </ac:picMkLst>
        </pc:picChg>
        <pc:picChg chg="mod">
          <ac:chgData name="Shirley Serban" userId="7f207fc8-03d1-48c7-9795-2440acc08cbb" providerId="ADAL" clId="{17FCBABE-BB0F-5AEB-A8EA-4422061C88F3}" dt="2026-02-12T20:18:41.152" v="11622"/>
          <ac:picMkLst>
            <pc:docMk/>
            <pc:sldMk cId="20527396" sldId="278"/>
            <ac:picMk id="11" creationId="{C91A6DD0-22E7-A936-08A5-092D6281F24D}"/>
          </ac:picMkLst>
        </pc:picChg>
        <pc:picChg chg="mod">
          <ac:chgData name="Shirley Serban" userId="7f207fc8-03d1-48c7-9795-2440acc08cbb" providerId="ADAL" clId="{17FCBABE-BB0F-5AEB-A8EA-4422061C88F3}" dt="2026-02-12T20:18:11.023" v="11620" actId="1076"/>
          <ac:picMkLst>
            <pc:docMk/>
            <pc:sldMk cId="20527396" sldId="278"/>
            <ac:picMk id="18" creationId="{9C96A85A-5301-4B1D-1F1F-0A19C004E59B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2-19T19:22:25.807" v="19628" actId="20577"/>
        <pc:sldMkLst>
          <pc:docMk/>
          <pc:sldMk cId="2422610383" sldId="324"/>
        </pc:sldMkLst>
        <pc:spChg chg="add mod">
          <ac:chgData name="Shirley Serban" userId="7f207fc8-03d1-48c7-9795-2440acc08cbb" providerId="ADAL" clId="{17FCBABE-BB0F-5AEB-A8EA-4422061C88F3}" dt="2026-02-12T18:44:51.232" v="10789" actId="20577"/>
          <ac:spMkLst>
            <pc:docMk/>
            <pc:sldMk cId="2422610383" sldId="324"/>
            <ac:spMk id="2" creationId="{CCF0328C-6D30-20B9-22AB-BF06363D3B99}"/>
          </ac:spMkLst>
        </pc:spChg>
        <pc:picChg chg="add mod">
          <ac:chgData name="Shirley Serban" userId="7f207fc8-03d1-48c7-9795-2440acc08cbb" providerId="ADAL" clId="{17FCBABE-BB0F-5AEB-A8EA-4422061C88F3}" dt="2026-02-12T18:44:43.338" v="10784"/>
          <ac:picMkLst>
            <pc:docMk/>
            <pc:sldMk cId="2422610383" sldId="324"/>
            <ac:picMk id="3" creationId="{CA6A215B-3571-B8D4-7FCE-9C51CEFBDB29}"/>
          </ac:picMkLst>
        </pc:picChg>
      </pc:sldChg>
      <pc:sldChg chg="addSp delSp modSp mod delAnim modAnim modNotes modNotesTx">
        <pc:chgData name="Shirley Serban" userId="7f207fc8-03d1-48c7-9795-2440acc08cbb" providerId="ADAL" clId="{17FCBABE-BB0F-5AEB-A8EA-4422061C88F3}" dt="2026-02-19T19:22:31.756" v="19630" actId="20577"/>
        <pc:sldMkLst>
          <pc:docMk/>
          <pc:sldMk cId="2734601288" sldId="326"/>
        </pc:sldMkLst>
        <pc:picChg chg="add mod">
          <ac:chgData name="Shirley Serban" userId="7f207fc8-03d1-48c7-9795-2440acc08cbb" providerId="ADAL" clId="{17FCBABE-BB0F-5AEB-A8EA-4422061C88F3}" dt="2026-02-12T19:06:24.188" v="11199" actId="1076"/>
          <ac:picMkLst>
            <pc:docMk/>
            <pc:sldMk cId="2734601288" sldId="326"/>
            <ac:picMk id="3" creationId="{55B99CEB-7227-8315-A36C-6229D5E067FF}"/>
          </ac:picMkLst>
        </pc:picChg>
        <pc:picChg chg="add mod">
          <ac:chgData name="Shirley Serban" userId="7f207fc8-03d1-48c7-9795-2440acc08cbb" providerId="ADAL" clId="{17FCBABE-BB0F-5AEB-A8EA-4422061C88F3}" dt="2026-02-12T19:06:24.188" v="11199" actId="1076"/>
          <ac:picMkLst>
            <pc:docMk/>
            <pc:sldMk cId="2734601288" sldId="326"/>
            <ac:picMk id="4" creationId="{840E99CB-953F-E589-0E8E-5ED79802679F}"/>
          </ac:picMkLst>
        </pc:picChg>
        <pc:picChg chg="add mod">
          <ac:chgData name="Shirley Serban" userId="7f207fc8-03d1-48c7-9795-2440acc08cbb" providerId="ADAL" clId="{17FCBABE-BB0F-5AEB-A8EA-4422061C88F3}" dt="2026-02-12T19:15:47.139" v="11588" actId="14826"/>
          <ac:picMkLst>
            <pc:docMk/>
            <pc:sldMk cId="2734601288" sldId="326"/>
            <ac:picMk id="5" creationId="{443CC0AC-9F72-A6D5-E579-8E5E7B54C1AB}"/>
          </ac:picMkLst>
        </pc:picChg>
        <pc:picChg chg="add mod">
          <ac:chgData name="Shirley Serban" userId="7f207fc8-03d1-48c7-9795-2440acc08cbb" providerId="ADAL" clId="{17FCBABE-BB0F-5AEB-A8EA-4422061C88F3}" dt="2026-02-12T19:16:04.270" v="11589" actId="1076"/>
          <ac:picMkLst>
            <pc:docMk/>
            <pc:sldMk cId="2734601288" sldId="326"/>
            <ac:picMk id="6" creationId="{66740D7B-1E88-30CB-789E-90890608A6BE}"/>
          </ac:picMkLst>
        </pc:picChg>
      </pc:sldChg>
      <pc:sldChg chg="addSp delSp modSp add mod modNotesTx">
        <pc:chgData name="Shirley Serban" userId="7f207fc8-03d1-48c7-9795-2440acc08cbb" providerId="ADAL" clId="{17FCBABE-BB0F-5AEB-A8EA-4422061C88F3}" dt="2026-02-19T19:22:37.383" v="19632" actId="20577"/>
        <pc:sldMkLst>
          <pc:docMk/>
          <pc:sldMk cId="833243609" sldId="366"/>
        </pc:sldMkLst>
        <pc:spChg chg="add mod">
          <ac:chgData name="Shirley Serban" userId="7f207fc8-03d1-48c7-9795-2440acc08cbb" providerId="ADAL" clId="{17FCBABE-BB0F-5AEB-A8EA-4422061C88F3}" dt="2026-02-13T01:15:16.073" v="11694" actId="767"/>
          <ac:spMkLst>
            <pc:docMk/>
            <pc:sldMk cId="833243609" sldId="366"/>
            <ac:spMk id="3" creationId="{1BB5221C-9089-319A-0587-BBF33C395F05}"/>
          </ac:spMkLst>
        </pc:spChg>
        <pc:spChg chg="add mod">
          <ac:chgData name="Shirley Serban" userId="7f207fc8-03d1-48c7-9795-2440acc08cbb" providerId="ADAL" clId="{17FCBABE-BB0F-5AEB-A8EA-4422061C88F3}" dt="2026-02-15T20:54:12.327" v="15527" actId="20577"/>
          <ac:spMkLst>
            <pc:docMk/>
            <pc:sldMk cId="833243609" sldId="366"/>
            <ac:spMk id="31" creationId="{9EA2695E-DC0A-D49B-ED2C-D6158F8FD063}"/>
          </ac:spMkLst>
        </pc:spChg>
        <pc:picChg chg="add mod modCrop">
          <ac:chgData name="Shirley Serban" userId="7f207fc8-03d1-48c7-9795-2440acc08cbb" providerId="ADAL" clId="{17FCBABE-BB0F-5AEB-A8EA-4422061C88F3}" dt="2026-02-13T01:22:52.385" v="11934"/>
          <ac:picMkLst>
            <pc:docMk/>
            <pc:sldMk cId="833243609" sldId="366"/>
            <ac:picMk id="12" creationId="{75D14F07-9E20-FAE3-0A5F-C1DD69BB9CE9}"/>
          </ac:picMkLst>
        </pc:picChg>
        <pc:picChg chg="add mod">
          <ac:chgData name="Shirley Serban" userId="7f207fc8-03d1-48c7-9795-2440acc08cbb" providerId="ADAL" clId="{17FCBABE-BB0F-5AEB-A8EA-4422061C88F3}" dt="2026-02-13T01:17:14.184" v="11724" actId="1076"/>
          <ac:picMkLst>
            <pc:docMk/>
            <pc:sldMk cId="833243609" sldId="366"/>
            <ac:picMk id="14" creationId="{7403D3DC-7258-9A9B-3204-8F3746A53E5C}"/>
          </ac:picMkLst>
        </pc:picChg>
        <pc:picChg chg="add mod modCrop">
          <ac:chgData name="Shirley Serban" userId="7f207fc8-03d1-48c7-9795-2440acc08cbb" providerId="ADAL" clId="{17FCBABE-BB0F-5AEB-A8EA-4422061C88F3}" dt="2026-02-13T01:47:31.469" v="11941" actId="732"/>
          <ac:picMkLst>
            <pc:docMk/>
            <pc:sldMk cId="833243609" sldId="366"/>
            <ac:picMk id="16" creationId="{BFA0A075-7F46-E816-91C1-34EB01187722}"/>
          </ac:picMkLst>
        </pc:picChg>
        <pc:picChg chg="add mod modCrop">
          <ac:chgData name="Shirley Serban" userId="7f207fc8-03d1-48c7-9795-2440acc08cbb" providerId="ADAL" clId="{17FCBABE-BB0F-5AEB-A8EA-4422061C88F3}" dt="2026-02-13T01:17:52.508" v="11734" actId="1076"/>
          <ac:picMkLst>
            <pc:docMk/>
            <pc:sldMk cId="833243609" sldId="366"/>
            <ac:picMk id="18" creationId="{71F31E54-3532-51BD-2841-83A0D0595AD8}"/>
          </ac:picMkLst>
        </pc:picChg>
        <pc:picChg chg="add mod modCrop">
          <ac:chgData name="Shirley Serban" userId="7f207fc8-03d1-48c7-9795-2440acc08cbb" providerId="ADAL" clId="{17FCBABE-BB0F-5AEB-A8EA-4422061C88F3}" dt="2026-02-13T01:20:36.540" v="11764" actId="1076"/>
          <ac:picMkLst>
            <pc:docMk/>
            <pc:sldMk cId="833243609" sldId="366"/>
            <ac:picMk id="20" creationId="{A9E5CD58-6356-F43C-1C1F-B00A34B6AFD7}"/>
          </ac:picMkLst>
        </pc:picChg>
        <pc:picChg chg="add mod modCrop">
          <ac:chgData name="Shirley Serban" userId="7f207fc8-03d1-48c7-9795-2440acc08cbb" providerId="ADAL" clId="{17FCBABE-BB0F-5AEB-A8EA-4422061C88F3}" dt="2026-02-13T01:19:05.611" v="11752"/>
          <ac:picMkLst>
            <pc:docMk/>
            <pc:sldMk cId="833243609" sldId="366"/>
            <ac:picMk id="21" creationId="{187DBC72-AC08-9D8A-D139-3F9F092BA9BF}"/>
          </ac:picMkLst>
        </pc:picChg>
        <pc:picChg chg="add mod modCrop">
          <ac:chgData name="Shirley Serban" userId="7f207fc8-03d1-48c7-9795-2440acc08cbb" providerId="ADAL" clId="{17FCBABE-BB0F-5AEB-A8EA-4422061C88F3}" dt="2026-02-13T01:20:14.032" v="11762" actId="1076"/>
          <ac:picMkLst>
            <pc:docMk/>
            <pc:sldMk cId="833243609" sldId="366"/>
            <ac:picMk id="23" creationId="{8AFDBD9B-AF7D-E678-EB9A-367D30B140F9}"/>
          </ac:picMkLst>
        </pc:picChg>
        <pc:picChg chg="add mod modCrop">
          <ac:chgData name="Shirley Serban" userId="7f207fc8-03d1-48c7-9795-2440acc08cbb" providerId="ADAL" clId="{17FCBABE-BB0F-5AEB-A8EA-4422061C88F3}" dt="2026-02-15T20:54:16.335" v="15528" actId="14100"/>
          <ac:picMkLst>
            <pc:docMk/>
            <pc:sldMk cId="833243609" sldId="366"/>
            <ac:picMk id="28" creationId="{AE28B97E-4468-7ED4-5F65-1BE3DA78A240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3-11T03:42:58.094" v="19651" actId="767"/>
        <pc:sldMkLst>
          <pc:docMk/>
          <pc:sldMk cId="1040469542" sldId="383"/>
        </pc:sldMkLst>
        <pc:spChg chg="add mod">
          <ac:chgData name="Shirley Serban" userId="7f207fc8-03d1-48c7-9795-2440acc08cbb" providerId="ADAL" clId="{17FCBABE-BB0F-5AEB-A8EA-4422061C88F3}" dt="2026-03-11T03:42:58.094" v="19651" actId="767"/>
          <ac:spMkLst>
            <pc:docMk/>
            <pc:sldMk cId="1040469542" sldId="383"/>
            <ac:spMk id="2" creationId="{0E88CFC1-ABB4-25CE-0A58-4E08C47CE6C6}"/>
          </ac:spMkLst>
        </pc:spChg>
        <pc:spChg chg="add del mod">
          <ac:chgData name="Shirley Serban" userId="7f207fc8-03d1-48c7-9795-2440acc08cbb" providerId="ADAL" clId="{17FCBABE-BB0F-5AEB-A8EA-4422061C88F3}" dt="2026-03-11T03:35:52.576" v="19650" actId="478"/>
          <ac:spMkLst>
            <pc:docMk/>
            <pc:sldMk cId="1040469542" sldId="383"/>
            <ac:spMk id="46" creationId="{8BD50970-A25C-577A-30E2-53A4CD802A98}"/>
          </ac:spMkLst>
        </pc:spChg>
        <pc:spChg chg="add mod">
          <ac:chgData name="Shirley Serban" userId="7f207fc8-03d1-48c7-9795-2440acc08cbb" providerId="ADAL" clId="{17FCBABE-BB0F-5AEB-A8EA-4422061C88F3}" dt="2026-02-15T20:32:22.066" v="14848" actId="14100"/>
          <ac:spMkLst>
            <pc:docMk/>
            <pc:sldMk cId="1040469542" sldId="383"/>
            <ac:spMk id="63" creationId="{44C19A9E-F15E-5281-51BC-5BB79F808595}"/>
          </ac:spMkLst>
        </pc:spChg>
        <pc:picChg chg="add mod">
          <ac:chgData name="Shirley Serban" userId="7f207fc8-03d1-48c7-9795-2440acc08cbb" providerId="ADAL" clId="{17FCBABE-BB0F-5AEB-A8EA-4422061C88F3}" dt="2026-02-13T01:47:37.347" v="11942"/>
          <ac:picMkLst>
            <pc:docMk/>
            <pc:sldMk cId="1040469542" sldId="383"/>
            <ac:picMk id="35" creationId="{A2E005F1-BB3C-D363-BC3E-926CEE1A9489}"/>
          </ac:picMkLst>
        </pc:picChg>
        <pc:picChg chg="add mod modCrop">
          <ac:chgData name="Shirley Serban" userId="7f207fc8-03d1-48c7-9795-2440acc08cbb" providerId="ADAL" clId="{17FCBABE-BB0F-5AEB-A8EA-4422061C88F3}" dt="2026-02-13T03:40:13.369" v="13539" actId="1076"/>
          <ac:picMkLst>
            <pc:docMk/>
            <pc:sldMk cId="1040469542" sldId="383"/>
            <ac:picMk id="47" creationId="{50A28872-693E-EA6B-D143-30FB38B366EE}"/>
          </ac:picMkLst>
        </pc:picChg>
        <pc:picChg chg="add mod modCrop">
          <ac:chgData name="Shirley Serban" userId="7f207fc8-03d1-48c7-9795-2440acc08cbb" providerId="ADAL" clId="{17FCBABE-BB0F-5AEB-A8EA-4422061C88F3}" dt="2026-02-13T03:40:32.409" v="13542"/>
          <ac:picMkLst>
            <pc:docMk/>
            <pc:sldMk cId="1040469542" sldId="383"/>
            <ac:picMk id="48" creationId="{00CE2DF6-993F-C899-3207-7CA13EAB13BF}"/>
          </ac:picMkLst>
        </pc:picChg>
        <pc:picChg chg="add mod">
          <ac:chgData name="Shirley Serban" userId="7f207fc8-03d1-48c7-9795-2440acc08cbb" providerId="ADAL" clId="{17FCBABE-BB0F-5AEB-A8EA-4422061C88F3}" dt="2026-02-13T02:03:57.923" v="12222"/>
          <ac:picMkLst>
            <pc:docMk/>
            <pc:sldMk cId="1040469542" sldId="383"/>
            <ac:picMk id="49" creationId="{ECC8845E-720F-1CBC-588E-D09B7F58C979}"/>
          </ac:picMkLst>
        </pc:picChg>
        <pc:picChg chg="add mod">
          <ac:chgData name="Shirley Serban" userId="7f207fc8-03d1-48c7-9795-2440acc08cbb" providerId="ADAL" clId="{17FCBABE-BB0F-5AEB-A8EA-4422061C88F3}" dt="2026-02-13T03:16:09.192" v="12953" actId="1076"/>
          <ac:picMkLst>
            <pc:docMk/>
            <pc:sldMk cId="1040469542" sldId="383"/>
            <ac:picMk id="54" creationId="{9AB10683-B044-1A14-3A37-130110A41CEF}"/>
          </ac:picMkLst>
        </pc:picChg>
        <pc:picChg chg="add mod">
          <ac:chgData name="Shirley Serban" userId="7f207fc8-03d1-48c7-9795-2440acc08cbb" providerId="ADAL" clId="{17FCBABE-BB0F-5AEB-A8EA-4422061C88F3}" dt="2026-02-13T03:16:10.896" v="12954" actId="1076"/>
          <ac:picMkLst>
            <pc:docMk/>
            <pc:sldMk cId="1040469542" sldId="383"/>
            <ac:picMk id="55" creationId="{DFC30D16-50BE-CE7E-0643-D393E9FE5981}"/>
          </ac:picMkLst>
        </pc:picChg>
        <pc:picChg chg="add mod">
          <ac:chgData name="Shirley Serban" userId="7f207fc8-03d1-48c7-9795-2440acc08cbb" providerId="ADAL" clId="{17FCBABE-BB0F-5AEB-A8EA-4422061C88F3}" dt="2026-02-13T03:16:32.066" v="12959" actId="1076"/>
          <ac:picMkLst>
            <pc:docMk/>
            <pc:sldMk cId="1040469542" sldId="383"/>
            <ac:picMk id="56" creationId="{8037101A-8CBA-7BD7-6798-BACF1DD3AD65}"/>
          </ac:picMkLst>
        </pc:picChg>
        <pc:picChg chg="add mod">
          <ac:chgData name="Shirley Serban" userId="7f207fc8-03d1-48c7-9795-2440acc08cbb" providerId="ADAL" clId="{17FCBABE-BB0F-5AEB-A8EA-4422061C88F3}" dt="2026-02-13T03:26:59.825" v="13027"/>
          <ac:picMkLst>
            <pc:docMk/>
            <pc:sldMk cId="1040469542" sldId="383"/>
            <ac:picMk id="58" creationId="{5B8950CC-CF74-EDB2-1941-CBAAF4235167}"/>
          </ac:picMkLst>
        </pc:picChg>
        <pc:picChg chg="add mod">
          <ac:chgData name="Shirley Serban" userId="7f207fc8-03d1-48c7-9795-2440acc08cbb" providerId="ADAL" clId="{17FCBABE-BB0F-5AEB-A8EA-4422061C88F3}" dt="2026-02-13T03:30:42.891" v="13225"/>
          <ac:picMkLst>
            <pc:docMk/>
            <pc:sldMk cId="1040469542" sldId="383"/>
            <ac:picMk id="59" creationId="{C281494F-CABC-22AE-DA73-ADEC40117372}"/>
          </ac:picMkLst>
        </pc:picChg>
        <pc:picChg chg="add mod">
          <ac:chgData name="Shirley Serban" userId="7f207fc8-03d1-48c7-9795-2440acc08cbb" providerId="ADAL" clId="{17FCBABE-BB0F-5AEB-A8EA-4422061C88F3}" dt="2026-02-13T04:12:44.253" v="14159" actId="14100"/>
          <ac:picMkLst>
            <pc:docMk/>
            <pc:sldMk cId="1040469542" sldId="383"/>
            <ac:picMk id="64" creationId="{39CB45D2-55F5-1473-C242-E21EE850228E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2-19T19:22:44.332" v="19634" actId="20577"/>
        <pc:sldMkLst>
          <pc:docMk/>
          <pc:sldMk cId="792143229" sldId="384"/>
        </pc:sldMkLst>
        <pc:spChg chg="add mod">
          <ac:chgData name="Shirley Serban" userId="7f207fc8-03d1-48c7-9795-2440acc08cbb" providerId="ADAL" clId="{17FCBABE-BB0F-5AEB-A8EA-4422061C88F3}" dt="2026-02-15T20:32:09.994" v="14846" actId="14100"/>
          <ac:spMkLst>
            <pc:docMk/>
            <pc:sldMk cId="792143229" sldId="384"/>
            <ac:spMk id="22" creationId="{CA9BC513-C3A9-E3E2-043C-256AD66AB552}"/>
          </ac:spMkLst>
        </pc:spChg>
        <pc:spChg chg="add mod">
          <ac:chgData name="Shirley Serban" userId="7f207fc8-03d1-48c7-9795-2440acc08cbb" providerId="ADAL" clId="{17FCBABE-BB0F-5AEB-A8EA-4422061C88F3}" dt="2026-02-15T20:32:09.994" v="14846" actId="14100"/>
          <ac:spMkLst>
            <pc:docMk/>
            <pc:sldMk cId="792143229" sldId="384"/>
            <ac:spMk id="24" creationId="{05CA71A1-2566-897A-A53E-21575520C8A1}"/>
          </ac:spMkLst>
        </pc:spChg>
        <pc:grpChg chg="add mod">
          <ac:chgData name="Shirley Serban" userId="7f207fc8-03d1-48c7-9795-2440acc08cbb" providerId="ADAL" clId="{17FCBABE-BB0F-5AEB-A8EA-4422061C88F3}" dt="2026-02-13T04:16:24.532" v="14307" actId="166"/>
          <ac:grpSpMkLst>
            <pc:docMk/>
            <pc:sldMk cId="792143229" sldId="384"/>
            <ac:grpSpMk id="15" creationId="{1CF2A86A-90C9-D241-D0B2-5FAE499E2C63}"/>
          </ac:grpSpMkLst>
        </pc:grpChg>
        <pc:picChg chg="add mod">
          <ac:chgData name="Shirley Serban" userId="7f207fc8-03d1-48c7-9795-2440acc08cbb" providerId="ADAL" clId="{17FCBABE-BB0F-5AEB-A8EA-4422061C88F3}" dt="2026-02-13T03:39:44.091" v="13536"/>
          <ac:picMkLst>
            <pc:docMk/>
            <pc:sldMk cId="792143229" sldId="384"/>
            <ac:picMk id="4" creationId="{9AA5B968-8BF9-890D-EE5B-0B174D206FEA}"/>
          </ac:picMkLst>
        </pc:picChg>
        <pc:picChg chg="add mod">
          <ac:chgData name="Shirley Serban" userId="7f207fc8-03d1-48c7-9795-2440acc08cbb" providerId="ADAL" clId="{17FCBABE-BB0F-5AEB-A8EA-4422061C88F3}" dt="2026-02-13T03:39:44.091" v="13536"/>
          <ac:picMkLst>
            <pc:docMk/>
            <pc:sldMk cId="792143229" sldId="384"/>
            <ac:picMk id="6" creationId="{A0F7EE94-A925-5B4D-C5D8-82F1256B2B04}"/>
          </ac:picMkLst>
        </pc:picChg>
        <pc:picChg chg="add mod">
          <ac:chgData name="Shirley Serban" userId="7f207fc8-03d1-48c7-9795-2440acc08cbb" providerId="ADAL" clId="{17FCBABE-BB0F-5AEB-A8EA-4422061C88F3}" dt="2026-02-13T03:39:44.091" v="13536"/>
          <ac:picMkLst>
            <pc:docMk/>
            <pc:sldMk cId="792143229" sldId="384"/>
            <ac:picMk id="7" creationId="{4517730E-6960-5D38-8097-808EDE18B8FE}"/>
          </ac:picMkLst>
        </pc:picChg>
        <pc:picChg chg="add mod">
          <ac:chgData name="Shirley Serban" userId="7f207fc8-03d1-48c7-9795-2440acc08cbb" providerId="ADAL" clId="{17FCBABE-BB0F-5AEB-A8EA-4422061C88F3}" dt="2026-02-13T03:39:44.091" v="13536"/>
          <ac:picMkLst>
            <pc:docMk/>
            <pc:sldMk cId="792143229" sldId="384"/>
            <ac:picMk id="8" creationId="{758BB985-6567-EE4C-183B-86F5F3566588}"/>
          </ac:picMkLst>
        </pc:picChg>
        <pc:picChg chg="add mod">
          <ac:chgData name="Shirley Serban" userId="7f207fc8-03d1-48c7-9795-2440acc08cbb" providerId="ADAL" clId="{17FCBABE-BB0F-5AEB-A8EA-4422061C88F3}" dt="2026-02-13T03:39:44.091" v="13536"/>
          <ac:picMkLst>
            <pc:docMk/>
            <pc:sldMk cId="792143229" sldId="384"/>
            <ac:picMk id="12" creationId="{42F4C58A-0F24-04C4-CAA5-9E5470F3D759}"/>
          </ac:picMkLst>
        </pc:picChg>
        <pc:picChg chg="add mod">
          <ac:chgData name="Shirley Serban" userId="7f207fc8-03d1-48c7-9795-2440acc08cbb" providerId="ADAL" clId="{17FCBABE-BB0F-5AEB-A8EA-4422061C88F3}" dt="2026-02-13T03:39:44.091" v="13536"/>
          <ac:picMkLst>
            <pc:docMk/>
            <pc:sldMk cId="792143229" sldId="384"/>
            <ac:picMk id="13" creationId="{37F3F335-A259-6427-380A-4853F369C904}"/>
          </ac:picMkLst>
        </pc:picChg>
        <pc:picChg chg="add mod">
          <ac:chgData name="Shirley Serban" userId="7f207fc8-03d1-48c7-9795-2440acc08cbb" providerId="ADAL" clId="{17FCBABE-BB0F-5AEB-A8EA-4422061C88F3}" dt="2026-02-13T03:39:44.091" v="13536"/>
          <ac:picMkLst>
            <pc:docMk/>
            <pc:sldMk cId="792143229" sldId="384"/>
            <ac:picMk id="14" creationId="{FBE14321-3436-EFA3-E2E5-2128EB0365C4}"/>
          </ac:picMkLst>
        </pc:picChg>
        <pc:picChg chg="mod">
          <ac:chgData name="Shirley Serban" userId="7f207fc8-03d1-48c7-9795-2440acc08cbb" providerId="ADAL" clId="{17FCBABE-BB0F-5AEB-A8EA-4422061C88F3}" dt="2026-02-13T03:39:44.091" v="13536"/>
          <ac:picMkLst>
            <pc:docMk/>
            <pc:sldMk cId="792143229" sldId="384"/>
            <ac:picMk id="16" creationId="{D97CB401-8439-CDD7-6972-12E4B166BC78}"/>
          </ac:picMkLst>
        </pc:picChg>
        <pc:picChg chg="mod">
          <ac:chgData name="Shirley Serban" userId="7f207fc8-03d1-48c7-9795-2440acc08cbb" providerId="ADAL" clId="{17FCBABE-BB0F-5AEB-A8EA-4422061C88F3}" dt="2026-02-13T03:39:44.091" v="13536"/>
          <ac:picMkLst>
            <pc:docMk/>
            <pc:sldMk cId="792143229" sldId="384"/>
            <ac:picMk id="17" creationId="{0567FA33-14AE-C991-AA21-5761F14E8E4E}"/>
          </ac:picMkLst>
        </pc:picChg>
        <pc:picChg chg="add mod">
          <ac:chgData name="Shirley Serban" userId="7f207fc8-03d1-48c7-9795-2440acc08cbb" providerId="ADAL" clId="{17FCBABE-BB0F-5AEB-A8EA-4422061C88F3}" dt="2026-02-13T03:53:08.454" v="13714" actId="1076"/>
          <ac:picMkLst>
            <pc:docMk/>
            <pc:sldMk cId="792143229" sldId="384"/>
            <ac:picMk id="19" creationId="{42D317E9-4C51-89A2-0DAA-332BEBE6AA87}"/>
          </ac:picMkLst>
        </pc:picChg>
        <pc:picChg chg="add mod">
          <ac:chgData name="Shirley Serban" userId="7f207fc8-03d1-48c7-9795-2440acc08cbb" providerId="ADAL" clId="{17FCBABE-BB0F-5AEB-A8EA-4422061C88F3}" dt="2026-02-13T04:03:59.511" v="13954" actId="1076"/>
          <ac:picMkLst>
            <pc:docMk/>
            <pc:sldMk cId="792143229" sldId="384"/>
            <ac:picMk id="20" creationId="{013B4133-9D35-6208-1151-49F662ABA777}"/>
          </ac:picMkLst>
        </pc:picChg>
        <pc:picChg chg="add mod">
          <ac:chgData name="Shirley Serban" userId="7f207fc8-03d1-48c7-9795-2440acc08cbb" providerId="ADAL" clId="{17FCBABE-BB0F-5AEB-A8EA-4422061C88F3}" dt="2026-02-13T04:14:59.331" v="14292"/>
          <ac:picMkLst>
            <pc:docMk/>
            <pc:sldMk cId="792143229" sldId="384"/>
            <ac:picMk id="23" creationId="{D1DD944D-B51B-9F4E-572C-53A9C3A7C9C4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2-19T19:22:47.573" v="19635" actId="20577"/>
        <pc:sldMkLst>
          <pc:docMk/>
          <pc:sldMk cId="1951581023" sldId="385"/>
        </pc:sldMkLst>
        <pc:spChg chg="add mod">
          <ac:chgData name="Shirley Serban" userId="7f207fc8-03d1-48c7-9795-2440acc08cbb" providerId="ADAL" clId="{17FCBABE-BB0F-5AEB-A8EA-4422061C88F3}" dt="2026-02-15T20:31:48.632" v="14844" actId="14100"/>
          <ac:spMkLst>
            <pc:docMk/>
            <pc:sldMk cId="1951581023" sldId="385"/>
            <ac:spMk id="12" creationId="{073CC5B0-25A3-005E-5AFA-EF8EA19F5195}"/>
          </ac:spMkLst>
        </pc:spChg>
        <pc:picChg chg="add mod">
          <ac:chgData name="Shirley Serban" userId="7f207fc8-03d1-48c7-9795-2440acc08cbb" providerId="ADAL" clId="{17FCBABE-BB0F-5AEB-A8EA-4422061C88F3}" dt="2026-02-15T19:41:06.798" v="14335"/>
          <ac:picMkLst>
            <pc:docMk/>
            <pc:sldMk cId="1951581023" sldId="385"/>
            <ac:picMk id="2" creationId="{12304064-C2C8-DCEB-4E90-EF9A1450DA7A}"/>
          </ac:picMkLst>
        </pc:picChg>
        <pc:picChg chg="add mod">
          <ac:chgData name="Shirley Serban" userId="7f207fc8-03d1-48c7-9795-2440acc08cbb" providerId="ADAL" clId="{17FCBABE-BB0F-5AEB-A8EA-4422061C88F3}" dt="2026-02-15T19:41:06.798" v="14335"/>
          <ac:picMkLst>
            <pc:docMk/>
            <pc:sldMk cId="1951581023" sldId="385"/>
            <ac:picMk id="4" creationId="{0C47756E-4D90-61C4-9C56-84C2B920C070}"/>
          </ac:picMkLst>
        </pc:picChg>
        <pc:picChg chg="add mod">
          <ac:chgData name="Shirley Serban" userId="7f207fc8-03d1-48c7-9795-2440acc08cbb" providerId="ADAL" clId="{17FCBABE-BB0F-5AEB-A8EA-4422061C88F3}" dt="2026-02-15T19:41:06.798" v="14335"/>
          <ac:picMkLst>
            <pc:docMk/>
            <pc:sldMk cId="1951581023" sldId="385"/>
            <ac:picMk id="6" creationId="{25C0CEAC-A10E-2743-0232-1E6EACDA585C}"/>
          </ac:picMkLst>
        </pc:picChg>
        <pc:picChg chg="add mod">
          <ac:chgData name="Shirley Serban" userId="7f207fc8-03d1-48c7-9795-2440acc08cbb" providerId="ADAL" clId="{17FCBABE-BB0F-5AEB-A8EA-4422061C88F3}" dt="2026-02-15T19:41:06.798" v="14335"/>
          <ac:picMkLst>
            <pc:docMk/>
            <pc:sldMk cId="1951581023" sldId="385"/>
            <ac:picMk id="8" creationId="{BC461465-68AB-29A1-DA5F-EA8BF093701B}"/>
          </ac:picMkLst>
        </pc:picChg>
        <pc:picChg chg="add mod">
          <ac:chgData name="Shirley Serban" userId="7f207fc8-03d1-48c7-9795-2440acc08cbb" providerId="ADAL" clId="{17FCBABE-BB0F-5AEB-A8EA-4422061C88F3}" dt="2026-02-15T19:41:06.798" v="14335"/>
          <ac:picMkLst>
            <pc:docMk/>
            <pc:sldMk cId="1951581023" sldId="385"/>
            <ac:picMk id="9" creationId="{CC227440-0DC1-5133-9BBE-F77F05ABBBC8}"/>
          </ac:picMkLst>
        </pc:picChg>
        <pc:picChg chg="add mod">
          <ac:chgData name="Shirley Serban" userId="7f207fc8-03d1-48c7-9795-2440acc08cbb" providerId="ADAL" clId="{17FCBABE-BB0F-5AEB-A8EA-4422061C88F3}" dt="2026-02-15T19:41:06.798" v="14335"/>
          <ac:picMkLst>
            <pc:docMk/>
            <pc:sldMk cId="1951581023" sldId="385"/>
            <ac:picMk id="10" creationId="{EF226AD2-1D0A-2EB2-061B-E8958C8EA332}"/>
          </ac:picMkLst>
        </pc:picChg>
        <pc:picChg chg="add mod">
          <ac:chgData name="Shirley Serban" userId="7f207fc8-03d1-48c7-9795-2440acc08cbb" providerId="ADAL" clId="{17FCBABE-BB0F-5AEB-A8EA-4422061C88F3}" dt="2026-02-15T19:41:06.798" v="14335"/>
          <ac:picMkLst>
            <pc:docMk/>
            <pc:sldMk cId="1951581023" sldId="385"/>
            <ac:picMk id="11" creationId="{AAA995C3-A7D7-F7F1-F373-F387DA714B76}"/>
          </ac:picMkLst>
        </pc:picChg>
        <pc:picChg chg="add mod">
          <ac:chgData name="Shirley Serban" userId="7f207fc8-03d1-48c7-9795-2440acc08cbb" providerId="ADAL" clId="{17FCBABE-BB0F-5AEB-A8EA-4422061C88F3}" dt="2026-02-15T19:41:53.590" v="14394"/>
          <ac:picMkLst>
            <pc:docMk/>
            <pc:sldMk cId="1951581023" sldId="385"/>
            <ac:picMk id="18" creationId="{43969635-C668-199E-0EB8-F66BD91E21EF}"/>
          </ac:picMkLst>
        </pc:picChg>
        <pc:picChg chg="add mod modCrop">
          <ac:chgData name="Shirley Serban" userId="7f207fc8-03d1-48c7-9795-2440acc08cbb" providerId="ADAL" clId="{17FCBABE-BB0F-5AEB-A8EA-4422061C88F3}" dt="2026-02-15T19:43:33.158" v="14429" actId="1076"/>
          <ac:picMkLst>
            <pc:docMk/>
            <pc:sldMk cId="1951581023" sldId="385"/>
            <ac:picMk id="23" creationId="{258AAD62-9F17-3C09-65D3-526F00AA4568}"/>
          </ac:picMkLst>
        </pc:picChg>
        <pc:picChg chg="mod">
          <ac:chgData name="Shirley Serban" userId="7f207fc8-03d1-48c7-9795-2440acc08cbb" providerId="ADAL" clId="{17FCBABE-BB0F-5AEB-A8EA-4422061C88F3}" dt="2026-02-15T19:40:46.020" v="14330" actId="1076"/>
          <ac:picMkLst>
            <pc:docMk/>
            <pc:sldMk cId="1951581023" sldId="385"/>
            <ac:picMk id="24" creationId="{1FE276A6-EF57-C40D-0798-972DECB2A905}"/>
          </ac:picMkLst>
        </pc:picChg>
        <pc:picChg chg="add mod modCrop">
          <ac:chgData name="Shirley Serban" userId="7f207fc8-03d1-48c7-9795-2440acc08cbb" providerId="ADAL" clId="{17FCBABE-BB0F-5AEB-A8EA-4422061C88F3}" dt="2026-02-15T19:44:25.846" v="14439"/>
          <ac:picMkLst>
            <pc:docMk/>
            <pc:sldMk cId="1951581023" sldId="385"/>
            <ac:picMk id="25" creationId="{8EC1614D-549C-636A-F53E-B85A26779B7D}"/>
          </ac:picMkLst>
        </pc:picChg>
        <pc:picChg chg="mod">
          <ac:chgData name="Shirley Serban" userId="7f207fc8-03d1-48c7-9795-2440acc08cbb" providerId="ADAL" clId="{17FCBABE-BB0F-5AEB-A8EA-4422061C88F3}" dt="2026-02-15T19:40:42.553" v="14329" actId="1076"/>
          <ac:picMkLst>
            <pc:docMk/>
            <pc:sldMk cId="1951581023" sldId="385"/>
            <ac:picMk id="26" creationId="{B7520176-A9F9-F535-5A44-E44DD5ECDCA4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2-19T19:22:50.470" v="19636" actId="20577"/>
        <pc:sldMkLst>
          <pc:docMk/>
          <pc:sldMk cId="2399954456" sldId="386"/>
        </pc:sldMkLst>
        <pc:spChg chg="add mod">
          <ac:chgData name="Shirley Serban" userId="7f207fc8-03d1-48c7-9795-2440acc08cbb" providerId="ADAL" clId="{17FCBABE-BB0F-5AEB-A8EA-4422061C88F3}" dt="2026-02-15T19:53:52.282" v="14593" actId="113"/>
          <ac:spMkLst>
            <pc:docMk/>
            <pc:sldMk cId="2399954456" sldId="386"/>
            <ac:spMk id="23" creationId="{F87AFB00-4B9A-C939-5C20-D027346FCB04}"/>
          </ac:spMkLst>
        </pc:spChg>
        <pc:picChg chg="add mod">
          <ac:chgData name="Shirley Serban" userId="7f207fc8-03d1-48c7-9795-2440acc08cbb" providerId="ADAL" clId="{17FCBABE-BB0F-5AEB-A8EA-4422061C88F3}" dt="2026-02-15T19:52:15.164" v="14524"/>
          <ac:picMkLst>
            <pc:docMk/>
            <pc:sldMk cId="2399954456" sldId="386"/>
            <ac:picMk id="4" creationId="{5F06492E-1426-1032-7319-B6A9D182BB86}"/>
          </ac:picMkLst>
        </pc:picChg>
        <pc:picChg chg="add mod">
          <ac:chgData name="Shirley Serban" userId="7f207fc8-03d1-48c7-9795-2440acc08cbb" providerId="ADAL" clId="{17FCBABE-BB0F-5AEB-A8EA-4422061C88F3}" dt="2026-02-15T19:52:15.164" v="14524"/>
          <ac:picMkLst>
            <pc:docMk/>
            <pc:sldMk cId="2399954456" sldId="386"/>
            <ac:picMk id="7" creationId="{67398983-07BF-75F0-B88D-97FC6C5B662D}"/>
          </ac:picMkLst>
        </pc:picChg>
        <pc:picChg chg="add mod">
          <ac:chgData name="Shirley Serban" userId="7f207fc8-03d1-48c7-9795-2440acc08cbb" providerId="ADAL" clId="{17FCBABE-BB0F-5AEB-A8EA-4422061C88F3}" dt="2026-02-15T19:52:15.164" v="14524"/>
          <ac:picMkLst>
            <pc:docMk/>
            <pc:sldMk cId="2399954456" sldId="386"/>
            <ac:picMk id="17" creationId="{78BCBA4F-DFDA-4310-880D-546D9C1D9590}"/>
          </ac:picMkLst>
        </pc:picChg>
        <pc:picChg chg="add mod">
          <ac:chgData name="Shirley Serban" userId="7f207fc8-03d1-48c7-9795-2440acc08cbb" providerId="ADAL" clId="{17FCBABE-BB0F-5AEB-A8EA-4422061C88F3}" dt="2026-02-15T19:52:15.164" v="14524"/>
          <ac:picMkLst>
            <pc:docMk/>
            <pc:sldMk cId="2399954456" sldId="386"/>
            <ac:picMk id="19" creationId="{62455AA8-E7C7-2A76-F388-6F0DAA7A2909}"/>
          </ac:picMkLst>
        </pc:picChg>
        <pc:picChg chg="add mod">
          <ac:chgData name="Shirley Serban" userId="7f207fc8-03d1-48c7-9795-2440acc08cbb" providerId="ADAL" clId="{17FCBABE-BB0F-5AEB-A8EA-4422061C88F3}" dt="2026-02-15T19:52:15.164" v="14524"/>
          <ac:picMkLst>
            <pc:docMk/>
            <pc:sldMk cId="2399954456" sldId="386"/>
            <ac:picMk id="20" creationId="{34D5077C-5F6C-E747-4CF8-95082BBF619E}"/>
          </ac:picMkLst>
        </pc:picChg>
        <pc:picChg chg="add mod">
          <ac:chgData name="Shirley Serban" userId="7f207fc8-03d1-48c7-9795-2440acc08cbb" providerId="ADAL" clId="{17FCBABE-BB0F-5AEB-A8EA-4422061C88F3}" dt="2026-02-15T19:52:15.164" v="14524"/>
          <ac:picMkLst>
            <pc:docMk/>
            <pc:sldMk cId="2399954456" sldId="386"/>
            <ac:picMk id="21" creationId="{3EFA61DD-5B7C-6096-D068-682F85077CF4}"/>
          </ac:picMkLst>
        </pc:picChg>
        <pc:picChg chg="add mod">
          <ac:chgData name="Shirley Serban" userId="7f207fc8-03d1-48c7-9795-2440acc08cbb" providerId="ADAL" clId="{17FCBABE-BB0F-5AEB-A8EA-4422061C88F3}" dt="2026-02-15T19:52:15.164" v="14524"/>
          <ac:picMkLst>
            <pc:docMk/>
            <pc:sldMk cId="2399954456" sldId="386"/>
            <ac:picMk id="22" creationId="{9DF3B9C8-94D7-7014-EA94-2F95D931D298}"/>
          </ac:picMkLst>
        </pc:picChg>
        <pc:picChg chg="add mod">
          <ac:chgData name="Shirley Serban" userId="7f207fc8-03d1-48c7-9795-2440acc08cbb" providerId="ADAL" clId="{17FCBABE-BB0F-5AEB-A8EA-4422061C88F3}" dt="2026-02-15T19:52:38.100" v="14528"/>
          <ac:picMkLst>
            <pc:docMk/>
            <pc:sldMk cId="2399954456" sldId="386"/>
            <ac:picMk id="24" creationId="{76E7E473-87E5-BFF4-938B-ABAA2CCCDAF5}"/>
          </ac:picMkLst>
        </pc:picChg>
        <pc:picChg chg="add mod">
          <ac:chgData name="Shirley Serban" userId="7f207fc8-03d1-48c7-9795-2440acc08cbb" providerId="ADAL" clId="{17FCBABE-BB0F-5AEB-A8EA-4422061C88F3}" dt="2026-02-15T19:57:44.577" v="14611" actId="1076"/>
          <ac:picMkLst>
            <pc:docMk/>
            <pc:sldMk cId="2399954456" sldId="386"/>
            <ac:picMk id="26" creationId="{45101E99-6F27-9D58-326F-1534C895797B}"/>
          </ac:picMkLst>
        </pc:picChg>
        <pc:picChg chg="add mod">
          <ac:chgData name="Shirley Serban" userId="7f207fc8-03d1-48c7-9795-2440acc08cbb" providerId="ADAL" clId="{17FCBABE-BB0F-5AEB-A8EA-4422061C88F3}" dt="2026-02-15T20:05:04.126" v="14663"/>
          <ac:picMkLst>
            <pc:docMk/>
            <pc:sldMk cId="2399954456" sldId="386"/>
            <ac:picMk id="27" creationId="{6F870CDC-37D8-EBEF-4EA0-061E5E081054}"/>
          </ac:picMkLst>
        </pc:picChg>
        <pc:picChg chg="add mod">
          <ac:chgData name="Shirley Serban" userId="7f207fc8-03d1-48c7-9795-2440acc08cbb" providerId="ADAL" clId="{17FCBABE-BB0F-5AEB-A8EA-4422061C88F3}" dt="2026-02-15T20:03:01.849" v="14620" actId="1076"/>
          <ac:picMkLst>
            <pc:docMk/>
            <pc:sldMk cId="2399954456" sldId="386"/>
            <ac:picMk id="28" creationId="{F944D65A-CBC0-F7B8-7D2D-10DF27967988}"/>
          </ac:picMkLst>
        </pc:picChg>
        <pc:picChg chg="add mod">
          <ac:chgData name="Shirley Serban" userId="7f207fc8-03d1-48c7-9795-2440acc08cbb" providerId="ADAL" clId="{17FCBABE-BB0F-5AEB-A8EA-4422061C88F3}" dt="2026-02-15T20:15:08.145" v="14726" actId="1076"/>
          <ac:picMkLst>
            <pc:docMk/>
            <pc:sldMk cId="2399954456" sldId="386"/>
            <ac:picMk id="29" creationId="{D726BD02-277C-8FCE-1F69-1025290AD571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2-19T19:22:53.495" v="19637" actId="20577"/>
        <pc:sldMkLst>
          <pc:docMk/>
          <pc:sldMk cId="446247663" sldId="387"/>
        </pc:sldMkLst>
        <pc:spChg chg="add mod">
          <ac:chgData name="Shirley Serban" userId="7f207fc8-03d1-48c7-9795-2440acc08cbb" providerId="ADAL" clId="{17FCBABE-BB0F-5AEB-A8EA-4422061C88F3}" dt="2026-02-15T20:31:34.954" v="14842" actId="1076"/>
          <ac:spMkLst>
            <pc:docMk/>
            <pc:sldMk cId="446247663" sldId="387"/>
            <ac:spMk id="13" creationId="{255C95A6-756E-80FE-682A-A9B4C6EB0D00}"/>
          </ac:spMkLst>
        </pc:spChg>
        <pc:picChg chg="add mod">
          <ac:chgData name="Shirley Serban" userId="7f207fc8-03d1-48c7-9795-2440acc08cbb" providerId="ADAL" clId="{17FCBABE-BB0F-5AEB-A8EA-4422061C88F3}" dt="2026-02-15T20:29:07.369" v="14753" actId="1076"/>
          <ac:picMkLst>
            <pc:docMk/>
            <pc:sldMk cId="446247663" sldId="387"/>
            <ac:picMk id="3" creationId="{3D4B7660-E9E1-5351-7F1C-01D7501CAC7F}"/>
          </ac:picMkLst>
        </pc:picChg>
        <pc:picChg chg="add mod">
          <ac:chgData name="Shirley Serban" userId="7f207fc8-03d1-48c7-9795-2440acc08cbb" providerId="ADAL" clId="{17FCBABE-BB0F-5AEB-A8EA-4422061C88F3}" dt="2026-02-15T20:29:23.981" v="14755"/>
          <ac:picMkLst>
            <pc:docMk/>
            <pc:sldMk cId="446247663" sldId="387"/>
            <ac:picMk id="4" creationId="{1A20828D-1B8F-2DBF-2724-3E6550BAFEC9}"/>
          </ac:picMkLst>
        </pc:picChg>
        <pc:picChg chg="add mod">
          <ac:chgData name="Shirley Serban" userId="7f207fc8-03d1-48c7-9795-2440acc08cbb" providerId="ADAL" clId="{17FCBABE-BB0F-5AEB-A8EA-4422061C88F3}" dt="2026-02-15T20:29:23.981" v="14755"/>
          <ac:picMkLst>
            <pc:docMk/>
            <pc:sldMk cId="446247663" sldId="387"/>
            <ac:picMk id="6" creationId="{CFAE5B73-B57F-8891-1CF9-83C68A255663}"/>
          </ac:picMkLst>
        </pc:picChg>
        <pc:picChg chg="add mod">
          <ac:chgData name="Shirley Serban" userId="7f207fc8-03d1-48c7-9795-2440acc08cbb" providerId="ADAL" clId="{17FCBABE-BB0F-5AEB-A8EA-4422061C88F3}" dt="2026-02-15T20:29:23.981" v="14755"/>
          <ac:picMkLst>
            <pc:docMk/>
            <pc:sldMk cId="446247663" sldId="387"/>
            <ac:picMk id="8" creationId="{F59860B5-66AB-1ED9-67CA-F21EAD1160B8}"/>
          </ac:picMkLst>
        </pc:picChg>
        <pc:picChg chg="add mod">
          <ac:chgData name="Shirley Serban" userId="7f207fc8-03d1-48c7-9795-2440acc08cbb" providerId="ADAL" clId="{17FCBABE-BB0F-5AEB-A8EA-4422061C88F3}" dt="2026-02-15T20:29:23.981" v="14755"/>
          <ac:picMkLst>
            <pc:docMk/>
            <pc:sldMk cId="446247663" sldId="387"/>
            <ac:picMk id="9" creationId="{58211680-F2F2-5627-8EF9-D1F9A26A117F}"/>
          </ac:picMkLst>
        </pc:picChg>
        <pc:picChg chg="add mod">
          <ac:chgData name="Shirley Serban" userId="7f207fc8-03d1-48c7-9795-2440acc08cbb" providerId="ADAL" clId="{17FCBABE-BB0F-5AEB-A8EA-4422061C88F3}" dt="2026-02-15T20:29:23.981" v="14755"/>
          <ac:picMkLst>
            <pc:docMk/>
            <pc:sldMk cId="446247663" sldId="387"/>
            <ac:picMk id="10" creationId="{A51F9824-CD61-9FA3-48AB-5C76DBA5280C}"/>
          </ac:picMkLst>
        </pc:picChg>
        <pc:picChg chg="add mod">
          <ac:chgData name="Shirley Serban" userId="7f207fc8-03d1-48c7-9795-2440acc08cbb" providerId="ADAL" clId="{17FCBABE-BB0F-5AEB-A8EA-4422061C88F3}" dt="2026-02-15T20:29:23.981" v="14755"/>
          <ac:picMkLst>
            <pc:docMk/>
            <pc:sldMk cId="446247663" sldId="387"/>
            <ac:picMk id="11" creationId="{2E38791E-4816-E389-DDE5-974E0F56C40D}"/>
          </ac:picMkLst>
        </pc:picChg>
        <pc:picChg chg="add mod">
          <ac:chgData name="Shirley Serban" userId="7f207fc8-03d1-48c7-9795-2440acc08cbb" providerId="ADAL" clId="{17FCBABE-BB0F-5AEB-A8EA-4422061C88F3}" dt="2026-02-15T20:29:23.981" v="14755"/>
          <ac:picMkLst>
            <pc:docMk/>
            <pc:sldMk cId="446247663" sldId="387"/>
            <ac:picMk id="12" creationId="{8B9EBD7A-0C93-CAD2-B674-E55D5A45E6FD}"/>
          </ac:picMkLst>
        </pc:picChg>
        <pc:picChg chg="add mod modCrop">
          <ac:chgData name="Shirley Serban" userId="7f207fc8-03d1-48c7-9795-2440acc08cbb" providerId="ADAL" clId="{17FCBABE-BB0F-5AEB-A8EA-4422061C88F3}" dt="2026-02-15T20:38:13.851" v="15172" actId="1076"/>
          <ac:picMkLst>
            <pc:docMk/>
            <pc:sldMk cId="446247663" sldId="387"/>
            <ac:picMk id="18" creationId="{A9E3707E-57E6-DBFB-CCF1-3DBB29D58300}"/>
          </ac:picMkLst>
        </pc:picChg>
        <pc:picChg chg="add mod modCrop">
          <ac:chgData name="Shirley Serban" userId="7f207fc8-03d1-48c7-9795-2440acc08cbb" providerId="ADAL" clId="{17FCBABE-BB0F-5AEB-A8EA-4422061C88F3}" dt="2026-02-15T20:37:55.882" v="15168" actId="1076"/>
          <ac:picMkLst>
            <pc:docMk/>
            <pc:sldMk cId="446247663" sldId="387"/>
            <ac:picMk id="19" creationId="{E505D7E2-1821-1AB5-F8DB-F4C9728A746A}"/>
          </ac:picMkLst>
        </pc:picChg>
        <pc:picChg chg="mod">
          <ac:chgData name="Shirley Serban" userId="7f207fc8-03d1-48c7-9795-2440acc08cbb" providerId="ADAL" clId="{17FCBABE-BB0F-5AEB-A8EA-4422061C88F3}" dt="2026-02-15T20:28:13.138" v="14751" actId="1076"/>
          <ac:picMkLst>
            <pc:docMk/>
            <pc:sldMk cId="446247663" sldId="387"/>
            <ac:picMk id="124" creationId="{965AE41C-075E-BA8A-49C6-C3F08D789ACE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2-19T19:22:56.551" v="19638" actId="20577"/>
        <pc:sldMkLst>
          <pc:docMk/>
          <pc:sldMk cId="2918625365" sldId="388"/>
        </pc:sldMkLst>
        <pc:spChg chg="mod">
          <ac:chgData name="Shirley Serban" userId="7f207fc8-03d1-48c7-9795-2440acc08cbb" providerId="ADAL" clId="{17FCBABE-BB0F-5AEB-A8EA-4422061C88F3}" dt="2026-02-15T20:46:26.190" v="15302" actId="6549"/>
          <ac:spMkLst>
            <pc:docMk/>
            <pc:sldMk cId="2918625365" sldId="388"/>
            <ac:spMk id="5" creationId="{01C8B840-2AB0-FB6F-0BCE-62EE2DFA6A5B}"/>
          </ac:spMkLst>
        </pc:spChg>
        <pc:spChg chg="add mod">
          <ac:chgData name="Shirley Serban" userId="7f207fc8-03d1-48c7-9795-2440acc08cbb" providerId="ADAL" clId="{17FCBABE-BB0F-5AEB-A8EA-4422061C88F3}" dt="2026-02-15T20:46:15.106" v="15297" actId="6549"/>
          <ac:spMkLst>
            <pc:docMk/>
            <pc:sldMk cId="2918625365" sldId="388"/>
            <ac:spMk id="28" creationId="{CC9E140F-C7A6-947B-3388-691A0D33A174}"/>
          </ac:spMkLst>
        </pc:spChg>
        <pc:spChg chg="add mod">
          <ac:chgData name="Shirley Serban" userId="7f207fc8-03d1-48c7-9795-2440acc08cbb" providerId="ADAL" clId="{17FCBABE-BB0F-5AEB-A8EA-4422061C88F3}" dt="2026-02-15T20:49:00.391" v="15390" actId="1035"/>
          <ac:spMkLst>
            <pc:docMk/>
            <pc:sldMk cId="2918625365" sldId="388"/>
            <ac:spMk id="31" creationId="{3A27CE78-EA59-39E5-2772-72A934EBF63E}"/>
          </ac:spMkLst>
        </pc:spChg>
        <pc:picChg chg="mod">
          <ac:chgData name="Shirley Serban" userId="7f207fc8-03d1-48c7-9795-2440acc08cbb" providerId="ADAL" clId="{17FCBABE-BB0F-5AEB-A8EA-4422061C88F3}" dt="2026-02-15T20:39:00.667" v="15174" actId="1076"/>
          <ac:picMkLst>
            <pc:docMk/>
            <pc:sldMk cId="2918625365" sldId="388"/>
            <ac:picMk id="3" creationId="{D7AB7E2E-2C02-CA09-8B71-B684221F4BA2}"/>
          </ac:picMkLst>
        </pc:picChg>
        <pc:picChg chg="add mod">
          <ac:chgData name="Shirley Serban" userId="7f207fc8-03d1-48c7-9795-2440acc08cbb" providerId="ADAL" clId="{17FCBABE-BB0F-5AEB-A8EA-4422061C88F3}" dt="2026-02-15T20:44:14.181" v="15177"/>
          <ac:picMkLst>
            <pc:docMk/>
            <pc:sldMk cId="2918625365" sldId="388"/>
            <ac:picMk id="4" creationId="{C16EA97D-F55B-EC1A-ADB6-B18779182986}"/>
          </ac:picMkLst>
        </pc:picChg>
        <pc:picChg chg="add mod">
          <ac:chgData name="Shirley Serban" userId="7f207fc8-03d1-48c7-9795-2440acc08cbb" providerId="ADAL" clId="{17FCBABE-BB0F-5AEB-A8EA-4422061C88F3}" dt="2026-02-15T20:44:14.181" v="15177"/>
          <ac:picMkLst>
            <pc:docMk/>
            <pc:sldMk cId="2918625365" sldId="388"/>
            <ac:picMk id="7" creationId="{0B63F4FC-3A60-F977-E3FB-6E4611A8D381}"/>
          </ac:picMkLst>
        </pc:picChg>
        <pc:picChg chg="add mod">
          <ac:chgData name="Shirley Serban" userId="7f207fc8-03d1-48c7-9795-2440acc08cbb" providerId="ADAL" clId="{17FCBABE-BB0F-5AEB-A8EA-4422061C88F3}" dt="2026-02-15T20:44:14.181" v="15177"/>
          <ac:picMkLst>
            <pc:docMk/>
            <pc:sldMk cId="2918625365" sldId="388"/>
            <ac:picMk id="9" creationId="{786C3954-CA5C-631A-1B6F-4D41491C8C5F}"/>
          </ac:picMkLst>
        </pc:picChg>
        <pc:picChg chg="add mod">
          <ac:chgData name="Shirley Serban" userId="7f207fc8-03d1-48c7-9795-2440acc08cbb" providerId="ADAL" clId="{17FCBABE-BB0F-5AEB-A8EA-4422061C88F3}" dt="2026-02-15T20:44:14.181" v="15177"/>
          <ac:picMkLst>
            <pc:docMk/>
            <pc:sldMk cId="2918625365" sldId="388"/>
            <ac:picMk id="11" creationId="{C4C16BB8-3DF1-7922-6221-4DD5CE214735}"/>
          </ac:picMkLst>
        </pc:picChg>
        <pc:picChg chg="add mod">
          <ac:chgData name="Shirley Serban" userId="7f207fc8-03d1-48c7-9795-2440acc08cbb" providerId="ADAL" clId="{17FCBABE-BB0F-5AEB-A8EA-4422061C88F3}" dt="2026-02-15T20:44:14.181" v="15177"/>
          <ac:picMkLst>
            <pc:docMk/>
            <pc:sldMk cId="2918625365" sldId="388"/>
            <ac:picMk id="13" creationId="{098D9682-87AD-3CF0-21D7-FF0F84102A46}"/>
          </ac:picMkLst>
        </pc:picChg>
        <pc:picChg chg="add mod">
          <ac:chgData name="Shirley Serban" userId="7f207fc8-03d1-48c7-9795-2440acc08cbb" providerId="ADAL" clId="{17FCBABE-BB0F-5AEB-A8EA-4422061C88F3}" dt="2026-02-15T20:44:14.181" v="15177"/>
          <ac:picMkLst>
            <pc:docMk/>
            <pc:sldMk cId="2918625365" sldId="388"/>
            <ac:picMk id="15" creationId="{F9415DB2-330B-1483-4A23-8E8C78573F2C}"/>
          </ac:picMkLst>
        </pc:picChg>
        <pc:picChg chg="add mod">
          <ac:chgData name="Shirley Serban" userId="7f207fc8-03d1-48c7-9795-2440acc08cbb" providerId="ADAL" clId="{17FCBABE-BB0F-5AEB-A8EA-4422061C88F3}" dt="2026-02-15T20:44:14.181" v="15177"/>
          <ac:picMkLst>
            <pc:docMk/>
            <pc:sldMk cId="2918625365" sldId="388"/>
            <ac:picMk id="26" creationId="{C3F05EAD-148F-ADC0-2B3B-B494E80B9030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2-19T19:23:02.526" v="19640" actId="20577"/>
        <pc:sldMkLst>
          <pc:docMk/>
          <pc:sldMk cId="4112292654" sldId="389"/>
        </pc:sldMkLst>
        <pc:spChg chg="add mod">
          <ac:chgData name="Shirley Serban" userId="7f207fc8-03d1-48c7-9795-2440acc08cbb" providerId="ADAL" clId="{17FCBABE-BB0F-5AEB-A8EA-4422061C88F3}" dt="2026-02-15T21:00:20.686" v="15605" actId="1076"/>
          <ac:spMkLst>
            <pc:docMk/>
            <pc:sldMk cId="4112292654" sldId="389"/>
            <ac:spMk id="25" creationId="{C4F3AB8B-E70A-2261-F2AA-3066E35AB859}"/>
          </ac:spMkLst>
        </pc:spChg>
        <pc:spChg chg="add mod">
          <ac:chgData name="Shirley Serban" userId="7f207fc8-03d1-48c7-9795-2440acc08cbb" providerId="ADAL" clId="{17FCBABE-BB0F-5AEB-A8EA-4422061C88F3}" dt="2026-02-16T20:52:39.224" v="19614" actId="120"/>
          <ac:spMkLst>
            <pc:docMk/>
            <pc:sldMk cId="4112292654" sldId="389"/>
            <ac:spMk id="26" creationId="{C0FEA5DF-C34C-F971-E36B-66C102564742}"/>
          </ac:spMkLst>
        </pc:spChg>
        <pc:spChg chg="add mod">
          <ac:chgData name="Shirley Serban" userId="7f207fc8-03d1-48c7-9795-2440acc08cbb" providerId="ADAL" clId="{17FCBABE-BB0F-5AEB-A8EA-4422061C88F3}" dt="2026-02-16T20:52:39.224" v="19614" actId="120"/>
          <ac:spMkLst>
            <pc:docMk/>
            <pc:sldMk cId="4112292654" sldId="389"/>
            <ac:spMk id="29" creationId="{CA4FA0C9-46C0-53A7-750A-21C458E7D56A}"/>
          </ac:spMkLst>
        </pc:spChg>
        <pc:spChg chg="add mod">
          <ac:chgData name="Shirley Serban" userId="7f207fc8-03d1-48c7-9795-2440acc08cbb" providerId="ADAL" clId="{17FCBABE-BB0F-5AEB-A8EA-4422061C88F3}" dt="2026-02-16T20:52:39.224" v="19614" actId="120"/>
          <ac:spMkLst>
            <pc:docMk/>
            <pc:sldMk cId="4112292654" sldId="389"/>
            <ac:spMk id="30" creationId="{3F6C4C28-344B-5FAD-36BF-FEEFAC0E99FB}"/>
          </ac:spMkLst>
        </pc:spChg>
        <pc:spChg chg="add mod">
          <ac:chgData name="Shirley Serban" userId="7f207fc8-03d1-48c7-9795-2440acc08cbb" providerId="ADAL" clId="{17FCBABE-BB0F-5AEB-A8EA-4422061C88F3}" dt="2026-02-16T20:52:39.224" v="19614" actId="120"/>
          <ac:spMkLst>
            <pc:docMk/>
            <pc:sldMk cId="4112292654" sldId="389"/>
            <ac:spMk id="33" creationId="{3BA8BCF5-979D-DEC9-1154-B9232C1A7991}"/>
          </ac:spMkLst>
        </pc:spChg>
        <pc:spChg chg="add mod">
          <ac:chgData name="Shirley Serban" userId="7f207fc8-03d1-48c7-9795-2440acc08cbb" providerId="ADAL" clId="{17FCBABE-BB0F-5AEB-A8EA-4422061C88F3}" dt="2026-02-16T20:52:39.224" v="19614" actId="120"/>
          <ac:spMkLst>
            <pc:docMk/>
            <pc:sldMk cId="4112292654" sldId="389"/>
            <ac:spMk id="34" creationId="{4407DBE4-58A1-59C7-4C7C-D6CCB15267D3}"/>
          </ac:spMkLst>
        </pc:spChg>
        <pc:spChg chg="add mod">
          <ac:chgData name="Shirley Serban" userId="7f207fc8-03d1-48c7-9795-2440acc08cbb" providerId="ADAL" clId="{17FCBABE-BB0F-5AEB-A8EA-4422061C88F3}" dt="2026-02-16T20:52:39.224" v="19614" actId="120"/>
          <ac:spMkLst>
            <pc:docMk/>
            <pc:sldMk cId="4112292654" sldId="389"/>
            <ac:spMk id="35" creationId="{1E9F32E8-2A81-443E-6A59-B912889CDE0C}"/>
          </ac:spMkLst>
        </pc:spChg>
        <pc:spChg chg="add mod">
          <ac:chgData name="Shirley Serban" userId="7f207fc8-03d1-48c7-9795-2440acc08cbb" providerId="ADAL" clId="{17FCBABE-BB0F-5AEB-A8EA-4422061C88F3}" dt="2026-02-16T20:52:39.224" v="19614" actId="120"/>
          <ac:spMkLst>
            <pc:docMk/>
            <pc:sldMk cId="4112292654" sldId="389"/>
            <ac:spMk id="41" creationId="{0B474747-51D8-0410-0DDE-4845984AF085}"/>
          </ac:spMkLst>
        </pc:spChg>
        <pc:picChg chg="add mod">
          <ac:chgData name="Shirley Serban" userId="7f207fc8-03d1-48c7-9795-2440acc08cbb" providerId="ADAL" clId="{17FCBABE-BB0F-5AEB-A8EA-4422061C88F3}" dt="2026-02-15T20:59:44.412" v="15602"/>
          <ac:picMkLst>
            <pc:docMk/>
            <pc:sldMk cId="4112292654" sldId="389"/>
            <ac:picMk id="13" creationId="{1EDF6CE0-AD06-2016-8C31-9E283884C28B}"/>
          </ac:picMkLst>
        </pc:picChg>
        <pc:picChg chg="add mod">
          <ac:chgData name="Shirley Serban" userId="7f207fc8-03d1-48c7-9795-2440acc08cbb" providerId="ADAL" clId="{17FCBABE-BB0F-5AEB-A8EA-4422061C88F3}" dt="2026-02-15T20:59:44.412" v="15602"/>
          <ac:picMkLst>
            <pc:docMk/>
            <pc:sldMk cId="4112292654" sldId="389"/>
            <ac:picMk id="15" creationId="{D6B138DE-E6BD-4965-14B3-3554FDF07C5E}"/>
          </ac:picMkLst>
        </pc:picChg>
        <pc:picChg chg="add mod">
          <ac:chgData name="Shirley Serban" userId="7f207fc8-03d1-48c7-9795-2440acc08cbb" providerId="ADAL" clId="{17FCBABE-BB0F-5AEB-A8EA-4422061C88F3}" dt="2026-02-15T20:59:44.412" v="15602"/>
          <ac:picMkLst>
            <pc:docMk/>
            <pc:sldMk cId="4112292654" sldId="389"/>
            <ac:picMk id="16" creationId="{9DCE0BD3-C323-093D-9188-47AEE8578D87}"/>
          </ac:picMkLst>
        </pc:picChg>
        <pc:picChg chg="add mod">
          <ac:chgData name="Shirley Serban" userId="7f207fc8-03d1-48c7-9795-2440acc08cbb" providerId="ADAL" clId="{17FCBABE-BB0F-5AEB-A8EA-4422061C88F3}" dt="2026-02-15T20:59:44.412" v="15602"/>
          <ac:picMkLst>
            <pc:docMk/>
            <pc:sldMk cId="4112292654" sldId="389"/>
            <ac:picMk id="17" creationId="{80B97614-EBFD-DBBE-B1C2-367A92578DF5}"/>
          </ac:picMkLst>
        </pc:picChg>
        <pc:picChg chg="add mod">
          <ac:chgData name="Shirley Serban" userId="7f207fc8-03d1-48c7-9795-2440acc08cbb" providerId="ADAL" clId="{17FCBABE-BB0F-5AEB-A8EA-4422061C88F3}" dt="2026-02-15T20:59:44.412" v="15602"/>
          <ac:picMkLst>
            <pc:docMk/>
            <pc:sldMk cId="4112292654" sldId="389"/>
            <ac:picMk id="18" creationId="{17959BE6-4740-AE8B-9412-AD90E2D7AB8E}"/>
          </ac:picMkLst>
        </pc:picChg>
        <pc:picChg chg="add mod">
          <ac:chgData name="Shirley Serban" userId="7f207fc8-03d1-48c7-9795-2440acc08cbb" providerId="ADAL" clId="{17FCBABE-BB0F-5AEB-A8EA-4422061C88F3}" dt="2026-02-15T20:59:44.412" v="15602"/>
          <ac:picMkLst>
            <pc:docMk/>
            <pc:sldMk cId="4112292654" sldId="389"/>
            <ac:picMk id="19" creationId="{51F157E8-8E44-CB26-432D-BB35EABECD05}"/>
          </ac:picMkLst>
        </pc:picChg>
        <pc:picChg chg="add mod">
          <ac:chgData name="Shirley Serban" userId="7f207fc8-03d1-48c7-9795-2440acc08cbb" providerId="ADAL" clId="{17FCBABE-BB0F-5AEB-A8EA-4422061C88F3}" dt="2026-02-15T21:00:20.686" v="15605" actId="1076"/>
          <ac:picMkLst>
            <pc:docMk/>
            <pc:sldMk cId="4112292654" sldId="389"/>
            <ac:picMk id="22" creationId="{7CDBFE80-6DCA-76CD-3FD4-91C72B890C88}"/>
          </ac:picMkLst>
        </pc:picChg>
        <pc:picChg chg="add mod">
          <ac:chgData name="Shirley Serban" userId="7f207fc8-03d1-48c7-9795-2440acc08cbb" providerId="ADAL" clId="{17FCBABE-BB0F-5AEB-A8EA-4422061C88F3}" dt="2026-02-15T21:03:57.780" v="15751"/>
          <ac:picMkLst>
            <pc:docMk/>
            <pc:sldMk cId="4112292654" sldId="389"/>
            <ac:picMk id="27" creationId="{81410C41-FE13-E67E-BB3D-0AE64A9D91A8}"/>
          </ac:picMkLst>
        </pc:picChg>
        <pc:picChg chg="add mod modCrop">
          <ac:chgData name="Shirley Serban" userId="7f207fc8-03d1-48c7-9795-2440acc08cbb" providerId="ADAL" clId="{17FCBABE-BB0F-5AEB-A8EA-4422061C88F3}" dt="2026-02-15T21:16:03.468" v="16043" actId="732"/>
          <ac:picMkLst>
            <pc:docMk/>
            <pc:sldMk cId="4112292654" sldId="389"/>
            <ac:picMk id="45" creationId="{3639CEB8-95DC-8AAC-E002-7FB53ED154DC}"/>
          </ac:picMkLst>
        </pc:picChg>
        <pc:picChg chg="add mod">
          <ac:chgData name="Shirley Serban" userId="7f207fc8-03d1-48c7-9795-2440acc08cbb" providerId="ADAL" clId="{17FCBABE-BB0F-5AEB-A8EA-4422061C88F3}" dt="2026-02-15T21:17:21.753" v="16053"/>
          <ac:picMkLst>
            <pc:docMk/>
            <pc:sldMk cId="4112292654" sldId="389"/>
            <ac:picMk id="46" creationId="{A64F80DF-CAF3-A5EE-9A0E-07DBCE360BAE}"/>
          </ac:picMkLst>
        </pc:picChg>
        <pc:picChg chg="add mod">
          <ac:chgData name="Shirley Serban" userId="7f207fc8-03d1-48c7-9795-2440acc08cbb" providerId="ADAL" clId="{17FCBABE-BB0F-5AEB-A8EA-4422061C88F3}" dt="2026-02-15T21:17:21.753" v="16053"/>
          <ac:picMkLst>
            <pc:docMk/>
            <pc:sldMk cId="4112292654" sldId="389"/>
            <ac:picMk id="47" creationId="{57AF4942-5435-C33D-6C6C-902FA19AE0D8}"/>
          </ac:picMkLst>
        </pc:picChg>
      </pc:sldChg>
      <pc:sldChg chg="modSp add mod modNotesTx">
        <pc:chgData name="Shirley Serban" userId="7f207fc8-03d1-48c7-9795-2440acc08cbb" providerId="ADAL" clId="{17FCBABE-BB0F-5AEB-A8EA-4422061C88F3}" dt="2026-02-19T19:22:19.964" v="19626" actId="20577"/>
        <pc:sldMkLst>
          <pc:docMk/>
          <pc:sldMk cId="2189207369" sldId="2110"/>
        </pc:sldMkLst>
        <pc:spChg chg="mod">
          <ac:chgData name="Shirley Serban" userId="7f207fc8-03d1-48c7-9795-2440acc08cbb" providerId="ADAL" clId="{17FCBABE-BB0F-5AEB-A8EA-4422061C88F3}" dt="2026-02-12T18:46:05.745" v="10791"/>
          <ac:spMkLst>
            <pc:docMk/>
            <pc:sldMk cId="2189207369" sldId="2110"/>
            <ac:spMk id="3" creationId="{F0A92286-F93E-C917-82E7-9C38262C4D62}"/>
          </ac:spMkLst>
        </pc:spChg>
        <pc:spChg chg="mod">
          <ac:chgData name="Shirley Serban" userId="7f207fc8-03d1-48c7-9795-2440acc08cbb" providerId="ADAL" clId="{17FCBABE-BB0F-5AEB-A8EA-4422061C88F3}" dt="2026-02-12T18:46:36.143" v="10818" actId="20577"/>
          <ac:spMkLst>
            <pc:docMk/>
            <pc:sldMk cId="2189207369" sldId="2110"/>
            <ac:spMk id="5" creationId="{E7F9E4A9-8748-2CC0-41F9-A3E6392D240F}"/>
          </ac:spMkLst>
        </pc:spChg>
        <pc:spChg chg="mod">
          <ac:chgData name="Shirley Serban" userId="7f207fc8-03d1-48c7-9795-2440acc08cbb" providerId="ADAL" clId="{17FCBABE-BB0F-5AEB-A8EA-4422061C88F3}" dt="2026-02-12T18:46:40.048" v="10825" actId="20577"/>
          <ac:spMkLst>
            <pc:docMk/>
            <pc:sldMk cId="2189207369" sldId="2110"/>
            <ac:spMk id="6" creationId="{17B88D8F-48C4-3FEB-9466-2EF2BED61B34}"/>
          </ac:spMkLst>
        </pc:spChg>
        <pc:spChg chg="mod">
          <ac:chgData name="Shirley Serban" userId="7f207fc8-03d1-48c7-9795-2440acc08cbb" providerId="ADAL" clId="{17FCBABE-BB0F-5AEB-A8EA-4422061C88F3}" dt="2026-02-12T18:46:42.888" v="10830" actId="20577"/>
          <ac:spMkLst>
            <pc:docMk/>
            <pc:sldMk cId="2189207369" sldId="2110"/>
            <ac:spMk id="7" creationId="{CE2932E7-60D1-5E89-EE22-D57942754B39}"/>
          </ac:spMkLst>
        </pc:spChg>
        <pc:spChg chg="mod">
          <ac:chgData name="Shirley Serban" userId="7f207fc8-03d1-48c7-9795-2440acc08cbb" providerId="ADAL" clId="{17FCBABE-BB0F-5AEB-A8EA-4422061C88F3}" dt="2026-02-12T18:46:55.906" v="10832" actId="14100"/>
          <ac:spMkLst>
            <pc:docMk/>
            <pc:sldMk cId="2189207369" sldId="2110"/>
            <ac:spMk id="8" creationId="{C346A7B9-9C01-A877-3393-9C182636D715}"/>
          </ac:spMkLst>
        </pc:spChg>
        <pc:spChg chg="mod">
          <ac:chgData name="Shirley Serban" userId="7f207fc8-03d1-48c7-9795-2440acc08cbb" providerId="ADAL" clId="{17FCBABE-BB0F-5AEB-A8EA-4422061C88F3}" dt="2026-02-12T18:46:21.411" v="10804" actId="1038"/>
          <ac:spMkLst>
            <pc:docMk/>
            <pc:sldMk cId="2189207369" sldId="2110"/>
            <ac:spMk id="9" creationId="{0C151E94-9053-2623-68D5-0AAF28075B78}"/>
          </ac:spMkLst>
        </pc:spChg>
        <pc:inkChg chg="mod">
          <ac:chgData name="Shirley Serban" userId="7f207fc8-03d1-48c7-9795-2440acc08cbb" providerId="ADAL" clId="{17FCBABE-BB0F-5AEB-A8EA-4422061C88F3}" dt="2026-02-12T18:46:46.182" v="10831" actId="1076"/>
          <ac:inkMkLst>
            <pc:docMk/>
            <pc:sldMk cId="2189207369" sldId="2110"/>
            <ac:inkMk id="10" creationId="{87140BB0-59CE-73C2-017D-14BA0E138129}"/>
          </ac:inkMkLst>
        </pc:inkChg>
      </pc:sldChg>
      <pc:sldChg chg="addSp delSp modSp add mod delAnim modAnim modNotesTx">
        <pc:chgData name="Shirley Serban" userId="7f207fc8-03d1-48c7-9795-2440acc08cbb" providerId="ADAL" clId="{17FCBABE-BB0F-5AEB-A8EA-4422061C88F3}" dt="2026-02-19T19:22:59.404" v="19639" actId="20577"/>
        <pc:sldMkLst>
          <pc:docMk/>
          <pc:sldMk cId="3658019887" sldId="2125"/>
        </pc:sldMkLst>
        <pc:spChg chg="mod">
          <ac:chgData name="Shirley Serban" userId="7f207fc8-03d1-48c7-9795-2440acc08cbb" providerId="ADAL" clId="{17FCBABE-BB0F-5AEB-A8EA-4422061C88F3}" dt="2026-02-16T02:05:18.811" v="18998" actId="20577"/>
          <ac:spMkLst>
            <pc:docMk/>
            <pc:sldMk cId="3658019887" sldId="2125"/>
            <ac:spMk id="2" creationId="{3C91DCBD-9FB8-5C72-D6D5-CA3AB357D443}"/>
          </ac:spMkLst>
        </pc:spChg>
        <pc:spChg chg="mod">
          <ac:chgData name="Shirley Serban" userId="7f207fc8-03d1-48c7-9795-2440acc08cbb" providerId="ADAL" clId="{17FCBABE-BB0F-5AEB-A8EA-4422061C88F3}" dt="2026-02-16T02:01:40.806" v="18937" actId="20577"/>
          <ac:spMkLst>
            <pc:docMk/>
            <pc:sldMk cId="3658019887" sldId="2125"/>
            <ac:spMk id="3" creationId="{DC998000-1257-87A9-0063-3997ED62C892}"/>
          </ac:spMkLst>
        </pc:spChg>
        <pc:spChg chg="mod">
          <ac:chgData name="Shirley Serban" userId="7f207fc8-03d1-48c7-9795-2440acc08cbb" providerId="ADAL" clId="{17FCBABE-BB0F-5AEB-A8EA-4422061C88F3}" dt="2026-02-16T02:05:25.023" v="19003" actId="20577"/>
          <ac:spMkLst>
            <pc:docMk/>
            <pc:sldMk cId="3658019887" sldId="2125"/>
            <ac:spMk id="4" creationId="{EBCB0F84-9903-0AE8-CCFE-2391AD973D78}"/>
          </ac:spMkLst>
        </pc:spChg>
        <pc:spChg chg="mod">
          <ac:chgData name="Shirley Serban" userId="7f207fc8-03d1-48c7-9795-2440acc08cbb" providerId="ADAL" clId="{17FCBABE-BB0F-5AEB-A8EA-4422061C88F3}" dt="2026-02-16T02:05:28.356" v="19010" actId="20577"/>
          <ac:spMkLst>
            <pc:docMk/>
            <pc:sldMk cId="3658019887" sldId="2125"/>
            <ac:spMk id="6" creationId="{1B248EC2-77A7-4EF1-8597-A08B6AAB3DF0}"/>
          </ac:spMkLst>
        </pc:spChg>
        <pc:spChg chg="mod">
          <ac:chgData name="Shirley Serban" userId="7f207fc8-03d1-48c7-9795-2440acc08cbb" providerId="ADAL" clId="{17FCBABE-BB0F-5AEB-A8EA-4422061C88F3}" dt="2026-02-16T02:05:33.469" v="19018" actId="20577"/>
          <ac:spMkLst>
            <pc:docMk/>
            <pc:sldMk cId="3658019887" sldId="2125"/>
            <ac:spMk id="7" creationId="{14970AE0-C5C7-27A3-F904-49477FFB28EA}"/>
          </ac:spMkLst>
        </pc:spChg>
        <pc:spChg chg="add mod">
          <ac:chgData name="Shirley Serban" userId="7f207fc8-03d1-48c7-9795-2440acc08cbb" providerId="ADAL" clId="{17FCBABE-BB0F-5AEB-A8EA-4422061C88F3}" dt="2026-02-16T02:07:44.690" v="19087" actId="767"/>
          <ac:spMkLst>
            <pc:docMk/>
            <pc:sldMk cId="3658019887" sldId="2125"/>
            <ac:spMk id="16" creationId="{4F7B0014-E99B-FCD5-1967-F17756407E23}"/>
          </ac:spMkLst>
        </pc:spChg>
        <pc:picChg chg="add mod">
          <ac:chgData name="Shirley Serban" userId="7f207fc8-03d1-48c7-9795-2440acc08cbb" providerId="ADAL" clId="{17FCBABE-BB0F-5AEB-A8EA-4422061C88F3}" dt="2026-02-16T02:06:07.273" v="19025" actId="1076"/>
          <ac:picMkLst>
            <pc:docMk/>
            <pc:sldMk cId="3658019887" sldId="2125"/>
            <ac:picMk id="5" creationId="{8AD2DEA2-9472-596E-9FD8-CFD7F2DBD0E3}"/>
          </ac:picMkLst>
        </pc:picChg>
        <pc:picChg chg="add mod">
          <ac:chgData name="Shirley Serban" userId="7f207fc8-03d1-48c7-9795-2440acc08cbb" providerId="ADAL" clId="{17FCBABE-BB0F-5AEB-A8EA-4422061C88F3}" dt="2026-02-16T02:06:13.544" v="19028" actId="1076"/>
          <ac:picMkLst>
            <pc:docMk/>
            <pc:sldMk cId="3658019887" sldId="2125"/>
            <ac:picMk id="13" creationId="{9A467B03-A054-6094-5151-44DAFBA465D7}"/>
          </ac:picMkLst>
        </pc:picChg>
      </pc:sldChg>
      <pc:sldChg chg="modSp add mod">
        <pc:chgData name="Shirley Serban" userId="7f207fc8-03d1-48c7-9795-2440acc08cbb" providerId="ADAL" clId="{17FCBABE-BB0F-5AEB-A8EA-4422061C88F3}" dt="2026-02-16T02:19:08.307" v="19459" actId="5793"/>
        <pc:sldMkLst>
          <pc:docMk/>
          <pc:sldMk cId="2174510866" sldId="2132"/>
        </pc:sldMkLst>
        <pc:spChg chg="mod">
          <ac:chgData name="Shirley Serban" userId="7f207fc8-03d1-48c7-9795-2440acc08cbb" providerId="ADAL" clId="{17FCBABE-BB0F-5AEB-A8EA-4422061C88F3}" dt="2026-02-16T02:19:08.307" v="19459" actId="5793"/>
          <ac:spMkLst>
            <pc:docMk/>
            <pc:sldMk cId="2174510866" sldId="2132"/>
            <ac:spMk id="2" creationId="{E2F863FA-2B55-FB64-F215-B36D823C526D}"/>
          </ac:spMkLst>
        </pc:spChg>
      </pc:sldChg>
      <pc:sldChg chg="addSp delSp modSp add mod delAnim modAnim modNotesTx">
        <pc:chgData name="Shirley Serban" userId="7f207fc8-03d1-48c7-9795-2440acc08cbb" providerId="ADAL" clId="{17FCBABE-BB0F-5AEB-A8EA-4422061C88F3}" dt="2026-02-19T19:23:05.819" v="19641" actId="20577"/>
        <pc:sldMkLst>
          <pc:docMk/>
          <pc:sldMk cId="1721777490" sldId="2133"/>
        </pc:sldMkLst>
        <pc:spChg chg="mod">
          <ac:chgData name="Shirley Serban" userId="7f207fc8-03d1-48c7-9795-2440acc08cbb" providerId="ADAL" clId="{17FCBABE-BB0F-5AEB-A8EA-4422061C88F3}" dt="2026-02-15T21:22:29.106" v="16096" actId="313"/>
          <ac:spMkLst>
            <pc:docMk/>
            <pc:sldMk cId="1721777490" sldId="2133"/>
            <ac:spMk id="2" creationId="{F3BEA248-4FA3-DF79-EFB1-E48841484A65}"/>
          </ac:spMkLst>
        </pc:spChg>
        <pc:spChg chg="mod">
          <ac:chgData name="Shirley Serban" userId="7f207fc8-03d1-48c7-9795-2440acc08cbb" providerId="ADAL" clId="{17FCBABE-BB0F-5AEB-A8EA-4422061C88F3}" dt="2026-02-15T21:25:14.378" v="16145"/>
          <ac:spMkLst>
            <pc:docMk/>
            <pc:sldMk cId="1721777490" sldId="2133"/>
            <ac:spMk id="8" creationId="{C234F326-C51F-8863-B14C-5FBD1EC22AE0}"/>
          </ac:spMkLst>
        </pc:spChg>
        <pc:spChg chg="mod">
          <ac:chgData name="Shirley Serban" userId="7f207fc8-03d1-48c7-9795-2440acc08cbb" providerId="ADAL" clId="{17FCBABE-BB0F-5AEB-A8EA-4422061C88F3}" dt="2026-02-15T21:49:59.374" v="16880" actId="120"/>
          <ac:spMkLst>
            <pc:docMk/>
            <pc:sldMk cId="1721777490" sldId="2133"/>
            <ac:spMk id="26" creationId="{3DF98D06-CE41-878B-314A-940B60512B60}"/>
          </ac:spMkLst>
        </pc:spChg>
        <pc:spChg chg="mod">
          <ac:chgData name="Shirley Serban" userId="7f207fc8-03d1-48c7-9795-2440acc08cbb" providerId="ADAL" clId="{17FCBABE-BB0F-5AEB-A8EA-4422061C88F3}" dt="2026-02-15T21:49:59.374" v="16880" actId="120"/>
          <ac:spMkLst>
            <pc:docMk/>
            <pc:sldMk cId="1721777490" sldId="2133"/>
            <ac:spMk id="29" creationId="{0C8F36CF-2A5F-9296-D8A5-39BE5DE4FFDE}"/>
          </ac:spMkLst>
        </pc:spChg>
        <pc:spChg chg="mod">
          <ac:chgData name="Shirley Serban" userId="7f207fc8-03d1-48c7-9795-2440acc08cbb" providerId="ADAL" clId="{17FCBABE-BB0F-5AEB-A8EA-4422061C88F3}" dt="2026-02-15T21:49:59.374" v="16880" actId="120"/>
          <ac:spMkLst>
            <pc:docMk/>
            <pc:sldMk cId="1721777490" sldId="2133"/>
            <ac:spMk id="30" creationId="{37C4C8AE-AF68-67DC-4EDD-7D8B87A5ABC4}"/>
          </ac:spMkLst>
        </pc:spChg>
        <pc:spChg chg="mod">
          <ac:chgData name="Shirley Serban" userId="7f207fc8-03d1-48c7-9795-2440acc08cbb" providerId="ADAL" clId="{17FCBABE-BB0F-5AEB-A8EA-4422061C88F3}" dt="2026-02-15T21:49:59.374" v="16880" actId="120"/>
          <ac:spMkLst>
            <pc:docMk/>
            <pc:sldMk cId="1721777490" sldId="2133"/>
            <ac:spMk id="33" creationId="{D87B50CE-71B3-8B50-0F36-79B148F01D41}"/>
          </ac:spMkLst>
        </pc:spChg>
        <pc:spChg chg="mod">
          <ac:chgData name="Shirley Serban" userId="7f207fc8-03d1-48c7-9795-2440acc08cbb" providerId="ADAL" clId="{17FCBABE-BB0F-5AEB-A8EA-4422061C88F3}" dt="2026-02-15T21:49:59.374" v="16880" actId="120"/>
          <ac:spMkLst>
            <pc:docMk/>
            <pc:sldMk cId="1721777490" sldId="2133"/>
            <ac:spMk id="34" creationId="{18500F58-CCD9-5D8E-C35D-5FC898365EDA}"/>
          </ac:spMkLst>
        </pc:spChg>
        <pc:spChg chg="mod">
          <ac:chgData name="Shirley Serban" userId="7f207fc8-03d1-48c7-9795-2440acc08cbb" providerId="ADAL" clId="{17FCBABE-BB0F-5AEB-A8EA-4422061C88F3}" dt="2026-02-15T21:49:59.374" v="16880" actId="120"/>
          <ac:spMkLst>
            <pc:docMk/>
            <pc:sldMk cId="1721777490" sldId="2133"/>
            <ac:spMk id="35" creationId="{214C22AA-30F1-0778-C2F3-6EF014CDFA78}"/>
          </ac:spMkLst>
        </pc:spChg>
        <pc:spChg chg="mod">
          <ac:chgData name="Shirley Serban" userId="7f207fc8-03d1-48c7-9795-2440acc08cbb" providerId="ADAL" clId="{17FCBABE-BB0F-5AEB-A8EA-4422061C88F3}" dt="2026-02-15T21:49:59.374" v="16880" actId="120"/>
          <ac:spMkLst>
            <pc:docMk/>
            <pc:sldMk cId="1721777490" sldId="2133"/>
            <ac:spMk id="41" creationId="{2E656559-7F8E-52C0-E17F-EF5DB7208B89}"/>
          </ac:spMkLst>
        </pc:spChg>
        <pc:grpChg chg="add mod">
          <ac:chgData name="Shirley Serban" userId="7f207fc8-03d1-48c7-9795-2440acc08cbb" providerId="ADAL" clId="{17FCBABE-BB0F-5AEB-A8EA-4422061C88F3}" dt="2026-02-15T21:28:30.300" v="16153" actId="14100"/>
          <ac:grpSpMkLst>
            <pc:docMk/>
            <pc:sldMk cId="1721777490" sldId="2133"/>
            <ac:grpSpMk id="5" creationId="{4DE2AFDF-E9F4-9970-DB8F-DFCADD92EC1B}"/>
          </ac:grpSpMkLst>
        </pc:grpChg>
        <pc:grpChg chg="mod">
          <ac:chgData name="Shirley Serban" userId="7f207fc8-03d1-48c7-9795-2440acc08cbb" providerId="ADAL" clId="{17FCBABE-BB0F-5AEB-A8EA-4422061C88F3}" dt="2026-02-15T21:25:14.378" v="16145"/>
          <ac:grpSpMkLst>
            <pc:docMk/>
            <pc:sldMk cId="1721777490" sldId="2133"/>
            <ac:grpSpMk id="6" creationId="{CAD66FD1-3576-952C-F54B-F279CFEDED7E}"/>
          </ac:grpSpMkLst>
        </pc:grpChg>
        <pc:picChg chg="mod">
          <ac:chgData name="Shirley Serban" userId="7f207fc8-03d1-48c7-9795-2440acc08cbb" providerId="ADAL" clId="{17FCBABE-BB0F-5AEB-A8EA-4422061C88F3}" dt="2026-02-15T21:25:14.378" v="16145"/>
          <ac:picMkLst>
            <pc:docMk/>
            <pc:sldMk cId="1721777490" sldId="2133"/>
            <ac:picMk id="7" creationId="{5658104B-15BA-89AA-558C-534EEBF48B5E}"/>
          </ac:picMkLst>
        </pc:picChg>
        <pc:picChg chg="mod">
          <ac:chgData name="Shirley Serban" userId="7f207fc8-03d1-48c7-9795-2440acc08cbb" providerId="ADAL" clId="{17FCBABE-BB0F-5AEB-A8EA-4422061C88F3}" dt="2026-02-15T21:25:14.378" v="16145"/>
          <ac:picMkLst>
            <pc:docMk/>
            <pc:sldMk cId="1721777490" sldId="2133"/>
            <ac:picMk id="9" creationId="{D9863C9B-F66F-7049-4681-2E6362E3C86C}"/>
          </ac:picMkLst>
        </pc:picChg>
        <pc:picChg chg="add mod">
          <ac:chgData name="Shirley Serban" userId="7f207fc8-03d1-48c7-9795-2440acc08cbb" providerId="ADAL" clId="{17FCBABE-BB0F-5AEB-A8EA-4422061C88F3}" dt="2026-02-15T21:30:54.447" v="16159" actId="1076"/>
          <ac:picMkLst>
            <pc:docMk/>
            <pc:sldMk cId="1721777490" sldId="2133"/>
            <ac:picMk id="11" creationId="{A7A1DD39-6D1A-E243-750E-726CEC0D79F0}"/>
          </ac:picMkLst>
        </pc:picChg>
        <pc:picChg chg="add mod">
          <ac:chgData name="Shirley Serban" userId="7f207fc8-03d1-48c7-9795-2440acc08cbb" providerId="ADAL" clId="{17FCBABE-BB0F-5AEB-A8EA-4422061C88F3}" dt="2026-02-15T21:34:06.493" v="16250"/>
          <ac:picMkLst>
            <pc:docMk/>
            <pc:sldMk cId="1721777490" sldId="2133"/>
            <ac:picMk id="12" creationId="{EB0884CF-7490-B5E4-F027-8F7186C56E87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2-19T19:23:08.931" v="19642" actId="20577"/>
        <pc:sldMkLst>
          <pc:docMk/>
          <pc:sldMk cId="188112722" sldId="2134"/>
        </pc:sldMkLst>
        <pc:spChg chg="add mod">
          <ac:chgData name="Shirley Serban" userId="7f207fc8-03d1-48c7-9795-2440acc08cbb" providerId="ADAL" clId="{17FCBABE-BB0F-5AEB-A8EA-4422061C88F3}" dt="2026-02-15T21:50:05.450" v="16881" actId="120"/>
          <ac:spMkLst>
            <pc:docMk/>
            <pc:sldMk cId="188112722" sldId="2134"/>
            <ac:spMk id="3" creationId="{E07B7FC5-3117-85BE-2078-83BDA0E604C6}"/>
          </ac:spMkLst>
        </pc:spChg>
        <pc:spChg chg="add mod">
          <ac:chgData name="Shirley Serban" userId="7f207fc8-03d1-48c7-9795-2440acc08cbb" providerId="ADAL" clId="{17FCBABE-BB0F-5AEB-A8EA-4422061C88F3}" dt="2026-02-16T21:34:33.903" v="19624" actId="1076"/>
          <ac:spMkLst>
            <pc:docMk/>
            <pc:sldMk cId="188112722" sldId="2134"/>
            <ac:spMk id="4" creationId="{809440F6-32F6-81B6-E227-6E15F937FD86}"/>
          </ac:spMkLst>
        </pc:spChg>
        <pc:spChg chg="add mod">
          <ac:chgData name="Shirley Serban" userId="7f207fc8-03d1-48c7-9795-2440acc08cbb" providerId="ADAL" clId="{17FCBABE-BB0F-5AEB-A8EA-4422061C88F3}" dt="2026-02-16T21:34:33.903" v="19624" actId="1076"/>
          <ac:spMkLst>
            <pc:docMk/>
            <pc:sldMk cId="188112722" sldId="2134"/>
            <ac:spMk id="10" creationId="{5591C96E-D0EF-8283-00FA-6FBEA50CF7ED}"/>
          </ac:spMkLst>
        </pc:spChg>
        <pc:spChg chg="add mod">
          <ac:chgData name="Shirley Serban" userId="7f207fc8-03d1-48c7-9795-2440acc08cbb" providerId="ADAL" clId="{17FCBABE-BB0F-5AEB-A8EA-4422061C88F3}" dt="2026-02-16T21:34:33.903" v="19624" actId="1076"/>
          <ac:spMkLst>
            <pc:docMk/>
            <pc:sldMk cId="188112722" sldId="2134"/>
            <ac:spMk id="14" creationId="{42BCF2B7-05EB-E677-397F-4AECF63A869D}"/>
          </ac:spMkLst>
        </pc:spChg>
        <pc:spChg chg="add mod">
          <ac:chgData name="Shirley Serban" userId="7f207fc8-03d1-48c7-9795-2440acc08cbb" providerId="ADAL" clId="{17FCBABE-BB0F-5AEB-A8EA-4422061C88F3}" dt="2026-02-16T21:34:33.903" v="19624" actId="1076"/>
          <ac:spMkLst>
            <pc:docMk/>
            <pc:sldMk cId="188112722" sldId="2134"/>
            <ac:spMk id="16" creationId="{81A451D2-0656-5242-7E8F-1B45B678BDF7}"/>
          </ac:spMkLst>
        </pc:spChg>
        <pc:spChg chg="add mod">
          <ac:chgData name="Shirley Serban" userId="7f207fc8-03d1-48c7-9795-2440acc08cbb" providerId="ADAL" clId="{17FCBABE-BB0F-5AEB-A8EA-4422061C88F3}" dt="2026-02-16T21:34:33.903" v="19624" actId="1076"/>
          <ac:spMkLst>
            <pc:docMk/>
            <pc:sldMk cId="188112722" sldId="2134"/>
            <ac:spMk id="20" creationId="{ED3E789E-14F3-256A-F238-1CE12937CAFA}"/>
          </ac:spMkLst>
        </pc:spChg>
        <pc:spChg chg="add mod">
          <ac:chgData name="Shirley Serban" userId="7f207fc8-03d1-48c7-9795-2440acc08cbb" providerId="ADAL" clId="{17FCBABE-BB0F-5AEB-A8EA-4422061C88F3}" dt="2026-02-16T21:34:33.903" v="19624" actId="1076"/>
          <ac:spMkLst>
            <pc:docMk/>
            <pc:sldMk cId="188112722" sldId="2134"/>
            <ac:spMk id="21" creationId="{D4D26C43-95EA-2F52-DE2E-87D6FF1B0FD1}"/>
          </ac:spMkLst>
        </pc:spChg>
        <pc:spChg chg="mod">
          <ac:chgData name="Shirley Serban" userId="7f207fc8-03d1-48c7-9795-2440acc08cbb" providerId="ADAL" clId="{17FCBABE-BB0F-5AEB-A8EA-4422061C88F3}" dt="2026-02-15T21:50:05.450" v="16881" actId="120"/>
          <ac:spMkLst>
            <pc:docMk/>
            <pc:sldMk cId="188112722" sldId="2134"/>
            <ac:spMk id="26" creationId="{F3D6945A-B695-9673-88B5-24746176A498}"/>
          </ac:spMkLst>
        </pc:spChg>
        <pc:spChg chg="mod">
          <ac:chgData name="Shirley Serban" userId="7f207fc8-03d1-48c7-9795-2440acc08cbb" providerId="ADAL" clId="{17FCBABE-BB0F-5AEB-A8EA-4422061C88F3}" dt="2026-02-15T21:40:58.600" v="16454" actId="20577"/>
          <ac:spMkLst>
            <pc:docMk/>
            <pc:sldMk cId="188112722" sldId="2134"/>
            <ac:spMk id="29" creationId="{298059FE-1D56-E630-1D9C-40FF35E9A99D}"/>
          </ac:spMkLst>
        </pc:spChg>
        <pc:spChg chg="mod">
          <ac:chgData name="Shirley Serban" userId="7f207fc8-03d1-48c7-9795-2440acc08cbb" providerId="ADAL" clId="{17FCBABE-BB0F-5AEB-A8EA-4422061C88F3}" dt="2026-02-15T21:50:05.450" v="16881" actId="120"/>
          <ac:spMkLst>
            <pc:docMk/>
            <pc:sldMk cId="188112722" sldId="2134"/>
            <ac:spMk id="30" creationId="{A53D14DA-B428-32A5-4747-F3AC37C1DFF7}"/>
          </ac:spMkLst>
        </pc:spChg>
        <pc:spChg chg="mod">
          <ac:chgData name="Shirley Serban" userId="7f207fc8-03d1-48c7-9795-2440acc08cbb" providerId="ADAL" clId="{17FCBABE-BB0F-5AEB-A8EA-4422061C88F3}" dt="2026-02-15T21:41:01.905" v="16456" actId="20577"/>
          <ac:spMkLst>
            <pc:docMk/>
            <pc:sldMk cId="188112722" sldId="2134"/>
            <ac:spMk id="33" creationId="{53ACB021-2B58-31B4-FA7E-429638EDF25F}"/>
          </ac:spMkLst>
        </pc:spChg>
        <pc:spChg chg="mod">
          <ac:chgData name="Shirley Serban" userId="7f207fc8-03d1-48c7-9795-2440acc08cbb" providerId="ADAL" clId="{17FCBABE-BB0F-5AEB-A8EA-4422061C88F3}" dt="2026-02-15T21:50:05.450" v="16881" actId="120"/>
          <ac:spMkLst>
            <pc:docMk/>
            <pc:sldMk cId="188112722" sldId="2134"/>
            <ac:spMk id="34" creationId="{85BAD129-2DA6-E7EE-FF42-B08607D17984}"/>
          </ac:spMkLst>
        </pc:spChg>
        <pc:spChg chg="mod">
          <ac:chgData name="Shirley Serban" userId="7f207fc8-03d1-48c7-9795-2440acc08cbb" providerId="ADAL" clId="{17FCBABE-BB0F-5AEB-A8EA-4422061C88F3}" dt="2026-02-15T21:50:05.450" v="16881" actId="120"/>
          <ac:spMkLst>
            <pc:docMk/>
            <pc:sldMk cId="188112722" sldId="2134"/>
            <ac:spMk id="35" creationId="{D147CA52-1E25-57E6-33D8-B776B71BFDB7}"/>
          </ac:spMkLst>
        </pc:spChg>
        <pc:spChg chg="mod">
          <ac:chgData name="Shirley Serban" userId="7f207fc8-03d1-48c7-9795-2440acc08cbb" providerId="ADAL" clId="{17FCBABE-BB0F-5AEB-A8EA-4422061C88F3}" dt="2026-02-15T21:50:05.450" v="16881" actId="120"/>
          <ac:spMkLst>
            <pc:docMk/>
            <pc:sldMk cId="188112722" sldId="2134"/>
            <ac:spMk id="41" creationId="{B399C879-8AD7-EDA8-E2B0-9EE0376C60F7}"/>
          </ac:spMkLst>
        </pc:spChg>
        <pc:grpChg chg="mod">
          <ac:chgData name="Shirley Serban" userId="7f207fc8-03d1-48c7-9795-2440acc08cbb" providerId="ADAL" clId="{17FCBABE-BB0F-5AEB-A8EA-4422061C88F3}" dt="2026-02-15T21:35:42.259" v="16278" actId="1076"/>
          <ac:grpSpMkLst>
            <pc:docMk/>
            <pc:sldMk cId="188112722" sldId="2134"/>
            <ac:grpSpMk id="5" creationId="{C7109C99-FB00-7DB3-6481-7AFA90CFE9C6}"/>
          </ac:grpSpMkLst>
        </pc:grpChg>
      </pc:sldChg>
      <pc:sldChg chg="addSp delSp modSp add mod modClrScheme delAnim modAnim chgLayout modNotesTx">
        <pc:chgData name="Shirley Serban" userId="7f207fc8-03d1-48c7-9795-2440acc08cbb" providerId="ADAL" clId="{17FCBABE-BB0F-5AEB-A8EA-4422061C88F3}" dt="2026-02-19T19:23:13.957" v="19643" actId="20577"/>
        <pc:sldMkLst>
          <pc:docMk/>
          <pc:sldMk cId="2938652917" sldId="2135"/>
        </pc:sldMkLst>
        <pc:spChg chg="mod ord">
          <ac:chgData name="Shirley Serban" userId="7f207fc8-03d1-48c7-9795-2440acc08cbb" providerId="ADAL" clId="{17FCBABE-BB0F-5AEB-A8EA-4422061C88F3}" dt="2026-02-16T01:08:06.544" v="17061" actId="700"/>
          <ac:spMkLst>
            <pc:docMk/>
            <pc:sldMk cId="2938652917" sldId="2135"/>
            <ac:spMk id="2" creationId="{A3C04205-98CB-AA33-9D8C-758B5766916D}"/>
          </ac:spMkLst>
        </pc:spChg>
        <pc:spChg chg="add mod">
          <ac:chgData name="Shirley Serban" userId="7f207fc8-03d1-48c7-9795-2440acc08cbb" providerId="ADAL" clId="{17FCBABE-BB0F-5AEB-A8EA-4422061C88F3}" dt="2026-02-16T01:10:49.724" v="17272"/>
          <ac:spMkLst>
            <pc:docMk/>
            <pc:sldMk cId="2938652917" sldId="2135"/>
            <ac:spMk id="3" creationId="{2B2B66EC-76EB-CAE6-106C-9AE979AAC422}"/>
          </ac:spMkLst>
        </pc:spChg>
        <pc:spChg chg="mod">
          <ac:chgData name="Shirley Serban" userId="7f207fc8-03d1-48c7-9795-2440acc08cbb" providerId="ADAL" clId="{17FCBABE-BB0F-5AEB-A8EA-4422061C88F3}" dt="2026-02-16T01:11:35.886" v="17275" actId="14826"/>
          <ac:spMkLst>
            <pc:docMk/>
            <pc:sldMk cId="2938652917" sldId="2135"/>
            <ac:spMk id="8" creationId="{F079532A-3289-71C6-47B5-B127AE23C482}"/>
          </ac:spMkLst>
        </pc:spChg>
        <pc:spChg chg="mod ord">
          <ac:chgData name="Shirley Serban" userId="7f207fc8-03d1-48c7-9795-2440acc08cbb" providerId="ADAL" clId="{17FCBABE-BB0F-5AEB-A8EA-4422061C88F3}" dt="2026-02-16T01:08:06.544" v="17061" actId="700"/>
          <ac:spMkLst>
            <pc:docMk/>
            <pc:sldMk cId="2938652917" sldId="2135"/>
            <ac:spMk id="25" creationId="{D32937C5-16C2-BD80-894E-A85C151A2169}"/>
          </ac:spMkLst>
        </pc:spChg>
        <pc:grpChg chg="add mod">
          <ac:chgData name="Shirley Serban" userId="7f207fc8-03d1-48c7-9795-2440acc08cbb" providerId="ADAL" clId="{17FCBABE-BB0F-5AEB-A8EA-4422061C88F3}" dt="2026-02-16T01:12:19.009" v="17281" actId="1076"/>
          <ac:grpSpMkLst>
            <pc:docMk/>
            <pc:sldMk cId="2938652917" sldId="2135"/>
            <ac:grpSpMk id="4" creationId="{E9DD39C3-14DF-F08C-BF4E-CD3FC86B623A}"/>
          </ac:grpSpMkLst>
        </pc:grpChg>
        <pc:grpChg chg="mod topLvl">
          <ac:chgData name="Shirley Serban" userId="7f207fc8-03d1-48c7-9795-2440acc08cbb" providerId="ADAL" clId="{17FCBABE-BB0F-5AEB-A8EA-4422061C88F3}" dt="2026-02-16T01:12:04.622" v="17279" actId="164"/>
          <ac:grpSpMkLst>
            <pc:docMk/>
            <pc:sldMk cId="2938652917" sldId="2135"/>
            <ac:grpSpMk id="6" creationId="{A652968C-D2D2-2BED-2701-6F02BD94D40F}"/>
          </ac:grpSpMkLst>
        </pc:grpChg>
        <pc:picChg chg="mod topLvl">
          <ac:chgData name="Shirley Serban" userId="7f207fc8-03d1-48c7-9795-2440acc08cbb" providerId="ADAL" clId="{17FCBABE-BB0F-5AEB-A8EA-4422061C88F3}" dt="2026-02-16T01:12:04.622" v="17279" actId="164"/>
          <ac:picMkLst>
            <pc:docMk/>
            <pc:sldMk cId="2938652917" sldId="2135"/>
            <ac:picMk id="7" creationId="{06CF8A67-BB18-2FE7-6B39-150767454645}"/>
          </ac:picMkLst>
        </pc:picChg>
        <pc:picChg chg="mod">
          <ac:chgData name="Shirley Serban" userId="7f207fc8-03d1-48c7-9795-2440acc08cbb" providerId="ADAL" clId="{17FCBABE-BB0F-5AEB-A8EA-4422061C88F3}" dt="2026-02-16T01:11:35.886" v="17275" actId="14826"/>
          <ac:picMkLst>
            <pc:docMk/>
            <pc:sldMk cId="2938652917" sldId="2135"/>
            <ac:picMk id="9" creationId="{BFEB8F5B-29E0-34DF-DF9D-6D400C5779D5}"/>
          </ac:picMkLst>
        </pc:picChg>
        <pc:picChg chg="add mod">
          <ac:chgData name="Shirley Serban" userId="7f207fc8-03d1-48c7-9795-2440acc08cbb" providerId="ADAL" clId="{17FCBABE-BB0F-5AEB-A8EA-4422061C88F3}" dt="2026-02-16T01:13:43.970" v="17288" actId="1076"/>
          <ac:picMkLst>
            <pc:docMk/>
            <pc:sldMk cId="2938652917" sldId="2135"/>
            <ac:picMk id="10" creationId="{B0D2076C-E6D0-3B4F-BD92-D0462C048F6F}"/>
          </ac:picMkLst>
        </pc:picChg>
      </pc:sldChg>
      <pc:sldChg chg="addSp delSp modSp add mod modClrScheme delAnim modAnim chgLayout modNotesTx">
        <pc:chgData name="Shirley Serban" userId="7f207fc8-03d1-48c7-9795-2440acc08cbb" providerId="ADAL" clId="{17FCBABE-BB0F-5AEB-A8EA-4422061C88F3}" dt="2026-02-19T19:23:17.558" v="19644" actId="20577"/>
        <pc:sldMkLst>
          <pc:docMk/>
          <pc:sldMk cId="3650624907" sldId="2136"/>
        </pc:sldMkLst>
        <pc:spChg chg="mod ord">
          <ac:chgData name="Shirley Serban" userId="7f207fc8-03d1-48c7-9795-2440acc08cbb" providerId="ADAL" clId="{17FCBABE-BB0F-5AEB-A8EA-4422061C88F3}" dt="2026-02-16T21:03:49.942" v="19615" actId="700"/>
          <ac:spMkLst>
            <pc:docMk/>
            <pc:sldMk cId="3650624907" sldId="2136"/>
            <ac:spMk id="2" creationId="{AE426250-FBF2-9077-A9C4-F3987EF14C50}"/>
          </ac:spMkLst>
        </pc:spChg>
        <pc:spChg chg="mod">
          <ac:chgData name="Shirley Serban" userId="7f207fc8-03d1-48c7-9795-2440acc08cbb" providerId="ADAL" clId="{17FCBABE-BB0F-5AEB-A8EA-4422061C88F3}" dt="2026-02-16T01:45:57.761" v="18772" actId="20577"/>
          <ac:spMkLst>
            <pc:docMk/>
            <pc:sldMk cId="3650624907" sldId="2136"/>
            <ac:spMk id="3" creationId="{AA97F02F-DA68-D4BF-7373-E34E685350CF}"/>
          </ac:spMkLst>
        </pc:spChg>
        <pc:spChg chg="mod">
          <ac:chgData name="Shirley Serban" userId="7f207fc8-03d1-48c7-9795-2440acc08cbb" providerId="ADAL" clId="{17FCBABE-BB0F-5AEB-A8EA-4422061C88F3}" dt="2026-02-16T01:24:31.178" v="17985" actId="20577"/>
          <ac:spMkLst>
            <pc:docMk/>
            <pc:sldMk cId="3650624907" sldId="2136"/>
            <ac:spMk id="4" creationId="{D2CC0CF0-2F09-7D9C-C607-6B2E7D7474F1}"/>
          </ac:spMkLst>
        </pc:spChg>
        <pc:spChg chg="mod">
          <ac:chgData name="Shirley Serban" userId="7f207fc8-03d1-48c7-9795-2440acc08cbb" providerId="ADAL" clId="{17FCBABE-BB0F-5AEB-A8EA-4422061C88F3}" dt="2026-02-16T01:24:20.687" v="17979" actId="20577"/>
          <ac:spMkLst>
            <pc:docMk/>
            <pc:sldMk cId="3650624907" sldId="2136"/>
            <ac:spMk id="10" creationId="{E461A275-E80B-EC72-2E65-D0BADE2F946B}"/>
          </ac:spMkLst>
        </pc:spChg>
        <pc:spChg chg="mod">
          <ac:chgData name="Shirley Serban" userId="7f207fc8-03d1-48c7-9795-2440acc08cbb" providerId="ADAL" clId="{17FCBABE-BB0F-5AEB-A8EA-4422061C88F3}" dt="2026-02-16T01:43:00.280" v="18665" actId="20577"/>
          <ac:spMkLst>
            <pc:docMk/>
            <pc:sldMk cId="3650624907" sldId="2136"/>
            <ac:spMk id="14" creationId="{4C9457B2-2FE4-1CEC-DAC7-3913D9359A80}"/>
          </ac:spMkLst>
        </pc:spChg>
        <pc:spChg chg="mod">
          <ac:chgData name="Shirley Serban" userId="7f207fc8-03d1-48c7-9795-2440acc08cbb" providerId="ADAL" clId="{17FCBABE-BB0F-5AEB-A8EA-4422061C88F3}" dt="2026-02-16T01:43:49.864" v="18736" actId="20577"/>
          <ac:spMkLst>
            <pc:docMk/>
            <pc:sldMk cId="3650624907" sldId="2136"/>
            <ac:spMk id="16" creationId="{7F0F6749-B639-2641-D181-9FEF46DA6C52}"/>
          </ac:spMkLst>
        </pc:spChg>
        <pc:spChg chg="mod">
          <ac:chgData name="Shirley Serban" userId="7f207fc8-03d1-48c7-9795-2440acc08cbb" providerId="ADAL" clId="{17FCBABE-BB0F-5AEB-A8EA-4422061C88F3}" dt="2026-02-16T01:44:02.622" v="18742" actId="20577"/>
          <ac:spMkLst>
            <pc:docMk/>
            <pc:sldMk cId="3650624907" sldId="2136"/>
            <ac:spMk id="20" creationId="{22A041B9-B254-FF6A-7029-DFCD4BADA674}"/>
          </ac:spMkLst>
        </pc:spChg>
        <pc:spChg chg="mod">
          <ac:chgData name="Shirley Serban" userId="7f207fc8-03d1-48c7-9795-2440acc08cbb" providerId="ADAL" clId="{17FCBABE-BB0F-5AEB-A8EA-4422061C88F3}" dt="2026-02-16T01:44:34.174" v="18754" actId="20577"/>
          <ac:spMkLst>
            <pc:docMk/>
            <pc:sldMk cId="3650624907" sldId="2136"/>
            <ac:spMk id="21" creationId="{0484C434-1D39-326B-3823-8381645D0FC2}"/>
          </ac:spMkLst>
        </pc:spChg>
        <pc:spChg chg="mod ord">
          <ac:chgData name="Shirley Serban" userId="7f207fc8-03d1-48c7-9795-2440acc08cbb" providerId="ADAL" clId="{17FCBABE-BB0F-5AEB-A8EA-4422061C88F3}" dt="2026-02-16T21:06:21.570" v="19623" actId="1076"/>
          <ac:spMkLst>
            <pc:docMk/>
            <pc:sldMk cId="3650624907" sldId="2136"/>
            <ac:spMk id="25" creationId="{0FBA8E77-0A64-9007-E391-9ECAEE5A38C0}"/>
          </ac:spMkLst>
        </pc:spChg>
        <pc:spChg chg="mod">
          <ac:chgData name="Shirley Serban" userId="7f207fc8-03d1-48c7-9795-2440acc08cbb" providerId="ADAL" clId="{17FCBABE-BB0F-5AEB-A8EA-4422061C88F3}" dt="2026-02-16T01:15:21.330" v="17295"/>
          <ac:spMkLst>
            <pc:docMk/>
            <pc:sldMk cId="3650624907" sldId="2136"/>
            <ac:spMk id="28" creationId="{B6E52776-6255-6D6E-31A3-C843EB1BC941}"/>
          </ac:spMkLst>
        </pc:spChg>
        <pc:spChg chg="add mod">
          <ac:chgData name="Shirley Serban" userId="7f207fc8-03d1-48c7-9795-2440acc08cbb" providerId="ADAL" clId="{17FCBABE-BB0F-5AEB-A8EA-4422061C88F3}" dt="2026-02-16T01:15:56.935" v="17312" actId="767"/>
          <ac:spMkLst>
            <pc:docMk/>
            <pc:sldMk cId="3650624907" sldId="2136"/>
            <ac:spMk id="32" creationId="{0CAC5A3B-F052-EAEC-EB3E-1F930F26E21A}"/>
          </ac:spMkLst>
        </pc:spChg>
        <pc:grpChg chg="add mod">
          <ac:chgData name="Shirley Serban" userId="7f207fc8-03d1-48c7-9795-2440acc08cbb" providerId="ADAL" clId="{17FCBABE-BB0F-5AEB-A8EA-4422061C88F3}" dt="2026-02-16T01:15:52" v="17310"/>
          <ac:grpSpMkLst>
            <pc:docMk/>
            <pc:sldMk cId="3650624907" sldId="2136"/>
            <ac:grpSpMk id="11" creationId="{38D57C90-99C2-43AB-A777-89D691F0EC77}"/>
          </ac:grpSpMkLst>
        </pc:grpChg>
        <pc:grpChg chg="mod">
          <ac:chgData name="Shirley Serban" userId="7f207fc8-03d1-48c7-9795-2440acc08cbb" providerId="ADAL" clId="{17FCBABE-BB0F-5AEB-A8EA-4422061C88F3}" dt="2026-02-16T01:15:21.330" v="17295"/>
          <ac:grpSpMkLst>
            <pc:docMk/>
            <pc:sldMk cId="3650624907" sldId="2136"/>
            <ac:grpSpMk id="23" creationId="{A1C9D364-7309-D328-7E4A-0A6A1054F5B3}"/>
          </ac:grpSpMkLst>
        </pc:grpChg>
        <pc:picChg chg="mod">
          <ac:chgData name="Shirley Serban" userId="7f207fc8-03d1-48c7-9795-2440acc08cbb" providerId="ADAL" clId="{17FCBABE-BB0F-5AEB-A8EA-4422061C88F3}" dt="2026-02-16T01:15:21.330" v="17295"/>
          <ac:picMkLst>
            <pc:docMk/>
            <pc:sldMk cId="3650624907" sldId="2136"/>
            <ac:picMk id="24" creationId="{64A68BC4-F45C-7EEF-FAF5-7F9C3045F461}"/>
          </ac:picMkLst>
        </pc:picChg>
        <pc:picChg chg="mod">
          <ac:chgData name="Shirley Serban" userId="7f207fc8-03d1-48c7-9795-2440acc08cbb" providerId="ADAL" clId="{17FCBABE-BB0F-5AEB-A8EA-4422061C88F3}" dt="2026-02-16T01:15:21.330" v="17295"/>
          <ac:picMkLst>
            <pc:docMk/>
            <pc:sldMk cId="3650624907" sldId="2136"/>
            <ac:picMk id="31" creationId="{79BCF171-90E0-4CB3-F7A9-8270280839F1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2-19T19:23:21.605" v="19645" actId="20577"/>
        <pc:sldMkLst>
          <pc:docMk/>
          <pc:sldMk cId="1368313456" sldId="2137"/>
        </pc:sldMkLst>
        <pc:spChg chg="mod topLvl">
          <ac:chgData name="Shirley Serban" userId="7f207fc8-03d1-48c7-9795-2440acc08cbb" providerId="ADAL" clId="{17FCBABE-BB0F-5AEB-A8EA-4422061C88F3}" dt="2026-02-16T01:48:38.160" v="18789" actId="165"/>
          <ac:spMkLst>
            <pc:docMk/>
            <pc:sldMk cId="1368313456" sldId="2137"/>
            <ac:spMk id="3" creationId="{4D2C7A3C-DDBB-AF5F-8189-8ADBC25714BF}"/>
          </ac:spMkLst>
        </pc:spChg>
        <pc:spChg chg="add mod">
          <ac:chgData name="Shirley Serban" userId="7f207fc8-03d1-48c7-9795-2440acc08cbb" providerId="ADAL" clId="{17FCBABE-BB0F-5AEB-A8EA-4422061C88F3}" dt="2026-02-16T01:53:50.741" v="18847" actId="1037"/>
          <ac:spMkLst>
            <pc:docMk/>
            <pc:sldMk cId="1368313456" sldId="2137"/>
            <ac:spMk id="7" creationId="{BC99F020-29C6-8890-CD40-7146D831C093}"/>
          </ac:spMkLst>
        </pc:spChg>
        <pc:spChg chg="add mod">
          <ac:chgData name="Shirley Serban" userId="7f207fc8-03d1-48c7-9795-2440acc08cbb" providerId="ADAL" clId="{17FCBABE-BB0F-5AEB-A8EA-4422061C88F3}" dt="2026-02-16T01:53:50.741" v="18847" actId="1037"/>
          <ac:spMkLst>
            <pc:docMk/>
            <pc:sldMk cId="1368313456" sldId="2137"/>
            <ac:spMk id="8" creationId="{7493DFA9-F2C0-EE31-099E-BD3EC23EF13F}"/>
          </ac:spMkLst>
        </pc:spChg>
        <pc:spChg chg="mod">
          <ac:chgData name="Shirley Serban" userId="7f207fc8-03d1-48c7-9795-2440acc08cbb" providerId="ADAL" clId="{17FCBABE-BB0F-5AEB-A8EA-4422061C88F3}" dt="2026-02-16T01:53:50.741" v="18847" actId="1037"/>
          <ac:spMkLst>
            <pc:docMk/>
            <pc:sldMk cId="1368313456" sldId="2137"/>
            <ac:spMk id="31" creationId="{86061549-AAC1-F7FC-BE21-AF2EC741F143}"/>
          </ac:spMkLst>
        </pc:spChg>
        <pc:picChg chg="mod topLvl modCrop">
          <ac:chgData name="Shirley Serban" userId="7f207fc8-03d1-48c7-9795-2440acc08cbb" providerId="ADAL" clId="{17FCBABE-BB0F-5AEB-A8EA-4422061C88F3}" dt="2026-02-16T01:48:52.971" v="18792" actId="732"/>
          <ac:picMkLst>
            <pc:docMk/>
            <pc:sldMk cId="1368313456" sldId="2137"/>
            <ac:picMk id="12" creationId="{5187A141-1DF7-8509-916D-AA343ED1E225}"/>
          </ac:picMkLst>
        </pc:picChg>
        <pc:picChg chg="mod topLvl">
          <ac:chgData name="Shirley Serban" userId="7f207fc8-03d1-48c7-9795-2440acc08cbb" providerId="ADAL" clId="{17FCBABE-BB0F-5AEB-A8EA-4422061C88F3}" dt="2026-02-16T01:48:38.160" v="18789" actId="165"/>
          <ac:picMkLst>
            <pc:docMk/>
            <pc:sldMk cId="1368313456" sldId="2137"/>
            <ac:picMk id="14" creationId="{5198B5D1-6E03-0667-7835-77AEF619B65F}"/>
          </ac:picMkLst>
        </pc:picChg>
        <pc:picChg chg="mod topLvl">
          <ac:chgData name="Shirley Serban" userId="7f207fc8-03d1-48c7-9795-2440acc08cbb" providerId="ADAL" clId="{17FCBABE-BB0F-5AEB-A8EA-4422061C88F3}" dt="2026-02-16T01:48:38.160" v="18789" actId="165"/>
          <ac:picMkLst>
            <pc:docMk/>
            <pc:sldMk cId="1368313456" sldId="2137"/>
            <ac:picMk id="16" creationId="{A5185166-FA4A-E16B-A468-FB18A6EF9DDE}"/>
          </ac:picMkLst>
        </pc:picChg>
        <pc:picChg chg="mod topLvl">
          <ac:chgData name="Shirley Serban" userId="7f207fc8-03d1-48c7-9795-2440acc08cbb" providerId="ADAL" clId="{17FCBABE-BB0F-5AEB-A8EA-4422061C88F3}" dt="2026-02-16T01:48:38.160" v="18789" actId="165"/>
          <ac:picMkLst>
            <pc:docMk/>
            <pc:sldMk cId="1368313456" sldId="2137"/>
            <ac:picMk id="18" creationId="{C3F85C5E-884A-FCB5-C592-9440E37B6F99}"/>
          </ac:picMkLst>
        </pc:picChg>
        <pc:picChg chg="mod topLvl">
          <ac:chgData name="Shirley Serban" userId="7f207fc8-03d1-48c7-9795-2440acc08cbb" providerId="ADAL" clId="{17FCBABE-BB0F-5AEB-A8EA-4422061C88F3}" dt="2026-02-16T01:48:38.160" v="18789" actId="165"/>
          <ac:picMkLst>
            <pc:docMk/>
            <pc:sldMk cId="1368313456" sldId="2137"/>
            <ac:picMk id="20" creationId="{2A5D90D4-AF3D-6D69-3897-5FE501AC9530}"/>
          </ac:picMkLst>
        </pc:picChg>
        <pc:picChg chg="mod topLvl">
          <ac:chgData name="Shirley Serban" userId="7f207fc8-03d1-48c7-9795-2440acc08cbb" providerId="ADAL" clId="{17FCBABE-BB0F-5AEB-A8EA-4422061C88F3}" dt="2026-02-16T01:49:36.207" v="18797"/>
          <ac:picMkLst>
            <pc:docMk/>
            <pc:sldMk cId="1368313456" sldId="2137"/>
            <ac:picMk id="21" creationId="{27D40D27-4F31-CE83-E286-0CC695A544AC}"/>
          </ac:picMkLst>
        </pc:picChg>
        <pc:picChg chg="mod topLvl">
          <ac:chgData name="Shirley Serban" userId="7f207fc8-03d1-48c7-9795-2440acc08cbb" providerId="ADAL" clId="{17FCBABE-BB0F-5AEB-A8EA-4422061C88F3}" dt="2026-02-16T01:48:38.160" v="18789" actId="165"/>
          <ac:picMkLst>
            <pc:docMk/>
            <pc:sldMk cId="1368313456" sldId="2137"/>
            <ac:picMk id="23" creationId="{E8BB3722-BB0F-BE22-051B-A9404A85F7AE}"/>
          </ac:picMkLst>
        </pc:picChg>
        <pc:picChg chg="mod">
          <ac:chgData name="Shirley Serban" userId="7f207fc8-03d1-48c7-9795-2440acc08cbb" providerId="ADAL" clId="{17FCBABE-BB0F-5AEB-A8EA-4422061C88F3}" dt="2026-02-16T01:53:36.423" v="18836" actId="197"/>
          <ac:picMkLst>
            <pc:docMk/>
            <pc:sldMk cId="1368313456" sldId="2137"/>
            <ac:picMk id="28" creationId="{0B961467-2152-50B3-119C-929E17AAC9D9}"/>
          </ac:picMkLst>
        </pc:picChg>
      </pc:sldChg>
      <pc:sldChg chg="addSp modSp add mod modTransition modNotesTx">
        <pc:chgData name="Shirley Serban" userId="7f207fc8-03d1-48c7-9795-2440acc08cbb" providerId="ADAL" clId="{17FCBABE-BB0F-5AEB-A8EA-4422061C88F3}" dt="2026-02-19T19:23:24.695" v="19646" actId="20577"/>
        <pc:sldMkLst>
          <pc:docMk/>
          <pc:sldMk cId="1798674321" sldId="2138"/>
        </pc:sldMkLst>
        <pc:spChg chg="add mod">
          <ac:chgData name="Shirley Serban" userId="7f207fc8-03d1-48c7-9795-2440acc08cbb" providerId="ADAL" clId="{17FCBABE-BB0F-5AEB-A8EA-4422061C88F3}" dt="2026-02-16T01:56:55.107" v="18884" actId="767"/>
          <ac:spMkLst>
            <pc:docMk/>
            <pc:sldMk cId="1798674321" sldId="2138"/>
            <ac:spMk id="11" creationId="{E99BE7A3-1721-BC27-0D57-5FD1BA9F3D11}"/>
          </ac:spMkLst>
        </pc:spChg>
        <pc:spChg chg="mod">
          <ac:chgData name="Shirley Serban" userId="7f207fc8-03d1-48c7-9795-2440acc08cbb" providerId="ADAL" clId="{17FCBABE-BB0F-5AEB-A8EA-4422061C88F3}" dt="2026-02-16T01:57:30.918" v="18889" actId="1076"/>
          <ac:spMkLst>
            <pc:docMk/>
            <pc:sldMk cId="1798674321" sldId="2138"/>
            <ac:spMk id="14" creationId="{D140A1C6-C8C7-4A0D-3BFB-A1E6CADD1BF3}"/>
          </ac:spMkLst>
        </pc:spChg>
        <pc:spChg chg="mod">
          <ac:chgData name="Shirley Serban" userId="7f207fc8-03d1-48c7-9795-2440acc08cbb" providerId="ADAL" clId="{17FCBABE-BB0F-5AEB-A8EA-4422061C88F3}" dt="2026-02-16T01:58:08.830" v="18893" actId="113"/>
          <ac:spMkLst>
            <pc:docMk/>
            <pc:sldMk cId="1798674321" sldId="2138"/>
            <ac:spMk id="15" creationId="{2E2738DF-B266-6A9E-C5F3-7F50A97D471D}"/>
          </ac:spMkLst>
        </pc:spChg>
        <pc:spChg chg="mod">
          <ac:chgData name="Shirley Serban" userId="7f207fc8-03d1-48c7-9795-2440acc08cbb" providerId="ADAL" clId="{17FCBABE-BB0F-5AEB-A8EA-4422061C88F3}" dt="2026-02-16T01:58:18.055" v="18894" actId="1076"/>
          <ac:spMkLst>
            <pc:docMk/>
            <pc:sldMk cId="1798674321" sldId="2138"/>
            <ac:spMk id="16" creationId="{3AB3C56D-6C5E-F9D1-B1B5-A74D330E580E}"/>
          </ac:spMkLst>
        </pc:spChg>
        <pc:picChg chg="mod modCrop">
          <ac:chgData name="Shirley Serban" userId="7f207fc8-03d1-48c7-9795-2440acc08cbb" providerId="ADAL" clId="{17FCBABE-BB0F-5AEB-A8EA-4422061C88F3}" dt="2026-02-16T01:56:52.630" v="18883" actId="732"/>
          <ac:picMkLst>
            <pc:docMk/>
            <pc:sldMk cId="1798674321" sldId="2138"/>
            <ac:picMk id="2" creationId="{2FA43B3E-6333-A992-47D0-833A2D5CAAA2}"/>
          </ac:picMkLst>
        </pc:picChg>
      </pc:sldChg>
      <pc:sldChg chg="modSp add mod modAnim modNotesTx">
        <pc:chgData name="Shirley Serban" userId="7f207fc8-03d1-48c7-9795-2440acc08cbb" providerId="ADAL" clId="{17FCBABE-BB0F-5AEB-A8EA-4422061C88F3}" dt="2026-02-19T19:23:27.922" v="19647" actId="20577"/>
        <pc:sldMkLst>
          <pc:docMk/>
          <pc:sldMk cId="3090570543" sldId="2139"/>
        </pc:sldMkLst>
        <pc:spChg chg="mod">
          <ac:chgData name="Shirley Serban" userId="7f207fc8-03d1-48c7-9795-2440acc08cbb" providerId="ADAL" clId="{17FCBABE-BB0F-5AEB-A8EA-4422061C88F3}" dt="2026-02-16T02:10:19.838" v="19139" actId="1076"/>
          <ac:spMkLst>
            <pc:docMk/>
            <pc:sldMk cId="3090570543" sldId="2139"/>
            <ac:spMk id="28" creationId="{7D93D7BC-F7B3-85D4-377D-83C6703376C0}"/>
          </ac:spMkLst>
        </pc:spChg>
        <pc:spChg chg="mod">
          <ac:chgData name="Shirley Serban" userId="7f207fc8-03d1-48c7-9795-2440acc08cbb" providerId="ADAL" clId="{17FCBABE-BB0F-5AEB-A8EA-4422061C88F3}" dt="2026-02-16T02:13:45.156" v="19411" actId="1076"/>
          <ac:spMkLst>
            <pc:docMk/>
            <pc:sldMk cId="3090570543" sldId="2139"/>
            <ac:spMk id="37" creationId="{6E9E1D79-A22F-2A44-A48E-53C963000AA5}"/>
          </ac:spMkLst>
        </pc:spChg>
        <pc:spChg chg="mod">
          <ac:chgData name="Shirley Serban" userId="7f207fc8-03d1-48c7-9795-2440acc08cbb" providerId="ADAL" clId="{17FCBABE-BB0F-5AEB-A8EA-4422061C88F3}" dt="2026-02-16T02:21:20.081" v="19576" actId="20577"/>
          <ac:spMkLst>
            <pc:docMk/>
            <pc:sldMk cId="3090570543" sldId="2139"/>
            <ac:spMk id="40" creationId="{D6893B26-3F8B-9EBA-40FD-845C9AD193F4}"/>
          </ac:spMkLst>
        </pc:spChg>
        <pc:spChg chg="mod">
          <ac:chgData name="Shirley Serban" userId="7f207fc8-03d1-48c7-9795-2440acc08cbb" providerId="ADAL" clId="{17FCBABE-BB0F-5AEB-A8EA-4422061C88F3}" dt="2026-02-16T02:10:43.676" v="19146" actId="20577"/>
          <ac:spMkLst>
            <pc:docMk/>
            <pc:sldMk cId="3090570543" sldId="2139"/>
            <ac:spMk id="47" creationId="{2BFBE337-35F9-9DE8-F3ED-7801C99B7D81}"/>
          </ac:spMkLst>
        </pc:spChg>
        <pc:spChg chg="mod">
          <ac:chgData name="Shirley Serban" userId="7f207fc8-03d1-48c7-9795-2440acc08cbb" providerId="ADAL" clId="{17FCBABE-BB0F-5AEB-A8EA-4422061C88F3}" dt="2026-02-16T02:10:48.358" v="19157" actId="20577"/>
          <ac:spMkLst>
            <pc:docMk/>
            <pc:sldMk cId="3090570543" sldId="2139"/>
            <ac:spMk id="48" creationId="{31DF888B-DE84-1CF9-EE03-3493689CDB70}"/>
          </ac:spMkLst>
        </pc:spChg>
        <pc:spChg chg="mod">
          <ac:chgData name="Shirley Serban" userId="7f207fc8-03d1-48c7-9795-2440acc08cbb" providerId="ADAL" clId="{17FCBABE-BB0F-5AEB-A8EA-4422061C88F3}" dt="2026-02-16T02:10:54.030" v="19166" actId="20577"/>
          <ac:spMkLst>
            <pc:docMk/>
            <pc:sldMk cId="3090570543" sldId="2139"/>
            <ac:spMk id="49" creationId="{01749F08-D986-FB64-FB1F-5613BCDB61DD}"/>
          </ac:spMkLst>
        </pc:spChg>
        <pc:inkChg chg="mod">
          <ac:chgData name="Shirley Serban" userId="7f207fc8-03d1-48c7-9795-2440acc08cbb" providerId="ADAL" clId="{17FCBABE-BB0F-5AEB-A8EA-4422061C88F3}" dt="2026-02-16T02:14:23.216" v="19414" actId="196"/>
          <ac:inkMkLst>
            <pc:docMk/>
            <pc:sldMk cId="3090570543" sldId="2139"/>
            <ac:inkMk id="29" creationId="{E8F25EAC-0EFC-43AF-9348-03EE3A71A5CA}"/>
          </ac:inkMkLst>
        </pc:inkChg>
      </pc:sldChg>
      <pc:sldMasterChg chg="modSp mod">
        <pc:chgData name="Shirley Serban" userId="7f207fc8-03d1-48c7-9795-2440acc08cbb" providerId="ADAL" clId="{17FCBABE-BB0F-5AEB-A8EA-4422061C88F3}" dt="2026-02-13T01:16:00.729" v="11707" actId="20577"/>
        <pc:sldMasterMkLst>
          <pc:docMk/>
          <pc:sldMasterMk cId="2142349000" sldId="2147486213"/>
        </pc:sldMasterMkLst>
        <pc:spChg chg="mod">
          <ac:chgData name="Shirley Serban" userId="7f207fc8-03d1-48c7-9795-2440acc08cbb" providerId="ADAL" clId="{17FCBABE-BB0F-5AEB-A8EA-4422061C88F3}" dt="2026-02-13T01:16:00.729" v="11707" actId="20577"/>
          <ac:spMkLst>
            <pc:docMk/>
            <pc:sldMasterMk cId="2142349000" sldId="2147486213"/>
            <ac:spMk id="2" creationId="{71A0F8B2-D0DB-B401-E009-D94E6CC238AE}"/>
          </ac:spMkLst>
        </pc:spChg>
      </pc:sldMasterChg>
    </pc:docChg>
  </pc:docChgLst>
  <pc:docChgLst>
    <pc:chgData name="Chantal Rae" userId="a1db561e-73a2-489d-a119-0f73c1c2f06f" providerId="ADAL" clId="{9405610D-99D2-4366-AFD5-0E1170B5A8BB}"/>
    <pc:docChg chg="modSld">
      <pc:chgData name="Chantal Rae" userId="a1db561e-73a2-489d-a119-0f73c1c2f06f" providerId="ADAL" clId="{9405610D-99D2-4366-AFD5-0E1170B5A8BB}" dt="2026-02-12T06:19:33.878" v="1" actId="14100"/>
      <pc:docMkLst>
        <pc:docMk/>
      </pc:docMkLst>
      <pc:sldChg chg="modSp mod">
        <pc:chgData name="Chantal Rae" userId="a1db561e-73a2-489d-a119-0f73c1c2f06f" providerId="ADAL" clId="{9405610D-99D2-4366-AFD5-0E1170B5A8BB}" dt="2026-02-12T06:19:33.878" v="1" actId="14100"/>
        <pc:sldMkLst>
          <pc:docMk/>
          <pc:sldMk cId="2610435779" sldId="272"/>
        </pc:sldMkLst>
        <pc:spChg chg="mod">
          <ac:chgData name="Chantal Rae" userId="a1db561e-73a2-489d-a119-0f73c1c2f06f" providerId="ADAL" clId="{9405610D-99D2-4366-AFD5-0E1170B5A8BB}" dt="2026-02-12T06:19:27.991" v="0" actId="1076"/>
          <ac:spMkLst>
            <pc:docMk/>
            <pc:sldMk cId="2610435779" sldId="272"/>
            <ac:spMk id="8" creationId="{2FA9CFA5-2785-43B0-FBD0-461F253613F9}"/>
          </ac:spMkLst>
        </pc:spChg>
        <pc:picChg chg="mod">
          <ac:chgData name="Chantal Rae" userId="a1db561e-73a2-489d-a119-0f73c1c2f06f" providerId="ADAL" clId="{9405610D-99D2-4366-AFD5-0E1170B5A8BB}" dt="2026-02-12T06:19:33.878" v="1" actId="14100"/>
          <ac:picMkLst>
            <pc:docMk/>
            <pc:sldMk cId="2610435779" sldId="272"/>
            <ac:picMk id="16" creationId="{ABCCEB46-5E7D-5455-8AAD-1629D2DE4DF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9:56:21.253"/>
    </inkml:context>
    <inkml:brush xml:id="br0">
      <inkml:brushProperty name="width" value="0.10583" units="cm"/>
      <inkml:brushProperty name="height" value="0.10583" units="cm"/>
      <inkml:brushProperty name="color" value="#00C85A"/>
    </inkml:brush>
  </inkml:definitions>
  <inkml:trace contextRef="#ctx0" brushRef="#br0">1307 356 24575,'21'-9'0,"-1"-1"0,3 0 0,2 0 0,2-1 0,-3 2 0,0 0 0,3 0 0,0 0 0,2-1-164,1 0 0,2 0 0,1 0 0,0-1 0,2 1 0,1 1 41,-7 1 0,2 0 0,1 0 0,0 1 0,0-1 0,1 1 0,1 0 0,-1 1 13,-1 0 1,1 0 0,-1 1 0,1-1-1,1 2 1,0-1 0,-1 0 0,1 1-1,-1 0 0,1 1 1,1-1 0,-2 1 0,2-1-1,-1 1 1,0 1 0,1 0 0,-1 0-1,1 0-13,2 1 0,0 0 0,1 0 0,-2 0 0,1 1 0,0 1 0,0-1 0,-1 2 0,-2-1 0,0 2 0,0-1 0,0 1 0,-1 0 0,0 1 0,-1 0 0,-1 0-18,2 1 1,-1 0-1,0 1 1,-1 0-1,-1 1 1,0 0-1,0 1-23,2 2 0,-2 1 0,1 0 0,-2 1 0,0 1 0,-1 0 0,-2 0 0,-1 1 0,0 1 0,-2 1 0,-1-1 0,0 1 0,-2 0 0,-1 0 0,0 1 0,-2-1 0,-1 1 0,1 0 125,-2 1 0,0 0 0,-2 0 0,0 1 0,-1 0 0,-1-1 39,0 5 0,-1-1 0,-1 1 0,-2-1 0,-2 1 0,-2-3 0,-1 0 0,-1 1 0,-2-1 0,-1 1 0,-1-1 0,-2 1 0,0 0 0,-3 0 0,0 0 0,-3 0 0,0 0-132,-1-3 0,-1 0 0,-2 0 0,-1 0 0,-1 0 0,-1-1 1,-1 0 131,-1 0 0,-1-1 0,-1 0 0,-1-1 0,-1 1 0,-1-1 0,-1-1 0,0 1-110,-1-1 1,0-1 0,-1 0 0,-1 0-1,-1-1 1,0 1 0,-2-1 0,0 0-1,0 1 28,4-3 0,-1 0 0,0 0 0,-1 0 0,-1 0 0,1 0 0,-2 0 0,1 0 0,-1-1 0,0 1 0,1-1 0,-2 1 0,1-1 0,-2 1 0,0-1 0,1 0 0,-1 0 0,0 0 0,-1 0 0,1 0 0,-1-1 0,0 1 0,1-1 0,-2 0 27,4 0 0,-2-1 0,0 1 0,1-1 0,-2 0 0,2 0 0,-2 0 0,2 0 0,-2 0 0,1-1 0,0 1 0,0-1 0,0 0-27,-3 1 0,1-1 0,-1 0 0,1 1 0,0-1 0,0-1 0,-1 1 0,1 0 0,0-1 0,0 0 0,1 0 0,-1 0 71,1 0 0,0-2 0,0 1 0,0 0 0,0 0 1,1 0-1,-1-2 0,1 2 0,0-1 0,1 0 0,-1 0 11,-1-1 0,0 1 0,0-1 0,1 1 0,0-1 0,0 0 0,0 0 0,1 0 0,0-1 0,0 0 0,-2-1 0,0 1 0,0-1 0,0-1 0,2 1 0,0-2 0,0 1 0,1-2 72,-6 0 0,1-1 0,0-1 0,2 0 0,0-2 0,1 0-72,3-1 0,2 0 0,0-1 0,1-1 0,0-1 0,2 0 0,1-1 0,1 0 0,0-1 0,2-1 0,0 0 0,2-1 0,-3-3 0,3 0 0,0-2 0,2 0 0,2 0 0,3 1 0,1 0 0,2 0 0,1-1 0,1 0 0,2 0 163,1-2 1,1 1 0,2-2 0,1 1 0,3 0 0,1 0-154,1 1 0,2-1 0,2 1 0,0-1 0,3 1 0,1-1 0,1 1-10,0 2 0,0 1 0,2 0 0,1 0 0,0-1 0,2 1 0,1 0 0,0 0 0,2 0 0,-1 2 0,1-1 0,2 1 0,0-1 0,2 0 0,0 1 0,0 0 0,1 0 0,1 0 0,0-1 0,-1 1 0,-2 2 0,2 0 0,-1 0 0,1 0 0,1 0 0,-1 0 0,2 0 0,-1 0 0,0 0 0,1 1 0,-1-1 0,1 1 0,0 0 0,0-1 0,1 2 0,-1-1 0,1-1 0,1 2 0,-1-1 0,0 1 0,1-1 0,-1 1 0,1 0 0,-1 0 0,1 0 0,-2 1-82,2-1 0,1 0 0,-2 1 0,2-1 0,-1 1 0,0 1 0,1-2 0,-2 2 0,1-1 0,-1 2 0,0-2 0,0 2 73,4-2 1,-1 1-1,0 0 1,0 1-1,-1-1 1,1 2 0,-2-1-1,1 1 1,-1-1 52,2 1 1,0-1 0,-1 1-1,0 1 1,-1-1 0,0 2-1,-1-1-44,3 0 0,0 1 0,-2 0 0,-1 0 0,-1 1 327,9 0 1,-2 0 0,-3 1 163,4 1 1,-3 0-1,-10 2 1,-2 1 491,5 0 0,-11 0 0,-7 0 0,-4 1 0,-3 1-738,-1 2 1,0-3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9:56:21.254"/>
    </inkml:context>
    <inkml:brush xml:id="br0">
      <inkml:brushProperty name="width" value="0.07938" units="cm"/>
      <inkml:brushProperty name="height" value="0.07938" units="cm"/>
      <inkml:brushProperty name="color" value="#00C85A"/>
    </inkml:brush>
  </inkml:definitions>
  <inkml:trace contextRef="#ctx0" brushRef="#br0">443 51 24575,'11'-4'0,"-1"0"0,4 0 0,1 1 0,-3 1 0,1 0 0,1 1 0,1-1 0,0 2 0,0-1 0,0 0 0,0 1 0,-1 0-328,1 0 0,-1 0 0,1 1 159,-2 0 1,1 2-1,-1 0 169,1 2 0,0 1 0,0 2-246,-3-1 0,0 2 0,1 1 0,-1 0 49,-2-1 0,0 2 1,0 0-1,0 0 0,0 0 0,0 2 0,0 0 1,0 0-1,-1 1 0,0 0 29,0 0 0,0 0 0,0 1 0,-1 0 0,0 0 168,0-1 0,-1 1 0,0 0 0,0 0 0,-1 1 0,0-1 0,-1 0 0,0 1 0,0-1 0,0 1 0,-1-1 0,0 1 0,-1 0 0,0 0 0,0 0-197,0 1 0,0 0 1,-1 0-1,0 0 0,0 0 33,-1-3 0,0 1 0,0-1 0,-1 1 0,1-1 0,-1 1 12,-1-1 0,1 1 1,-1-1-1,0 0 1,0 1-1,-1-1-45,-1 2 0,1 0 1,-2 0-1,0 0 0,0-1 172,-1-1 0,0 0 1,-1 0-1,0-1 1,0 0 24,-2 1 0,0 0 0,-1 0 0,-1-1 41,0-1 0,-1-1 0,0 0 0,0-1-41,-1-1 0,-1 0 0,0-1 0,0 0 0,-1-1 0,-1 0 0,0-1 0,0 0-10,2-2 1,-1 0-1,1 0 1,0 0-1,-1-1 10,0 0 0,0-1 0,0 1 0,0-1 0,0 0 0,0 0 0,-1-1 0,1 1 0,0-1 0,-1 0 0,2 0 0,-1 0 0,0 0 0,0-1 0,1 0 0,-4 0 0,1-1 0,0 0 0,1-1 245,-1-1 1,1-1 0,0 0 0,0-1-243,1-1 1,0-1-1,0-1 1,1 0-4,-1-1 0,2-1 0,-1 0 0,1-1 0,1-1 0,-1 1 0,2-1 0,-1-1 0,2 1 0,0 0 0,0 0 0,1-1 140,1 1 0,0 0 0,0-1 0,1 0-140,0 0 0,1 0 0,1-1 0,-1 0 0,2 0 0,-1 0 0,1-1 0,1-1 0,0 2 0,1-1 0,0 1 0,1-2 0,-1 1-197,1-1 0,0-1 1,0 1-1,1-1 0,0 0 192,1 1 0,0 0 1,1 0-1,0 0 1,1 0-1,-1-1-136,1 3 1,0-1-1,0 0 1,0 0-1,1 0 1,0 0-1,1 1 115,-1 0 0,1 0 0,0 0 0,0 0 0,1 0 0,0 1 1,0-1 25,1-2 0,0 1 0,1-1 0,0 1 0,0 0 0,0 0-21,0 3 1,0-1-1,0 1 1,0 0 0,0 0-1,0 1 21,1-1 0,1 0 0,-1 1 0,1 1 0,-1-1 101,2 1 0,0-1 0,0 2 1,0 0-102,3-1 0,-1 2 0,0 1 0,0 1 0,0 1 0,0 1 0,0 0 0,0 1 0,0 1 327,-1-1 1,1 2 0,-1 0-1,0 0 1,0 0 0,-1 1-274,5-1 0,0 1 437,-2 0 1,-1 0-1,-1 0 1,0 1-1,-1-1 1,-2 1-247,8 3 1,-8-1 0,-3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7"/>
    </inkml:context>
    <inkml:brush xml:id="br0">
      <inkml:brushProperty name="width" value="0.10583" units="cm"/>
      <inkml:brushProperty name="height" value="0.10583" units="cm"/>
      <inkml:brushProperty name="color" value="#525252"/>
    </inkml:brush>
  </inkml:definitions>
  <inkml:trace contextRef="#ctx0" brushRef="#br0">2644 356 24575,'-21'-9'0,"1"-1"0,-3 0 0,-2 0 0,-2-1 0,3 2 0,0 0 0,-3 0 0,0 0 0,-2-1-164,-1 0 0,-2 0 0,-1 0 0,0-1 0,-2 1 0,-1 1 41,7 1 0,-2 0 0,-1 0 0,0 1 0,0-1 0,-1 1 0,-1 0 0,1 1 13,1 0 1,-1 0 0,1 1 0,-1-1-1,-1 2 1,0-1 0,1 0 0,-1 1-1,1 0 0,-1 1 1,-1-1 0,2 1 0,-2-1-1,1 1 1,0 1 0,-1 0 0,1 0-1,-1 0-13,-2 1 0,0 0 0,-1 0 0,2 0 0,-1 1 0,0 1 0,0-1 0,1 2 0,2-1 0,0 2 0,0-1 0,0 1 0,1 0 0,0 1 0,1 0 0,1 0-18,-2 1 1,1 0-1,0 1 1,1 0-1,1 1 1,0 0-1,0 1-23,-2 2 0,2 1 0,-1 0 0,2 1 0,0 1 0,1 0 0,2 0 0,1 1 0,0 1 0,2 1 0,1-1 0,0 1 0,2 0 0,1 0 0,0 1 0,2-1 0,1 1 0,-1 0 125,2 1 0,0 0 0,2 0 0,0 1 0,1 0 0,1-1 39,0 5 0,1-1 0,1 1 0,2-1 0,2 1 0,2-3 0,1 0 0,1 1 0,2-1 0,1 1 0,1-1 0,2 1 0,0 0 0,3 0 0,0 0 0,3 0 0,0 0-132,1-3 0,1 0 0,2 0 0,1 0 0,1 0 0,1-1 1,1 0 131,1 0 0,1-1 0,1 0 0,1-1 0,1 1 0,1-1 0,1-1 0,0 1-110,1-1 1,0-1 0,1 0 0,1 0-1,1-1 1,0 1 0,2-1 0,0 0-1,0 1 28,-4-3 0,1 0 0,0 0 0,1 0 0,1 0 0,-1 0 0,2 0 0,-1 0 0,1-1 0,0 1 0,-1-1 0,2 1 0,-1-1 0,2 1 0,0-1 0,-1 0 0,1 0 0,0 0 0,1 0 0,-1 0 0,1-1 0,0 1 0,-1-1 0,2 0 27,-4 0 0,2-1 0,0 1 0,-1-1 0,2 0 0,-2 0 0,2 0 0,-2 0 0,2 0 0,-1-1 0,0 1 0,0-1 0,0 0-27,3 1 0,-1-1 0,1 0 0,-1 1 0,0-1 0,0-1 0,1 1 0,-1 0 0,0-1 0,0 0 0,-1 0 0,1 0 71,-1 0 0,0-2 0,0 1 0,0 0 0,0 0 1,-1 0-1,1-2 0,-1 2 0,0-1 0,-1 0 0,1 0 11,1-1 0,0 1 0,0-1 0,-1 1 0,0-1 0,0 0 0,0 0 0,-1 0 0,0-1 0,0 0 0,2-1 0,0 1 0,0-1 0,0-1 0,-2 1 0,0-2 0,0 1 0,-1-2 72,6 0 0,-1-1 0,0-1 0,-2 0 0,0-2 0,-1 0-72,-3-1 0,-2 0 0,0-1 0,-1-1 0,0-1 0,-2 0 0,-1-1 0,-1 0 0,0-1 0,-2-1 0,0 0 0,-2-1 0,3-3 0,-3 0 0,0-2 0,-2 0 0,-2 0 0,-3 1 0,-1 0 0,-2 0 0,-1-1 0,-1 0 0,-2 0 163,-1-2 1,-1 1 0,-2-2 0,-1 1 0,-3 0 0,-1 0-154,-1 1 0,-2-1 0,-2 1 0,0-1 0,-3 1 0,-1-1 0,-1 1-10,0 2 0,0 1 0,-2 0 0,-1 0 0,0-1 0,-2 1 0,-1 0 0,0 0 0,-2 0 0,1 2 0,-1-1 0,-2 1 0,0-1 0,-2 0 0,0 1 0,0 0 0,-1 0 0,-1 0 0,0-1 0,1 1 0,2 2 0,-2 0 0,1 0 0,-1 0 0,-1 0 0,1 0 0,-2 0 0,1 0 0,0 0 0,-1 1 0,1-1 0,-1 1 0,0 0 0,0-1 0,-1 2 0,1-1 0,-1-1 0,-1 2 0,1-1 0,0 1 0,-1-1 0,1 1 0,-1 0 0,1 0 0,-1 0 0,2 1-82,-2-1 0,-1 0 0,2 1 0,-2-1 0,1 1 0,0 1 0,-1-2 0,2 2 0,-1-1 0,1 2 0,0-2 0,0 2 73,-4-2 1,1 1-1,0 0 1,0 1-1,1-1 1,-1 2 0,2-1-1,-1 1 1,1-1 52,-2 1 1,0-1 0,1 1-1,0 1 1,1-1 0,0 2-1,1-1-44,-3 0 0,0 1 0,2 0 0,1 0 0,1 1 327,-9 0 1,2 0 0,3 1 163,-4 1 1,3 0-1,10 2 1,2 1 491,-5 0 0,11 0 0,7 0 0,4 1 0,3 1-738,1 2 1,0-3 0,0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443 51 24575,'11'-4'0,"-1"0"0,4 0 0,1 1 0,-3 1 0,1 0 0,1 1 0,1-1 0,0 2 0,0-1 0,0 0 0,0 1 0,-1 0-328,1 0 0,-1 0 0,1 1 159,-2 0 1,1 2-1,-1 0 169,1 2 0,0 1 0,0 2-246,-3-1 0,0 2 0,1 1 0,-1 0 49,-2-1 0,0 2 1,0 0-1,0 0 0,0 0 0,0 2 0,0 0 1,0 0-1,-1 1 0,0 0 29,0 0 0,0 0 0,0 1 0,-1 0 0,0 0 168,0-1 0,-1 1 0,0 0 0,0 0 0,-1 1 0,0-1 0,-1 0 0,0 1 0,0-1 0,0 1 0,-1-1 0,0 1 0,-1 0 0,0 0 0,0 0-197,0 1 0,0 0 1,-1 0-1,0 0 0,0 0 33,-1-3 0,0 1 0,0-1 0,-1 1 0,1-1 0,-1 1 12,-1-1 0,1 1 1,-1-1-1,0 0 1,0 1-1,-1-1-45,-1 2 0,1 0 1,-2 0-1,0 0 0,0-1 172,-1-1 0,0 0 1,-1 0-1,0-1 1,0 0 24,-2 1 0,0 0 0,-1 0 0,-1-1 41,0-1 0,-1-1 0,0 0 0,0-1-41,-1-1 0,-1 0 0,0-1 0,0 0 0,-1-1 0,-1 0 0,0-1 0,0 0-10,2-2 1,-1 0-1,1 0 1,0 0-1,-1-1 10,0 0 0,0-1 0,0 1 0,0-1 0,0 0 0,0 0 0,-1-1 0,1 1 0,0-1 0,-1 0 0,2 0 0,-1 0 0,0 0 0,0-1 0,1 0 0,-4 0 0,1-1 0,0 0 0,1-1 245,-1-1 1,1-1 0,0 0 0,0-1-243,1-1 1,0-1-1,0-1 1,1 0-4,-1-1 0,2-1 0,-1 0 0,1-1 0,1-1 0,-1 1 0,2-1 0,-1-1 0,2 1 0,0 0 0,0 0 0,1-1 140,1 1 0,0 0 0,0-1 0,1 0-140,0 0 0,1 0 0,1-1 0,-1 0 0,2 0 0,-1 0 0,1-1 0,1-1 0,0 2 0,1-1 0,0 1 0,1-2 0,-1 1-197,1-1 0,0-1 1,0 1-1,1-1 0,0 0 192,1 1 0,0 0 1,1 0-1,0 0 1,1 0-1,-1-1-136,1 3 1,0-1-1,0 0 1,0 0-1,1 0 1,0 0-1,1 1 115,-1 0 0,1 0 0,0 0 0,0 0 0,1 0 0,0 1 1,0-1 25,1-2 0,0 1 0,1-1 0,0 1 0,0 0 0,0 0-21,0 3 1,0-1-1,0 1 1,0 0 0,0 0-1,0 1 21,1-1 0,1 0 0,-1 1 0,1 1 0,-1-1 101,2 1 0,0-1 0,0 2 1,0 0-102,3-1 0,-1 2 0,0 1 0,0 1 0,0 1 0,0 1 0,0 0 0,0 1 0,0 1 327,-1-1 1,1 2 0,-1 0-1,0 0 1,0 0 0,-1 1-274,5-1 0,0 1 437,-2 0 1,-1 0-1,-1 0 1,0 1-1,-1-1 1,-2 1-247,8 3 1,-8-1 0,-3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590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009542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318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GB" sz="120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558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83C39-F33B-7F71-515A-6EA0A3D71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A7746F-0BBB-1618-672B-C91C865EE2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BCB204-B623-DBD9-D3A6-B4481C1DD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0412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800" i="0" dirty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286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2BDB0-E393-EFDC-0734-5839A5077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2F07AF-7D44-DA07-2DE4-B44CD9EE34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33AFEA-21E3-E75D-F71E-A0E205275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fontAlgn="base"/>
            <a:endParaRPr lang="en-E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182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15E75-3F2F-A803-355C-A7E473031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2707C3-84EC-5835-C55D-DF91B302EB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F0636D-8A49-9AC1-E8D4-A3FEA7A02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GB" sz="1200" b="0" i="0" kern="1200" dirty="0">
              <a:solidFill>
                <a:schemeClr val="tx1"/>
              </a:solidFill>
              <a:effectLst/>
              <a:highlight>
                <a:srgbClr val="FFFF00"/>
              </a:highlight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289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1851A-27D0-6107-D056-E4851521A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2BA323-4CFD-FC0D-5FDA-1E00FF8A13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A9883C-3F8B-076B-9280-60F6D98CD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AU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0511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CDB08-1EF3-4976-06AF-6DB23FD9B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3EFE3D-71A8-E108-D12E-CA61A2BCEC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3C310F-5E30-E501-9C56-D5CE46A54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GB" sz="1200" b="0" i="0" kern="1200" dirty="0">
              <a:solidFill>
                <a:schemeClr val="tx1"/>
              </a:solidFill>
              <a:effectLst/>
              <a:highlight>
                <a:srgbClr val="FFFF00"/>
              </a:highlight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464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6CDFB-29A4-E044-CDAC-8BEBBB8AA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18E16-56B7-22DC-120D-9ED6E9DAC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CB268-FF69-FDC5-B4CE-C97B33EC2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F1EB-E91C-D1FD-373A-40517146DD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040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828AB-60F5-D31B-7993-028DFCC9B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C8ADC9-4F58-0CB7-2F2E-9C12706FA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5F0189-8013-42FC-C48A-6139BC8A9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AU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998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D6778-EDA3-0BFF-A85A-7B66D858D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F015EB-ED17-CB23-A032-DA5B19A39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ED4E66-3AEC-4ACA-A7C9-0C6902BE0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207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79D4A-1C8D-296E-B55A-2B7403052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FF42FF-B4CC-3A26-72C7-D0E5AC1EC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AA1917-04C1-0F00-F374-9506DBEDF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699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ES" sz="1200" b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0453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8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2497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825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01BEC-4554-0FF3-DA6D-491E20A0C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CB5402-2CCF-4F25-9145-3D0C169CC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2FAEB3-BF82-D87C-70AF-BCD6206E3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5152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21AA0-4639-2942-B18C-93BAFDBFE918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956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84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926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4B519-0371-3DF0-820D-85016BE9E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825743-D820-8AFC-9B2D-A112E2D0B8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FBE4E-846D-D411-D039-EAE6E2525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75663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16333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5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0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6D8FF139-AD7F-516F-3286-E0E6E414DC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0630" y="2052693"/>
            <a:ext cx="4953568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Music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939065EA-376E-5125-91DE-4775AB8F61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40629" y="2850820"/>
            <a:ext cx="4953569" cy="5781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391A97E-F8BA-65B7-003F-1A283C89E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Week # Lesson #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F4384A7B-DDD5-84C7-F677-30C2CC5AFC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3456159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9C404D-84A0-2C7F-A4DF-099DF33D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FE1779-282E-2314-6F12-5921A4BA20D3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A20BEF-C280-8FAC-B9C2-BCAD458101C1}"/>
              </a:ext>
            </a:extLst>
          </p:cNvPr>
          <p:cNvSpPr txBox="1"/>
          <p:nvPr userDrawn="1"/>
        </p:nvSpPr>
        <p:spPr>
          <a:xfrm>
            <a:off x="6740832" y="-218778"/>
            <a:ext cx="2512226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5–6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85635AB-C8A2-96D0-FD8E-928DF607A2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7A5CBD3-2B94-1FBC-FEF6-A7A6EE51CA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C2CA01C-A89E-8FA2-4A82-8CCA798107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D82C3BA-072B-5650-4CE4-7638CD1A53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29B6E32-9EBC-D8A9-E8CA-DC622666DD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34FFD6B-2829-26B4-9B48-BD733CF0C3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CC9E9F9-B70D-BB15-3AE0-9726F3F00A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81EB85-9F07-40E6-1AA5-BC79A6FAB9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4E8309-FD45-6B26-243D-3E3661005F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03BF11-6756-3F05-0C3C-9A9CA1F69F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CA7B45-4FCA-08FB-7F12-EE375935E6B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Revise</a:t>
            </a:r>
            <a:endParaRPr lang="en-US" sz="3600" b="1" i="0">
              <a:solidFill>
                <a:srgbClr val="A6A6A6"/>
              </a:solidFill>
              <a:latin typeface="Calibr"/>
            </a:endParaRP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6DCBCC9-3F2A-9BE7-4878-8EFE308B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373F6-09F1-A69B-DC61-48A8C5B5DBC8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E0BBC3A-BA17-A77D-D4C2-8CA8D859EBF1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Calibr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</a:t>
            </a:r>
            <a:r>
              <a:rPr lang="en-US" sz="3600" b="1" i="0">
                <a:solidFill>
                  <a:srgbClr val="177F99"/>
                </a:solidFill>
                <a:latin typeface="Calibr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Connect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61AC2-50F3-1971-C372-092EB7D97BCB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</p:spTree>
    <p:extLst>
      <p:ext uri="{BB962C8B-B14F-4D97-AF65-F5344CB8AC3E}">
        <p14:creationId xmlns:p14="http://schemas.microsoft.com/office/powerpoint/2010/main" val="1547735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34502B4-0196-B7E8-069A-CB7B59F2E0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C7062-646C-9BB2-E98A-734CCAF8A403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C4B0930-658F-1356-FB18-A18AC48CE3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C4B45-A85A-19C9-B37F-92AC056CD123}"/>
              </a:ext>
            </a:extLst>
          </p:cNvPr>
          <p:cNvSpPr txBox="1"/>
          <p:nvPr userDrawn="1"/>
        </p:nvSpPr>
        <p:spPr>
          <a:xfrm>
            <a:off x="326570" y="341403"/>
            <a:ext cx="766200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BA371C4-ED13-0F85-5D45-37E7AFB150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4647D-93F2-6251-86FE-5784287FA626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DCF8E-2C06-BA7B-AC2E-695D97B0DD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0C75A4-E94D-C394-5940-049217AD4078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BC3E09F-F95C-DFC2-BF71-81EBFBAFB2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EB44C6-E95B-DA7F-9F16-841696DA0D72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AAF553A-F41B-9E6C-BF0A-EB6B7ABBC7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 dirty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0" r:id="rId23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5.png"/><Relationship Id="rId3" Type="http://schemas.microsoft.com/office/2007/relationships/media" Target="../media/media7.mp3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audio" Target="../media/media7.mp3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microsoft.com/office/2007/relationships/media" Target="../media/media9.mp3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audio" Target="../media/media9.mp3"/><Relationship Id="rId9" Type="http://schemas.microsoft.com/office/2007/relationships/hdphoto" Target="../media/hdphoto3.wdp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microsoft.com/office/2007/relationships/media" Target="../media/media11.mp3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audio" Target="../media/media11.mp3"/><Relationship Id="rId9" Type="http://schemas.openxmlformats.org/officeDocument/2006/relationships/image" Target="../media/image30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microsoft.com/office/2007/relationships/media" Target="../media/media13.mp3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0.png"/><Relationship Id="rId4" Type="http://schemas.openxmlformats.org/officeDocument/2006/relationships/audio" Target="../media/media13.mp3"/><Relationship Id="rId9" Type="http://schemas.microsoft.com/office/2007/relationships/hdphoto" Target="../media/hdphoto3.wdp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3.wdp"/><Relationship Id="rId12" Type="http://schemas.openxmlformats.org/officeDocument/2006/relationships/image" Target="../media/image3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35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40.sv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5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1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dxjFNvwZUhA?feature=oembed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27.jp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image" Target="../media/image30.png"/><Relationship Id="rId10" Type="http://schemas.openxmlformats.org/officeDocument/2006/relationships/image" Target="../media/image27.jp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7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1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kT_LtLteLK8?feature=oembed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46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customXml" Target="../ink/ink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image" Target="../media/image30.png"/><Relationship Id="rId10" Type="http://schemas.openxmlformats.org/officeDocument/2006/relationships/image" Target="../media/image46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8.jpe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customXml" Target="../ink/ink3.xml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ound.org/s/276887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freesound.org/s/568316/" TargetMode="External"/><Relationship Id="rId4" Type="http://schemas.openxmlformats.org/officeDocument/2006/relationships/hyperlink" Target="https://imslp.org/wiki/Brass_Quintet_No.1_(Gossner%2C_Samuel_Arthur)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microsoft.com/office/2007/relationships/hdphoto" Target="../media/hdphoto2.wdp"/><Relationship Id="rId1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audio" Target="NULL" TargetMode="External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notesSlide" Target="../notesSlides/notesSlide9.xml"/><Relationship Id="rId5" Type="http://schemas.microsoft.com/office/2007/relationships/media" Target="../media/media3.mp3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16.xml"/><Relationship Id="rId19" Type="http://schemas.openxmlformats.org/officeDocument/2006/relationships/image" Target="../media/image34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Version 3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D5AE9E2-9B54-52AE-36A2-3D5FED3D7521}"/>
              </a:ext>
            </a:extLst>
          </p:cNvPr>
          <p:cNvSpPr>
            <a:spLocks noGrp="1"/>
          </p:cNvSpPr>
          <p:nvPr/>
        </p:nvSpPr>
        <p:spPr>
          <a:xfrm>
            <a:off x="3940625" y="2781254"/>
            <a:ext cx="4964472" cy="869764"/>
          </a:xfrm>
          <a:prstGeom prst="rect">
            <a:avLst/>
          </a:prstGeom>
        </p:spPr>
        <p:txBody>
          <a:bodyPr lIns="0" tIns="45720" rIns="91440" bIns="45720" anchor="t">
            <a:noAutofit/>
          </a:bodyPr>
          <a:lstStyle>
            <a:lvl1pPr marL="0" indent="0" algn="l" rtl="0" eaLnBrk="1" fontAlgn="base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800" b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/>
              <a:t>Contemporary Indigenous Music</a:t>
            </a:r>
            <a:endParaRPr lang="en-US" sz="4800" i="1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E5CD1DE5-37C5-1E35-5DE9-731AE0EF3487}"/>
              </a:ext>
            </a:extLst>
          </p:cNvPr>
          <p:cNvSpPr>
            <a:spLocks noGrp="1"/>
          </p:cNvSpPr>
          <p:nvPr/>
        </p:nvSpPr>
        <p:spPr>
          <a:xfrm>
            <a:off x="3839351" y="5150546"/>
            <a:ext cx="4965021" cy="5556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 dirty="0"/>
              <a:t>Contemporary Indigenous Music and Meaning (Part 1)</a:t>
            </a:r>
            <a:endParaRPr lang="en-ES" i="0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0B4C24C-F558-F677-F34E-3F88466FBE6B}"/>
              </a:ext>
            </a:extLst>
          </p:cNvPr>
          <p:cNvSpPr>
            <a:spLocks noGrp="1"/>
          </p:cNvSpPr>
          <p:nvPr/>
        </p:nvSpPr>
        <p:spPr>
          <a:xfrm>
            <a:off x="3940629" y="4475535"/>
            <a:ext cx="4964472" cy="595034"/>
          </a:xfrm>
          <a:prstGeom prst="rect">
            <a:avLst/>
          </a:prstGeom>
        </p:spPr>
        <p:txBody>
          <a:bodyPr lIns="0" tIns="45720" rIns="91440" bIns="45720" anchor="t">
            <a:noAutofit/>
          </a:bodyPr>
          <a:lstStyle>
            <a:defPPr>
              <a:defRPr lang="en-US"/>
            </a:defPPr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i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i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i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i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i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/>
              <a:t>Lesson 2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9086358-FCF3-B0AA-801D-5741275FE1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3" t="496" r="44835" b="9643"/>
          <a:stretch>
            <a:fillRect/>
          </a:stretch>
        </p:blipFill>
        <p:spPr>
          <a:xfrm>
            <a:off x="81567" y="1581150"/>
            <a:ext cx="3366422" cy="48621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6D463-31FA-63B0-1118-D5DFAF44F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F53CB5-4196-BBBA-3015-D985F4B36FB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Rhythm and Tempo</a:t>
            </a:r>
          </a:p>
        </p:txBody>
      </p:sp>
      <p:pic>
        <p:nvPicPr>
          <p:cNvPr id="4" name="Picture 3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9AA5B968-8BF9-890D-EE5B-0B174D206FE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21213" b="9997"/>
          <a:stretch>
            <a:fillRect/>
          </a:stretch>
        </p:blipFill>
        <p:spPr>
          <a:xfrm>
            <a:off x="431800" y="1255477"/>
            <a:ext cx="8243888" cy="4910373"/>
          </a:xfrm>
          <a:prstGeom prst="rect">
            <a:avLst/>
          </a:prstGeom>
        </p:spPr>
      </p:pic>
      <p:pic>
        <p:nvPicPr>
          <p:cNvPr id="6" name="Picture 5" descr="A black round object with a silver band&#10;&#10;AI-generated content may be incorrect.">
            <a:extLst>
              <a:ext uri="{FF2B5EF4-FFF2-40B4-BE49-F238E27FC236}">
                <a16:creationId xmlns:a16="http://schemas.microsoft.com/office/drawing/2014/main" id="{A0F7EE94-A925-5B4D-C5D8-82F1256B2B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1" y="3429000"/>
            <a:ext cx="4376516" cy="3282387"/>
          </a:xfrm>
          <a:prstGeom prst="rect">
            <a:avLst/>
          </a:prstGeom>
        </p:spPr>
      </p:pic>
      <p:pic>
        <p:nvPicPr>
          <p:cNvPr id="7" name="Picture 6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4517730E-6960-5D38-8097-808EDE18B8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38262" r="3834" b="785"/>
          <a:stretch>
            <a:fillRect/>
          </a:stretch>
        </p:blipFill>
        <p:spPr>
          <a:xfrm>
            <a:off x="3385509" y="2896822"/>
            <a:ext cx="1279808" cy="2705700"/>
          </a:xfrm>
          <a:prstGeom prst="rect">
            <a:avLst/>
          </a:prstGeom>
        </p:spPr>
      </p:pic>
      <p:pic>
        <p:nvPicPr>
          <p:cNvPr id="8" name="Picture 7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758BB985-6567-EE4C-183B-86F5F35665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6260" r="34450"/>
          <a:stretch>
            <a:fillRect/>
          </a:stretch>
        </p:blipFill>
        <p:spPr>
          <a:xfrm>
            <a:off x="1791292" y="1268413"/>
            <a:ext cx="2132881" cy="4578854"/>
          </a:xfrm>
          <a:prstGeom prst="rect">
            <a:avLst/>
          </a:prstGeom>
        </p:spPr>
      </p:pic>
      <p:pic>
        <p:nvPicPr>
          <p:cNvPr id="12" name="Picture 11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42F4C58A-0F24-04C4-CAA5-9E5470F3D7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17" r="66700"/>
          <a:stretch>
            <a:fillRect/>
          </a:stretch>
        </p:blipFill>
        <p:spPr>
          <a:xfrm>
            <a:off x="2729849" y="1673399"/>
            <a:ext cx="1185112" cy="4083082"/>
          </a:xfrm>
          <a:prstGeom prst="rect">
            <a:avLst/>
          </a:prstGeom>
        </p:spPr>
      </p:pic>
      <p:pic>
        <p:nvPicPr>
          <p:cNvPr id="13" name="Picture 12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37F3F335-A259-6427-380A-4853F369C9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1509325" y="4565604"/>
            <a:ext cx="1255363" cy="1655968"/>
          </a:xfrm>
          <a:prstGeom prst="rect">
            <a:avLst/>
          </a:prstGeom>
        </p:spPr>
      </p:pic>
      <p:pic>
        <p:nvPicPr>
          <p:cNvPr id="14" name="Picture 13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FBE14321-3436-EFA3-E2E5-2128EB036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76332" b="16206"/>
          <a:stretch>
            <a:fillRect/>
          </a:stretch>
        </p:blipFill>
        <p:spPr>
          <a:xfrm>
            <a:off x="386041" y="3616642"/>
            <a:ext cx="1123284" cy="2549208"/>
          </a:xfrm>
          <a:prstGeom prst="rect">
            <a:avLst/>
          </a:prstGeom>
        </p:spPr>
      </p:pic>
      <p:pic>
        <p:nvPicPr>
          <p:cNvPr id="19" name="cold_fire-bass-clap-drums-rhythm-260659">
            <a:hlinkClick r:id="" action="ppaction://media"/>
            <a:extLst>
              <a:ext uri="{FF2B5EF4-FFF2-40B4-BE49-F238E27FC236}">
                <a16:creationId xmlns:a16="http://schemas.microsoft.com/office/drawing/2014/main" id="{42D317E9-4C51-89A2-0DAA-332BEBE6A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44938" y="125508"/>
            <a:ext cx="812800" cy="812800"/>
          </a:xfrm>
          <a:prstGeom prst="rect">
            <a:avLst/>
          </a:prstGeom>
        </p:spPr>
      </p:pic>
      <p:pic>
        <p:nvPicPr>
          <p:cNvPr id="20" name="fasttempo">
            <a:hlinkClick r:id="" action="ppaction://media"/>
            <a:extLst>
              <a:ext uri="{FF2B5EF4-FFF2-40B4-BE49-F238E27FC236}">
                <a16:creationId xmlns:a16="http://schemas.microsoft.com/office/drawing/2014/main" id="{013B4133-9D35-6208-1151-49F662ABA7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07723" y="125508"/>
            <a:ext cx="812800" cy="812800"/>
          </a:xfrm>
          <a:prstGeom prst="rect">
            <a:avLst/>
          </a:prstGeom>
        </p:spPr>
      </p:pic>
      <p:pic>
        <p:nvPicPr>
          <p:cNvPr id="23" name="Picture 22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D1DD944D-B51B-9F4E-572C-53A9C3A7C9C4}"/>
              </a:ext>
            </a:extLst>
          </p:cNvPr>
          <p:cNvPicPr>
            <a:picLocks/>
          </p:cNvPicPr>
          <p:nvPr/>
        </p:nvPicPr>
        <p:blipFill>
          <a:blip r:embed="rId1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2" b="30804"/>
          <a:stretch>
            <a:fillRect/>
          </a:stretch>
        </p:blipFill>
        <p:spPr>
          <a:xfrm rot="10800000">
            <a:off x="3386909" y="1187275"/>
            <a:ext cx="5288777" cy="1628409"/>
          </a:xfrm>
          <a:prstGeom prst="rect">
            <a:avLst/>
          </a:prstGeom>
        </p:spPr>
      </p:pic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CA9BC513-C3A9-E3E2-043C-256AD66AB55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54800" y="1501200"/>
            <a:ext cx="4770936" cy="118186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b="1" dirty="0">
                <a:latin typeface="Calibri"/>
                <a:ea typeface="Calibri"/>
                <a:cs typeface="Calibri"/>
              </a:rPr>
              <a:t>Rhythms</a:t>
            </a:r>
            <a:r>
              <a:rPr lang="en-GB" dirty="0">
                <a:latin typeface="Calibri"/>
                <a:ea typeface="Calibri"/>
                <a:cs typeface="Calibri"/>
              </a:rPr>
              <a:t> are </a:t>
            </a:r>
            <a:r>
              <a:rPr lang="en-GB" b="1" dirty="0">
                <a:latin typeface="Calibri"/>
                <a:ea typeface="Calibri"/>
                <a:cs typeface="Calibri"/>
              </a:rPr>
              <a:t>patterns</a:t>
            </a:r>
            <a:r>
              <a:rPr lang="en-GB" dirty="0">
                <a:latin typeface="Calibri"/>
                <a:ea typeface="Calibri"/>
                <a:cs typeface="Calibri"/>
              </a:rPr>
              <a:t> of longer and shorter sounds or notes.</a:t>
            </a:r>
          </a:p>
          <a:p>
            <a:endParaRPr lang="en-GB" dirty="0">
              <a:latin typeface="Calibri"/>
              <a:ea typeface="Calibri"/>
              <a:cs typeface="Calibri"/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05CA71A1-2566-897A-A53E-21575520C8A1}"/>
              </a:ext>
            </a:extLst>
          </p:cNvPr>
          <p:cNvSpPr txBox="1">
            <a:spLocks/>
          </p:cNvSpPr>
          <p:nvPr/>
        </p:nvSpPr>
        <p:spPr>
          <a:xfrm>
            <a:off x="3754800" y="1497623"/>
            <a:ext cx="4770936" cy="118186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latin typeface="Calibri"/>
                <a:ea typeface="Calibri"/>
                <a:cs typeface="Calibri"/>
              </a:rPr>
              <a:t>Tempo</a:t>
            </a:r>
            <a:r>
              <a:rPr lang="en-GB" i="0" dirty="0">
                <a:latin typeface="Calibri"/>
                <a:ea typeface="Calibri"/>
                <a:cs typeface="Calibri"/>
              </a:rPr>
              <a:t>, or </a:t>
            </a:r>
            <a:r>
              <a:rPr lang="en-GB" b="1" i="0" dirty="0">
                <a:latin typeface="Calibri"/>
                <a:ea typeface="Calibri"/>
                <a:cs typeface="Calibri"/>
              </a:rPr>
              <a:t>speed</a:t>
            </a:r>
            <a:r>
              <a:rPr lang="en-GB" i="0" dirty="0">
                <a:latin typeface="Calibri"/>
                <a:ea typeface="Calibri"/>
                <a:cs typeface="Calibri"/>
              </a:rPr>
              <a:t>, tells us how </a:t>
            </a:r>
            <a:r>
              <a:rPr lang="en-GB" b="1" i="0" dirty="0">
                <a:latin typeface="Calibri"/>
                <a:ea typeface="Calibri"/>
                <a:cs typeface="Calibri"/>
              </a:rPr>
              <a:t>fast</a:t>
            </a:r>
            <a:r>
              <a:rPr lang="en-GB" i="0" dirty="0">
                <a:latin typeface="Calibri"/>
                <a:ea typeface="Calibri"/>
                <a:cs typeface="Calibri"/>
              </a:rPr>
              <a:t> or </a:t>
            </a:r>
            <a:r>
              <a:rPr lang="en-GB" b="1" i="0" dirty="0">
                <a:latin typeface="Calibri"/>
                <a:ea typeface="Calibri"/>
                <a:cs typeface="Calibri"/>
              </a:rPr>
              <a:t>slow</a:t>
            </a:r>
            <a:r>
              <a:rPr lang="en-GB" i="0" dirty="0">
                <a:latin typeface="Calibri"/>
                <a:ea typeface="Calibri"/>
                <a:cs typeface="Calibri"/>
              </a:rPr>
              <a:t> the music is.</a:t>
            </a:r>
          </a:p>
          <a:p>
            <a:endParaRPr lang="en-GB" i="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F2A86A-90C9-D241-D0B2-5FAE499E2C63}"/>
              </a:ext>
            </a:extLst>
          </p:cNvPr>
          <p:cNvGrpSpPr>
            <a:grpSpLocks noChangeAspect="1"/>
          </p:cNvGrpSpPr>
          <p:nvPr/>
        </p:nvGrpSpPr>
        <p:grpSpPr>
          <a:xfrm>
            <a:off x="4552654" y="1782967"/>
            <a:ext cx="3973082" cy="4447708"/>
            <a:chOff x="4221241" y="1640169"/>
            <a:chExt cx="4421646" cy="4590505"/>
          </a:xfrm>
        </p:grpSpPr>
        <p:pic>
          <p:nvPicPr>
            <p:cNvPr id="16" name="Picture 15" descr="A group of people dancing&#10;&#10;AI-generated content may be incorrect.">
              <a:extLst>
                <a:ext uri="{FF2B5EF4-FFF2-40B4-BE49-F238E27FC236}">
                  <a16:creationId xmlns:a16="http://schemas.microsoft.com/office/drawing/2014/main" id="{D97CB401-8439-CDD7-6972-12E4B166B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16"/>
            <a:stretch>
              <a:fillRect/>
            </a:stretch>
          </p:blipFill>
          <p:spPr>
            <a:xfrm>
              <a:off x="4221241" y="1640169"/>
              <a:ext cx="3873417" cy="4590505"/>
            </a:xfrm>
            <a:prstGeom prst="rect">
              <a:avLst/>
            </a:prstGeom>
          </p:spPr>
        </p:pic>
        <p:pic>
          <p:nvPicPr>
            <p:cNvPr id="17" name="Picture 16" descr="A group of people dancing&#10;&#10;AI-generated content may be incorrect.">
              <a:extLst>
                <a:ext uri="{FF2B5EF4-FFF2-40B4-BE49-F238E27FC236}">
                  <a16:creationId xmlns:a16="http://schemas.microsoft.com/office/drawing/2014/main" id="{0567FA33-14AE-C991-AA21-5761F14E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19" t="3124" r="2140" b="-3124"/>
            <a:stretch>
              <a:fillRect/>
            </a:stretch>
          </p:blipFill>
          <p:spPr>
            <a:xfrm>
              <a:off x="7785359" y="2453346"/>
              <a:ext cx="857528" cy="2039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214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0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3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62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3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6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build="p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0783E-EFF2-1F36-8EB7-FD2197801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2EC744-6305-49E1-FCB4-8BE1F96BB3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Texture</a:t>
            </a:r>
          </a:p>
        </p:txBody>
      </p:sp>
      <p:pic>
        <p:nvPicPr>
          <p:cNvPr id="24" name="2_thick_brass_Gossner_quintet">
            <a:hlinkClick r:id="" action="ppaction://media"/>
            <a:extLst>
              <a:ext uri="{FF2B5EF4-FFF2-40B4-BE49-F238E27FC236}">
                <a16:creationId xmlns:a16="http://schemas.microsoft.com/office/drawing/2014/main" id="{1FE276A6-EF57-C40D-0798-972DECB2A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0499" y="68344"/>
            <a:ext cx="812800" cy="812800"/>
          </a:xfrm>
          <a:prstGeom prst="rect">
            <a:avLst/>
          </a:prstGeom>
        </p:spPr>
      </p:pic>
      <p:pic>
        <p:nvPicPr>
          <p:cNvPr id="26" name="1_thin_violion_christopherbrooks_improv(short)">
            <a:hlinkClick r:id="" action="ppaction://media"/>
            <a:extLst>
              <a:ext uri="{FF2B5EF4-FFF2-40B4-BE49-F238E27FC236}">
                <a16:creationId xmlns:a16="http://schemas.microsoft.com/office/drawing/2014/main" id="{B7520176-A9F9-F535-5A44-E44DD5ECDC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106362"/>
            <a:ext cx="812800" cy="812800"/>
          </a:xfrm>
          <a:prstGeom prst="rect">
            <a:avLst/>
          </a:prstGeom>
        </p:spPr>
      </p:pic>
      <p:pic>
        <p:nvPicPr>
          <p:cNvPr id="2" name="Picture 1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12304064-C2C8-DCEB-4E90-EF9A1450DA7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21213" b="9997"/>
          <a:stretch>
            <a:fillRect/>
          </a:stretch>
        </p:blipFill>
        <p:spPr>
          <a:xfrm>
            <a:off x="431800" y="1255477"/>
            <a:ext cx="8243888" cy="4910373"/>
          </a:xfrm>
          <a:prstGeom prst="rect">
            <a:avLst/>
          </a:prstGeom>
        </p:spPr>
      </p:pic>
      <p:pic>
        <p:nvPicPr>
          <p:cNvPr id="18" name="Picture 17" descr="A black round object with a silver band&#10;&#10;AI-generated content may be incorrect.">
            <a:extLst>
              <a:ext uri="{FF2B5EF4-FFF2-40B4-BE49-F238E27FC236}">
                <a16:creationId xmlns:a16="http://schemas.microsoft.com/office/drawing/2014/main" id="{43969635-C668-199E-0EB8-F66BD91E21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1" y="3429000"/>
            <a:ext cx="4376516" cy="3282387"/>
          </a:xfrm>
          <a:prstGeom prst="rect">
            <a:avLst/>
          </a:prstGeom>
        </p:spPr>
      </p:pic>
      <p:pic>
        <p:nvPicPr>
          <p:cNvPr id="4" name="Picture 3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0C47756E-4D90-61C4-9C56-84C2B920C0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38262" r="3834" b="785"/>
          <a:stretch>
            <a:fillRect/>
          </a:stretch>
        </p:blipFill>
        <p:spPr>
          <a:xfrm>
            <a:off x="3385509" y="2896822"/>
            <a:ext cx="1279808" cy="2705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8AAD62-9F17-3C09-65D3-526F00AA45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20"/>
          <a:stretch>
            <a:fillRect/>
          </a:stretch>
        </p:blipFill>
        <p:spPr>
          <a:xfrm>
            <a:off x="677306" y="1245102"/>
            <a:ext cx="1856671" cy="4480417"/>
          </a:xfrm>
          <a:prstGeom prst="rect">
            <a:avLst/>
          </a:prstGeom>
        </p:spPr>
      </p:pic>
      <p:pic>
        <p:nvPicPr>
          <p:cNvPr id="11" name="Picture 10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AAA995C3-A7D7-F7F1-F373-F387DA714B76}"/>
              </a:ext>
            </a:extLst>
          </p:cNvPr>
          <p:cNvPicPr>
            <a:picLocks/>
          </p:cNvPicPr>
          <p:nvPr/>
        </p:nvPicPr>
        <p:blipFill>
          <a:blip r:embed="rId13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2" b="30804"/>
          <a:stretch>
            <a:fillRect/>
          </a:stretch>
        </p:blipFill>
        <p:spPr>
          <a:xfrm rot="10800000">
            <a:off x="3386909" y="1187275"/>
            <a:ext cx="5288777" cy="16284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C1614D-549C-636A-F53E-B85A26779B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0" t="2987" r="5756" b="-2987"/>
          <a:stretch>
            <a:fillRect/>
          </a:stretch>
        </p:blipFill>
        <p:spPr>
          <a:xfrm>
            <a:off x="2955341" y="1451340"/>
            <a:ext cx="2008618" cy="4219386"/>
          </a:xfrm>
          <a:prstGeom prst="rect">
            <a:avLst/>
          </a:prstGeom>
        </p:spPr>
      </p:pic>
      <p:pic>
        <p:nvPicPr>
          <p:cNvPr id="6" name="Picture 5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25C0CEAC-A10E-2743-0232-1E6EACDA58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6260" r="34450"/>
          <a:stretch>
            <a:fillRect/>
          </a:stretch>
        </p:blipFill>
        <p:spPr>
          <a:xfrm>
            <a:off x="1791292" y="1268413"/>
            <a:ext cx="2132881" cy="4578854"/>
          </a:xfrm>
          <a:prstGeom prst="rect">
            <a:avLst/>
          </a:prstGeom>
        </p:spPr>
      </p:pic>
      <p:pic>
        <p:nvPicPr>
          <p:cNvPr id="8" name="Picture 7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BC461465-68AB-29A1-DA5F-EA8BF09370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17" r="66700"/>
          <a:stretch>
            <a:fillRect/>
          </a:stretch>
        </p:blipFill>
        <p:spPr>
          <a:xfrm>
            <a:off x="2729849" y="1673399"/>
            <a:ext cx="1185112" cy="4083082"/>
          </a:xfrm>
          <a:prstGeom prst="rect">
            <a:avLst/>
          </a:prstGeom>
        </p:spPr>
      </p:pic>
      <p:pic>
        <p:nvPicPr>
          <p:cNvPr id="9" name="Picture 8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CC227440-0DC1-5133-9BBE-F77F05ABBB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1509325" y="4565604"/>
            <a:ext cx="1255363" cy="1655968"/>
          </a:xfrm>
          <a:prstGeom prst="rect">
            <a:avLst/>
          </a:prstGeom>
        </p:spPr>
      </p:pic>
      <p:pic>
        <p:nvPicPr>
          <p:cNvPr id="10" name="Picture 9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EF226AD2-1D0A-2EB2-061B-E8958C8EA3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76332" b="16206"/>
          <a:stretch>
            <a:fillRect/>
          </a:stretch>
        </p:blipFill>
        <p:spPr>
          <a:xfrm>
            <a:off x="386041" y="3616642"/>
            <a:ext cx="1123284" cy="2549208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073CC5B0-25A3-005E-5AFA-EF8EA19F519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54800" y="1501200"/>
            <a:ext cx="4920886" cy="118186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b="1" dirty="0">
                <a:latin typeface="Calibri"/>
                <a:ea typeface="Calibri"/>
                <a:cs typeface="Calibri"/>
              </a:rPr>
              <a:t>Texture</a:t>
            </a:r>
            <a:r>
              <a:rPr lang="en-GB" dirty="0">
                <a:latin typeface="Calibri"/>
                <a:ea typeface="Calibri"/>
                <a:cs typeface="Calibri"/>
              </a:rPr>
              <a:t> tells us how many </a:t>
            </a:r>
            <a:r>
              <a:rPr lang="en-GB" b="1" dirty="0">
                <a:latin typeface="Calibri"/>
                <a:ea typeface="Calibri"/>
                <a:cs typeface="Calibri"/>
              </a:rPr>
              <a:t>layers</a:t>
            </a:r>
            <a:r>
              <a:rPr lang="en-GB" dirty="0">
                <a:latin typeface="Calibri"/>
                <a:ea typeface="Calibri"/>
                <a:cs typeface="Calibri"/>
              </a:rPr>
              <a:t> there are in the music.</a:t>
            </a:r>
          </a:p>
          <a:p>
            <a:endParaRPr lang="en-GB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58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5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77800-21B9-FB07-7170-8E2A92608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532AD-A191-29BF-C99D-6BFB90F156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Dynamics</a:t>
            </a:r>
          </a:p>
        </p:txBody>
      </p:sp>
      <p:pic>
        <p:nvPicPr>
          <p:cNvPr id="4" name="Picture 3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5F06492E-1426-1032-7319-B6A9D182BB8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21213" b="9997"/>
          <a:stretch>
            <a:fillRect/>
          </a:stretch>
        </p:blipFill>
        <p:spPr>
          <a:xfrm>
            <a:off x="431800" y="1255477"/>
            <a:ext cx="8243888" cy="4910373"/>
          </a:xfrm>
          <a:prstGeom prst="rect">
            <a:avLst/>
          </a:prstGeom>
        </p:spPr>
      </p:pic>
      <p:pic>
        <p:nvPicPr>
          <p:cNvPr id="24" name="Picture 23" descr="A black round object with a silver band&#10;&#10;AI-generated content may be incorrect.">
            <a:extLst>
              <a:ext uri="{FF2B5EF4-FFF2-40B4-BE49-F238E27FC236}">
                <a16:creationId xmlns:a16="http://schemas.microsoft.com/office/drawing/2014/main" id="{76E7E473-87E5-BFF4-938B-ABAA2CCCDA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1" y="3429000"/>
            <a:ext cx="4376516" cy="3282387"/>
          </a:xfrm>
          <a:prstGeom prst="rect">
            <a:avLst/>
          </a:prstGeom>
        </p:spPr>
      </p:pic>
      <p:pic>
        <p:nvPicPr>
          <p:cNvPr id="7" name="Picture 6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67398983-07BF-75F0-B88D-97FC6C5B66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38262" r="3834" b="785"/>
          <a:stretch>
            <a:fillRect/>
          </a:stretch>
        </p:blipFill>
        <p:spPr>
          <a:xfrm>
            <a:off x="3385509" y="2896822"/>
            <a:ext cx="1279808" cy="2705700"/>
          </a:xfrm>
          <a:prstGeom prst="rect">
            <a:avLst/>
          </a:prstGeom>
        </p:spPr>
      </p:pic>
      <p:pic>
        <p:nvPicPr>
          <p:cNvPr id="17" name="Picture 16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78BCBA4F-DFDA-4310-880D-546D9C1D9590}"/>
              </a:ext>
            </a:extLst>
          </p:cNvPr>
          <p:cNvPicPr>
            <a:picLocks/>
          </p:cNvPicPr>
          <p:nvPr/>
        </p:nvPicPr>
        <p:blipFill>
          <a:blip r:embed="rId11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2" b="30804"/>
          <a:stretch>
            <a:fillRect/>
          </a:stretch>
        </p:blipFill>
        <p:spPr>
          <a:xfrm rot="10800000">
            <a:off x="3386909" y="1187275"/>
            <a:ext cx="5288777" cy="1628409"/>
          </a:xfrm>
          <a:prstGeom prst="rect">
            <a:avLst/>
          </a:prstGeom>
        </p:spPr>
      </p:pic>
      <p:pic>
        <p:nvPicPr>
          <p:cNvPr id="19" name="Picture 18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62455AA8-E7C7-2A76-F388-6F0DAA7A29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6260" r="34450"/>
          <a:stretch>
            <a:fillRect/>
          </a:stretch>
        </p:blipFill>
        <p:spPr>
          <a:xfrm>
            <a:off x="1791292" y="1268413"/>
            <a:ext cx="2132881" cy="4578854"/>
          </a:xfrm>
          <a:prstGeom prst="rect">
            <a:avLst/>
          </a:prstGeom>
        </p:spPr>
      </p:pic>
      <p:pic>
        <p:nvPicPr>
          <p:cNvPr id="20" name="Picture 19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34D5077C-5F6C-E747-4CF8-95082BBF61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17" r="66700"/>
          <a:stretch>
            <a:fillRect/>
          </a:stretch>
        </p:blipFill>
        <p:spPr>
          <a:xfrm>
            <a:off x="2729849" y="1673399"/>
            <a:ext cx="1185112" cy="4083082"/>
          </a:xfrm>
          <a:prstGeom prst="rect">
            <a:avLst/>
          </a:prstGeom>
        </p:spPr>
      </p:pic>
      <p:pic>
        <p:nvPicPr>
          <p:cNvPr id="21" name="Picture 20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3EFA61DD-5B7C-6096-D068-682F85077C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1509325" y="4565604"/>
            <a:ext cx="1255363" cy="1655968"/>
          </a:xfrm>
          <a:prstGeom prst="rect">
            <a:avLst/>
          </a:prstGeom>
        </p:spPr>
      </p:pic>
      <p:pic>
        <p:nvPicPr>
          <p:cNvPr id="22" name="Picture 21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9DF3B9C8-94D7-7014-EA94-2F95D931D2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76332" b="16206"/>
          <a:stretch>
            <a:fillRect/>
          </a:stretch>
        </p:blipFill>
        <p:spPr>
          <a:xfrm>
            <a:off x="386041" y="3616642"/>
            <a:ext cx="1123284" cy="2549208"/>
          </a:xfrm>
          <a:prstGeom prst="rect">
            <a:avLst/>
          </a:prstGeom>
        </p:spPr>
      </p:pic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F87AFB00-4B9A-C939-5C20-D027346FCB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55571" y="1501200"/>
            <a:ext cx="4836543" cy="118186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b="1" dirty="0">
                <a:latin typeface="Calibri"/>
                <a:ea typeface="Calibri"/>
                <a:cs typeface="Calibri"/>
              </a:rPr>
              <a:t>Dynamics</a:t>
            </a:r>
            <a:r>
              <a:rPr lang="en-GB" dirty="0">
                <a:latin typeface="Calibri"/>
                <a:ea typeface="Calibri"/>
                <a:cs typeface="Calibri"/>
              </a:rPr>
              <a:t> tells us how </a:t>
            </a:r>
            <a:r>
              <a:rPr lang="en-GB" b="1" dirty="0">
                <a:latin typeface="Calibri"/>
                <a:ea typeface="Calibri"/>
                <a:cs typeface="Calibri"/>
              </a:rPr>
              <a:t>loud</a:t>
            </a:r>
            <a:r>
              <a:rPr lang="en-GB" dirty="0">
                <a:latin typeface="Calibri"/>
                <a:ea typeface="Calibri"/>
                <a:cs typeface="Calibri"/>
              </a:rPr>
              <a:t> or </a:t>
            </a:r>
            <a:r>
              <a:rPr lang="en-GB" b="1" dirty="0">
                <a:latin typeface="Calibri"/>
                <a:ea typeface="Calibri"/>
                <a:cs typeface="Calibri"/>
              </a:rPr>
              <a:t>soft</a:t>
            </a:r>
            <a:r>
              <a:rPr lang="en-GB" dirty="0">
                <a:latin typeface="Calibri"/>
                <a:ea typeface="Calibri"/>
                <a:cs typeface="Calibri"/>
              </a:rPr>
              <a:t> the music is. It is another word for </a:t>
            </a:r>
            <a:r>
              <a:rPr lang="en-GB" b="1" dirty="0">
                <a:latin typeface="Calibri"/>
                <a:ea typeface="Calibri"/>
                <a:cs typeface="Calibri"/>
              </a:rPr>
              <a:t>volume</a:t>
            </a:r>
            <a:r>
              <a:rPr lang="en-GB" dirty="0">
                <a:latin typeface="Calibri"/>
                <a:ea typeface="Calibri"/>
                <a:cs typeface="Calibri"/>
              </a:rPr>
              <a:t>.</a:t>
            </a:r>
          </a:p>
          <a:p>
            <a:endParaRPr lang="en-GB" dirty="0">
              <a:latin typeface="Calibri"/>
              <a:ea typeface="Calibri"/>
              <a:cs typeface="Calibri"/>
            </a:endParaRPr>
          </a:p>
        </p:txBody>
      </p:sp>
      <p:pic>
        <p:nvPicPr>
          <p:cNvPr id="26" name="Picture 25" descr="A black background with white circles&#10;&#10;AI-generated content may be incorrect.">
            <a:extLst>
              <a:ext uri="{FF2B5EF4-FFF2-40B4-BE49-F238E27FC236}">
                <a16:creationId xmlns:a16="http://schemas.microsoft.com/office/drawing/2014/main" id="{45101E99-6F27-9D58-326F-1534C89579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22" y="4970318"/>
            <a:ext cx="1255363" cy="941522"/>
          </a:xfrm>
          <a:prstGeom prst="rect">
            <a:avLst/>
          </a:prstGeom>
        </p:spPr>
      </p:pic>
      <p:pic>
        <p:nvPicPr>
          <p:cNvPr id="27" name="denielcz-transition-427956">
            <a:hlinkClick r:id="" action="ppaction://media"/>
            <a:extLst>
              <a:ext uri="{FF2B5EF4-FFF2-40B4-BE49-F238E27FC236}">
                <a16:creationId xmlns:a16="http://schemas.microsoft.com/office/drawing/2014/main" id="{6F870CDC-37D8-EBEF-4EA0-061E5E0810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2.091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329" y="31409"/>
            <a:ext cx="812800" cy="812800"/>
          </a:xfrm>
          <a:prstGeom prst="rect">
            <a:avLst/>
          </a:prstGeom>
        </p:spPr>
      </p:pic>
      <p:pic>
        <p:nvPicPr>
          <p:cNvPr id="28" name="freesound_community-swan-lake-tiny-keychain-music-box-loopable-98115">
            <a:hlinkClick r:id="" action="ppaction://media"/>
            <a:extLst>
              <a:ext uri="{FF2B5EF4-FFF2-40B4-BE49-F238E27FC236}">
                <a16:creationId xmlns:a16="http://schemas.microsoft.com/office/drawing/2014/main" id="{F944D65A-CBC0-F7B8-7D2D-10DF279679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16715" y="31409"/>
            <a:ext cx="812800" cy="812800"/>
          </a:xfrm>
          <a:prstGeom prst="rect">
            <a:avLst/>
          </a:prstGeom>
        </p:spPr>
      </p:pic>
      <p:pic>
        <p:nvPicPr>
          <p:cNvPr id="29" name="Picture 28" descr="A black background with white circles&#10;&#10;AI-generated content may be incorrect.">
            <a:extLst>
              <a:ext uri="{FF2B5EF4-FFF2-40B4-BE49-F238E27FC236}">
                <a16:creationId xmlns:a16="http://schemas.microsoft.com/office/drawing/2014/main" id="{D726BD02-277C-8FCE-1F69-1025290AD5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641" y="5063142"/>
            <a:ext cx="1007831" cy="75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5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0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4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8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40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408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39394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85630-EF0F-15A9-6DB3-D3A552F6F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9D63E9-7810-90C8-5403-A91BB1ACA51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Timbre</a:t>
            </a:r>
          </a:p>
        </p:txBody>
      </p:sp>
      <p:pic>
        <p:nvPicPr>
          <p:cNvPr id="124" name="3_guitar">
            <a:hlinkClick r:id="" action="ppaction://media"/>
            <a:extLst>
              <a:ext uri="{FF2B5EF4-FFF2-40B4-BE49-F238E27FC236}">
                <a16:creationId xmlns:a16="http://schemas.microsoft.com/office/drawing/2014/main" id="{965AE41C-075E-BA8A-49C6-C3F08D789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23946" y="38308"/>
            <a:ext cx="900000" cy="90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8404181-712E-2D6F-A477-144CD3978008}"/>
              </a:ext>
            </a:extLst>
          </p:cNvPr>
          <p:cNvSpPr txBox="1"/>
          <p:nvPr/>
        </p:nvSpPr>
        <p:spPr>
          <a:xfrm>
            <a:off x="4023360" y="31242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E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" name="diff_style-didgeridoo-intro-8-d-18-9-24-257130">
            <a:hlinkClick r:id="" action="ppaction://media"/>
            <a:extLst>
              <a:ext uri="{FF2B5EF4-FFF2-40B4-BE49-F238E27FC236}">
                <a16:creationId xmlns:a16="http://schemas.microsoft.com/office/drawing/2014/main" id="{3D4B7660-E9E1-5351-7F1C-01D7501CAC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62920" y="38308"/>
            <a:ext cx="812800" cy="812800"/>
          </a:xfrm>
          <a:prstGeom prst="rect">
            <a:avLst/>
          </a:prstGeom>
        </p:spPr>
      </p:pic>
      <p:pic>
        <p:nvPicPr>
          <p:cNvPr id="4" name="Picture 3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1A20828D-1B8F-2DBF-2724-3E6550BAFEC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21213" b="9997"/>
          <a:stretch>
            <a:fillRect/>
          </a:stretch>
        </p:blipFill>
        <p:spPr>
          <a:xfrm>
            <a:off x="431800" y="1255477"/>
            <a:ext cx="8243888" cy="4910373"/>
          </a:xfrm>
          <a:prstGeom prst="rect">
            <a:avLst/>
          </a:prstGeom>
        </p:spPr>
      </p:pic>
      <p:pic>
        <p:nvPicPr>
          <p:cNvPr id="6" name="Picture 5" descr="A black round object with a silver band&#10;&#10;AI-generated content may be incorrect.">
            <a:extLst>
              <a:ext uri="{FF2B5EF4-FFF2-40B4-BE49-F238E27FC236}">
                <a16:creationId xmlns:a16="http://schemas.microsoft.com/office/drawing/2014/main" id="{CFAE5B73-B57F-8891-1CF9-83C68A2556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1" y="3429000"/>
            <a:ext cx="4376516" cy="3282387"/>
          </a:xfrm>
          <a:prstGeom prst="rect">
            <a:avLst/>
          </a:prstGeom>
        </p:spPr>
      </p:pic>
      <p:pic>
        <p:nvPicPr>
          <p:cNvPr id="7" name="Picture 6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E6E2E5AE-3BC7-7B1D-7283-B7225D203D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38262" r="3834" b="785"/>
          <a:stretch>
            <a:fillRect/>
          </a:stretch>
        </p:blipFill>
        <p:spPr>
          <a:xfrm>
            <a:off x="3385509" y="2896822"/>
            <a:ext cx="1279808" cy="2705700"/>
          </a:xfrm>
          <a:prstGeom prst="rect">
            <a:avLst/>
          </a:prstGeom>
        </p:spPr>
      </p:pic>
      <p:pic>
        <p:nvPicPr>
          <p:cNvPr id="8" name="Picture 7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F59860B5-66AB-1ED9-67CA-F21EAD1160B8}"/>
              </a:ext>
            </a:extLst>
          </p:cNvPr>
          <p:cNvPicPr>
            <a:picLocks/>
          </p:cNvPicPr>
          <p:nvPr/>
        </p:nvPicPr>
        <p:blipFill>
          <a:blip r:embed="rId12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2" b="30804"/>
          <a:stretch>
            <a:fillRect/>
          </a:stretch>
        </p:blipFill>
        <p:spPr>
          <a:xfrm rot="10800000">
            <a:off x="3386909" y="1187275"/>
            <a:ext cx="5288777" cy="1628409"/>
          </a:xfrm>
          <a:prstGeom prst="rect">
            <a:avLst/>
          </a:prstGeom>
        </p:spPr>
      </p:pic>
      <p:pic>
        <p:nvPicPr>
          <p:cNvPr id="9" name="Picture 8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58211680-F2F2-5627-8EF9-D1F9A26A11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6260" r="34450"/>
          <a:stretch>
            <a:fillRect/>
          </a:stretch>
        </p:blipFill>
        <p:spPr>
          <a:xfrm>
            <a:off x="1791292" y="1268413"/>
            <a:ext cx="2132881" cy="4578854"/>
          </a:xfrm>
          <a:prstGeom prst="rect">
            <a:avLst/>
          </a:prstGeom>
        </p:spPr>
      </p:pic>
      <p:pic>
        <p:nvPicPr>
          <p:cNvPr id="10" name="Picture 9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A51F9824-CD61-9FA3-48AB-5C76DBA528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17" r="66700"/>
          <a:stretch>
            <a:fillRect/>
          </a:stretch>
        </p:blipFill>
        <p:spPr>
          <a:xfrm>
            <a:off x="2729849" y="1673399"/>
            <a:ext cx="1185112" cy="4083082"/>
          </a:xfrm>
          <a:prstGeom prst="rect">
            <a:avLst/>
          </a:prstGeom>
        </p:spPr>
      </p:pic>
      <p:pic>
        <p:nvPicPr>
          <p:cNvPr id="11" name="Picture 10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2E38791E-4816-E389-DDE5-974E0F56C4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1509325" y="4565604"/>
            <a:ext cx="1255363" cy="1655968"/>
          </a:xfrm>
          <a:prstGeom prst="rect">
            <a:avLst/>
          </a:prstGeom>
        </p:spPr>
      </p:pic>
      <p:pic>
        <p:nvPicPr>
          <p:cNvPr id="12" name="Picture 11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8B9EBD7A-0C93-CAD2-B674-E55D5A45E6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76332" b="16206"/>
          <a:stretch>
            <a:fillRect/>
          </a:stretch>
        </p:blipFill>
        <p:spPr>
          <a:xfrm>
            <a:off x="386041" y="3616642"/>
            <a:ext cx="1123284" cy="2549208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55C95A6-756E-80FE-682A-A9B4C6EB0D0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54800" y="1501200"/>
            <a:ext cx="4760726" cy="118186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b="1" dirty="0">
                <a:latin typeface="Calibri"/>
                <a:ea typeface="Calibri"/>
                <a:cs typeface="Calibri"/>
              </a:rPr>
              <a:t>Timbre</a:t>
            </a:r>
            <a:r>
              <a:rPr lang="en-GB" dirty="0">
                <a:latin typeface="Calibri"/>
                <a:ea typeface="Calibri"/>
                <a:cs typeface="Calibri"/>
              </a:rPr>
              <a:t> tells us about the </a:t>
            </a:r>
            <a:r>
              <a:rPr lang="en-GB" b="1" dirty="0">
                <a:latin typeface="Calibri"/>
                <a:ea typeface="Calibri"/>
                <a:cs typeface="Calibri"/>
              </a:rPr>
              <a:t>quality</a:t>
            </a:r>
            <a:r>
              <a:rPr lang="en-GB" dirty="0">
                <a:latin typeface="Calibri"/>
                <a:ea typeface="Calibri"/>
                <a:cs typeface="Calibri"/>
              </a:rPr>
              <a:t> of the sound, such as bright or dark.</a:t>
            </a:r>
          </a:p>
          <a:p>
            <a:endParaRPr lang="en-GB" dirty="0">
              <a:latin typeface="Calibri"/>
              <a:ea typeface="Calibri"/>
              <a:cs typeface="Calibri"/>
            </a:endParaRPr>
          </a:p>
        </p:txBody>
      </p:sp>
      <p:pic>
        <p:nvPicPr>
          <p:cNvPr id="18" name="Picture 17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A9E3707E-57E6-DBFB-CCF1-3DBB29D583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3" t="6812" r="34711" b="17178"/>
          <a:stretch>
            <a:fillRect/>
          </a:stretch>
        </p:blipFill>
        <p:spPr>
          <a:xfrm>
            <a:off x="479259" y="3397850"/>
            <a:ext cx="1279807" cy="2705700"/>
          </a:xfrm>
          <a:prstGeom prst="rect">
            <a:avLst/>
          </a:prstGeom>
        </p:spPr>
      </p:pic>
      <p:pic>
        <p:nvPicPr>
          <p:cNvPr id="19" name="Picture 18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E505D7E2-1821-1AB5-F8DB-F4C9728A74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6" t="6470" r="1438" b="17520"/>
          <a:stretch>
            <a:fillRect/>
          </a:stretch>
        </p:blipFill>
        <p:spPr>
          <a:xfrm>
            <a:off x="433500" y="3460150"/>
            <a:ext cx="1279807" cy="270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64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80DB5-E797-C036-6EFB-AE43A06E6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C8B840-2AB0-FB6F-0BCE-62EE2DFA6A5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Structure</a:t>
            </a:r>
          </a:p>
        </p:txBody>
      </p:sp>
      <p:pic>
        <p:nvPicPr>
          <p:cNvPr id="3" name="1_australian spirit loop v2">
            <a:hlinkClick r:id="" action="ppaction://media"/>
            <a:extLst>
              <a:ext uri="{FF2B5EF4-FFF2-40B4-BE49-F238E27FC236}">
                <a16:creationId xmlns:a16="http://schemas.microsoft.com/office/drawing/2014/main" id="{D7AB7E2E-2C02-CA09-8B71-B684221F4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4702" y="23813"/>
            <a:ext cx="812800" cy="812800"/>
          </a:xfrm>
          <a:prstGeom prst="rect">
            <a:avLst/>
          </a:prstGeom>
        </p:spPr>
      </p:pic>
      <p:pic>
        <p:nvPicPr>
          <p:cNvPr id="4" name="Picture 3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C16EA97D-F55B-EC1A-ADB6-B187791829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21213" b="9997"/>
          <a:stretch>
            <a:fillRect/>
          </a:stretch>
        </p:blipFill>
        <p:spPr>
          <a:xfrm>
            <a:off x="431800" y="1255477"/>
            <a:ext cx="8243888" cy="4910373"/>
          </a:xfrm>
          <a:prstGeom prst="rect">
            <a:avLst/>
          </a:prstGeom>
        </p:spPr>
      </p:pic>
      <p:pic>
        <p:nvPicPr>
          <p:cNvPr id="7" name="Picture 6" descr="A black round object with a silver band&#10;&#10;AI-generated content may be incorrect.">
            <a:extLst>
              <a:ext uri="{FF2B5EF4-FFF2-40B4-BE49-F238E27FC236}">
                <a16:creationId xmlns:a16="http://schemas.microsoft.com/office/drawing/2014/main" id="{0B63F4FC-3A60-F977-E3FB-6E4611A8D3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1" y="3429000"/>
            <a:ext cx="4376516" cy="3282387"/>
          </a:xfrm>
          <a:prstGeom prst="rect">
            <a:avLst/>
          </a:prstGeom>
        </p:spPr>
      </p:pic>
      <p:pic>
        <p:nvPicPr>
          <p:cNvPr id="9" name="Picture 8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786C3954-CA5C-631A-1B6F-4D41491C8C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38262" r="3834" b="785"/>
          <a:stretch>
            <a:fillRect/>
          </a:stretch>
        </p:blipFill>
        <p:spPr>
          <a:xfrm>
            <a:off x="3385509" y="2896822"/>
            <a:ext cx="1279808" cy="2705700"/>
          </a:xfrm>
          <a:prstGeom prst="rect">
            <a:avLst/>
          </a:prstGeom>
        </p:spPr>
      </p:pic>
      <p:pic>
        <p:nvPicPr>
          <p:cNvPr id="11" name="Picture 10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C4C16BB8-3DF1-7922-6221-4DD5CE214735}"/>
              </a:ext>
            </a:extLst>
          </p:cNvPr>
          <p:cNvPicPr>
            <a:picLocks/>
          </p:cNvPicPr>
          <p:nvPr/>
        </p:nvPicPr>
        <p:blipFill>
          <a:blip r:embed="rId10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2" b="30804"/>
          <a:stretch>
            <a:fillRect/>
          </a:stretch>
        </p:blipFill>
        <p:spPr>
          <a:xfrm rot="10800000">
            <a:off x="3386909" y="1187275"/>
            <a:ext cx="5288777" cy="1628409"/>
          </a:xfrm>
          <a:prstGeom prst="rect">
            <a:avLst/>
          </a:prstGeom>
        </p:spPr>
      </p:pic>
      <p:pic>
        <p:nvPicPr>
          <p:cNvPr id="13" name="Picture 12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098D9682-87AD-3CF0-21D7-FF0F84102A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6260" r="34450"/>
          <a:stretch>
            <a:fillRect/>
          </a:stretch>
        </p:blipFill>
        <p:spPr>
          <a:xfrm>
            <a:off x="1791292" y="1268413"/>
            <a:ext cx="2132881" cy="4578854"/>
          </a:xfrm>
          <a:prstGeom prst="rect">
            <a:avLst/>
          </a:prstGeom>
        </p:spPr>
      </p:pic>
      <p:pic>
        <p:nvPicPr>
          <p:cNvPr id="15" name="Picture 14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F9415DB2-330B-1483-4A23-8E8C78573F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17" r="66700"/>
          <a:stretch>
            <a:fillRect/>
          </a:stretch>
        </p:blipFill>
        <p:spPr>
          <a:xfrm>
            <a:off x="2729849" y="1673399"/>
            <a:ext cx="1185112" cy="4083082"/>
          </a:xfrm>
          <a:prstGeom prst="rect">
            <a:avLst/>
          </a:prstGeom>
        </p:spPr>
      </p:pic>
      <p:pic>
        <p:nvPicPr>
          <p:cNvPr id="26" name="Picture 25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C3F05EAD-148F-ADC0-2B3B-B494E80B90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1509325" y="4565604"/>
            <a:ext cx="1255363" cy="1655968"/>
          </a:xfrm>
          <a:prstGeom prst="rect">
            <a:avLst/>
          </a:prstGeom>
        </p:spPr>
      </p:pic>
      <p:pic>
        <p:nvPicPr>
          <p:cNvPr id="27" name="Picture 26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E307583F-D31D-1AF9-64B8-033435970B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76332" b="16206"/>
          <a:stretch>
            <a:fillRect/>
          </a:stretch>
        </p:blipFill>
        <p:spPr>
          <a:xfrm>
            <a:off x="386041" y="3616642"/>
            <a:ext cx="1123284" cy="2549208"/>
          </a:xfrm>
          <a:prstGeom prst="rect">
            <a:avLst/>
          </a:prstGeom>
        </p:spPr>
      </p:pic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CC9E140F-C7A6-947B-3388-691A0D33A1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55571" y="1501200"/>
            <a:ext cx="4836543" cy="118186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b="1" dirty="0">
                <a:latin typeface="Calibri"/>
                <a:ea typeface="Calibri"/>
                <a:cs typeface="Calibri"/>
              </a:rPr>
              <a:t>Structure</a:t>
            </a:r>
            <a:r>
              <a:rPr lang="en-GB" dirty="0">
                <a:latin typeface="Calibri"/>
                <a:ea typeface="Calibri"/>
                <a:cs typeface="Calibri"/>
              </a:rPr>
              <a:t> tells us how the music is </a:t>
            </a:r>
            <a:r>
              <a:rPr lang="en-GB" b="1" dirty="0">
                <a:latin typeface="Calibri"/>
                <a:ea typeface="Calibri"/>
                <a:cs typeface="Calibri"/>
              </a:rPr>
              <a:t>built </a:t>
            </a:r>
            <a:r>
              <a:rPr lang="en-GB" dirty="0">
                <a:latin typeface="Calibri"/>
                <a:ea typeface="Calibri"/>
                <a:cs typeface="Calibri"/>
              </a:rPr>
              <a:t>or </a:t>
            </a:r>
            <a:r>
              <a:rPr lang="en-GB" b="1" dirty="0">
                <a:latin typeface="Calibri"/>
                <a:ea typeface="Calibri"/>
                <a:cs typeface="Calibri"/>
              </a:rPr>
              <a:t>put together.</a:t>
            </a:r>
            <a:endParaRPr lang="en-GB" dirty="0">
              <a:latin typeface="Calibri"/>
              <a:ea typeface="Calibri"/>
              <a:cs typeface="Calibri"/>
            </a:endParaRPr>
          </a:p>
          <a:p>
            <a:endParaRPr lang="en-GB" dirty="0">
              <a:latin typeface="Calibri"/>
              <a:ea typeface="Calibri"/>
              <a:cs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27CE78-EA59-39E5-2772-72A934EBF63E}"/>
              </a:ext>
            </a:extLst>
          </p:cNvPr>
          <p:cNvSpPr txBox="1"/>
          <p:nvPr/>
        </p:nvSpPr>
        <p:spPr>
          <a:xfrm>
            <a:off x="3683237" y="3189602"/>
            <a:ext cx="687133" cy="4358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AU" sz="600" b="1" i="0" dirty="0">
                <a:solidFill>
                  <a:schemeClr val="tx1"/>
                </a:solidFill>
                <a:latin typeface="Calibri"/>
                <a:cs typeface="Calibri"/>
              </a:rPr>
              <a:t>Verse</a:t>
            </a:r>
          </a:p>
          <a:p>
            <a:pPr algn="ctr">
              <a:spcBef>
                <a:spcPts val="0"/>
              </a:spcBef>
            </a:pPr>
            <a:r>
              <a:rPr lang="en-AU" sz="600" b="1" i="0" dirty="0">
                <a:solidFill>
                  <a:schemeClr val="tx1"/>
                </a:solidFill>
                <a:latin typeface="Calibri"/>
                <a:cs typeface="Calibri"/>
              </a:rPr>
              <a:t>Chorus</a:t>
            </a:r>
          </a:p>
          <a:p>
            <a:pPr algn="ctr">
              <a:spcBef>
                <a:spcPts val="0"/>
              </a:spcBef>
            </a:pPr>
            <a:r>
              <a:rPr lang="en-AU" sz="600" b="1" i="0" dirty="0">
                <a:solidFill>
                  <a:schemeClr val="tx1"/>
                </a:solidFill>
                <a:latin typeface="Calibri"/>
                <a:cs typeface="Calibri"/>
              </a:rPr>
              <a:t>Verse</a:t>
            </a:r>
          </a:p>
          <a:p>
            <a:pPr algn="ctr">
              <a:spcBef>
                <a:spcPts val="0"/>
              </a:spcBef>
            </a:pPr>
            <a:r>
              <a:rPr lang="en-AU" sz="600" b="1" i="0" dirty="0">
                <a:solidFill>
                  <a:schemeClr val="tx1"/>
                </a:solidFill>
                <a:latin typeface="Calibri"/>
                <a:cs typeface="Calibri"/>
              </a:rPr>
              <a:t>Verse</a:t>
            </a:r>
          </a:p>
          <a:p>
            <a:pPr algn="ctr">
              <a:spcBef>
                <a:spcPts val="0"/>
              </a:spcBef>
            </a:pPr>
            <a:r>
              <a:rPr lang="en-AU" sz="600" b="1" i="0" dirty="0">
                <a:solidFill>
                  <a:schemeClr val="tx1"/>
                </a:solidFill>
                <a:latin typeface="Calibri"/>
                <a:cs typeface="Calibri"/>
              </a:rPr>
              <a:t>Chorus </a:t>
            </a:r>
          </a:p>
        </p:txBody>
      </p:sp>
    </p:spTree>
    <p:extLst>
      <p:ext uri="{BB962C8B-B14F-4D97-AF65-F5344CB8AC3E}">
        <p14:creationId xmlns:p14="http://schemas.microsoft.com/office/powerpoint/2010/main" val="291862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98000-1257-87A9-0063-3997ED62C89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b="1" i="0" dirty="0">
                <a:solidFill>
                  <a:schemeClr val="tx1"/>
                </a:solidFill>
              </a:rPr>
              <a:t>Musical Elements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B0F84-9903-0AE8-CCFE-2391AD973D78}"/>
              </a:ext>
            </a:extLst>
          </p:cNvPr>
          <p:cNvSpPr txBox="1"/>
          <p:nvPr/>
        </p:nvSpPr>
        <p:spPr>
          <a:xfrm>
            <a:off x="1268526" y="2448086"/>
            <a:ext cx="186736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pitch</a:t>
            </a:r>
            <a:endParaRPr lang="en-AU" i="0" dirty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48EC2-77A7-4EF1-8597-A08B6AAB3DF0}"/>
              </a:ext>
            </a:extLst>
          </p:cNvPr>
          <p:cNvSpPr txBox="1"/>
          <p:nvPr/>
        </p:nvSpPr>
        <p:spPr>
          <a:xfrm>
            <a:off x="4052525" y="2448086"/>
            <a:ext cx="204804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texture</a:t>
            </a:r>
            <a:endParaRPr lang="en-AU" i="0" dirty="0">
              <a:solidFill>
                <a:schemeClr val="tx1"/>
              </a:solidFill>
              <a:latin typeface="Calib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970AE0-C5C7-27A3-F904-49477FFB28EA}"/>
              </a:ext>
            </a:extLst>
          </p:cNvPr>
          <p:cNvSpPr txBox="1"/>
          <p:nvPr/>
        </p:nvSpPr>
        <p:spPr>
          <a:xfrm>
            <a:off x="7176053" y="2448088"/>
            <a:ext cx="153132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dynamics</a:t>
            </a:r>
          </a:p>
        </p:txBody>
      </p:sp>
      <p:pic>
        <p:nvPicPr>
          <p:cNvPr id="8" name="Graphic 10" descr="Badge 1 with solid fill">
            <a:extLst>
              <a:ext uri="{FF2B5EF4-FFF2-40B4-BE49-F238E27FC236}">
                <a16:creationId xmlns:a16="http://schemas.microsoft.com/office/drawing/2014/main" id="{189090E0-CAF0-E65E-4E70-53322C638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392" y="2261073"/>
            <a:ext cx="913909" cy="913909"/>
          </a:xfrm>
          <a:prstGeom prst="rect">
            <a:avLst/>
          </a:prstGeom>
        </p:spPr>
      </p:pic>
      <p:pic>
        <p:nvPicPr>
          <p:cNvPr id="9" name="Graphic 13" descr="Badge with solid fill">
            <a:extLst>
              <a:ext uri="{FF2B5EF4-FFF2-40B4-BE49-F238E27FC236}">
                <a16:creationId xmlns:a16="http://schemas.microsoft.com/office/drawing/2014/main" id="{1559F1B9-2336-A6ED-EF4C-C9F5893BC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20417" y="2261073"/>
            <a:ext cx="913908" cy="871466"/>
          </a:xfrm>
          <a:prstGeom prst="rect">
            <a:avLst/>
          </a:prstGeom>
        </p:spPr>
      </p:pic>
      <p:pic>
        <p:nvPicPr>
          <p:cNvPr id="10" name="Graphic 14" descr="Badge 3 with solid fill">
            <a:extLst>
              <a:ext uri="{FF2B5EF4-FFF2-40B4-BE49-F238E27FC236}">
                <a16:creationId xmlns:a16="http://schemas.microsoft.com/office/drawing/2014/main" id="{18D00907-7724-BC60-D428-8A5ECCE774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2144" y="2243185"/>
            <a:ext cx="913909" cy="8714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91DCBD-9FB8-5C72-D6D5-CA3AB357D443}"/>
              </a:ext>
            </a:extLst>
          </p:cNvPr>
          <p:cNvSpPr txBox="1"/>
          <p:nvPr/>
        </p:nvSpPr>
        <p:spPr>
          <a:xfrm>
            <a:off x="436623" y="1277699"/>
            <a:ext cx="820413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Which of these musical elements tells us how loud or soft the music is?</a:t>
            </a:r>
            <a:endParaRPr lang="en-AU" i="0" dirty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pic>
        <p:nvPicPr>
          <p:cNvPr id="5" name="Picture 4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8AD2DEA2-9472-596E-9FD8-CFD7F2DBD0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3135893" y="3086757"/>
            <a:ext cx="2520702" cy="3325095"/>
          </a:xfrm>
          <a:prstGeom prst="rect">
            <a:avLst/>
          </a:prstGeom>
        </p:spPr>
      </p:pic>
      <p:pic>
        <p:nvPicPr>
          <p:cNvPr id="13" name="Picture 12" descr="A black background with white circles&#10;&#10;AI-generated content may be incorrect.">
            <a:extLst>
              <a:ext uri="{FF2B5EF4-FFF2-40B4-BE49-F238E27FC236}">
                <a16:creationId xmlns:a16="http://schemas.microsoft.com/office/drawing/2014/main" id="{9A467B03-A054-6094-5151-44DAFBA465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341" y="3883733"/>
            <a:ext cx="2520702" cy="18905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7B0014-E99B-FCD5-1967-F17756407E23}"/>
              </a:ext>
            </a:extLst>
          </p:cNvPr>
          <p:cNvSpPr txBox="1"/>
          <p:nvPr/>
        </p:nvSpPr>
        <p:spPr>
          <a:xfrm>
            <a:off x="-1363851" y="201478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80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3000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76357-19E2-B1B8-C023-DF296B6AA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FB0314-4483-9E51-7F4E-6FA7AD34D9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Musical Elements</a:t>
            </a:r>
          </a:p>
        </p:txBody>
      </p:sp>
      <p:pic>
        <p:nvPicPr>
          <p:cNvPr id="13" name="Picture 12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1EDF6CE0-AD06-2016-8C31-9E283884C2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21213" b="9997"/>
          <a:stretch>
            <a:fillRect/>
          </a:stretch>
        </p:blipFill>
        <p:spPr>
          <a:xfrm>
            <a:off x="431800" y="1255477"/>
            <a:ext cx="8243888" cy="4910373"/>
          </a:xfrm>
          <a:prstGeom prst="rect">
            <a:avLst/>
          </a:prstGeom>
        </p:spPr>
      </p:pic>
      <p:pic>
        <p:nvPicPr>
          <p:cNvPr id="27" name="Picture 26" descr="A black round object with a silver band&#10;&#10;AI-generated content may be incorrect.">
            <a:extLst>
              <a:ext uri="{FF2B5EF4-FFF2-40B4-BE49-F238E27FC236}">
                <a16:creationId xmlns:a16="http://schemas.microsoft.com/office/drawing/2014/main" id="{81410C41-FE13-E67E-BB3D-0AE64A9D9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1" y="3429000"/>
            <a:ext cx="4376516" cy="328238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64F80DF-CAF3-A5EE-9A0E-07DBCE360B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20"/>
          <a:stretch>
            <a:fillRect/>
          </a:stretch>
        </p:blipFill>
        <p:spPr>
          <a:xfrm>
            <a:off x="677306" y="1245102"/>
            <a:ext cx="1856671" cy="4480417"/>
          </a:xfrm>
          <a:prstGeom prst="rect">
            <a:avLst/>
          </a:prstGeom>
        </p:spPr>
      </p:pic>
      <p:pic>
        <p:nvPicPr>
          <p:cNvPr id="15" name="Picture 14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D6B138DE-E6BD-4965-14B3-3554FDF07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38262" r="3834" b="785"/>
          <a:stretch>
            <a:fillRect/>
          </a:stretch>
        </p:blipFill>
        <p:spPr>
          <a:xfrm>
            <a:off x="3385509" y="2896822"/>
            <a:ext cx="1279808" cy="27057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7AF4942-5435-C33D-6C6C-902FA19AE0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0" t="2987" r="5756" b="-2987"/>
          <a:stretch>
            <a:fillRect/>
          </a:stretch>
        </p:blipFill>
        <p:spPr>
          <a:xfrm>
            <a:off x="2955341" y="1451340"/>
            <a:ext cx="2008618" cy="4219386"/>
          </a:xfrm>
          <a:prstGeom prst="rect">
            <a:avLst/>
          </a:prstGeom>
        </p:spPr>
      </p:pic>
      <p:pic>
        <p:nvPicPr>
          <p:cNvPr id="16" name="Picture 15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9DCE0BD3-C323-093D-9188-47AEE8578D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6260" r="34450"/>
          <a:stretch>
            <a:fillRect/>
          </a:stretch>
        </p:blipFill>
        <p:spPr>
          <a:xfrm>
            <a:off x="1791292" y="1268413"/>
            <a:ext cx="2132881" cy="4578854"/>
          </a:xfrm>
          <a:prstGeom prst="rect">
            <a:avLst/>
          </a:prstGeom>
        </p:spPr>
      </p:pic>
      <p:pic>
        <p:nvPicPr>
          <p:cNvPr id="17" name="Picture 16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80B97614-EBFD-DBBE-B1C2-367A92578D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17" r="66700"/>
          <a:stretch>
            <a:fillRect/>
          </a:stretch>
        </p:blipFill>
        <p:spPr>
          <a:xfrm>
            <a:off x="2729849" y="1673399"/>
            <a:ext cx="1185112" cy="4083082"/>
          </a:xfrm>
          <a:prstGeom prst="rect">
            <a:avLst/>
          </a:prstGeom>
        </p:spPr>
      </p:pic>
      <p:pic>
        <p:nvPicPr>
          <p:cNvPr id="18" name="Picture 17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17959BE6-4740-AE8B-9412-AD90E2D7AB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1509325" y="4565604"/>
            <a:ext cx="1255363" cy="1655968"/>
          </a:xfrm>
          <a:prstGeom prst="rect">
            <a:avLst/>
          </a:prstGeom>
        </p:spPr>
      </p:pic>
      <p:pic>
        <p:nvPicPr>
          <p:cNvPr id="19" name="Picture 18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51F157E8-8E44-CB26-432D-BB35EABECD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76332" b="16206"/>
          <a:stretch>
            <a:fillRect/>
          </a:stretch>
        </p:blipFill>
        <p:spPr>
          <a:xfrm>
            <a:off x="386041" y="3616642"/>
            <a:ext cx="1123284" cy="2549208"/>
          </a:xfrm>
          <a:prstGeom prst="rect">
            <a:avLst/>
          </a:prstGeom>
        </p:spPr>
      </p:pic>
      <p:pic>
        <p:nvPicPr>
          <p:cNvPr id="22" name="Picture 21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7CDBFE80-6DCA-76CD-3FD4-91C72B890C88}"/>
              </a:ext>
            </a:extLst>
          </p:cNvPr>
          <p:cNvPicPr>
            <a:picLocks/>
          </p:cNvPicPr>
          <p:nvPr/>
        </p:nvPicPr>
        <p:blipFill>
          <a:blip r:embed="rId10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1" b="30804"/>
          <a:stretch>
            <a:fillRect/>
          </a:stretch>
        </p:blipFill>
        <p:spPr>
          <a:xfrm rot="5400000">
            <a:off x="4075199" y="1537615"/>
            <a:ext cx="3708319" cy="3169915"/>
          </a:xfrm>
          <a:prstGeom prst="rect">
            <a:avLst/>
          </a:prstGeom>
        </p:spPr>
      </p:pic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C4F3AB8B-E70A-2261-F2AA-3066E35AB85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88979" y="1611037"/>
            <a:ext cx="2016813" cy="3028521"/>
          </a:xfrm>
        </p:spPr>
        <p:txBody>
          <a:bodyPr wrap="square" lIns="0" tIns="0" rIns="0" bIns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Pitch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Rhythm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Tempo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Texture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Dynamics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Timbre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Structure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FEA5DF-C34C-F971-E36B-66C102564742}"/>
              </a:ext>
            </a:extLst>
          </p:cNvPr>
          <p:cNvSpPr txBox="1"/>
          <p:nvPr/>
        </p:nvSpPr>
        <p:spPr>
          <a:xfrm>
            <a:off x="6550617" y="1611037"/>
            <a:ext cx="2125071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high or low?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4FA0C9-46C0-53A7-750A-21C458E7D56A}"/>
              </a:ext>
            </a:extLst>
          </p:cNvPr>
          <p:cNvSpPr txBox="1"/>
          <p:nvPr/>
        </p:nvSpPr>
        <p:spPr>
          <a:xfrm>
            <a:off x="6550617" y="2045065"/>
            <a:ext cx="2125070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long or short?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6C4C28-344B-5FAD-36BF-FEEFAC0E99FB}"/>
              </a:ext>
            </a:extLst>
          </p:cNvPr>
          <p:cNvSpPr txBox="1"/>
          <p:nvPr/>
        </p:nvSpPr>
        <p:spPr>
          <a:xfrm>
            <a:off x="6550619" y="2474982"/>
            <a:ext cx="2125070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fast or slow?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A8BCF5-979D-DEC9-1154-B9232C1A7991}"/>
              </a:ext>
            </a:extLst>
          </p:cNvPr>
          <p:cNvSpPr txBox="1"/>
          <p:nvPr/>
        </p:nvSpPr>
        <p:spPr>
          <a:xfrm>
            <a:off x="6550618" y="2904899"/>
            <a:ext cx="2125069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many or few?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07DBE4-58A1-59C7-4C7C-D6CCB15267D3}"/>
              </a:ext>
            </a:extLst>
          </p:cNvPr>
          <p:cNvSpPr txBox="1"/>
          <p:nvPr/>
        </p:nvSpPr>
        <p:spPr>
          <a:xfrm>
            <a:off x="6550618" y="3334816"/>
            <a:ext cx="2144205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loud or soft?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9F32E8-2A81-443E-6A59-B912889CDE0C}"/>
              </a:ext>
            </a:extLst>
          </p:cNvPr>
          <p:cNvSpPr txBox="1"/>
          <p:nvPr/>
        </p:nvSpPr>
        <p:spPr>
          <a:xfrm>
            <a:off x="6550618" y="3764733"/>
            <a:ext cx="2143372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overall sound?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474747-51D8-0410-0DDE-4845984AF085}"/>
              </a:ext>
            </a:extLst>
          </p:cNvPr>
          <p:cNvSpPr txBox="1"/>
          <p:nvPr/>
        </p:nvSpPr>
        <p:spPr>
          <a:xfrm>
            <a:off x="6550618" y="4202145"/>
            <a:ext cx="2143372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what repeats?</a:t>
            </a:r>
          </a:p>
        </p:txBody>
      </p:sp>
      <p:pic>
        <p:nvPicPr>
          <p:cNvPr id="45" name="Picture 44" descr="A group of people dancing&#10;&#10;AI-generated content may be incorrect.">
            <a:extLst>
              <a:ext uri="{FF2B5EF4-FFF2-40B4-BE49-F238E27FC236}">
                <a16:creationId xmlns:a16="http://schemas.microsoft.com/office/drawing/2014/main" id="{3639CEB8-95DC-8AAC-E002-7FB53ED154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25"/>
          <a:stretch>
            <a:fillRect/>
          </a:stretch>
        </p:blipFill>
        <p:spPr>
          <a:xfrm>
            <a:off x="3872239" y="1840951"/>
            <a:ext cx="1995045" cy="444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9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3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  <p:bldP spid="33" grpId="0" animBg="1"/>
      <p:bldP spid="34" grpId="0" animBg="1"/>
      <p:bldP spid="35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99330-DDCA-9AD4-F867-BACC7E4D0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BEA248-4FA3-DF79-EFB1-E48841484A6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Musical Elements</a:t>
            </a:r>
            <a:r>
              <a:rPr lang="en-US" dirty="0"/>
              <a:t> of ‘</a:t>
            </a:r>
            <a:r>
              <a:rPr lang="en-US" dirty="0" err="1"/>
              <a:t>Marryuna</a:t>
            </a:r>
            <a:r>
              <a:rPr lang="en-US" dirty="0"/>
              <a:t>’</a:t>
            </a:r>
            <a:endParaRPr lang="en-ES"/>
          </a:p>
        </p:txBody>
      </p:sp>
      <p:pic>
        <p:nvPicPr>
          <p:cNvPr id="13" name="Picture 12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7F28A0A3-486D-07CE-EDCD-B7BF3BC120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21213" b="9997"/>
          <a:stretch>
            <a:fillRect/>
          </a:stretch>
        </p:blipFill>
        <p:spPr>
          <a:xfrm>
            <a:off x="431800" y="1255477"/>
            <a:ext cx="8243888" cy="4910373"/>
          </a:xfrm>
          <a:prstGeom prst="rect">
            <a:avLst/>
          </a:prstGeom>
        </p:spPr>
      </p:pic>
      <p:pic>
        <p:nvPicPr>
          <p:cNvPr id="27" name="Picture 26" descr="A black round object with a silver band&#10;&#10;AI-generated content may be incorrect.">
            <a:extLst>
              <a:ext uri="{FF2B5EF4-FFF2-40B4-BE49-F238E27FC236}">
                <a16:creationId xmlns:a16="http://schemas.microsoft.com/office/drawing/2014/main" id="{B333534C-B55F-A40B-EF41-FD6418B31E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1" y="3429000"/>
            <a:ext cx="4376516" cy="3282387"/>
          </a:xfrm>
          <a:prstGeom prst="rect">
            <a:avLst/>
          </a:prstGeom>
        </p:spPr>
      </p:pic>
      <p:pic>
        <p:nvPicPr>
          <p:cNvPr id="15" name="Picture 14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C7FB3843-943A-562F-44F1-3603F14175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38262" r="3834" b="785"/>
          <a:stretch>
            <a:fillRect/>
          </a:stretch>
        </p:blipFill>
        <p:spPr>
          <a:xfrm>
            <a:off x="3385509" y="2896822"/>
            <a:ext cx="1279808" cy="2705700"/>
          </a:xfrm>
          <a:prstGeom prst="rect">
            <a:avLst/>
          </a:prstGeom>
        </p:spPr>
      </p:pic>
      <p:pic>
        <p:nvPicPr>
          <p:cNvPr id="12" name="Picture 11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EB0884CF-7490-B5E4-F027-8F7186C56E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6260" r="34450"/>
          <a:stretch>
            <a:fillRect/>
          </a:stretch>
        </p:blipFill>
        <p:spPr>
          <a:xfrm>
            <a:off x="1791292" y="1268413"/>
            <a:ext cx="2132881" cy="4578854"/>
          </a:xfrm>
          <a:prstGeom prst="rect">
            <a:avLst/>
          </a:prstGeom>
        </p:spPr>
      </p:pic>
      <p:pic>
        <p:nvPicPr>
          <p:cNvPr id="17" name="Picture 16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70D10137-15CC-994B-9A16-48736AA7F7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17" r="66700"/>
          <a:stretch>
            <a:fillRect/>
          </a:stretch>
        </p:blipFill>
        <p:spPr>
          <a:xfrm>
            <a:off x="2729849" y="1673399"/>
            <a:ext cx="1185112" cy="4083082"/>
          </a:xfrm>
          <a:prstGeom prst="rect">
            <a:avLst/>
          </a:prstGeom>
        </p:spPr>
      </p:pic>
      <p:pic>
        <p:nvPicPr>
          <p:cNvPr id="18" name="Picture 17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9E76BEA3-5F4F-E777-BF87-210C748F8D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1509325" y="4565604"/>
            <a:ext cx="1255363" cy="1655968"/>
          </a:xfrm>
          <a:prstGeom prst="rect">
            <a:avLst/>
          </a:prstGeom>
        </p:spPr>
      </p:pic>
      <p:pic>
        <p:nvPicPr>
          <p:cNvPr id="19" name="Picture 18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8DEE1606-421E-75C8-B053-37AFF1B510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76332" b="16206"/>
          <a:stretch>
            <a:fillRect/>
          </a:stretch>
        </p:blipFill>
        <p:spPr>
          <a:xfrm>
            <a:off x="386041" y="3616642"/>
            <a:ext cx="1123284" cy="2549208"/>
          </a:xfrm>
          <a:prstGeom prst="rect">
            <a:avLst/>
          </a:prstGeom>
        </p:spPr>
      </p:pic>
      <p:pic>
        <p:nvPicPr>
          <p:cNvPr id="22" name="Picture 21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D55A913F-9938-0A6C-A79F-F963BEEF9AB1}"/>
              </a:ext>
            </a:extLst>
          </p:cNvPr>
          <p:cNvPicPr>
            <a:picLocks/>
          </p:cNvPicPr>
          <p:nvPr/>
        </p:nvPicPr>
        <p:blipFill>
          <a:blip r:embed="rId10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1" b="30804"/>
          <a:stretch>
            <a:fillRect/>
          </a:stretch>
        </p:blipFill>
        <p:spPr>
          <a:xfrm rot="5400000">
            <a:off x="4075199" y="1537615"/>
            <a:ext cx="3708319" cy="3169915"/>
          </a:xfrm>
          <a:prstGeom prst="rect">
            <a:avLst/>
          </a:prstGeom>
        </p:spPr>
      </p:pic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54AE7BD4-2E41-A45D-E1D9-6A1EA89513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88979" y="1611037"/>
            <a:ext cx="2016813" cy="3028521"/>
          </a:xfrm>
        </p:spPr>
        <p:txBody>
          <a:bodyPr wrap="square" lIns="0" tIns="0" rIns="0" bIns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Pitch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Rhythm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Tempo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Texture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Dynamics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Timbre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Structure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F98D06-CE41-878B-314A-940B60512B60}"/>
              </a:ext>
            </a:extLst>
          </p:cNvPr>
          <p:cNvSpPr txBox="1"/>
          <p:nvPr/>
        </p:nvSpPr>
        <p:spPr>
          <a:xfrm>
            <a:off x="6552000" y="1611037"/>
            <a:ext cx="2125071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high or low?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8F36CF-2A5F-9296-D8A5-39BE5DE4FFDE}"/>
              </a:ext>
            </a:extLst>
          </p:cNvPr>
          <p:cNvSpPr txBox="1"/>
          <p:nvPr/>
        </p:nvSpPr>
        <p:spPr>
          <a:xfrm>
            <a:off x="6552000" y="2045065"/>
            <a:ext cx="2125070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long or short?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C4C8AE-AF68-67DC-4EDD-7D8B87A5ABC4}"/>
              </a:ext>
            </a:extLst>
          </p:cNvPr>
          <p:cNvSpPr txBox="1"/>
          <p:nvPr/>
        </p:nvSpPr>
        <p:spPr>
          <a:xfrm>
            <a:off x="6552000" y="2474982"/>
            <a:ext cx="2125070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fast or slow?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7B50CE-71B3-8B50-0F36-79B148F01D41}"/>
              </a:ext>
            </a:extLst>
          </p:cNvPr>
          <p:cNvSpPr txBox="1"/>
          <p:nvPr/>
        </p:nvSpPr>
        <p:spPr>
          <a:xfrm>
            <a:off x="6552000" y="2904899"/>
            <a:ext cx="2125069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many or few?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500F58-CCD9-5D8E-C35D-5FC898365EDA}"/>
              </a:ext>
            </a:extLst>
          </p:cNvPr>
          <p:cNvSpPr txBox="1"/>
          <p:nvPr/>
        </p:nvSpPr>
        <p:spPr>
          <a:xfrm>
            <a:off x="6552000" y="3334816"/>
            <a:ext cx="2144205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loud or soft?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4C22AA-30F1-0778-C2F3-6EF014CDFA78}"/>
              </a:ext>
            </a:extLst>
          </p:cNvPr>
          <p:cNvSpPr txBox="1"/>
          <p:nvPr/>
        </p:nvSpPr>
        <p:spPr>
          <a:xfrm>
            <a:off x="6552000" y="3764733"/>
            <a:ext cx="2143372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overall sound?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E656559-7F8E-52C0-E17F-EF5DB7208B89}"/>
              </a:ext>
            </a:extLst>
          </p:cNvPr>
          <p:cNvSpPr txBox="1"/>
          <p:nvPr/>
        </p:nvSpPr>
        <p:spPr>
          <a:xfrm>
            <a:off x="6552000" y="4202145"/>
            <a:ext cx="2143372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what repeats?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E2AFDF-E9F4-9970-DB8F-DFCADD92EC1B}"/>
              </a:ext>
            </a:extLst>
          </p:cNvPr>
          <p:cNvGrpSpPr>
            <a:grpSpLocks noChangeAspect="1"/>
          </p:cNvGrpSpPr>
          <p:nvPr/>
        </p:nvGrpSpPr>
        <p:grpSpPr>
          <a:xfrm>
            <a:off x="2012618" y="2292397"/>
            <a:ext cx="2683620" cy="4565604"/>
            <a:chOff x="4981666" y="1179329"/>
            <a:chExt cx="3401899" cy="57876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AD66FD1-3576-952C-F54B-F279CFEDED7E}"/>
                </a:ext>
              </a:extLst>
            </p:cNvPr>
            <p:cNvGrpSpPr/>
            <p:nvPr/>
          </p:nvGrpSpPr>
          <p:grpSpPr>
            <a:xfrm>
              <a:off x="5307365" y="1683452"/>
              <a:ext cx="1680881" cy="3536576"/>
              <a:chOff x="3396627" y="1305498"/>
              <a:chExt cx="1680881" cy="3536576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C234F326-C51F-8863-B14C-5FBD1EC22AE0}"/>
                  </a:ext>
                </a:extLst>
              </p:cNvPr>
              <p:cNvSpPr/>
              <p:nvPr/>
            </p:nvSpPr>
            <p:spPr>
              <a:xfrm>
                <a:off x="3396627" y="1305498"/>
                <a:ext cx="1680881" cy="3536576"/>
              </a:xfrm>
              <a:prstGeom prst="roundRect">
                <a:avLst>
                  <a:gd name="adj" fmla="val 9229"/>
                </a:avLst>
              </a:prstGeom>
              <a:solidFill>
                <a:schemeClr val="tx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9863C9B-F66F-7049-4681-2E6362E3C8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84" t="2265" r="20547" b="7170"/>
              <a:stretch>
                <a:fillRect/>
              </a:stretch>
            </p:blipFill>
            <p:spPr>
              <a:xfrm>
                <a:off x="3459237" y="1381109"/>
                <a:ext cx="1589626" cy="3386368"/>
              </a:xfrm>
              <a:prstGeom prst="rect">
                <a:avLst/>
              </a:prstGeom>
            </p:spPr>
          </p:pic>
        </p:grpSp>
        <p:pic>
          <p:nvPicPr>
            <p:cNvPr id="7" name="Picture 6" descr="A hand holding a cell phone&#10;&#10;AI-generated content may be incorrect.">
              <a:extLst>
                <a:ext uri="{FF2B5EF4-FFF2-40B4-BE49-F238E27FC236}">
                  <a16:creationId xmlns:a16="http://schemas.microsoft.com/office/drawing/2014/main" id="{5658104B-15BA-89AA-558C-534EEBF48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48" r="69118"/>
            <a:stretch>
              <a:fillRect/>
            </a:stretch>
          </p:blipFill>
          <p:spPr>
            <a:xfrm>
              <a:off x="4981666" y="1179329"/>
              <a:ext cx="3401899" cy="5787603"/>
            </a:xfrm>
            <a:prstGeom prst="rect">
              <a:avLst/>
            </a:prstGeom>
          </p:spPr>
        </p:pic>
      </p:grpSp>
      <p:pic>
        <p:nvPicPr>
          <p:cNvPr id="11" name="Online Media 10" descr="Baker Boy - 'Marryuna' (triple j Unearthed Live At The Steps)">
            <a:hlinkClick r:id="" action="ppaction://media"/>
            <a:extLst>
              <a:ext uri="{FF2B5EF4-FFF2-40B4-BE49-F238E27FC236}">
                <a16:creationId xmlns:a16="http://schemas.microsoft.com/office/drawing/2014/main" id="{A7A1DD39-6D1A-E243-750E-726CEC0D79F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/>
          <a:stretch>
            <a:fillRect/>
          </a:stretch>
        </p:blipFill>
        <p:spPr>
          <a:xfrm>
            <a:off x="-57573" y="-1514217"/>
            <a:ext cx="2194579" cy="123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7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42542-AD77-2E05-D5AB-122631547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51CD3D-9798-AC4B-A516-B9AD2BE423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Musical Elements</a:t>
            </a:r>
            <a:r>
              <a:rPr lang="en-US" dirty="0"/>
              <a:t> of ‘</a:t>
            </a:r>
            <a:r>
              <a:rPr lang="en-US" dirty="0" err="1"/>
              <a:t>Marryuna</a:t>
            </a:r>
            <a:r>
              <a:rPr lang="en-US" dirty="0"/>
              <a:t>’</a:t>
            </a:r>
            <a:endParaRPr lang="en-ES"/>
          </a:p>
        </p:txBody>
      </p:sp>
      <p:pic>
        <p:nvPicPr>
          <p:cNvPr id="13" name="Picture 12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B547A8CA-35CF-D568-6E4B-EFB4428C38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21213" b="9997"/>
          <a:stretch>
            <a:fillRect/>
          </a:stretch>
        </p:blipFill>
        <p:spPr>
          <a:xfrm>
            <a:off x="431800" y="1255477"/>
            <a:ext cx="8243888" cy="4910373"/>
          </a:xfrm>
          <a:prstGeom prst="rect">
            <a:avLst/>
          </a:prstGeom>
        </p:spPr>
      </p:pic>
      <p:pic>
        <p:nvPicPr>
          <p:cNvPr id="27" name="Picture 26" descr="A black round object with a silver band&#10;&#10;AI-generated content may be incorrect.">
            <a:extLst>
              <a:ext uri="{FF2B5EF4-FFF2-40B4-BE49-F238E27FC236}">
                <a16:creationId xmlns:a16="http://schemas.microsoft.com/office/drawing/2014/main" id="{2873B421-24E2-5105-A9B9-451884866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1" y="3429000"/>
            <a:ext cx="4376516" cy="3282387"/>
          </a:xfrm>
          <a:prstGeom prst="rect">
            <a:avLst/>
          </a:prstGeom>
        </p:spPr>
      </p:pic>
      <p:pic>
        <p:nvPicPr>
          <p:cNvPr id="15" name="Picture 14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8D337A8B-2455-18BB-7A58-9380E0CF11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38262" r="3834" b="785"/>
          <a:stretch>
            <a:fillRect/>
          </a:stretch>
        </p:blipFill>
        <p:spPr>
          <a:xfrm>
            <a:off x="3385509" y="2896822"/>
            <a:ext cx="1279808" cy="2705700"/>
          </a:xfrm>
          <a:prstGeom prst="rect">
            <a:avLst/>
          </a:prstGeom>
        </p:spPr>
      </p:pic>
      <p:pic>
        <p:nvPicPr>
          <p:cNvPr id="12" name="Picture 11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5B8B8CA5-0E10-D6C6-0466-3EA1E05F7A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6260" r="34450"/>
          <a:stretch>
            <a:fillRect/>
          </a:stretch>
        </p:blipFill>
        <p:spPr>
          <a:xfrm>
            <a:off x="1791292" y="1268413"/>
            <a:ext cx="2132881" cy="4578854"/>
          </a:xfrm>
          <a:prstGeom prst="rect">
            <a:avLst/>
          </a:prstGeom>
        </p:spPr>
      </p:pic>
      <p:pic>
        <p:nvPicPr>
          <p:cNvPr id="17" name="Picture 16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BAE7A16B-4FBE-55A8-3879-81CA69E04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17" r="66700"/>
          <a:stretch>
            <a:fillRect/>
          </a:stretch>
        </p:blipFill>
        <p:spPr>
          <a:xfrm>
            <a:off x="2729849" y="1673399"/>
            <a:ext cx="1185112" cy="4083082"/>
          </a:xfrm>
          <a:prstGeom prst="rect">
            <a:avLst/>
          </a:prstGeom>
        </p:spPr>
      </p:pic>
      <p:pic>
        <p:nvPicPr>
          <p:cNvPr id="18" name="Picture 17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983404EC-70DF-77CD-F7FE-A1AB4FA779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1509325" y="4565604"/>
            <a:ext cx="1255363" cy="1655968"/>
          </a:xfrm>
          <a:prstGeom prst="rect">
            <a:avLst/>
          </a:prstGeom>
        </p:spPr>
      </p:pic>
      <p:pic>
        <p:nvPicPr>
          <p:cNvPr id="19" name="Picture 18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F613CD1D-FF20-B576-80AF-C9155E450E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76332" b="16206"/>
          <a:stretch>
            <a:fillRect/>
          </a:stretch>
        </p:blipFill>
        <p:spPr>
          <a:xfrm>
            <a:off x="386041" y="3616642"/>
            <a:ext cx="1123284" cy="2549208"/>
          </a:xfrm>
          <a:prstGeom prst="rect">
            <a:avLst/>
          </a:prstGeom>
        </p:spPr>
      </p:pic>
      <p:pic>
        <p:nvPicPr>
          <p:cNvPr id="22" name="Picture 21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C3ABE751-A6C9-BD03-AA6B-6FBD28E78817}"/>
              </a:ext>
            </a:extLst>
          </p:cNvPr>
          <p:cNvPicPr>
            <a:picLocks/>
          </p:cNvPicPr>
          <p:nvPr/>
        </p:nvPicPr>
        <p:blipFill>
          <a:blip r:embed="rId9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1" b="30804"/>
          <a:stretch>
            <a:fillRect/>
          </a:stretch>
        </p:blipFill>
        <p:spPr>
          <a:xfrm rot="5400000">
            <a:off x="4075199" y="1537615"/>
            <a:ext cx="3708319" cy="3169915"/>
          </a:xfrm>
          <a:prstGeom prst="rect">
            <a:avLst/>
          </a:prstGeom>
        </p:spPr>
      </p:pic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DC8ECA59-C74D-B367-81C3-E3A7BF2A289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88979" y="1611037"/>
            <a:ext cx="2016813" cy="3028521"/>
          </a:xfrm>
        </p:spPr>
        <p:txBody>
          <a:bodyPr wrap="square" lIns="0" tIns="0" rIns="0" bIns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Pitch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Rhythm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Tempo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Texture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Dynamics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Timbre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Structure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D6945A-B695-9673-88B5-24746176A498}"/>
              </a:ext>
            </a:extLst>
          </p:cNvPr>
          <p:cNvSpPr txBox="1"/>
          <p:nvPr/>
        </p:nvSpPr>
        <p:spPr>
          <a:xfrm>
            <a:off x="6550617" y="1611037"/>
            <a:ext cx="2125071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high or low?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8059FE-1D56-E630-1D9C-40FF35E9A99D}"/>
              </a:ext>
            </a:extLst>
          </p:cNvPr>
          <p:cNvSpPr txBox="1"/>
          <p:nvPr/>
        </p:nvSpPr>
        <p:spPr>
          <a:xfrm>
            <a:off x="6550617" y="2045065"/>
            <a:ext cx="2125070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long or short?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3D14DA-B428-32A5-4747-F3AC37C1DFF7}"/>
              </a:ext>
            </a:extLst>
          </p:cNvPr>
          <p:cNvSpPr txBox="1"/>
          <p:nvPr/>
        </p:nvSpPr>
        <p:spPr>
          <a:xfrm>
            <a:off x="6550619" y="2474982"/>
            <a:ext cx="2125070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fast or slow?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ACB021-2B58-31B4-FA7E-429638EDF25F}"/>
              </a:ext>
            </a:extLst>
          </p:cNvPr>
          <p:cNvSpPr txBox="1"/>
          <p:nvPr/>
        </p:nvSpPr>
        <p:spPr>
          <a:xfrm>
            <a:off x="6550618" y="2904899"/>
            <a:ext cx="2125069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many or few?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BAD129-2DA6-E7EE-FF42-B08607D17984}"/>
              </a:ext>
            </a:extLst>
          </p:cNvPr>
          <p:cNvSpPr txBox="1"/>
          <p:nvPr/>
        </p:nvSpPr>
        <p:spPr>
          <a:xfrm>
            <a:off x="6550618" y="3334816"/>
            <a:ext cx="2144205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loud or soft?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47CA52-1E25-57E6-33D8-B776B71BFDB7}"/>
              </a:ext>
            </a:extLst>
          </p:cNvPr>
          <p:cNvSpPr txBox="1"/>
          <p:nvPr/>
        </p:nvSpPr>
        <p:spPr>
          <a:xfrm>
            <a:off x="6550618" y="3764733"/>
            <a:ext cx="2143372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overall sound?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99C879-8AD7-EDA8-E2B0-9EE0376C60F7}"/>
              </a:ext>
            </a:extLst>
          </p:cNvPr>
          <p:cNvSpPr txBox="1"/>
          <p:nvPr/>
        </p:nvSpPr>
        <p:spPr>
          <a:xfrm>
            <a:off x="6550618" y="4202145"/>
            <a:ext cx="2143372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what repeats?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109C99-FB00-7DB3-6481-7AFA90CFE9C6}"/>
              </a:ext>
            </a:extLst>
          </p:cNvPr>
          <p:cNvGrpSpPr>
            <a:grpSpLocks noChangeAspect="1"/>
          </p:cNvGrpSpPr>
          <p:nvPr/>
        </p:nvGrpSpPr>
        <p:grpSpPr>
          <a:xfrm>
            <a:off x="875873" y="675996"/>
            <a:ext cx="4376516" cy="7445704"/>
            <a:chOff x="4981666" y="1179329"/>
            <a:chExt cx="3401899" cy="57876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E19627C-5ED2-F098-2CCB-298AC95F401C}"/>
                </a:ext>
              </a:extLst>
            </p:cNvPr>
            <p:cNvGrpSpPr/>
            <p:nvPr/>
          </p:nvGrpSpPr>
          <p:grpSpPr>
            <a:xfrm>
              <a:off x="5307365" y="1683452"/>
              <a:ext cx="1680881" cy="3536576"/>
              <a:chOff x="3396627" y="1305498"/>
              <a:chExt cx="1680881" cy="3536576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C5F33D40-95DC-7B53-E174-8576F11E377F}"/>
                  </a:ext>
                </a:extLst>
              </p:cNvPr>
              <p:cNvSpPr/>
              <p:nvPr/>
            </p:nvSpPr>
            <p:spPr>
              <a:xfrm>
                <a:off x="3396627" y="1305498"/>
                <a:ext cx="1680881" cy="3536576"/>
              </a:xfrm>
              <a:prstGeom prst="roundRect">
                <a:avLst>
                  <a:gd name="adj" fmla="val 9229"/>
                </a:avLst>
              </a:prstGeom>
              <a:solidFill>
                <a:schemeClr val="tx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00D2D7C-BD3C-0D43-B98E-B86449056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84" t="2265" r="20547" b="7170"/>
              <a:stretch>
                <a:fillRect/>
              </a:stretch>
            </p:blipFill>
            <p:spPr>
              <a:xfrm>
                <a:off x="3459237" y="1381109"/>
                <a:ext cx="1589626" cy="3386368"/>
              </a:xfrm>
              <a:prstGeom prst="rect">
                <a:avLst/>
              </a:prstGeom>
            </p:spPr>
          </p:pic>
        </p:grpSp>
        <p:pic>
          <p:nvPicPr>
            <p:cNvPr id="7" name="Picture 6" descr="A hand holding a cell phone&#10;&#10;AI-generated content may be incorrect.">
              <a:extLst>
                <a:ext uri="{FF2B5EF4-FFF2-40B4-BE49-F238E27FC236}">
                  <a16:creationId xmlns:a16="http://schemas.microsoft.com/office/drawing/2014/main" id="{D6C00CB7-6F31-6484-F051-84A7C3CFD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48" r="69118"/>
            <a:stretch>
              <a:fillRect/>
            </a:stretch>
          </p:blipFill>
          <p:spPr>
            <a:xfrm>
              <a:off x="4981666" y="1179329"/>
              <a:ext cx="3401899" cy="578760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07B7FC5-3117-85BE-2078-83BDA0E604C6}"/>
              </a:ext>
            </a:extLst>
          </p:cNvPr>
          <p:cNvSpPr txBox="1"/>
          <p:nvPr/>
        </p:nvSpPr>
        <p:spPr>
          <a:xfrm>
            <a:off x="6550616" y="1618472"/>
            <a:ext cx="2125071" cy="393406"/>
          </a:xfrm>
          <a:prstGeom prst="roundRect">
            <a:avLst>
              <a:gd name="adj" fmla="val 47204"/>
            </a:avLst>
          </a:prstGeom>
          <a:solidFill>
            <a:schemeClr val="accent3">
              <a:lumMod val="40000"/>
              <a:lumOff val="6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high and 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9440F6-32F6-81B6-E227-6E15F937FD86}"/>
              </a:ext>
            </a:extLst>
          </p:cNvPr>
          <p:cNvSpPr txBox="1"/>
          <p:nvPr/>
        </p:nvSpPr>
        <p:spPr>
          <a:xfrm>
            <a:off x="6552000" y="2055884"/>
            <a:ext cx="2125071" cy="393406"/>
          </a:xfrm>
          <a:prstGeom prst="roundRect">
            <a:avLst>
              <a:gd name="adj" fmla="val 47204"/>
            </a:avLst>
          </a:prstGeom>
          <a:solidFill>
            <a:schemeClr val="accent3">
              <a:lumMod val="40000"/>
              <a:lumOff val="6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short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91C96E-D0EF-8283-00FA-6FBEA50CF7ED}"/>
              </a:ext>
            </a:extLst>
          </p:cNvPr>
          <p:cNvSpPr txBox="1"/>
          <p:nvPr/>
        </p:nvSpPr>
        <p:spPr>
          <a:xfrm>
            <a:off x="6552000" y="2483298"/>
            <a:ext cx="2125071" cy="393406"/>
          </a:xfrm>
          <a:prstGeom prst="roundRect">
            <a:avLst>
              <a:gd name="adj" fmla="val 47204"/>
            </a:avLst>
          </a:prstGeom>
          <a:solidFill>
            <a:schemeClr val="accent3">
              <a:lumMod val="40000"/>
              <a:lumOff val="6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fast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BCF2B7-05EB-E677-397F-4AECF63A869D}"/>
              </a:ext>
            </a:extLst>
          </p:cNvPr>
          <p:cNvSpPr txBox="1"/>
          <p:nvPr/>
        </p:nvSpPr>
        <p:spPr>
          <a:xfrm>
            <a:off x="6552000" y="2909986"/>
            <a:ext cx="2125071" cy="393406"/>
          </a:xfrm>
          <a:prstGeom prst="roundRect">
            <a:avLst>
              <a:gd name="adj" fmla="val 47204"/>
            </a:avLst>
          </a:prstGeom>
          <a:solidFill>
            <a:schemeClr val="accent3">
              <a:lumMod val="40000"/>
              <a:lumOff val="6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many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A451D2-0656-5242-7E8F-1B45B678BDF7}"/>
              </a:ext>
            </a:extLst>
          </p:cNvPr>
          <p:cNvSpPr txBox="1"/>
          <p:nvPr/>
        </p:nvSpPr>
        <p:spPr>
          <a:xfrm>
            <a:off x="6552000" y="3327266"/>
            <a:ext cx="2125071" cy="393406"/>
          </a:xfrm>
          <a:prstGeom prst="roundRect">
            <a:avLst>
              <a:gd name="adj" fmla="val 47204"/>
            </a:avLst>
          </a:prstGeom>
          <a:solidFill>
            <a:schemeClr val="accent3">
              <a:lumMod val="40000"/>
              <a:lumOff val="6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loud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3E789E-14F3-256A-F238-1CE12937CAFA}"/>
              </a:ext>
            </a:extLst>
          </p:cNvPr>
          <p:cNvSpPr txBox="1"/>
          <p:nvPr/>
        </p:nvSpPr>
        <p:spPr>
          <a:xfrm>
            <a:off x="6552000" y="3757437"/>
            <a:ext cx="2125071" cy="393406"/>
          </a:xfrm>
          <a:prstGeom prst="roundRect">
            <a:avLst>
              <a:gd name="adj" fmla="val 47204"/>
            </a:avLst>
          </a:prstGeom>
          <a:solidFill>
            <a:schemeClr val="accent3">
              <a:lumMod val="40000"/>
              <a:lumOff val="6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powerful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D26C43-95EA-2F52-DE2E-87D6FF1B0FD1}"/>
              </a:ext>
            </a:extLst>
          </p:cNvPr>
          <p:cNvSpPr txBox="1"/>
          <p:nvPr/>
        </p:nvSpPr>
        <p:spPr>
          <a:xfrm>
            <a:off x="6552000" y="4191465"/>
            <a:ext cx="2125071" cy="393406"/>
          </a:xfrm>
          <a:prstGeom prst="roundRect">
            <a:avLst>
              <a:gd name="adj" fmla="val 47204"/>
            </a:avLst>
          </a:prstGeom>
          <a:solidFill>
            <a:schemeClr val="accent3">
              <a:lumMod val="40000"/>
              <a:lumOff val="6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chorus</a:t>
            </a:r>
          </a:p>
        </p:txBody>
      </p:sp>
    </p:spTree>
    <p:extLst>
      <p:ext uri="{BB962C8B-B14F-4D97-AF65-F5344CB8AC3E}">
        <p14:creationId xmlns:p14="http://schemas.microsoft.com/office/powerpoint/2010/main" val="18811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F7F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F7F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F7F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F7F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F7F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F7F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F7F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  <p:bldP spid="33" grpId="0" animBg="1"/>
      <p:bldP spid="34" grpId="0" animBg="1"/>
      <p:bldP spid="35" grpId="0" animBg="1"/>
      <p:bldP spid="41" grpId="0" animBg="1"/>
      <p:bldP spid="3" grpId="0" animBg="1"/>
      <p:bldP spid="4" grpId="0" animBg="1"/>
      <p:bldP spid="10" grpId="0" animBg="1"/>
      <p:bldP spid="14" grpId="0" animBg="1"/>
      <p:bldP spid="16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EB2E1-BAF5-0FAD-74D0-8224DC6E0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C04205-98CB-AA33-9D8C-758B5766916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Musical Elements</a:t>
            </a:r>
            <a:r>
              <a:rPr lang="en-US" dirty="0"/>
              <a:t> of ‘Cape York’</a:t>
            </a:r>
            <a:endParaRPr lang="en-ES"/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D32937C5-16C2-BD80-894E-A85C151A21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wrap="square" lIns="0" tIns="0" rIns="0" bIns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Pitch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Rhythm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Tempo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Texture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Dynamics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Timbre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Structure</a:t>
            </a:r>
          </a:p>
        </p:txBody>
      </p:sp>
      <p:pic>
        <p:nvPicPr>
          <p:cNvPr id="13" name="Picture 12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AD69FFD7-341A-3F3C-8490-5EA5A06DBF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21213" b="9997"/>
          <a:stretch>
            <a:fillRect/>
          </a:stretch>
        </p:blipFill>
        <p:spPr>
          <a:xfrm>
            <a:off x="431800" y="1255477"/>
            <a:ext cx="8243888" cy="4910373"/>
          </a:xfrm>
          <a:prstGeom prst="rect">
            <a:avLst/>
          </a:prstGeom>
        </p:spPr>
      </p:pic>
      <p:pic>
        <p:nvPicPr>
          <p:cNvPr id="27" name="Picture 26" descr="A black round object with a silver band&#10;&#10;AI-generated content may be incorrect.">
            <a:extLst>
              <a:ext uri="{FF2B5EF4-FFF2-40B4-BE49-F238E27FC236}">
                <a16:creationId xmlns:a16="http://schemas.microsoft.com/office/drawing/2014/main" id="{2B395FFF-169B-2396-9497-FBD630D2E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1" y="3429000"/>
            <a:ext cx="4376516" cy="3282387"/>
          </a:xfrm>
          <a:prstGeom prst="rect">
            <a:avLst/>
          </a:prstGeom>
        </p:spPr>
      </p:pic>
      <p:pic>
        <p:nvPicPr>
          <p:cNvPr id="15" name="Picture 14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444B174D-6D11-9C32-1159-B8B6B24BC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38262" r="3834" b="785"/>
          <a:stretch>
            <a:fillRect/>
          </a:stretch>
        </p:blipFill>
        <p:spPr>
          <a:xfrm>
            <a:off x="3385509" y="2896822"/>
            <a:ext cx="1279808" cy="2705700"/>
          </a:xfrm>
          <a:prstGeom prst="rect">
            <a:avLst/>
          </a:prstGeom>
        </p:spPr>
      </p:pic>
      <p:pic>
        <p:nvPicPr>
          <p:cNvPr id="12" name="Picture 11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ABE27B8B-38F0-69C9-94CE-BCE6AD5476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6260" r="34450"/>
          <a:stretch>
            <a:fillRect/>
          </a:stretch>
        </p:blipFill>
        <p:spPr>
          <a:xfrm>
            <a:off x="1791292" y="1268413"/>
            <a:ext cx="2132881" cy="4578854"/>
          </a:xfrm>
          <a:prstGeom prst="rect">
            <a:avLst/>
          </a:prstGeom>
        </p:spPr>
      </p:pic>
      <p:pic>
        <p:nvPicPr>
          <p:cNvPr id="17" name="Picture 16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EB3F9F94-543F-AF8B-FFD4-386D064D24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17" r="66700"/>
          <a:stretch>
            <a:fillRect/>
          </a:stretch>
        </p:blipFill>
        <p:spPr>
          <a:xfrm>
            <a:off x="2729849" y="1673399"/>
            <a:ext cx="1185112" cy="4083082"/>
          </a:xfrm>
          <a:prstGeom prst="rect">
            <a:avLst/>
          </a:prstGeom>
        </p:spPr>
      </p:pic>
      <p:pic>
        <p:nvPicPr>
          <p:cNvPr id="18" name="Picture 17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87E9DDBC-DAB5-5673-DCEF-8BADA5404E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1509325" y="4565604"/>
            <a:ext cx="1255363" cy="1655968"/>
          </a:xfrm>
          <a:prstGeom prst="rect">
            <a:avLst/>
          </a:prstGeom>
        </p:spPr>
      </p:pic>
      <p:pic>
        <p:nvPicPr>
          <p:cNvPr id="19" name="Picture 18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FDB89B82-4F4F-FE58-4BFD-B69AEFA2EC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76332" b="16206"/>
          <a:stretch>
            <a:fillRect/>
          </a:stretch>
        </p:blipFill>
        <p:spPr>
          <a:xfrm>
            <a:off x="386041" y="3616642"/>
            <a:ext cx="1123284" cy="2549208"/>
          </a:xfrm>
          <a:prstGeom prst="rect">
            <a:avLst/>
          </a:prstGeom>
        </p:spPr>
      </p:pic>
      <p:pic>
        <p:nvPicPr>
          <p:cNvPr id="22" name="Picture 21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2BF59405-5AEE-68E6-134F-83ACF1E00331}"/>
              </a:ext>
            </a:extLst>
          </p:cNvPr>
          <p:cNvPicPr>
            <a:picLocks/>
          </p:cNvPicPr>
          <p:nvPr/>
        </p:nvPicPr>
        <p:blipFill>
          <a:blip r:embed="rId10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1" b="30804"/>
          <a:stretch>
            <a:fillRect/>
          </a:stretch>
        </p:blipFill>
        <p:spPr>
          <a:xfrm rot="5400000">
            <a:off x="4075199" y="1537615"/>
            <a:ext cx="3708319" cy="31699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E486DC0-E26B-FC24-3847-0338E95BBEC9}"/>
              </a:ext>
            </a:extLst>
          </p:cNvPr>
          <p:cNvSpPr txBox="1"/>
          <p:nvPr/>
        </p:nvSpPr>
        <p:spPr>
          <a:xfrm>
            <a:off x="6552000" y="1611037"/>
            <a:ext cx="2125071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high or low?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8E9743-FAB5-E52C-87E3-09A6488B5E2B}"/>
              </a:ext>
            </a:extLst>
          </p:cNvPr>
          <p:cNvSpPr txBox="1"/>
          <p:nvPr/>
        </p:nvSpPr>
        <p:spPr>
          <a:xfrm>
            <a:off x="6552000" y="2045065"/>
            <a:ext cx="2125070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long or short?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7F0A8D-670B-356C-2D34-98E0C5DEF201}"/>
              </a:ext>
            </a:extLst>
          </p:cNvPr>
          <p:cNvSpPr txBox="1"/>
          <p:nvPr/>
        </p:nvSpPr>
        <p:spPr>
          <a:xfrm>
            <a:off x="6552000" y="2474982"/>
            <a:ext cx="2125070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fast or slow?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EAD3BA-EAC9-DAFA-045C-4E081DE1A73B}"/>
              </a:ext>
            </a:extLst>
          </p:cNvPr>
          <p:cNvSpPr txBox="1"/>
          <p:nvPr/>
        </p:nvSpPr>
        <p:spPr>
          <a:xfrm>
            <a:off x="6552000" y="2904899"/>
            <a:ext cx="2125069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many or few?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A3A350-4D3A-9BDD-0E28-B1CE68A7F134}"/>
              </a:ext>
            </a:extLst>
          </p:cNvPr>
          <p:cNvSpPr txBox="1"/>
          <p:nvPr/>
        </p:nvSpPr>
        <p:spPr>
          <a:xfrm>
            <a:off x="6552000" y="3334816"/>
            <a:ext cx="2144205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loud or soft?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5BC603-9CCA-0213-7FFF-B78FF8F86037}"/>
              </a:ext>
            </a:extLst>
          </p:cNvPr>
          <p:cNvSpPr txBox="1"/>
          <p:nvPr/>
        </p:nvSpPr>
        <p:spPr>
          <a:xfrm>
            <a:off x="6552000" y="3764733"/>
            <a:ext cx="2143372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overall sound?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C85FFB9-E374-54E9-6EF5-016384BC64AA}"/>
              </a:ext>
            </a:extLst>
          </p:cNvPr>
          <p:cNvSpPr txBox="1"/>
          <p:nvPr/>
        </p:nvSpPr>
        <p:spPr>
          <a:xfrm>
            <a:off x="6552000" y="4202145"/>
            <a:ext cx="2143372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what repeats?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DD39C3-14DF-F08C-BF4E-CD3FC86B623A}"/>
              </a:ext>
            </a:extLst>
          </p:cNvPr>
          <p:cNvGrpSpPr/>
          <p:nvPr/>
        </p:nvGrpSpPr>
        <p:grpSpPr>
          <a:xfrm>
            <a:off x="2040995" y="2312749"/>
            <a:ext cx="2683620" cy="4565604"/>
            <a:chOff x="8618800" y="1919343"/>
            <a:chExt cx="2683620" cy="456560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52968C-D2D2-2BED-2701-6F02BD94D40F}"/>
                </a:ext>
              </a:extLst>
            </p:cNvPr>
            <p:cNvGrpSpPr/>
            <p:nvPr/>
          </p:nvGrpSpPr>
          <p:grpSpPr>
            <a:xfrm>
              <a:off x="8841858" y="2369802"/>
              <a:ext cx="1325979" cy="2789861"/>
              <a:chOff x="3396627" y="1305498"/>
              <a:chExt cx="1680881" cy="3536576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F079532A-3289-71C6-47B5-B127AE23C482}"/>
                  </a:ext>
                </a:extLst>
              </p:cNvPr>
              <p:cNvSpPr/>
              <p:nvPr/>
            </p:nvSpPr>
            <p:spPr>
              <a:xfrm>
                <a:off x="3396627" y="1305498"/>
                <a:ext cx="1680881" cy="3536576"/>
              </a:xfrm>
              <a:prstGeom prst="roundRect">
                <a:avLst>
                  <a:gd name="adj" fmla="val 9229"/>
                </a:avLst>
              </a:prstGeom>
              <a:solidFill>
                <a:schemeClr val="tx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FEB8F5B-29E0-34DF-DF9D-6D400C5779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397" r="32397"/>
              <a:stretch/>
            </p:blipFill>
            <p:spPr>
              <a:xfrm>
                <a:off x="3459236" y="1381108"/>
                <a:ext cx="1589626" cy="3386368"/>
              </a:xfrm>
              <a:prstGeom prst="rect">
                <a:avLst/>
              </a:prstGeom>
            </p:spPr>
          </p:pic>
        </p:grpSp>
        <p:pic>
          <p:nvPicPr>
            <p:cNvPr id="7" name="Picture 6" descr="A hand holding a cell phone&#10;&#10;AI-generated content may be incorrect.">
              <a:extLst>
                <a:ext uri="{FF2B5EF4-FFF2-40B4-BE49-F238E27FC236}">
                  <a16:creationId xmlns:a16="http://schemas.microsoft.com/office/drawing/2014/main" id="{06CF8A67-BB18-2FE7-6B39-150767454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48" r="69118"/>
            <a:stretch>
              <a:fillRect/>
            </a:stretch>
          </p:blipFill>
          <p:spPr>
            <a:xfrm>
              <a:off x="8618800" y="1919343"/>
              <a:ext cx="2683620" cy="4565604"/>
            </a:xfrm>
            <a:prstGeom prst="rect">
              <a:avLst/>
            </a:prstGeom>
          </p:spPr>
        </p:pic>
      </p:grp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B2B66EC-76EB-CAE6-106C-9AE979AAC422}"/>
              </a:ext>
            </a:extLst>
          </p:cNvPr>
          <p:cNvSpPr txBox="1">
            <a:spLocks/>
          </p:cNvSpPr>
          <p:nvPr/>
        </p:nvSpPr>
        <p:spPr>
          <a:xfrm>
            <a:off x="4988979" y="1611037"/>
            <a:ext cx="2016813" cy="30285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0" dirty="0">
                <a:latin typeface="Calibri"/>
                <a:ea typeface="Calibri"/>
                <a:cs typeface="Calibri"/>
              </a:rPr>
              <a:t>Pitch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0" dirty="0">
                <a:latin typeface="Calibri"/>
                <a:ea typeface="Calibri"/>
                <a:cs typeface="Calibri"/>
              </a:rPr>
              <a:t>Rhythm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0" dirty="0">
                <a:latin typeface="Calibri"/>
                <a:ea typeface="Calibri"/>
                <a:cs typeface="Calibri"/>
              </a:rPr>
              <a:t>Tempo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0" dirty="0">
                <a:latin typeface="Calibri"/>
                <a:ea typeface="Calibri"/>
                <a:cs typeface="Calibri"/>
              </a:rPr>
              <a:t>Texture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0" dirty="0">
                <a:latin typeface="Calibri"/>
                <a:ea typeface="Calibri"/>
                <a:cs typeface="Calibri"/>
              </a:rPr>
              <a:t>Dynamics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0" dirty="0">
                <a:latin typeface="Calibri"/>
                <a:ea typeface="Calibri"/>
                <a:cs typeface="Calibri"/>
              </a:rPr>
              <a:t>Timbre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0" dirty="0">
                <a:latin typeface="Calibri"/>
                <a:ea typeface="Calibri"/>
                <a:cs typeface="Calibri"/>
              </a:rPr>
              <a:t>Structure</a:t>
            </a:r>
          </a:p>
        </p:txBody>
      </p:sp>
      <p:pic>
        <p:nvPicPr>
          <p:cNvPr id="10" name="Online Media 3" descr="Cape York">
            <a:hlinkClick r:id="" action="ppaction://media"/>
            <a:extLst>
              <a:ext uri="{FF2B5EF4-FFF2-40B4-BE49-F238E27FC236}">
                <a16:creationId xmlns:a16="http://schemas.microsoft.com/office/drawing/2014/main" id="{B0D2076C-E6D0-3B4F-BD92-D0462C048F6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/>
          <a:stretch>
            <a:fillRect/>
          </a:stretch>
        </p:blipFill>
        <p:spPr>
          <a:xfrm>
            <a:off x="858669" y="-1683897"/>
            <a:ext cx="1982749" cy="14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5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F8E5D-7696-092E-CD2F-620C4FF63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DCB52046-AB32-9DEB-ECF6-D45C66AF95E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39" name="Picture 3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D75F4964-3A88-1AA8-DE8A-EA024F7A219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41" name="Picture 40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55F78D6-4039-D32C-2667-E606B785351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77E596-3112-F8AD-5E4F-9973B244AEAF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98EB53F-E060-6D30-93E8-E6B857418ACE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AC5F0EE-AD13-92F1-7220-DAE00132CD34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68EB9EF-C1D7-C4C4-3263-4734A12ACE7A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936BE03-E710-943B-2C51-5100FD7F3654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D6928CB7-2E8D-D34E-0291-78299A9A7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7678" y="304800"/>
            <a:ext cx="4572000" cy="6858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D45628F-C481-E5CD-EEB2-BA9FC9EDCF7C}"/>
              </a:ext>
            </a:extLst>
          </p:cNvPr>
          <p:cNvSpPr txBox="1"/>
          <p:nvPr/>
        </p:nvSpPr>
        <p:spPr>
          <a:xfrm rot="21000447">
            <a:off x="2282754" y="81538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92286-F93E-C917-82E7-9C38262C4D62}"/>
              </a:ext>
            </a:extLst>
          </p:cNvPr>
          <p:cNvSpPr txBox="1"/>
          <p:nvPr/>
        </p:nvSpPr>
        <p:spPr>
          <a:xfrm>
            <a:off x="2534652" y="1331495"/>
            <a:ext cx="462339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Contemporary Indigenous music is a _________ of music.</a:t>
            </a: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sz="2000" i="0" dirty="0">
              <a:solidFill>
                <a:srgbClr val="181818"/>
              </a:solidFill>
              <a:highlight>
                <a:srgbClr val="FFFF00"/>
              </a:highlight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i="0" dirty="0">
              <a:solidFill>
                <a:srgbClr val="181818"/>
              </a:solidFill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i="0" dirty="0">
              <a:solidFill>
                <a:srgbClr val="181818"/>
              </a:solidFill>
              <a:latin typeface="Calibri" panose="020F0502020204030204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Contemporary Indigenous music has characteristics that can include:  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a mix of traditional and modern instruments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a mix of traditional language and English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songs with a deeper meaning or message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all of the above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Contemporary Indigenous music often shares meaning and messages of family, culture, country and </a:t>
            </a:r>
            <a:r>
              <a:rPr lang="en-US" sz="1800" i="0" dirty="0" err="1">
                <a:solidFill>
                  <a:srgbClr val="181818"/>
                </a:solidFill>
                <a:latin typeface="Calibri" panose="020F0502020204030204"/>
              </a:rPr>
              <a:t>i</a:t>
            </a: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__________.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F9E4A9-8748-2CC0-41F9-A3E6392D240F}"/>
              </a:ext>
            </a:extLst>
          </p:cNvPr>
          <p:cNvSpPr/>
          <p:nvPr/>
        </p:nvSpPr>
        <p:spPr>
          <a:xfrm>
            <a:off x="2655570" y="215786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traditional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B88D8F-48C4-3FEB-9466-2EF2BED61B34}"/>
              </a:ext>
            </a:extLst>
          </p:cNvPr>
          <p:cNvSpPr/>
          <p:nvPr/>
        </p:nvSpPr>
        <p:spPr>
          <a:xfrm>
            <a:off x="4188138" y="215786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piece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2932E7-60D1-5E89-EE22-D57942754B39}"/>
              </a:ext>
            </a:extLst>
          </p:cNvPr>
          <p:cNvSpPr/>
          <p:nvPr/>
        </p:nvSpPr>
        <p:spPr>
          <a:xfrm>
            <a:off x="5623359" y="215786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46A7B9-9C01-A877-3393-9C182636D715}"/>
              </a:ext>
            </a:extLst>
          </p:cNvPr>
          <p:cNvSpPr txBox="1"/>
          <p:nvPr/>
        </p:nvSpPr>
        <p:spPr>
          <a:xfrm>
            <a:off x="2863954" y="1563568"/>
            <a:ext cx="142586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400" i="0" dirty="0">
                <a:solidFill>
                  <a:srgbClr val="00C85A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genre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C85A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51E94-9053-2623-68D5-0AAF28075B78}"/>
              </a:ext>
            </a:extLst>
          </p:cNvPr>
          <p:cNvSpPr txBox="1"/>
          <p:nvPr/>
        </p:nvSpPr>
        <p:spPr>
          <a:xfrm>
            <a:off x="4880523" y="5365434"/>
            <a:ext cx="129941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C85A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dentity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C85A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7140BB0-59CE-73C2-017D-14BA0E138129}"/>
                  </a:ext>
                </a:extLst>
              </p14:cNvPr>
              <p14:cNvContentPartPr/>
              <p14:nvPr/>
            </p14:nvContentPartPr>
            <p14:xfrm rot="11598253">
              <a:off x="5578805" y="2054295"/>
              <a:ext cx="1422309" cy="602163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7140BB0-59CE-73C2-017D-14BA0E13812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11598253">
                <a:off x="5559731" y="2035230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D252057-D837-51BE-A5B7-AD2A07127112}"/>
                  </a:ext>
                </a:extLst>
              </p14:cNvPr>
              <p14:cNvContentPartPr/>
              <p14:nvPr/>
            </p14:nvContentPartPr>
            <p14:xfrm>
              <a:off x="2508237" y="4306354"/>
              <a:ext cx="355717" cy="402961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D252057-D837-51BE-A5B7-AD2A0712711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93850" y="4291963"/>
                <a:ext cx="383772" cy="43102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9207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946A0-FFCD-074F-2C63-7FBBE938B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426250-FBF2-9077-A9C4-F3987EF14C5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Musical Elements</a:t>
            </a:r>
            <a:r>
              <a:rPr lang="en-US" dirty="0"/>
              <a:t> of ‘Cape York’</a:t>
            </a:r>
            <a:endParaRPr lang="en-ES"/>
          </a:p>
        </p:txBody>
      </p:sp>
      <p:pic>
        <p:nvPicPr>
          <p:cNvPr id="13" name="Picture 12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0CEC82C5-5C1C-E817-163F-51FD793887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21213" b="9997"/>
          <a:stretch>
            <a:fillRect/>
          </a:stretch>
        </p:blipFill>
        <p:spPr>
          <a:xfrm>
            <a:off x="431800" y="1255477"/>
            <a:ext cx="8243888" cy="4910373"/>
          </a:xfrm>
          <a:prstGeom prst="rect">
            <a:avLst/>
          </a:prstGeom>
        </p:spPr>
      </p:pic>
      <p:pic>
        <p:nvPicPr>
          <p:cNvPr id="27" name="Picture 26" descr="A black round object with a silver band&#10;&#10;AI-generated content may be incorrect.">
            <a:extLst>
              <a:ext uri="{FF2B5EF4-FFF2-40B4-BE49-F238E27FC236}">
                <a16:creationId xmlns:a16="http://schemas.microsoft.com/office/drawing/2014/main" id="{12A1B93F-CBFA-E188-6726-161E0FB6F7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1" y="3429000"/>
            <a:ext cx="4376516" cy="3282387"/>
          </a:xfrm>
          <a:prstGeom prst="rect">
            <a:avLst/>
          </a:prstGeom>
        </p:spPr>
      </p:pic>
      <p:pic>
        <p:nvPicPr>
          <p:cNvPr id="15" name="Picture 14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9157BA31-16AA-48C6-E537-0D522C648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38262" r="3834" b="785"/>
          <a:stretch>
            <a:fillRect/>
          </a:stretch>
        </p:blipFill>
        <p:spPr>
          <a:xfrm>
            <a:off x="3385509" y="2896822"/>
            <a:ext cx="1279808" cy="2705700"/>
          </a:xfrm>
          <a:prstGeom prst="rect">
            <a:avLst/>
          </a:prstGeom>
        </p:spPr>
      </p:pic>
      <p:pic>
        <p:nvPicPr>
          <p:cNvPr id="12" name="Picture 11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4D5A8D15-A87F-C79E-62FA-F5125C6F43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6260" r="34450"/>
          <a:stretch>
            <a:fillRect/>
          </a:stretch>
        </p:blipFill>
        <p:spPr>
          <a:xfrm>
            <a:off x="1791292" y="1268413"/>
            <a:ext cx="2132881" cy="4578854"/>
          </a:xfrm>
          <a:prstGeom prst="rect">
            <a:avLst/>
          </a:prstGeom>
        </p:spPr>
      </p:pic>
      <p:pic>
        <p:nvPicPr>
          <p:cNvPr id="17" name="Picture 16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10CD6A18-1AE3-70DB-7ECA-5AC13F476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17" r="66700"/>
          <a:stretch>
            <a:fillRect/>
          </a:stretch>
        </p:blipFill>
        <p:spPr>
          <a:xfrm>
            <a:off x="2729849" y="1673399"/>
            <a:ext cx="1185112" cy="4083082"/>
          </a:xfrm>
          <a:prstGeom prst="rect">
            <a:avLst/>
          </a:prstGeom>
        </p:spPr>
      </p:pic>
      <p:pic>
        <p:nvPicPr>
          <p:cNvPr id="18" name="Picture 17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17C94052-4DF2-C440-61BF-AD480FBE8F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1509325" y="4565604"/>
            <a:ext cx="1255363" cy="1655968"/>
          </a:xfrm>
          <a:prstGeom prst="rect">
            <a:avLst/>
          </a:prstGeom>
        </p:spPr>
      </p:pic>
      <p:pic>
        <p:nvPicPr>
          <p:cNvPr id="19" name="Picture 18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D76421D0-0156-3F25-7492-869C9AFCA6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76332" b="16206"/>
          <a:stretch>
            <a:fillRect/>
          </a:stretch>
        </p:blipFill>
        <p:spPr>
          <a:xfrm>
            <a:off x="386041" y="3616642"/>
            <a:ext cx="1123284" cy="2549208"/>
          </a:xfrm>
          <a:prstGeom prst="rect">
            <a:avLst/>
          </a:prstGeom>
        </p:spPr>
      </p:pic>
      <p:pic>
        <p:nvPicPr>
          <p:cNvPr id="22" name="Picture 21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8ED2DC78-61F3-FE5B-16A7-199AA0F761E8}"/>
              </a:ext>
            </a:extLst>
          </p:cNvPr>
          <p:cNvPicPr>
            <a:picLocks/>
          </p:cNvPicPr>
          <p:nvPr/>
        </p:nvPicPr>
        <p:blipFill>
          <a:blip r:embed="rId9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1" b="30804"/>
          <a:stretch>
            <a:fillRect/>
          </a:stretch>
        </p:blipFill>
        <p:spPr>
          <a:xfrm rot="5400000">
            <a:off x="4075199" y="1537615"/>
            <a:ext cx="3708319" cy="31699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781F364-B98D-76EC-4543-0F8323B8CDC3}"/>
              </a:ext>
            </a:extLst>
          </p:cNvPr>
          <p:cNvSpPr txBox="1"/>
          <p:nvPr/>
        </p:nvSpPr>
        <p:spPr>
          <a:xfrm>
            <a:off x="6550617" y="1611037"/>
            <a:ext cx="2125071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high or low?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8C3116-8D0B-6CC4-ECD5-CE7EB6062E2F}"/>
              </a:ext>
            </a:extLst>
          </p:cNvPr>
          <p:cNvSpPr txBox="1"/>
          <p:nvPr/>
        </p:nvSpPr>
        <p:spPr>
          <a:xfrm>
            <a:off x="6550617" y="2045065"/>
            <a:ext cx="2125070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long or short?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6B2AE0-9B74-7568-A8DD-E845BC971791}"/>
              </a:ext>
            </a:extLst>
          </p:cNvPr>
          <p:cNvSpPr txBox="1"/>
          <p:nvPr/>
        </p:nvSpPr>
        <p:spPr>
          <a:xfrm>
            <a:off x="6550619" y="2474982"/>
            <a:ext cx="2125070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fast or slow?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4F5287-337D-E595-EED5-2CDF6EA7BC39}"/>
              </a:ext>
            </a:extLst>
          </p:cNvPr>
          <p:cNvSpPr txBox="1"/>
          <p:nvPr/>
        </p:nvSpPr>
        <p:spPr>
          <a:xfrm>
            <a:off x="6550618" y="2904899"/>
            <a:ext cx="2125069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many or few?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9AF4D7-2CF8-3594-5AB3-EDB30EBFE83F}"/>
              </a:ext>
            </a:extLst>
          </p:cNvPr>
          <p:cNvSpPr txBox="1"/>
          <p:nvPr/>
        </p:nvSpPr>
        <p:spPr>
          <a:xfrm>
            <a:off x="6550618" y="3334816"/>
            <a:ext cx="2144205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loud or soft?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588617-4643-0108-9FCB-898DF8644B2B}"/>
              </a:ext>
            </a:extLst>
          </p:cNvPr>
          <p:cNvSpPr txBox="1"/>
          <p:nvPr/>
        </p:nvSpPr>
        <p:spPr>
          <a:xfrm>
            <a:off x="6550618" y="3764733"/>
            <a:ext cx="2143372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overall sound?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9711497-E543-64D5-629B-D1391DBA410C}"/>
              </a:ext>
            </a:extLst>
          </p:cNvPr>
          <p:cNvSpPr txBox="1"/>
          <p:nvPr/>
        </p:nvSpPr>
        <p:spPr>
          <a:xfrm>
            <a:off x="6550618" y="4202145"/>
            <a:ext cx="2143372" cy="393406"/>
          </a:xfrm>
          <a:prstGeom prst="roundRect">
            <a:avLst>
              <a:gd name="adj" fmla="val 47204"/>
            </a:avLst>
          </a:prstGeom>
          <a:solidFill>
            <a:schemeClr val="accent6">
              <a:lumMod val="20000"/>
              <a:lumOff val="8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what repeats?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97F02F-DA68-D4BF-7373-E34E685350CF}"/>
              </a:ext>
            </a:extLst>
          </p:cNvPr>
          <p:cNvSpPr txBox="1"/>
          <p:nvPr/>
        </p:nvSpPr>
        <p:spPr>
          <a:xfrm>
            <a:off x="6550616" y="1618472"/>
            <a:ext cx="2125071" cy="393406"/>
          </a:xfrm>
          <a:prstGeom prst="roundRect">
            <a:avLst>
              <a:gd name="adj" fmla="val 47204"/>
            </a:avLst>
          </a:prstGeom>
          <a:solidFill>
            <a:schemeClr val="accent3">
              <a:lumMod val="40000"/>
              <a:lumOff val="6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high and 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CC0CF0-2F09-7D9C-C607-6B2E7D7474F1}"/>
              </a:ext>
            </a:extLst>
          </p:cNvPr>
          <p:cNvSpPr txBox="1"/>
          <p:nvPr/>
        </p:nvSpPr>
        <p:spPr>
          <a:xfrm>
            <a:off x="6550616" y="2055884"/>
            <a:ext cx="2125071" cy="393406"/>
          </a:xfrm>
          <a:prstGeom prst="roundRect">
            <a:avLst>
              <a:gd name="adj" fmla="val 47204"/>
            </a:avLst>
          </a:prstGeom>
          <a:solidFill>
            <a:schemeClr val="accent3">
              <a:lumMod val="40000"/>
              <a:lumOff val="6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short and long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61A275-E80B-EC72-2E65-D0BADE2F946B}"/>
              </a:ext>
            </a:extLst>
          </p:cNvPr>
          <p:cNvSpPr txBox="1"/>
          <p:nvPr/>
        </p:nvSpPr>
        <p:spPr>
          <a:xfrm>
            <a:off x="6559768" y="2483298"/>
            <a:ext cx="2125071" cy="393406"/>
          </a:xfrm>
          <a:prstGeom prst="roundRect">
            <a:avLst>
              <a:gd name="adj" fmla="val 47204"/>
            </a:avLst>
          </a:prstGeom>
          <a:solidFill>
            <a:schemeClr val="accent3">
              <a:lumMod val="40000"/>
              <a:lumOff val="6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moderate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9457B2-2FE4-1CEC-DAC7-3913D9359A80}"/>
              </a:ext>
            </a:extLst>
          </p:cNvPr>
          <p:cNvSpPr txBox="1"/>
          <p:nvPr/>
        </p:nvSpPr>
        <p:spPr>
          <a:xfrm>
            <a:off x="6550616" y="2909986"/>
            <a:ext cx="2125071" cy="393406"/>
          </a:xfrm>
          <a:prstGeom prst="roundRect">
            <a:avLst>
              <a:gd name="adj" fmla="val 47204"/>
            </a:avLst>
          </a:prstGeom>
          <a:solidFill>
            <a:schemeClr val="accent3">
              <a:lumMod val="40000"/>
              <a:lumOff val="6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many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0F6749-B639-2641-D181-9FEF46DA6C52}"/>
              </a:ext>
            </a:extLst>
          </p:cNvPr>
          <p:cNvSpPr txBox="1"/>
          <p:nvPr/>
        </p:nvSpPr>
        <p:spPr>
          <a:xfrm>
            <a:off x="6569043" y="3327266"/>
            <a:ext cx="2125071" cy="393406"/>
          </a:xfrm>
          <a:prstGeom prst="roundRect">
            <a:avLst>
              <a:gd name="adj" fmla="val 47204"/>
            </a:avLst>
          </a:prstGeom>
          <a:solidFill>
            <a:schemeClr val="accent3">
              <a:lumMod val="40000"/>
              <a:lumOff val="6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softer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A041B9-B254-FF6A-7029-DFCD4BADA674}"/>
              </a:ext>
            </a:extLst>
          </p:cNvPr>
          <p:cNvSpPr txBox="1"/>
          <p:nvPr/>
        </p:nvSpPr>
        <p:spPr>
          <a:xfrm>
            <a:off x="6550615" y="3757437"/>
            <a:ext cx="2125071" cy="393406"/>
          </a:xfrm>
          <a:prstGeom prst="roundRect">
            <a:avLst>
              <a:gd name="adj" fmla="val 47204"/>
            </a:avLst>
          </a:prstGeom>
          <a:solidFill>
            <a:schemeClr val="accent3">
              <a:lumMod val="40000"/>
              <a:lumOff val="6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earthy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84C434-1D39-326B-3823-8381645D0FC2}"/>
              </a:ext>
            </a:extLst>
          </p:cNvPr>
          <p:cNvSpPr txBox="1"/>
          <p:nvPr/>
        </p:nvSpPr>
        <p:spPr>
          <a:xfrm>
            <a:off x="6559768" y="4191465"/>
            <a:ext cx="2125071" cy="393406"/>
          </a:xfrm>
          <a:prstGeom prst="roundRect">
            <a:avLst>
              <a:gd name="adj" fmla="val 47204"/>
            </a:avLst>
          </a:prstGeom>
          <a:solidFill>
            <a:schemeClr val="accent3">
              <a:lumMod val="40000"/>
              <a:lumOff val="60000"/>
              <a:alpha val="91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spcBef>
                <a:spcPts val="672"/>
              </a:spcBef>
            </a:pPr>
            <a:r>
              <a:rPr lang="en-AU" i="0" dirty="0">
                <a:solidFill>
                  <a:schemeClr val="tx1"/>
                </a:solidFill>
                <a:latin typeface="Calibri"/>
                <a:cs typeface="Calibri"/>
              </a:rPr>
              <a:t>chorus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D57C90-99C2-43AB-A777-89D691F0EC77}"/>
              </a:ext>
            </a:extLst>
          </p:cNvPr>
          <p:cNvGrpSpPr>
            <a:grpSpLocks noChangeAspect="1"/>
          </p:cNvGrpSpPr>
          <p:nvPr/>
        </p:nvGrpSpPr>
        <p:grpSpPr>
          <a:xfrm>
            <a:off x="894298" y="673885"/>
            <a:ext cx="4376516" cy="7445704"/>
            <a:chOff x="8618800" y="1919343"/>
            <a:chExt cx="2683620" cy="456560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1C9D364-7309-D328-7E4A-0A6A1054F5B3}"/>
                </a:ext>
              </a:extLst>
            </p:cNvPr>
            <p:cNvGrpSpPr/>
            <p:nvPr/>
          </p:nvGrpSpPr>
          <p:grpSpPr>
            <a:xfrm>
              <a:off x="8841858" y="2369802"/>
              <a:ext cx="1325979" cy="2789861"/>
              <a:chOff x="3396627" y="1305498"/>
              <a:chExt cx="1680881" cy="3536576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B6E52776-6255-6D6E-31A3-C843EB1BC941}"/>
                  </a:ext>
                </a:extLst>
              </p:cNvPr>
              <p:cNvSpPr/>
              <p:nvPr/>
            </p:nvSpPr>
            <p:spPr>
              <a:xfrm>
                <a:off x="3396627" y="1305498"/>
                <a:ext cx="1680881" cy="3536576"/>
              </a:xfrm>
              <a:prstGeom prst="roundRect">
                <a:avLst>
                  <a:gd name="adj" fmla="val 9229"/>
                </a:avLst>
              </a:prstGeom>
              <a:solidFill>
                <a:schemeClr val="tx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79BCF171-90E0-4CB3-F7A9-827028083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397" r="32397"/>
              <a:stretch/>
            </p:blipFill>
            <p:spPr>
              <a:xfrm>
                <a:off x="3459236" y="1381108"/>
                <a:ext cx="1589626" cy="3386368"/>
              </a:xfrm>
              <a:prstGeom prst="rect">
                <a:avLst/>
              </a:prstGeom>
            </p:spPr>
          </p:pic>
        </p:grpSp>
        <p:pic>
          <p:nvPicPr>
            <p:cNvPr id="24" name="Picture 23" descr="A hand holding a cell phone&#10;&#10;AI-generated content may be incorrect.">
              <a:extLst>
                <a:ext uri="{FF2B5EF4-FFF2-40B4-BE49-F238E27FC236}">
                  <a16:creationId xmlns:a16="http://schemas.microsoft.com/office/drawing/2014/main" id="{64A68BC4-F45C-7EEF-FAF5-7F9C3045F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48" r="69118"/>
            <a:stretch>
              <a:fillRect/>
            </a:stretch>
          </p:blipFill>
          <p:spPr>
            <a:xfrm>
              <a:off x="8618800" y="1919343"/>
              <a:ext cx="2683620" cy="4565604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CAC5A3B-F052-EAEC-EB3E-1F930F26E21A}"/>
              </a:ext>
            </a:extLst>
          </p:cNvPr>
          <p:cNvSpPr txBox="1"/>
          <p:nvPr/>
        </p:nvSpPr>
        <p:spPr>
          <a:xfrm>
            <a:off x="5649686" y="-1796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0FBA8E77-0A64-9007-E391-9ECAEE5A38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89600" y="1612800"/>
            <a:ext cx="1906511" cy="3028521"/>
          </a:xfrm>
        </p:spPr>
        <p:txBody>
          <a:bodyPr wrap="square" lIns="0" tIns="0" rIns="0" bIns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Pitch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Rhythm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Tempo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Texture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Dynamics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Timbre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365062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F7F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F7F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F7F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F7F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F7F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F7F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F7F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  <p:bldP spid="33" grpId="0" animBg="1"/>
      <p:bldP spid="34" grpId="0" animBg="1"/>
      <p:bldP spid="35" grpId="0" animBg="1"/>
      <p:bldP spid="41" grpId="0" animBg="1"/>
      <p:bldP spid="3" grpId="0" animBg="1"/>
      <p:bldP spid="4" grpId="0" animBg="1"/>
      <p:bldP spid="10" grpId="0" animBg="1"/>
      <p:bldP spid="14" grpId="0" animBg="1"/>
      <p:bldP spid="16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56E1B-7302-C5A5-53CF-3D6356452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5187A141-1DF7-8509-916D-AA343ED1E2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37672" b="9997"/>
          <a:stretch>
            <a:fillRect/>
          </a:stretch>
        </p:blipFill>
        <p:spPr>
          <a:xfrm>
            <a:off x="-6888" y="-13757"/>
            <a:ext cx="9150888" cy="6890052"/>
          </a:xfrm>
          <a:prstGeom prst="rect">
            <a:avLst/>
          </a:prstGeom>
        </p:spPr>
      </p:pic>
      <p:pic>
        <p:nvPicPr>
          <p:cNvPr id="14" name="Picture 13" descr="A black round object with a silver band&#10;&#10;AI-generated content may be incorrect.">
            <a:extLst>
              <a:ext uri="{FF2B5EF4-FFF2-40B4-BE49-F238E27FC236}">
                <a16:creationId xmlns:a16="http://schemas.microsoft.com/office/drawing/2014/main" id="{5198B5D1-6E03-0667-7835-77AEF619B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8" y="3036049"/>
            <a:ext cx="6140964" cy="4605723"/>
          </a:xfrm>
          <a:prstGeom prst="rect">
            <a:avLst/>
          </a:prstGeom>
        </p:spPr>
      </p:pic>
      <p:pic>
        <p:nvPicPr>
          <p:cNvPr id="28" name="Picture 27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0B961467-2152-50B3-119C-929E17AAC9D9}"/>
              </a:ext>
            </a:extLst>
          </p:cNvPr>
          <p:cNvPicPr>
            <a:picLocks/>
          </p:cNvPicPr>
          <p:nvPr/>
        </p:nvPicPr>
        <p:blipFill>
          <a:blip r:embed="rId6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1" b="30804"/>
          <a:stretch>
            <a:fillRect/>
          </a:stretch>
        </p:blipFill>
        <p:spPr>
          <a:xfrm rot="5400000" flipH="1" flipV="1">
            <a:off x="3819552" y="565250"/>
            <a:ext cx="6200670" cy="5239517"/>
          </a:xfrm>
          <a:prstGeom prst="rect">
            <a:avLst/>
          </a:prstGeom>
        </p:spPr>
      </p:pic>
      <p:pic>
        <p:nvPicPr>
          <p:cNvPr id="21" name="Picture 20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27D40D27-4F31-CE83-E286-0CC695A544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38262" r="3834" b="785"/>
          <a:stretch>
            <a:fillRect/>
          </a:stretch>
        </p:blipFill>
        <p:spPr>
          <a:xfrm>
            <a:off x="4137646" y="2289317"/>
            <a:ext cx="1795779" cy="3796537"/>
          </a:xfrm>
          <a:prstGeom prst="rect">
            <a:avLst/>
          </a:prstGeom>
        </p:spPr>
      </p:pic>
      <p:pic>
        <p:nvPicPr>
          <p:cNvPr id="16" name="Picture 15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A5185166-FA4A-E16B-A468-FB18A6EF9D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6260" r="34450"/>
          <a:stretch>
            <a:fillRect/>
          </a:stretch>
        </p:blipFill>
        <p:spPr>
          <a:xfrm>
            <a:off x="1900700" y="4394"/>
            <a:ext cx="2992779" cy="6424877"/>
          </a:xfrm>
          <a:prstGeom prst="rect">
            <a:avLst/>
          </a:prstGeom>
        </p:spPr>
      </p:pic>
      <p:pic>
        <p:nvPicPr>
          <p:cNvPr id="18" name="Picture 17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C3F85C5E-884A-FCB5-C592-9440E37B6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17" r="66700"/>
          <a:stretch>
            <a:fillRect/>
          </a:stretch>
        </p:blipFill>
        <p:spPr>
          <a:xfrm>
            <a:off x="3217649" y="572656"/>
            <a:ext cx="1662905" cy="5729228"/>
          </a:xfrm>
          <a:prstGeom prst="rect">
            <a:avLst/>
          </a:prstGeom>
        </p:spPr>
      </p:pic>
      <p:pic>
        <p:nvPicPr>
          <p:cNvPr id="20" name="Picture 19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2A5D90D4-AF3D-6D69-3897-5FE501AC95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1505055" y="4630890"/>
            <a:ext cx="1761479" cy="2323592"/>
          </a:xfrm>
          <a:prstGeom prst="rect">
            <a:avLst/>
          </a:prstGeom>
        </p:spPr>
      </p:pic>
      <p:pic>
        <p:nvPicPr>
          <p:cNvPr id="23" name="Picture 22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E8BB3722-BB0F-BE22-051B-A9404A85F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76332" b="16206"/>
          <a:stretch>
            <a:fillRect/>
          </a:stretch>
        </p:blipFill>
        <p:spPr>
          <a:xfrm>
            <a:off x="-71095" y="3299342"/>
            <a:ext cx="1576150" cy="35769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2C7A3C-DDBB-AF5F-8189-8ADBC25714BF}"/>
              </a:ext>
            </a:extLst>
          </p:cNvPr>
          <p:cNvSpPr txBox="1"/>
          <p:nvPr/>
        </p:nvSpPr>
        <p:spPr>
          <a:xfrm>
            <a:off x="-1417399" y="-27487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86061549-AAC1-F7FC-BE21-AF2EC741F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99737" y="719378"/>
            <a:ext cx="2992779" cy="1551194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AU" b="1" dirty="0">
                <a:solidFill>
                  <a:schemeClr val="tx1"/>
                </a:solidFill>
              </a:rPr>
              <a:t>Music</a:t>
            </a:r>
            <a:r>
              <a:rPr lang="en-AU" dirty="0">
                <a:solidFill>
                  <a:schemeClr val="tx1"/>
                </a:solidFill>
              </a:rPr>
              <a:t> can be </a:t>
            </a:r>
            <a:r>
              <a:rPr lang="en-AU" b="1" dirty="0">
                <a:solidFill>
                  <a:schemeClr val="tx1"/>
                </a:solidFill>
              </a:rPr>
              <a:t>analysed</a:t>
            </a:r>
            <a:r>
              <a:rPr lang="en-AU" dirty="0">
                <a:solidFill>
                  <a:schemeClr val="tx1"/>
                </a:solidFill>
              </a:rPr>
              <a:t> using the </a:t>
            </a:r>
            <a:r>
              <a:rPr lang="en-AU" b="1" dirty="0">
                <a:solidFill>
                  <a:schemeClr val="tx1"/>
                </a:solidFill>
              </a:rPr>
              <a:t>elements of music</a:t>
            </a:r>
            <a:r>
              <a:rPr lang="en-AU" dirty="0">
                <a:solidFill>
                  <a:schemeClr val="tx1"/>
                </a:solidFill>
              </a:rPr>
              <a:t>.</a:t>
            </a:r>
          </a:p>
          <a:p>
            <a:endParaRPr lang="en-GB" dirty="0">
              <a:latin typeface="Calibri"/>
              <a:ea typeface="Calibri"/>
              <a:cs typeface="Calibri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C99F020-29C6-8890-CD40-7146D831C093}"/>
              </a:ext>
            </a:extLst>
          </p:cNvPr>
          <p:cNvSpPr txBox="1">
            <a:spLocks/>
          </p:cNvSpPr>
          <p:nvPr/>
        </p:nvSpPr>
        <p:spPr>
          <a:xfrm>
            <a:off x="6100883" y="2069825"/>
            <a:ext cx="2016813" cy="302852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0" dirty="0">
                <a:latin typeface="Calibri"/>
                <a:ea typeface="Calibri"/>
                <a:cs typeface="Calibri"/>
              </a:rPr>
              <a:t>Pitch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0" dirty="0">
                <a:latin typeface="Calibri"/>
                <a:ea typeface="Calibri"/>
                <a:cs typeface="Calibri"/>
              </a:rPr>
              <a:t>Rhythm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0" dirty="0">
                <a:latin typeface="Calibri"/>
                <a:ea typeface="Calibri"/>
                <a:cs typeface="Calibri"/>
              </a:rPr>
              <a:t>Tempo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0" dirty="0">
                <a:latin typeface="Calibri"/>
                <a:ea typeface="Calibri"/>
                <a:cs typeface="Calibri"/>
              </a:rPr>
              <a:t>Texture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0" dirty="0">
                <a:latin typeface="Calibri"/>
                <a:ea typeface="Calibri"/>
                <a:cs typeface="Calibri"/>
              </a:rPr>
              <a:t>Dynamics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0" dirty="0">
                <a:latin typeface="Calibri"/>
                <a:ea typeface="Calibri"/>
                <a:cs typeface="Calibri"/>
              </a:rPr>
              <a:t>Timbre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0" dirty="0">
                <a:latin typeface="Calibri"/>
                <a:ea typeface="Calibri"/>
                <a:cs typeface="Calibri"/>
              </a:rPr>
              <a:t>Structure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493DFA9-F2C0-EE31-099E-BD3EC23EF13F}"/>
              </a:ext>
            </a:extLst>
          </p:cNvPr>
          <p:cNvSpPr txBox="1">
            <a:spLocks/>
          </p:cNvSpPr>
          <p:nvPr/>
        </p:nvSpPr>
        <p:spPr>
          <a:xfrm>
            <a:off x="5699737" y="728751"/>
            <a:ext cx="2992779" cy="155119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hangingPunct="0">
              <a:spcBef>
                <a:spcPct val="30000"/>
              </a:spcBef>
              <a:defRPr/>
            </a:pPr>
            <a:r>
              <a:rPr lang="en-AU" i="0" dirty="0">
                <a:solidFill>
                  <a:schemeClr val="tx1"/>
                </a:solidFill>
              </a:rPr>
              <a:t>The </a:t>
            </a:r>
            <a:r>
              <a:rPr lang="en-AU" b="1" i="0" dirty="0">
                <a:solidFill>
                  <a:schemeClr val="tx1"/>
                </a:solidFill>
              </a:rPr>
              <a:t>elements of music </a:t>
            </a:r>
            <a:r>
              <a:rPr lang="en-AU" i="0" dirty="0">
                <a:solidFill>
                  <a:schemeClr val="tx1"/>
                </a:solidFill>
              </a:rPr>
              <a:t>can help us </a:t>
            </a:r>
            <a:r>
              <a:rPr lang="en-AU" b="1" i="0" dirty="0">
                <a:solidFill>
                  <a:schemeClr val="tx1"/>
                </a:solidFill>
              </a:rPr>
              <a:t>understand</a:t>
            </a:r>
            <a:r>
              <a:rPr lang="en-AU" i="0" dirty="0">
                <a:solidFill>
                  <a:schemeClr val="tx1"/>
                </a:solidFill>
              </a:rPr>
              <a:t> the </a:t>
            </a:r>
            <a:r>
              <a:rPr lang="en-AU" b="1" i="0" dirty="0">
                <a:solidFill>
                  <a:schemeClr val="tx1"/>
                </a:solidFill>
              </a:rPr>
              <a:t>meaning</a:t>
            </a:r>
            <a:r>
              <a:rPr lang="en-AU" i="0" dirty="0">
                <a:solidFill>
                  <a:schemeClr val="tx1"/>
                </a:solidFill>
              </a:rPr>
              <a:t> of a </a:t>
            </a:r>
            <a:r>
              <a:rPr lang="en-AU" b="1" i="0" dirty="0">
                <a:solidFill>
                  <a:schemeClr val="tx1"/>
                </a:solidFill>
              </a:rPr>
              <a:t>song</a:t>
            </a:r>
            <a:r>
              <a:rPr lang="en-AU" i="0" dirty="0">
                <a:solidFill>
                  <a:schemeClr val="tx1"/>
                </a:solidFill>
              </a:rPr>
              <a:t>.</a:t>
            </a:r>
          </a:p>
          <a:p>
            <a:endParaRPr lang="en-GB" i="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31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5A45E-2A95-B64A-93B8-27933EA3E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on the grass&#10;&#10;AI-generated content may be incorrect.">
            <a:extLst>
              <a:ext uri="{FF2B5EF4-FFF2-40B4-BE49-F238E27FC236}">
                <a16:creationId xmlns:a16="http://schemas.microsoft.com/office/drawing/2014/main" id="{2FA43B3E-6333-A992-47D0-833A2D5CA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r="24594" b="42018"/>
          <a:stretch>
            <a:fillRect/>
          </a:stretch>
        </p:blipFill>
        <p:spPr>
          <a:xfrm>
            <a:off x="-48501" y="-97931"/>
            <a:ext cx="9192502" cy="6955932"/>
          </a:xfrm>
          <a:prstGeom prst="rect">
            <a:avLst/>
          </a:prstGeom>
        </p:spPr>
      </p:pic>
      <p:pic>
        <p:nvPicPr>
          <p:cNvPr id="3" name="Picture 2" descr="A person and person playing a keyboard&#10;&#10;AI-generated content may be incorrect.">
            <a:extLst>
              <a:ext uri="{FF2B5EF4-FFF2-40B4-BE49-F238E27FC236}">
                <a16:creationId xmlns:a16="http://schemas.microsoft.com/office/drawing/2014/main" id="{6AFA7511-0F49-1E98-1FA0-57940D6BF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4"/>
          <a:stretch>
            <a:fillRect/>
          </a:stretch>
        </p:blipFill>
        <p:spPr>
          <a:xfrm>
            <a:off x="5893982" y="3865485"/>
            <a:ext cx="1339460" cy="2308574"/>
          </a:xfrm>
          <a:prstGeom prst="rect">
            <a:avLst/>
          </a:prstGeom>
        </p:spPr>
      </p:pic>
      <p:pic>
        <p:nvPicPr>
          <p:cNvPr id="4" name="Picture 3" descr="A couple of men singing&#10;&#10;AI-generated content may be incorrect.">
            <a:extLst>
              <a:ext uri="{FF2B5EF4-FFF2-40B4-BE49-F238E27FC236}">
                <a16:creationId xmlns:a16="http://schemas.microsoft.com/office/drawing/2014/main" id="{16B4C9B1-D0AC-13D4-5BA8-1E78A970E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4"/>
          <a:stretch>
            <a:fillRect/>
          </a:stretch>
        </p:blipFill>
        <p:spPr>
          <a:xfrm>
            <a:off x="7079048" y="3909164"/>
            <a:ext cx="1339460" cy="2308576"/>
          </a:xfrm>
          <a:prstGeom prst="rect">
            <a:avLst/>
          </a:prstGeom>
        </p:spPr>
      </p:pic>
      <p:pic>
        <p:nvPicPr>
          <p:cNvPr id="5" name="Picture 4" descr="A group of men playing instruments&#10;&#10;AI-generated content may be incorrect.">
            <a:extLst>
              <a:ext uri="{FF2B5EF4-FFF2-40B4-BE49-F238E27FC236}">
                <a16:creationId xmlns:a16="http://schemas.microsoft.com/office/drawing/2014/main" id="{EA905DE0-1B85-E241-9339-B112143417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4" r="2742"/>
          <a:stretch>
            <a:fillRect/>
          </a:stretch>
        </p:blipFill>
        <p:spPr>
          <a:xfrm>
            <a:off x="2334754" y="3935411"/>
            <a:ext cx="1738637" cy="2308576"/>
          </a:xfrm>
          <a:prstGeom prst="rect">
            <a:avLst/>
          </a:prstGeom>
        </p:spPr>
      </p:pic>
      <p:pic>
        <p:nvPicPr>
          <p:cNvPr id="6" name="Picture 5" descr="A person and person playing a keyboard&#10;&#10;AI-generated content may be incorrect.">
            <a:extLst>
              <a:ext uri="{FF2B5EF4-FFF2-40B4-BE49-F238E27FC236}">
                <a16:creationId xmlns:a16="http://schemas.microsoft.com/office/drawing/2014/main" id="{187E8DF2-442A-003F-D003-E9C1C7AF7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6" r="-1"/>
          <a:stretch>
            <a:fillRect/>
          </a:stretch>
        </p:blipFill>
        <p:spPr>
          <a:xfrm>
            <a:off x="-48502" y="3935411"/>
            <a:ext cx="1738637" cy="2308574"/>
          </a:xfrm>
          <a:prstGeom prst="rect">
            <a:avLst/>
          </a:prstGeom>
        </p:spPr>
      </p:pic>
      <p:pic>
        <p:nvPicPr>
          <p:cNvPr id="7" name="Picture 6" descr="A group of men playing instruments&#10;&#10;AI-generated content may be incorrect.">
            <a:extLst>
              <a:ext uri="{FF2B5EF4-FFF2-40B4-BE49-F238E27FC236}">
                <a16:creationId xmlns:a16="http://schemas.microsoft.com/office/drawing/2014/main" id="{804F906A-929F-35C7-DEF6-FC764A2D6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5" r="63878"/>
          <a:stretch>
            <a:fillRect/>
          </a:stretch>
        </p:blipFill>
        <p:spPr>
          <a:xfrm>
            <a:off x="1301114" y="3964113"/>
            <a:ext cx="1171444" cy="2308576"/>
          </a:xfrm>
          <a:prstGeom prst="rect">
            <a:avLst/>
          </a:prstGeom>
        </p:spPr>
      </p:pic>
      <p:pic>
        <p:nvPicPr>
          <p:cNvPr id="8" name="Picture 7" descr="A couple of men singing&#10;&#10;AI-generated content may be incorrect.">
            <a:extLst>
              <a:ext uri="{FF2B5EF4-FFF2-40B4-BE49-F238E27FC236}">
                <a16:creationId xmlns:a16="http://schemas.microsoft.com/office/drawing/2014/main" id="{97DC1754-C9A3-D78A-0DA0-05F5B29D1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6" r="10548"/>
          <a:stretch>
            <a:fillRect/>
          </a:stretch>
        </p:blipFill>
        <p:spPr>
          <a:xfrm>
            <a:off x="4571987" y="3952848"/>
            <a:ext cx="1339460" cy="2308576"/>
          </a:xfrm>
          <a:prstGeom prst="rect">
            <a:avLst/>
          </a:prstGeom>
        </p:spPr>
      </p:pic>
      <p:pic>
        <p:nvPicPr>
          <p:cNvPr id="9" name="Picture 8" descr="A person and person singing into a microphone&#10;&#10;AI-generated content may be incorrect.">
            <a:extLst>
              <a:ext uri="{FF2B5EF4-FFF2-40B4-BE49-F238E27FC236}">
                <a16:creationId xmlns:a16="http://schemas.microsoft.com/office/drawing/2014/main" id="{0CA20688-AD92-9E71-6B6A-1C997DDEE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9" r="-3714"/>
          <a:stretch>
            <a:fillRect/>
          </a:stretch>
        </p:blipFill>
        <p:spPr>
          <a:xfrm>
            <a:off x="7199418" y="3964113"/>
            <a:ext cx="1861488" cy="2308574"/>
          </a:xfrm>
          <a:prstGeom prst="rect">
            <a:avLst/>
          </a:prstGeom>
        </p:spPr>
      </p:pic>
      <p:pic>
        <p:nvPicPr>
          <p:cNvPr id="10" name="Picture 9" descr="A person and person singing into a microphone&#10;&#10;AI-generated content may be incorrect.">
            <a:extLst>
              <a:ext uri="{FF2B5EF4-FFF2-40B4-BE49-F238E27FC236}">
                <a16:creationId xmlns:a16="http://schemas.microsoft.com/office/drawing/2014/main" id="{673DB960-7A6E-A455-1D7E-123A560861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4"/>
          <a:stretch>
            <a:fillRect/>
          </a:stretch>
        </p:blipFill>
        <p:spPr>
          <a:xfrm>
            <a:off x="3714861" y="3865485"/>
            <a:ext cx="1339461" cy="2308574"/>
          </a:xfrm>
          <a:prstGeom prst="rect">
            <a:avLst/>
          </a:prstGeom>
        </p:spPr>
      </p:pic>
      <p:pic>
        <p:nvPicPr>
          <p:cNvPr id="12" name="Picture 11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88CC6AA2-D032-B4C8-7E64-C84FF4F456D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1" b="30804"/>
          <a:stretch>
            <a:fillRect/>
          </a:stretch>
        </p:blipFill>
        <p:spPr>
          <a:xfrm rot="10800000">
            <a:off x="-188777" y="-97931"/>
            <a:ext cx="9307286" cy="2420044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D140A1C6-C8C7-4A0D-3BFB-A1E6CADD1BF3}"/>
              </a:ext>
            </a:extLst>
          </p:cNvPr>
          <p:cNvSpPr>
            <a:spLocks noGrp="1"/>
          </p:cNvSpPr>
          <p:nvPr/>
        </p:nvSpPr>
        <p:spPr>
          <a:xfrm>
            <a:off x="757940" y="612583"/>
            <a:ext cx="7628094" cy="118186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1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 dirty="0">
                <a:solidFill>
                  <a:schemeClr val="tx1"/>
                </a:solidFill>
              </a:rPr>
              <a:t>Indigenous artists use music to tell </a:t>
            </a:r>
            <a:r>
              <a:rPr lang="en-AU" b="1" i="0" dirty="0">
                <a:solidFill>
                  <a:schemeClr val="tx1"/>
                </a:solidFill>
              </a:rPr>
              <a:t>stories</a:t>
            </a:r>
            <a:r>
              <a:rPr lang="en-AU" i="0" dirty="0">
                <a:solidFill>
                  <a:schemeClr val="tx1"/>
                </a:solidFill>
              </a:rPr>
              <a:t> and </a:t>
            </a:r>
            <a:r>
              <a:rPr lang="en-AU" b="1" i="0" dirty="0">
                <a:solidFill>
                  <a:schemeClr val="tx1"/>
                </a:solidFill>
              </a:rPr>
              <a:t>share who they are</a:t>
            </a:r>
            <a:r>
              <a:rPr lang="en-AU" i="0" dirty="0">
                <a:solidFill>
                  <a:schemeClr val="tx1"/>
                </a:solidFill>
              </a:rPr>
              <a:t>. </a:t>
            </a:r>
          </a:p>
          <a:p>
            <a:endParaRPr lang="en-GB" i="0" dirty="0">
              <a:latin typeface="Calibri"/>
              <a:ea typeface="Calibri"/>
              <a:cs typeface="Calibri"/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2E2738DF-B266-6A9E-C5F3-7F50A97D471D}"/>
              </a:ext>
            </a:extLst>
          </p:cNvPr>
          <p:cNvSpPr>
            <a:spLocks noGrp="1"/>
          </p:cNvSpPr>
          <p:nvPr/>
        </p:nvSpPr>
        <p:spPr>
          <a:xfrm>
            <a:off x="757940" y="596578"/>
            <a:ext cx="7628094" cy="7663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1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 dirty="0">
                <a:solidFill>
                  <a:schemeClr val="tx1"/>
                </a:solidFill>
              </a:rPr>
              <a:t>Music can be a powerful way to express</a:t>
            </a:r>
            <a:r>
              <a:rPr lang="en-AU" b="1" i="0" dirty="0">
                <a:solidFill>
                  <a:schemeClr val="tx1"/>
                </a:solidFill>
              </a:rPr>
              <a:t> connection to land</a:t>
            </a:r>
            <a:r>
              <a:rPr lang="en-AU" i="0" dirty="0">
                <a:solidFill>
                  <a:schemeClr val="tx1"/>
                </a:solidFill>
              </a:rPr>
              <a:t>, </a:t>
            </a:r>
            <a:r>
              <a:rPr lang="en-AU" b="1" i="0" dirty="0">
                <a:solidFill>
                  <a:schemeClr val="tx1"/>
                </a:solidFill>
              </a:rPr>
              <a:t>community </a:t>
            </a:r>
            <a:r>
              <a:rPr lang="en-AU" i="0" dirty="0">
                <a:solidFill>
                  <a:schemeClr val="tx1"/>
                </a:solidFill>
              </a:rPr>
              <a:t>and</a:t>
            </a:r>
            <a:r>
              <a:rPr lang="en-AU" b="1" i="0" dirty="0">
                <a:solidFill>
                  <a:schemeClr val="tx1"/>
                </a:solidFill>
              </a:rPr>
              <a:t> history</a:t>
            </a:r>
            <a:r>
              <a:rPr lang="en-AU" i="0" dirty="0">
                <a:solidFill>
                  <a:schemeClr val="tx1"/>
                </a:solidFill>
              </a:rPr>
              <a:t>. </a:t>
            </a:r>
            <a:endParaRPr lang="en-US" i="0" dirty="0">
              <a:ea typeface="Calibri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3AB3C56D-6C5E-F9D1-B1B5-A74D330E580E}"/>
              </a:ext>
            </a:extLst>
          </p:cNvPr>
          <p:cNvSpPr>
            <a:spLocks noGrp="1"/>
          </p:cNvSpPr>
          <p:nvPr/>
        </p:nvSpPr>
        <p:spPr>
          <a:xfrm>
            <a:off x="757940" y="600266"/>
            <a:ext cx="7628094" cy="3831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1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 dirty="0">
                <a:solidFill>
                  <a:schemeClr val="tx1"/>
                </a:solidFill>
              </a:rPr>
              <a:t>Music can represent </a:t>
            </a:r>
            <a:r>
              <a:rPr lang="en-AU" b="1" i="0" dirty="0">
                <a:solidFill>
                  <a:schemeClr val="tx1"/>
                </a:solidFill>
              </a:rPr>
              <a:t>identity</a:t>
            </a:r>
            <a:r>
              <a:rPr lang="en-AU" i="0" dirty="0">
                <a:solidFill>
                  <a:schemeClr val="tx1"/>
                </a:solidFill>
              </a:rPr>
              <a:t>, </a:t>
            </a:r>
            <a:r>
              <a:rPr lang="en-AU" b="1" i="0" dirty="0">
                <a:solidFill>
                  <a:schemeClr val="tx1"/>
                </a:solidFill>
              </a:rPr>
              <a:t>culture</a:t>
            </a:r>
            <a:r>
              <a:rPr lang="en-AU" i="0" dirty="0">
                <a:solidFill>
                  <a:schemeClr val="tx1"/>
                </a:solidFill>
              </a:rPr>
              <a:t> and </a:t>
            </a:r>
            <a:r>
              <a:rPr lang="en-AU" b="1" i="0" dirty="0">
                <a:solidFill>
                  <a:schemeClr val="tx1"/>
                </a:solidFill>
              </a:rPr>
              <a:t>pride</a:t>
            </a:r>
            <a:r>
              <a:rPr lang="en-AU" i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9BE7A3-1721-BC27-0D57-5FD1BA9F3D11}"/>
              </a:ext>
            </a:extLst>
          </p:cNvPr>
          <p:cNvSpPr txBox="1"/>
          <p:nvPr/>
        </p:nvSpPr>
        <p:spPr>
          <a:xfrm>
            <a:off x="-2078182" y="-72043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67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  <p:par>
              <p:cTn id="16"/>
            </p:par>
          </p:childTnLst>
        </p:cTn>
      </p:par>
    </p:tnLst>
    <p:bldLst>
      <p:bldP spid="14" grpId="0"/>
      <p:bldP spid="14" grpId="1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2" y="1331495"/>
            <a:ext cx="462339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can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music using the ___________ of music.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The elements of music include: </a:t>
            </a: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sound, words and topic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title, chorus and verse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pitch, rhythm and tempo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singer, instruments and mixer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Contemporary Indigenous music can represent Indigenous pride, identity and c__________.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55570" y="215786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styles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88138" y="215786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history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23359" y="215786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2903547" y="1571502"/>
            <a:ext cx="219416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400" i="0" dirty="0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elements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3037162" y="4841620"/>
            <a:ext cx="127279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ulture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>
                          <a:solidFill>
                            <a:schemeClr val="tx1"/>
                          </a:solidFill>
                          <a:effectLst/>
                          <a:latin typeface="Calibr"/>
                        </a:rPr>
                        <a:t>I know _____ out of 3 answers.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  <a:latin typeface="Calib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14:cNvPr>
              <p14:cNvContentPartPr/>
              <p14:nvPr/>
            </p14:nvContentPartPr>
            <p14:xfrm rot="10077624" flipH="1">
              <a:off x="5561909" y="2046974"/>
              <a:ext cx="1422309" cy="602163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077624" flipH="1">
                <a:off x="5543194" y="2027909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14:cNvPr>
              <p14:cNvContentPartPr/>
              <p14:nvPr/>
            </p14:nvContentPartPr>
            <p14:xfrm>
              <a:off x="2525110" y="3470611"/>
              <a:ext cx="355717" cy="402961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10723" y="3456220"/>
                <a:ext cx="383772" cy="431024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BEAEEBCF-7385-34A5-28DF-2859A8A896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7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73 0.1926 C -0.32673 0.19375 -0.32222 0.19468 -0.31371 0.19537 C -0.30521 0.1963 -0.29218 0.1963 -0.2835 0.19769 C -0.27916 0.19792 -0.27916 0.19931 -0.27465 0.20023 C -0.27048 0.20093 -0.27048 0.20186 -0.26614 0.20255 C -0.26198 0.20371 -0.25312 0.20417 -0.24896 0.20486 C -0.24444 0.20602 -0.24444 0.20695 -0.24045 0.20764 C -0.23593 0.20857 -0.22743 0.20926 -0.22291 0.20996 C -0.2184 0.21088 -0.21441 0.21158 -0.20989 0.2125 C -0.20139 0.21389 -0.19288 0.21459 -0.1842 0.2176 C -0.17118 0.22385 -0.17986 0.22153 -0.16232 0.22477 C -0.15364 0.22871 -0.15816 0.22755 -0.14965 0.22986 C -0.13211 0.23334 -0.13663 0.23241 -0.1151 0.23473 C -0.10607 0.23403 -0.0934 0.23403 -0.08038 0.23241 C -0.07604 0.23172 -0.06736 0.22755 -0.06736 0.22778 C -0.06736 0.22593 -0.06302 0.22477 -0.06302 0.22246 C -0.05434 0.21528 -0.05434 0.20926 -0.04982 0.20023 C -0.05434 0.18658 -0.04982 0.16644 -0.05885 0.15278 C -0.05885 0.15 -0.05885 0.14815 -0.06302 0.14561 C -0.06736 0.13426 -0.06302 0.13519 -0.07604 0.12338 C -0.08038 0.11713 -0.08906 0.10672 -0.0934 0.10348 C -0.09757 0.10093 -0.10208 0.09792 -0.10607 0.09584 C -0.11059 0.09445 -0.1151 0.09491 -0.1151 0.09352 C -0.14062 0.08357 -0.11059 0.0926 -0.13663 0.08635 C -0.14514 0.08681 -0.15816 0.08727 -0.16666 0.08866 C -0.17118 0.08889 -0.17118 0.08959 -0.17534 0.09098 C -0.1842 0.09676 -0.1842 0.10023 -0.18836 0.10834 C -0.18836 0.1125 -0.19288 0.11667 -0.19288 0.12061 C -0.19288 0.1257 -0.19687 0.13565 -0.19687 0.13588 C -0.19687 0.14792 -0.19687 0.16088 -0.19288 0.17269 C -0.19288 0.17686 -0.19288 0.1794 -0.18836 0.18264 C -0.1842 0.19468 -0.18836 0.18658 -0.17986 0.19537 C -0.17534 0.2 -0.17118 0.20602 -0.16666 0.20996 C -0.14965 0.22871 -0.17534 0.20556 -0.14965 0.22477 C -0.13663 0.23611 -0.14965 0.22917 -0.13211 0.23982 C -0.11909 0.24977 -0.12361 0.24537 -0.11059 0.25232 C -0.10607 0.25371 -0.10607 0.25556 -0.10208 0.25741 C -0.09757 0.25834 -0.09757 0.25857 -0.0934 0.25973 C -0.0934 0.26019 -0.08906 0.26227 -0.08906 0.26273 " pathEditMode="relative" rAng="0" ptsTypes="AAAAAAAAAAAAAAAAAAAAAAAAAAAAAAAAAAAAAAA">
                                      <p:cBhvr>
                                        <p:cTn id="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09 0.23681 C -0.18055 0.23611 -0.1868 0.23611 -0.19305 0.23496 C -0.19791 0.23473 -0.21406 0.22917 -0.21684 0.22824 C -0.22205 0.22686 -0.22673 0.22593 -0.23194 0.22454 C -0.23628 0.22292 -0.24097 0.22061 -0.24618 0.21922 C -0.25086 0.21783 -0.25729 0.21667 -0.26198 0.21528 C -0.26614 0.21389 -0.26979 0.2125 -0.27517 0.21088 C -0.28402 0.20834 -0.29566 0.20625 -0.30503 0.20348 C -0.30868 0.20186 -0.31302 0.20023 -0.31771 0.19931 C -0.32291 0.19792 -0.3276 0.19653 -0.33246 0.19514 C -0.35659 0.18797 -0.3408 0.19005 -0.37239 0.18195 C -0.37916 0.18056 -0.38385 0.17963 -0.38819 0.17755 C -0.39652 0.17477 -0.40503 0.17014 -0.41336 0.16713 C -0.4585 0.15348 -0.40277 0.17107 -0.44861 0.15486 C -0.45434 0.15301 -0.46076 0.15186 -0.46701 0.14977 C -0.48021 0.1463 -0.49062 0.14352 -0.50434 0.14051 C -0.53576 0.1338 -0.51163 0.13912 -0.53958 0.1338 C -0.54843 0.13218 -0.5658 0.12848 -0.57257 0.12616 C -0.57534 0.125 -0.57795 0.12408 -0.58055 0.12315 C -0.5842 0.12014 -0.5868 0.11783 -0.59323 0.11551 C -0.59843 0.11366 -0.60989 0.11111 -0.61527 0.11019 C -0.63472 0.10533 -0.61684 0.10857 -0.63038 0.10579 C -0.60677 0.10394 -0.60625 0.10371 -0.56944 0.10371 C -0.51371 0.10371 -0.45642 0.10394 -0.39809 0.10486 C -0.35347 0.10857 -0.4092 0.10371 -0.37083 0.10741 C -0.36614 0.10764 -0.35972 0.10834 -0.35503 0.10857 C -0.35191 0.10949 -0.34722 0.11065 -0.34236 0.11111 C -0.33871 0.11204 -0.33455 0.11204 -0.32986 0.11273 C -0.32604 0.1132 -0.26458 0.11574 -0.26093 0.11644 C -0.21527 0.11482 -0.0533 0.11598 -0.0059 0.11459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3 -0.15949 C -0.04982 -0.15949 -0.17343 0.40371 -0.17725 0.4051 C -0.18021 0.4051 -0.18316 0.40602 -0.18646 0.40602 C -0.21562 0.40602 -0.24479 0.4051 -0.2743 0.4051 C -0.28003 0.40371 -0.28559 0.40301 -0.29166 0.40301 C -0.32691 0.4007 -0.35902 0.4007 -0.39566 0.4007 L -0.45868 0.40186 C -0.46979 0.40186 -0.47586 0.40301 -0.48628 0.4051 C -0.49375 0.40371 -0.51979 0.4051 -0.53385 0.40186 C -0.53524 0.40186 -0.53646 0.4007 -0.5375 0.4007 C -0.5408 0.4007 -0.54375 0.4007 -0.54652 0.40186 C -0.54791 0.40186 -0.54913 0.40371 -0.55052 0.4051 C -0.55139 0.4051 -0.55225 0.4051 -0.55347 0.40602 C -0.55538 0.40672 -0.55659 0.40811 -0.55816 0.40811 C -0.55955 0.40949 -0.56128 0.40949 -0.56302 0.40973 C -0.56371 0.41019 -0.56475 0.41019 -0.56597 0.41227 C -0.57378 0.41019 -0.58177 0.41111 -0.58889 0.40973 C -0.5908 0.40949 -0.59184 0.40811 -0.59305 0.40718 C -0.59375 0.40556 -0.59427 0.40371 -0.59427 0.40186 C -0.59427 0.39306 -0.59427 0.38542 -0.59375 0.37662 C -0.59323 0.375 -0.59201 0.37408 -0.59166 0.37223 C -0.5908 0.37061 -0.59114 0.36852 -0.59045 0.36667 C -0.58975 0.36482 -0.58871 0.36436 -0.58784 0.36297 C -0.58437 0.35834 -0.57916 0.35116 -0.57413 0.34815 C -0.57239 0.34653 -0.57118 0.34584 -0.56979 0.34514 C -0.56771 0.34375 -0.56684 0.34213 -0.56475 0.34074 C -0.55955 0.3375 -0.55659 0.33519 -0.55139 0.33403 C -0.54878 0.33334 -0.54548 0.33311 -0.5434 0.33311 C -0.54114 0.33311 -0.53871 0.33334 -0.53646 0.33403 C -0.53507 0.33403 -0.53316 0.33403 -0.53194 0.33519 C -0.53055 0.33704 -0.52916 0.33959 -0.52847 0.34074 C -0.52725 0.34375 -0.52604 0.34723 -0.52482 0.35023 C -0.52465 0.35255 -0.52413 0.35463 -0.52378 0.35695 C -0.52465 0.36181 -0.52482 0.3676 -0.52604 0.37223 C -0.52621 0.37408 -0.52777 0.375 -0.52847 0.37662 C -0.52916 0.37871 -0.52986 0.38056 -0.53107 0.38125 C -0.53211 0.38542 -0.53368 0.38727 -0.53524 0.39074 C -0.53611 0.39167 -0.53663 0.39306 -0.5375 0.39514 C -0.53975 0.39885 -0.54114 0.4007 -0.5434 0.4051 C -0.54409 0.4051 -0.54444 0.40602 -0.54548 0.40718 " pathEditMode="relative" rAng="0" ptsTypes="AAAAAAAAAAAAAAAAAAAAAAAAAAAAAAAAAAAAAAAA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1" y="2858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13 0.57431 L -0.02014 0.4706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12 0.47061 C -0.05885 0.47176 -0.06319 0.47292 -0.06701 0.47477 C -0.06944 0.47547 -0.07118 0.47639 -0.07343 0.47755 C -0.08958 0.48403 -0.0717 0.47639 -0.08958 0.48311 C -0.09166 0.48403 -0.09357 0.48519 -0.09566 0.48611 C -0.09791 0.48635 -0.09965 0.48704 -0.10173 0.48797 C -0.10451 0.4882 -0.10573 0.48959 -0.1085 0.49051 C -0.11302 0.4926 -0.11805 0.49375 -0.12309 0.49537 C -0.12586 0.49676 -0.12934 0.49815 -0.13194 0.49861 C -0.13489 0.50023 -0.13784 0.50047 -0.1408 0.50162 C -0.14409 0.50278 -0.14705 0.50463 -0.15069 0.50579 C -0.15364 0.50695 -0.15764 0.50787 -0.16128 0.50903 C -0.16423 0.51042 -0.16649 0.51204 -0.16961 0.51343 C -0.17291 0.51459 -0.17725 0.51551 -0.18125 0.51667 C -0.1835 0.51806 -0.18593 0.51922 -0.18923 0.52037 C -0.19288 0.52223 -0.196 0.52361 -0.19913 0.52477 C -0.20225 0.52593 -0.2059 0.52686 -0.20937 0.52801 C -0.21614 0.53102 -0.22222 0.53357 -0.22951 0.53658 L -0.24965 0.54468 C -0.25191 0.54584 -0.25486 0.54699 -0.25781 0.54861 C -0.26128 0.54908 -0.26475 0.5507 -0.26771 0.55162 C -0.27066 0.55301 -0.27361 0.55417 -0.27656 0.55556 C -0.27986 0.55718 -0.28316 0.55787 -0.28663 0.55903 C -0.30468 0.56621 -0.28906 0.56088 -0.30382 0.56667 C -0.3059 0.56736 -0.30902 0.56852 -0.3118 0.56945 C -0.31389 0.57061 -0.31632 0.57176 -0.31875 0.57269 C -0.32326 0.575 -0.32916 0.57616 -0.3335 0.57848 C -0.33802 0.58079 -0.34253 0.58287 -0.34722 0.58403 C -0.34982 0.58496 -0.35295 0.58588 -0.35468 0.58727 C -0.35659 0.5882 -0.35798 0.58936 -0.35937 0.59028 C -0.36371 0.59167 -0.36771 0.59306 -0.37118 0.59514 C -0.37309 0.59561 -0.37396 0.5963 -0.37604 0.59723 L -0.3809 0.59838 C -0.38836 0.60209 -0.3809 0.59838 -0.38958 0.60162 C -0.40711 0.60741 -0.3842 0.60047 -0.39826 0.60579 C -0.40017 0.60625 -0.40173 0.60672 -0.4033 0.60695 C -0.42031 0.61297 -0.39791 0.60579 -0.41198 0.61135 C -0.41371 0.61158 -0.4158 0.61227 -0.41736 0.6125 C -0.41979 0.61366 -0.42187 0.61459 -0.42448 0.61528 C -0.42656 0.61598 -0.42899 0.6169 -0.43107 0.61783 C -0.43211 0.61875 -0.43368 0.61898 -0.4342 0.61922 C -0.43663 0.62014 -0.43836 0.62107 -0.44132 0.62246 C -0.44218 0.62269 -0.44375 0.62338 -0.44444 0.62361 C -0.44791 0.62477 -0.45086 0.62686 -0.45451 0.62778 C -0.46111 0.6294 -0.45764 0.62871 -0.46319 0.63102 C -0.46458 0.63033 -0.46684 0.63102 -0.4684 0.6301 C -0.46961 0.62917 -0.47326 0.62014 -0.47343 0.62014 C -0.4743 0.61875 -0.47482 0.61713 -0.47586 0.61574 C -0.47586 0.61528 -0.53385 0.61991 -0.53385 0.61922 C -0.53021 0.61482 -0.47725 0.6125 -0.46163 0.61042 C -0.44652 0.60857 -0.45052 0.60834 -0.44444 0.60787 C -0.44218 0.60741 -0.43368 0.60695 -0.43107 0.60672 C -0.42031 0.60486 -0.42708 0.60486 -0.41961 0.60486 " pathEditMode="relative" rAng="0" ptsTypes="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5" y="80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989 0.60695 L -0.01319 0.47061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2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4 0.47061 C -0.02847 0.47269 -0.03472 0.47431 -0.04253 0.47778 C -0.04479 0.47871 -0.04705 0.47963 -0.0493 0.48148 C -0.05243 0.48357 -0.05486 0.48704 -0.05781 0.48889 C -0.06215 0.49167 -0.06701 0.49236 -0.0717 0.4963 C -0.07708 0.50162 -0.08246 0.50857 -0.08819 0.51135 C -0.09097 0.5125 -0.09375 0.5132 -0.09618 0.51505 C -0.10295 0.51945 -0.10902 0.52755 -0.1158 0.5301 C -0.11875 0.53125 -0.12222 0.53195 -0.12534 0.5338 C -0.13264 0.53773 -0.13646 0.54306 -0.1434 0.54861 C -0.14965 0.55417 -0.15625 0.55903 -0.16267 0.56389 C -0.16597 0.56621 -0.16927 0.56829 -0.17222 0.5713 L -0.18889 0.58611 C -0.19184 0.58889 -0.19444 0.59074 -0.19705 0.59352 C -0.20243 0.59954 -0.20677 0.6044 -0.2125 0.6088 C -0.21458 0.61042 -0.21701 0.61065 -0.21944 0.61227 C -0.22725 0.61852 -0.22708 0.61991 -0.23437 0.62755 C -0.24288 0.63565 -0.24149 0.63403 -0.24965 0.63866 C -0.25364 0.64422 -0.25781 0.65023 -0.26198 0.65371 C -0.26441 0.65556 -0.26666 0.65579 -0.26892 0.65741 L -0.28003 0.67223 C -0.28194 0.67454 -0.28385 0.67662 -0.28541 0.67986 C -0.28698 0.68264 -0.28836 0.68542 -0.28958 0.68727 C -0.29132 0.68936 -0.2934 0.68912 -0.29514 0.69098 C -0.29896 0.69537 -0.3026 0.70116 -0.30607 0.70602 L -0.3118 0.71366 C -0.31371 0.71598 -0.31545 0.71898 -0.31718 0.72084 C -0.31944 0.72338 -0.32205 0.72593 -0.32413 0.72848 C -0.32777 0.73311 -0.33159 0.73866 -0.33524 0.74329 C -0.3401 0.74977 -0.34253 0.75394 -0.34757 0.75857 C -0.34948 0.76019 -0.35139 0.76042 -0.35312 0.76204 C -0.3592 0.76829 -0.35764 0.76945 -0.36284 0.77732 C -0.36441 0.7801 -0.36649 0.78195 -0.36823 0.78473 C -0.37569 0.7963 -0.36909 0.78889 -0.37673 0.79584 C -0.37864 0.79931 -0.38021 0.80371 -0.38194 0.80718 C -0.38593 0.81366 -0.38784 0.81459 -0.39149 0.81875 C -0.39149 0.81806 -0.38958 0.77917 -0.38889 0.77732 C -0.3875 0.76945 -0.38194 0.76783 -0.37934 0.76574 C -0.37795 0.76482 -0.37673 0.7632 -0.37517 0.76204 C -0.37066 0.75926 -0.36441 0.75695 -0.36024 0.75463 C -0.35781 0.75324 -0.35312 0.75116 -0.35312 0.75139 " pathEditMode="relative" rAng="0" ptsTypes="AAAAAAAAAAAAAAAAAAAAAAAAAAAAAAAAAAAAAAAAA">
                                      <p:cBhvr>
                                        <p:cTn id="3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1740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with a flag&#10;&#10;AI-generated content may be incorrect.">
            <a:extLst>
              <a:ext uri="{FF2B5EF4-FFF2-40B4-BE49-F238E27FC236}">
                <a16:creationId xmlns:a16="http://schemas.microsoft.com/office/drawing/2014/main" id="{468BB157-CD86-9A62-C95D-15122E7F5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481" y="2033844"/>
            <a:ext cx="6405038" cy="427488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GB" dirty="0">
                <a:latin typeface="Calibri"/>
                <a:ea typeface="Calibri"/>
                <a:cs typeface="Calibri"/>
              </a:rPr>
              <a:t>In the next lesson, we will learn how music can be a voice for justice.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AAB9F-2899-661B-0FE4-F27625C1FC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Attributions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313" y="1287146"/>
            <a:ext cx="8207375" cy="1255728"/>
          </a:xfrm>
        </p:spPr>
        <p:txBody>
          <a:bodyPr wrap="square" lIns="0" tIns="0" rIns="0" bIns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Slide 11 Audio: ‘violin </a:t>
            </a:r>
            <a:r>
              <a:rPr lang="en-US" sz="1200" dirty="0" err="1"/>
              <a:t>improv.wav</a:t>
            </a:r>
            <a:r>
              <a:rPr lang="en-US" sz="1200" dirty="0"/>
              <a:t>’ by </a:t>
            </a:r>
            <a:r>
              <a:rPr lang="en-US" sz="1200" dirty="0" err="1"/>
              <a:t>christopherbrooks</a:t>
            </a:r>
            <a:r>
              <a:rPr lang="en-US" sz="1200" dirty="0"/>
              <a:t>, </a:t>
            </a:r>
            <a:r>
              <a:rPr lang="en-US" sz="1200" dirty="0">
                <a:hlinkClick r:id="rId3"/>
              </a:rPr>
              <a:t>https://freesound.org/s/276887/</a:t>
            </a:r>
            <a:r>
              <a:rPr lang="en-US" sz="1200" dirty="0"/>
              <a:t>, CC0 1.0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Slide 11 Audio: ‘Samual Arthur Gossner, Brass Quintet No.1’ performed by Joe Ricard, Jason Ford, Kai Sandoval, Nelson Woods and Jeffery Cox, </a:t>
            </a:r>
            <a:r>
              <a:rPr lang="en-US" sz="1200" dirty="0">
                <a:hlinkClick r:id="rId4"/>
              </a:rPr>
              <a:t>https://imslp.org/wiki/Brass_Quintet_No.1_(Gossner%2C_Samuel_Arthur)</a:t>
            </a:r>
            <a:r>
              <a:rPr lang="en-US" sz="1200" dirty="0"/>
              <a:t>, CC BY 4.0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Slide 13 Audio: ‘Classical guitar sweet </a:t>
            </a:r>
            <a:r>
              <a:rPr lang="en-US" sz="1200" dirty="0" err="1"/>
              <a:t>español</a:t>
            </a:r>
            <a:r>
              <a:rPr lang="en-US" sz="1200" dirty="0"/>
              <a:t> melody’ by </a:t>
            </a:r>
            <a:r>
              <a:rPr lang="en-US" sz="1200" dirty="0" err="1"/>
              <a:t>ValentinSosnitskiy</a:t>
            </a:r>
            <a:r>
              <a:rPr lang="en-US" sz="1200" dirty="0"/>
              <a:t>, </a:t>
            </a:r>
            <a:r>
              <a:rPr lang="en-US" sz="1200" dirty="0">
                <a:hlinkClick r:id="rId5"/>
              </a:rPr>
              <a:t>https://freesound.org/s/568316/</a:t>
            </a:r>
            <a:r>
              <a:rPr lang="en-US" sz="1200" dirty="0"/>
              <a:t>, CC BY 4.0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alibri"/>
                <a:ea typeface="Calibri"/>
                <a:cs typeface="Calibri"/>
              </a:rPr>
              <a:t>Slides 19, 20, </a:t>
            </a:r>
            <a:r>
              <a:rPr lang="en-US" sz="1200" dirty="0">
                <a:latin typeface="Calibri"/>
                <a:ea typeface="Calibri"/>
                <a:cs typeface="Calibri"/>
              </a:rPr>
              <a:t>Black Image Band joins 2025 Cooktown Discovery Festival, by Cook Shire Council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74510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men singing&#10;&#10;AI-generated content may be incorrect.">
            <a:extLst>
              <a:ext uri="{FF2B5EF4-FFF2-40B4-BE49-F238E27FC236}">
                <a16:creationId xmlns:a16="http://schemas.microsoft.com/office/drawing/2014/main" id="{186E05BF-1D17-B3F1-1D51-699871FBD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4"/>
          <a:stretch>
            <a:fillRect/>
          </a:stretch>
        </p:blipFill>
        <p:spPr>
          <a:xfrm>
            <a:off x="6591509" y="2422743"/>
            <a:ext cx="1547847" cy="266773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31ADF-5591-1F67-E826-B112DF805C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/>
          <a:lstStyle/>
          <a:p>
            <a:r>
              <a:rPr lang="en-US" dirty="0"/>
              <a:t>What are traditional and modern instruments often used in contemporary Indigenous music?</a:t>
            </a:r>
          </a:p>
        </p:txBody>
      </p:sp>
      <p:pic>
        <p:nvPicPr>
          <p:cNvPr id="2" name="Picture 1" descr="A person and person playing a keyboard&#10;&#10;AI-generated content may be incorrect.">
            <a:extLst>
              <a:ext uri="{FF2B5EF4-FFF2-40B4-BE49-F238E27FC236}">
                <a16:creationId xmlns:a16="http://schemas.microsoft.com/office/drawing/2014/main" id="{0DFB3002-5555-1049-FCF9-F34C83B86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4"/>
          <a:stretch>
            <a:fillRect/>
          </a:stretch>
        </p:blipFill>
        <p:spPr>
          <a:xfrm>
            <a:off x="5668590" y="2571762"/>
            <a:ext cx="1547847" cy="2667731"/>
          </a:xfrm>
          <a:prstGeom prst="rect">
            <a:avLst/>
          </a:prstGeom>
        </p:spPr>
      </p:pic>
      <p:pic>
        <p:nvPicPr>
          <p:cNvPr id="5" name="Picture 4" descr="A group of men playing instruments&#10;&#10;AI-generated content may be incorrect.">
            <a:extLst>
              <a:ext uri="{FF2B5EF4-FFF2-40B4-BE49-F238E27FC236}">
                <a16:creationId xmlns:a16="http://schemas.microsoft.com/office/drawing/2014/main" id="{F81D114E-C90F-83AA-C87E-2E8238F6C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4" r="2742"/>
          <a:stretch>
            <a:fillRect/>
          </a:stretch>
        </p:blipFill>
        <p:spPr>
          <a:xfrm>
            <a:off x="2351553" y="2338164"/>
            <a:ext cx="2009126" cy="2667733"/>
          </a:xfrm>
          <a:prstGeom prst="rect">
            <a:avLst/>
          </a:prstGeom>
        </p:spPr>
      </p:pic>
      <p:pic>
        <p:nvPicPr>
          <p:cNvPr id="6" name="Picture 5" descr="A person and person playing a keyboard&#10;&#10;AI-generated content may be incorrect.">
            <a:extLst>
              <a:ext uri="{FF2B5EF4-FFF2-40B4-BE49-F238E27FC236}">
                <a16:creationId xmlns:a16="http://schemas.microsoft.com/office/drawing/2014/main" id="{88E0306A-A3B6-EE12-F014-D89F9B412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6" r="-1"/>
          <a:stretch>
            <a:fillRect/>
          </a:stretch>
        </p:blipFill>
        <p:spPr>
          <a:xfrm>
            <a:off x="400273" y="2422743"/>
            <a:ext cx="1881732" cy="2498577"/>
          </a:xfrm>
          <a:prstGeom prst="rect">
            <a:avLst/>
          </a:prstGeom>
        </p:spPr>
      </p:pic>
      <p:pic>
        <p:nvPicPr>
          <p:cNvPr id="7" name="Picture 6" descr="A group of men playing instruments&#10;&#10;AI-generated content may be incorrect.">
            <a:extLst>
              <a:ext uri="{FF2B5EF4-FFF2-40B4-BE49-F238E27FC236}">
                <a16:creationId xmlns:a16="http://schemas.microsoft.com/office/drawing/2014/main" id="{21398ACF-53FE-E87D-8F5A-BE411F5ED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5" r="63878"/>
          <a:stretch>
            <a:fillRect/>
          </a:stretch>
        </p:blipFill>
        <p:spPr>
          <a:xfrm>
            <a:off x="1744256" y="2868774"/>
            <a:ext cx="1353692" cy="2667733"/>
          </a:xfrm>
          <a:prstGeom prst="rect">
            <a:avLst/>
          </a:prstGeom>
        </p:spPr>
      </p:pic>
      <p:pic>
        <p:nvPicPr>
          <p:cNvPr id="8" name="Picture 7" descr="A couple of men singing&#10;&#10;AI-generated content may be incorrect.">
            <a:extLst>
              <a:ext uri="{FF2B5EF4-FFF2-40B4-BE49-F238E27FC236}">
                <a16:creationId xmlns:a16="http://schemas.microsoft.com/office/drawing/2014/main" id="{5FF3584D-ADCD-1B68-C226-BBD42AE3C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6" r="10548"/>
          <a:stretch>
            <a:fillRect/>
          </a:stretch>
        </p:blipFill>
        <p:spPr>
          <a:xfrm>
            <a:off x="4607486" y="2868774"/>
            <a:ext cx="1547847" cy="2667733"/>
          </a:xfrm>
          <a:prstGeom prst="rect">
            <a:avLst/>
          </a:prstGeom>
        </p:spPr>
      </p:pic>
      <p:pic>
        <p:nvPicPr>
          <p:cNvPr id="9" name="Picture 8" descr="A person and person singing into a microphone&#10;&#10;AI-generated content may be incorrect.">
            <a:extLst>
              <a:ext uri="{FF2B5EF4-FFF2-40B4-BE49-F238E27FC236}">
                <a16:creationId xmlns:a16="http://schemas.microsoft.com/office/drawing/2014/main" id="{A39BF53A-1AA8-43FA-2BC3-F79645D33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9" r="-3714"/>
          <a:stretch>
            <a:fillRect/>
          </a:stretch>
        </p:blipFill>
        <p:spPr>
          <a:xfrm>
            <a:off x="6642076" y="2993517"/>
            <a:ext cx="2151089" cy="2667731"/>
          </a:xfrm>
          <a:prstGeom prst="rect">
            <a:avLst/>
          </a:prstGeom>
        </p:spPr>
      </p:pic>
      <p:pic>
        <p:nvPicPr>
          <p:cNvPr id="11" name="Picture 10" descr="A person and person singing into a microphone&#10;&#10;AI-generated content may be incorrect.">
            <a:extLst>
              <a:ext uri="{FF2B5EF4-FFF2-40B4-BE49-F238E27FC236}">
                <a16:creationId xmlns:a16="http://schemas.microsoft.com/office/drawing/2014/main" id="{4F7F9786-F6BB-1455-E304-A9988AF505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4"/>
          <a:stretch>
            <a:fillRect/>
          </a:stretch>
        </p:blipFill>
        <p:spPr>
          <a:xfrm>
            <a:off x="3750565" y="2993516"/>
            <a:ext cx="1547849" cy="266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31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2523D-1DF7-3320-9277-DD5B73596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F0328C-6D30-20B9-22AB-BF06363D3B9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GB" dirty="0">
                <a:latin typeface="Calibri"/>
                <a:ea typeface="Calibri"/>
                <a:cs typeface="Calibri"/>
              </a:rPr>
              <a:t>In this lesson, we will learn how music can powerfully represent Indigenous pride, identity and culture. </a:t>
            </a:r>
            <a:endParaRPr lang="en-GB" dirty="0"/>
          </a:p>
        </p:txBody>
      </p:sp>
      <p:pic>
        <p:nvPicPr>
          <p:cNvPr id="3" name="Picture Placeholder 8" descr="A group of people dancing in grass skirts&#10;&#10;AI-generated content may be incorrect.">
            <a:extLst>
              <a:ext uri="{FF2B5EF4-FFF2-40B4-BE49-F238E27FC236}">
                <a16:creationId xmlns:a16="http://schemas.microsoft.com/office/drawing/2014/main" id="{CA6A215B-3571-B8D4-7FCE-9C51CEFBDB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" b="768"/>
          <a:stretch>
            <a:fillRect/>
          </a:stretch>
        </p:blipFill>
        <p:spPr>
          <a:xfrm>
            <a:off x="1410876" y="2028779"/>
            <a:ext cx="6322247" cy="417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10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2D79F-92EB-7BA5-60BB-EBC3754340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28502"/>
            <a:ext cx="8237538" cy="1625060"/>
          </a:xfrm>
        </p:spPr>
        <p:txBody>
          <a:bodyPr/>
          <a:lstStyle/>
          <a:p>
            <a:r>
              <a:rPr lang="en-US" dirty="0"/>
              <a:t>You will be able to: ​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1"/>
                </a:solidFill>
              </a:rPr>
              <a:t>analyse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music using the elements of music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  <a:latin typeface="Calibri"/>
                <a:cs typeface="Calibri"/>
              </a:rPr>
              <a:t>explain</a:t>
            </a:r>
            <a:r>
              <a:rPr lang="en-GB" dirty="0">
                <a:solidFill>
                  <a:schemeClr val="tx1"/>
                </a:solidFill>
                <a:latin typeface="Calibri"/>
                <a:cs typeface="Calibri"/>
              </a:rPr>
              <a:t> how music represents Indigenous pride, identity and culture.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0D25A7-18B9-03CF-CF78-0B5FDC2FC1DE}"/>
              </a:ext>
            </a:extLst>
          </p:cNvPr>
          <p:cNvSpPr/>
          <p:nvPr/>
        </p:nvSpPr>
        <p:spPr>
          <a:xfrm>
            <a:off x="742529" y="1697050"/>
            <a:ext cx="1074356" cy="412529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A9CFA5-2785-43B0-FBD0-461F253613F9}"/>
              </a:ext>
            </a:extLst>
          </p:cNvPr>
          <p:cNvSpPr txBox="1"/>
          <p:nvPr/>
        </p:nvSpPr>
        <p:spPr>
          <a:xfrm>
            <a:off x="1264209" y="1725930"/>
            <a:ext cx="5870512" cy="12003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Analyse</a:t>
            </a:r>
            <a:r>
              <a:rPr lang="en-AU" sz="2400" b="1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: </a:t>
            </a:r>
            <a:r>
              <a:rPr lang="en-AU" sz="2400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</a:t>
            </a:r>
            <a:r>
              <a:rPr lang="en-AU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o look closely at something and think about its parts to understand how it works.</a:t>
            </a:r>
            <a:endParaRPr lang="en-AU" sz="2400" i="0" dirty="0"/>
          </a:p>
        </p:txBody>
      </p:sp>
      <p:pic>
        <p:nvPicPr>
          <p:cNvPr id="14" name="Picture 13" descr="A child looking through a magnifying glass&#10;&#10;AI-generated content may be incorrect.">
            <a:extLst>
              <a:ext uri="{FF2B5EF4-FFF2-40B4-BE49-F238E27FC236}">
                <a16:creationId xmlns:a16="http://schemas.microsoft.com/office/drawing/2014/main" id="{03888648-E1CD-4E8A-194A-09F90F716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2" y="2372589"/>
            <a:ext cx="4527941" cy="45279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CCEB46-5E7D-5455-8AAD-1629D2DE4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" b="351"/>
          <a:stretch/>
        </p:blipFill>
        <p:spPr>
          <a:xfrm rot="21322080">
            <a:off x="1467082" y="3081041"/>
            <a:ext cx="2989922" cy="29689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581473-0F6E-462A-8E69-04F720DDE6BA}"/>
              </a:ext>
            </a:extLst>
          </p:cNvPr>
          <p:cNvSpPr txBox="1"/>
          <p:nvPr/>
        </p:nvSpPr>
        <p:spPr>
          <a:xfrm>
            <a:off x="1279707" y="2222565"/>
            <a:ext cx="5870512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Explain</a:t>
            </a:r>
            <a:r>
              <a:rPr lang="en-AU" sz="2400" b="1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: </a:t>
            </a:r>
            <a:r>
              <a:rPr lang="en-AU" sz="2400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</a:t>
            </a:r>
            <a:r>
              <a:rPr lang="en-AU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o tell how or why something happens so others can understand it clearly.</a:t>
            </a:r>
            <a:endParaRPr lang="en-AU" sz="2400" i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43DEF6-3A04-9A30-F26C-38A7E00DC992}"/>
              </a:ext>
            </a:extLst>
          </p:cNvPr>
          <p:cNvSpPr/>
          <p:nvPr/>
        </p:nvSpPr>
        <p:spPr>
          <a:xfrm>
            <a:off x="753291" y="2109579"/>
            <a:ext cx="1074356" cy="343982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043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santa hats playing a guitar&#10;&#10;AI-generated content may be incorrect.">
            <a:extLst>
              <a:ext uri="{FF2B5EF4-FFF2-40B4-BE49-F238E27FC236}">
                <a16:creationId xmlns:a16="http://schemas.microsoft.com/office/drawing/2014/main" id="{55B99CEB-7227-8315-A36C-6229D5E06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" t="11671" b="4468"/>
          <a:stretch>
            <a:fillRect/>
          </a:stretch>
        </p:blipFill>
        <p:spPr>
          <a:xfrm>
            <a:off x="507817" y="1268413"/>
            <a:ext cx="8128366" cy="4897437"/>
          </a:xfrm>
          <a:prstGeom prst="rect">
            <a:avLst/>
          </a:prstGeom>
        </p:spPr>
      </p:pic>
      <p:pic>
        <p:nvPicPr>
          <p:cNvPr id="4" name="Picture 3" descr="A group of people around a table playing a guitar&#10;&#10;AI-generated content may be incorrect.">
            <a:extLst>
              <a:ext uri="{FF2B5EF4-FFF2-40B4-BE49-F238E27FC236}">
                <a16:creationId xmlns:a16="http://schemas.microsoft.com/office/drawing/2014/main" id="{840E99CB-953F-E589-0E8E-5ED798026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311" r="3001" b="12219"/>
          <a:stretch>
            <a:fillRect/>
          </a:stretch>
        </p:blipFill>
        <p:spPr>
          <a:xfrm>
            <a:off x="507817" y="1268413"/>
            <a:ext cx="8128366" cy="4897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3CC0AC-9F72-A6D5-E579-8E5E7B54C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7" b="4487"/>
          <a:stretch/>
        </p:blipFill>
        <p:spPr>
          <a:xfrm>
            <a:off x="507817" y="1268413"/>
            <a:ext cx="8128366" cy="4897437"/>
          </a:xfrm>
          <a:prstGeom prst="rect">
            <a:avLst/>
          </a:prstGeom>
        </p:spPr>
      </p:pic>
      <p:pic>
        <p:nvPicPr>
          <p:cNvPr id="6" name="Picture 5" descr="A group of people dancing in the sand&#10;&#10;AI-generated content may be incorrect.">
            <a:extLst>
              <a:ext uri="{FF2B5EF4-FFF2-40B4-BE49-F238E27FC236}">
                <a16:creationId xmlns:a16="http://schemas.microsoft.com/office/drawing/2014/main" id="{66740D7B-1E88-30CB-789E-90890608A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750" r="155" b="2024"/>
          <a:stretch>
            <a:fillRect/>
          </a:stretch>
        </p:blipFill>
        <p:spPr>
          <a:xfrm>
            <a:off x="507817" y="1268413"/>
            <a:ext cx="8128366" cy="489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0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91DA3F-54BE-AE0C-0388-A98CEC225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" b="4763"/>
          <a:stretch/>
        </p:blipFill>
        <p:spPr>
          <a:xfrm>
            <a:off x="431801" y="1268412"/>
            <a:ext cx="8246536" cy="496863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E9FF3BB-C4D4-6BE5-CFC3-01F906C5649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398449"/>
            <a:ext cx="7269658" cy="539859"/>
          </a:xfrm>
        </p:spPr>
        <p:txBody>
          <a:bodyPr/>
          <a:lstStyle/>
          <a:p>
            <a:r>
              <a:rPr lang="en-US"/>
              <a:t>Sharing Through Music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307397-F5CA-7B6D-00BB-9207C8028277}"/>
              </a:ext>
            </a:extLst>
          </p:cNvPr>
          <p:cNvSpPr txBox="1"/>
          <p:nvPr/>
        </p:nvSpPr>
        <p:spPr>
          <a:xfrm>
            <a:off x="10058400" y="412254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E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96A85A-5301-4B1D-1F1F-0A19C004E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r="3490"/>
          <a:stretch/>
        </p:blipFill>
        <p:spPr>
          <a:xfrm>
            <a:off x="429152" y="1268411"/>
            <a:ext cx="8246536" cy="4968635"/>
          </a:xfrm>
          <a:prstGeom prst="rect">
            <a:avLst/>
          </a:prstGeom>
        </p:spPr>
      </p:pic>
      <p:pic>
        <p:nvPicPr>
          <p:cNvPr id="2" name="Picture 1" descr="A person singing into a microphone&#10;&#10;AI-generated content may be incorrect.">
            <a:extLst>
              <a:ext uri="{FF2B5EF4-FFF2-40B4-BE49-F238E27FC236}">
                <a16:creationId xmlns:a16="http://schemas.microsoft.com/office/drawing/2014/main" id="{3258DE39-9384-40C4-35FC-5955A01A2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50" y="1268413"/>
            <a:ext cx="8268300" cy="48974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CA38B3B-0ECF-F409-F1D8-40620A41D540}"/>
              </a:ext>
            </a:extLst>
          </p:cNvPr>
          <p:cNvGrpSpPr/>
          <p:nvPr/>
        </p:nvGrpSpPr>
        <p:grpSpPr>
          <a:xfrm>
            <a:off x="4981666" y="1179329"/>
            <a:ext cx="3401899" cy="5787603"/>
            <a:chOff x="4981666" y="1179329"/>
            <a:chExt cx="3401899" cy="578760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9973FC8-AF73-1953-6167-856C4C34FE6E}"/>
                </a:ext>
              </a:extLst>
            </p:cNvPr>
            <p:cNvGrpSpPr/>
            <p:nvPr/>
          </p:nvGrpSpPr>
          <p:grpSpPr>
            <a:xfrm>
              <a:off x="5307365" y="1683452"/>
              <a:ext cx="1680881" cy="3536576"/>
              <a:chOff x="3396627" y="1305498"/>
              <a:chExt cx="1680881" cy="3536576"/>
            </a:xfrm>
          </p:grpSpPr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A73FC316-9F67-5B0A-282B-E6088F00E4F6}"/>
                  </a:ext>
                </a:extLst>
              </p:cNvPr>
              <p:cNvSpPr/>
              <p:nvPr/>
            </p:nvSpPr>
            <p:spPr>
              <a:xfrm>
                <a:off x="3396627" y="1305498"/>
                <a:ext cx="1680881" cy="3536576"/>
              </a:xfrm>
              <a:prstGeom prst="roundRect">
                <a:avLst>
                  <a:gd name="adj" fmla="val 9229"/>
                </a:avLst>
              </a:prstGeom>
              <a:solidFill>
                <a:schemeClr val="tx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91A6DD0-22E7-A936-08A5-092D6281F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84" t="2265" r="20547" b="7170"/>
              <a:stretch>
                <a:fillRect/>
              </a:stretch>
            </p:blipFill>
            <p:spPr>
              <a:xfrm>
                <a:off x="3459237" y="1381109"/>
                <a:ext cx="1589626" cy="3386368"/>
              </a:xfrm>
              <a:prstGeom prst="rect">
                <a:avLst/>
              </a:prstGeom>
            </p:spPr>
          </p:pic>
        </p:grpSp>
        <p:pic>
          <p:nvPicPr>
            <p:cNvPr id="8" name="Picture 7" descr="A hand holding a cell phone&#10;&#10;AI-generated content may be incorrect.">
              <a:extLst>
                <a:ext uri="{FF2B5EF4-FFF2-40B4-BE49-F238E27FC236}">
                  <a16:creationId xmlns:a16="http://schemas.microsoft.com/office/drawing/2014/main" id="{BE21C544-48E2-87EC-E68A-FD80C87DE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48" r="69118"/>
            <a:stretch>
              <a:fillRect/>
            </a:stretch>
          </p:blipFill>
          <p:spPr>
            <a:xfrm>
              <a:off x="4981666" y="1179329"/>
              <a:ext cx="3401899" cy="5787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2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7E828-B9E2-39B9-FF3C-EE112E270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B8FE82-6534-6F9E-5DB4-1BE4C17B4D1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Musical Elements</a:t>
            </a:r>
          </a:p>
        </p:txBody>
      </p:sp>
      <p:pic>
        <p:nvPicPr>
          <p:cNvPr id="12" name="Picture 11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75D14F07-9E20-FAE3-0A5F-C1DD69BB9C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21213" b="9997"/>
          <a:stretch>
            <a:fillRect/>
          </a:stretch>
        </p:blipFill>
        <p:spPr>
          <a:xfrm>
            <a:off x="431800" y="1255477"/>
            <a:ext cx="8243888" cy="4910373"/>
          </a:xfrm>
          <a:prstGeom prst="rect">
            <a:avLst/>
          </a:prstGeom>
        </p:spPr>
      </p:pic>
      <p:pic>
        <p:nvPicPr>
          <p:cNvPr id="14" name="Picture 13" descr="A black round object with a silver band&#10;&#10;AI-generated content may be incorrect.">
            <a:extLst>
              <a:ext uri="{FF2B5EF4-FFF2-40B4-BE49-F238E27FC236}">
                <a16:creationId xmlns:a16="http://schemas.microsoft.com/office/drawing/2014/main" id="{7403D3DC-7258-9A9B-3204-8F3746A53E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1" y="3429000"/>
            <a:ext cx="4376516" cy="3282387"/>
          </a:xfrm>
          <a:prstGeom prst="rect">
            <a:avLst/>
          </a:prstGeom>
        </p:spPr>
      </p:pic>
      <p:pic>
        <p:nvPicPr>
          <p:cNvPr id="21" name="Picture 20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187DBC72-AC08-9D8A-D139-3F9F092BA9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38262" r="3834" b="785"/>
          <a:stretch>
            <a:fillRect/>
          </a:stretch>
        </p:blipFill>
        <p:spPr>
          <a:xfrm>
            <a:off x="3385509" y="2896822"/>
            <a:ext cx="1279808" cy="2705700"/>
          </a:xfrm>
          <a:prstGeom prst="rect">
            <a:avLst/>
          </a:prstGeom>
        </p:spPr>
      </p:pic>
      <p:pic>
        <p:nvPicPr>
          <p:cNvPr id="16" name="Picture 15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BFA0A075-7F46-E816-91C1-34EB01187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6260" r="34450"/>
          <a:stretch>
            <a:fillRect/>
          </a:stretch>
        </p:blipFill>
        <p:spPr>
          <a:xfrm>
            <a:off x="1791292" y="1268413"/>
            <a:ext cx="2132881" cy="4578854"/>
          </a:xfrm>
          <a:prstGeom prst="rect">
            <a:avLst/>
          </a:prstGeom>
        </p:spPr>
      </p:pic>
      <p:pic>
        <p:nvPicPr>
          <p:cNvPr id="18" name="Picture 17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71F31E54-3532-51BD-2841-83A0D0595A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17" r="66700"/>
          <a:stretch>
            <a:fillRect/>
          </a:stretch>
        </p:blipFill>
        <p:spPr>
          <a:xfrm>
            <a:off x="2729849" y="1673399"/>
            <a:ext cx="1185112" cy="4083082"/>
          </a:xfrm>
          <a:prstGeom prst="rect">
            <a:avLst/>
          </a:prstGeom>
        </p:spPr>
      </p:pic>
      <p:pic>
        <p:nvPicPr>
          <p:cNvPr id="20" name="Picture 19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A9E5CD58-6356-F43C-1C1F-B00A34B6AF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1509325" y="4565604"/>
            <a:ext cx="1255363" cy="1655968"/>
          </a:xfrm>
          <a:prstGeom prst="rect">
            <a:avLst/>
          </a:prstGeom>
        </p:spPr>
      </p:pic>
      <p:pic>
        <p:nvPicPr>
          <p:cNvPr id="23" name="Picture 22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8AFDBD9B-AF7D-E678-EB9A-367D30B14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76332" b="16206"/>
          <a:stretch>
            <a:fillRect/>
          </a:stretch>
        </p:blipFill>
        <p:spPr>
          <a:xfrm>
            <a:off x="386041" y="3616642"/>
            <a:ext cx="1123284" cy="25492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B5221C-9089-319A-0587-BBF33C395F05}"/>
              </a:ext>
            </a:extLst>
          </p:cNvPr>
          <p:cNvSpPr txBox="1"/>
          <p:nvPr/>
        </p:nvSpPr>
        <p:spPr>
          <a:xfrm>
            <a:off x="-573437" y="106938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8" name="Picture 27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AE28B97E-4468-7ED4-5F65-1BE3DA78A240}"/>
              </a:ext>
            </a:extLst>
          </p:cNvPr>
          <p:cNvPicPr>
            <a:picLocks/>
          </p:cNvPicPr>
          <p:nvPr/>
        </p:nvPicPr>
        <p:blipFill>
          <a:blip r:embed="rId9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1" b="30804"/>
          <a:stretch>
            <a:fillRect/>
          </a:stretch>
        </p:blipFill>
        <p:spPr>
          <a:xfrm rot="5400000">
            <a:off x="5546981" y="1537617"/>
            <a:ext cx="3708319" cy="3169915"/>
          </a:xfrm>
          <a:prstGeom prst="rect">
            <a:avLst/>
          </a:prstGeom>
        </p:spPr>
      </p:pic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9EA2695E-DC0A-D49B-ED2C-D6158F8FD0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60761" y="1611039"/>
            <a:ext cx="2016813" cy="3028521"/>
          </a:xfrm>
        </p:spPr>
        <p:txBody>
          <a:bodyPr wrap="square" lIns="0" tIns="0" rIns="0" bIns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Pitch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Rhythm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Tempo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Texture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Dynamics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Timbre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ea typeface="Calibri"/>
                <a:cs typeface="Calibri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833243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807E0-0855-8574-4A0A-31447EC2BB3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Pitch</a:t>
            </a:r>
          </a:p>
        </p:txBody>
      </p:sp>
      <p:pic>
        <p:nvPicPr>
          <p:cNvPr id="31" name="Picture 30" descr="A grassy field with Piedmont Park in the background&#10;&#10;AI-generated content may be incorrect.">
            <a:extLst>
              <a:ext uri="{FF2B5EF4-FFF2-40B4-BE49-F238E27FC236}">
                <a16:creationId xmlns:a16="http://schemas.microsoft.com/office/drawing/2014/main" id="{AE043E84-4E8F-3CC8-1CD1-53EE3CDFAB2A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0" r="21213" b="9997"/>
          <a:stretch>
            <a:fillRect/>
          </a:stretch>
        </p:blipFill>
        <p:spPr>
          <a:xfrm>
            <a:off x="431800" y="1255477"/>
            <a:ext cx="8243888" cy="4910373"/>
          </a:xfrm>
          <a:prstGeom prst="rect">
            <a:avLst/>
          </a:prstGeom>
        </p:spPr>
      </p:pic>
      <p:pic>
        <p:nvPicPr>
          <p:cNvPr id="49" name="Picture 48" descr="A black round object with a silver band&#10;&#10;AI-generated content may be incorrect.">
            <a:extLst>
              <a:ext uri="{FF2B5EF4-FFF2-40B4-BE49-F238E27FC236}">
                <a16:creationId xmlns:a16="http://schemas.microsoft.com/office/drawing/2014/main" id="{ECC8845E-720F-1CBC-588E-D09B7F58C9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1" y="3429000"/>
            <a:ext cx="4376516" cy="3282387"/>
          </a:xfrm>
          <a:prstGeom prst="rect">
            <a:avLst/>
          </a:prstGeom>
        </p:spPr>
      </p:pic>
      <p:pic>
        <p:nvPicPr>
          <p:cNvPr id="32" name="Picture 31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9283E308-A96D-0FA9-E8C6-A86F538D61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2" t="38262" r="3834" b="785"/>
          <a:stretch>
            <a:fillRect/>
          </a:stretch>
        </p:blipFill>
        <p:spPr>
          <a:xfrm>
            <a:off x="3385509" y="2896822"/>
            <a:ext cx="1279808" cy="2705700"/>
          </a:xfrm>
          <a:prstGeom prst="rect">
            <a:avLst/>
          </a:prstGeom>
        </p:spPr>
      </p:pic>
      <p:pic>
        <p:nvPicPr>
          <p:cNvPr id="33" name="Picture 32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E777B19C-7401-73ED-9AEE-28A98629DC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6260" r="34450"/>
          <a:stretch>
            <a:fillRect/>
          </a:stretch>
        </p:blipFill>
        <p:spPr>
          <a:xfrm>
            <a:off x="1791292" y="1268413"/>
            <a:ext cx="2132881" cy="4578854"/>
          </a:xfrm>
          <a:prstGeom prst="rect">
            <a:avLst/>
          </a:prstGeom>
        </p:spPr>
      </p:pic>
      <p:pic>
        <p:nvPicPr>
          <p:cNvPr id="47" name="Picture 46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50A28872-693E-EA6B-D143-30FB38B366E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4" t="5323" r="65693" b="936"/>
          <a:stretch>
            <a:fillRect/>
          </a:stretch>
        </p:blipFill>
        <p:spPr>
          <a:xfrm>
            <a:off x="1562732" y="1187276"/>
            <a:ext cx="2371348" cy="4578854"/>
          </a:xfrm>
          <a:prstGeom prst="rect">
            <a:avLst/>
          </a:prstGeom>
        </p:spPr>
      </p:pic>
      <p:pic>
        <p:nvPicPr>
          <p:cNvPr id="48" name="Picture 47" descr="A collage of a person laughing&#10;&#10;AI-generated content may be incorrect.">
            <a:extLst>
              <a:ext uri="{FF2B5EF4-FFF2-40B4-BE49-F238E27FC236}">
                <a16:creationId xmlns:a16="http://schemas.microsoft.com/office/drawing/2014/main" id="{00CE2DF6-993F-C899-3207-7CA13EAB13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7" t="6787" r="-1328" b="-528"/>
          <a:stretch>
            <a:fillRect/>
          </a:stretch>
        </p:blipFill>
        <p:spPr>
          <a:xfrm>
            <a:off x="2116750" y="1248814"/>
            <a:ext cx="2371348" cy="4578854"/>
          </a:xfrm>
          <a:prstGeom prst="rect">
            <a:avLst/>
          </a:prstGeom>
        </p:spPr>
      </p:pic>
      <p:pic>
        <p:nvPicPr>
          <p:cNvPr id="34" name="Picture 33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24234AA0-C160-62AA-31FC-4A785E772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8017" r="66700"/>
          <a:stretch>
            <a:fillRect/>
          </a:stretch>
        </p:blipFill>
        <p:spPr>
          <a:xfrm>
            <a:off x="2729849" y="1673399"/>
            <a:ext cx="1185112" cy="4083082"/>
          </a:xfrm>
          <a:prstGeom prst="rect">
            <a:avLst/>
          </a:prstGeom>
        </p:spPr>
      </p:pic>
      <p:pic>
        <p:nvPicPr>
          <p:cNvPr id="35" name="Picture 34" descr="A microphone and speaker on tripod&#10;&#10;AI-generated content may be incorrect.">
            <a:extLst>
              <a:ext uri="{FF2B5EF4-FFF2-40B4-BE49-F238E27FC236}">
                <a16:creationId xmlns:a16="http://schemas.microsoft.com/office/drawing/2014/main" id="{A2E005F1-BB3C-D363-BC3E-926CEE1A94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t="58273" r="39859" b="4422"/>
          <a:stretch>
            <a:fillRect/>
          </a:stretch>
        </p:blipFill>
        <p:spPr>
          <a:xfrm>
            <a:off x="1509325" y="4565604"/>
            <a:ext cx="1255363" cy="1655968"/>
          </a:xfrm>
          <a:prstGeom prst="rect">
            <a:avLst/>
          </a:prstGeom>
        </p:spPr>
      </p:pic>
      <p:pic>
        <p:nvPicPr>
          <p:cNvPr id="36" name="Picture 35" descr="A group of guitars on a stand&#10;&#10;AI-generated content may be incorrect.">
            <a:extLst>
              <a:ext uri="{FF2B5EF4-FFF2-40B4-BE49-F238E27FC236}">
                <a16:creationId xmlns:a16="http://schemas.microsoft.com/office/drawing/2014/main" id="{D543FFE3-14FE-161E-8BB9-1D2939E004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9" r="76332" b="16206"/>
          <a:stretch>
            <a:fillRect/>
          </a:stretch>
        </p:blipFill>
        <p:spPr>
          <a:xfrm>
            <a:off x="386041" y="3616642"/>
            <a:ext cx="1123284" cy="2549208"/>
          </a:xfrm>
          <a:prstGeom prst="rect">
            <a:avLst/>
          </a:prstGeom>
        </p:spPr>
      </p:pic>
      <p:pic>
        <p:nvPicPr>
          <p:cNvPr id="54" name="voxhi">
            <a:hlinkClick r:id="" action="ppaction://media"/>
            <a:extLst>
              <a:ext uri="{FF2B5EF4-FFF2-40B4-BE49-F238E27FC236}">
                <a16:creationId xmlns:a16="http://schemas.microsoft.com/office/drawing/2014/main" id="{9AB10683-B044-1A14-3A37-130110A41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971226" y="80360"/>
            <a:ext cx="812800" cy="812800"/>
          </a:xfrm>
          <a:prstGeom prst="rect">
            <a:avLst/>
          </a:prstGeom>
        </p:spPr>
      </p:pic>
      <p:pic>
        <p:nvPicPr>
          <p:cNvPr id="55" name="lowvox">
            <a:hlinkClick r:id="" action="ppaction://media"/>
            <a:extLst>
              <a:ext uri="{FF2B5EF4-FFF2-40B4-BE49-F238E27FC236}">
                <a16:creationId xmlns:a16="http://schemas.microsoft.com/office/drawing/2014/main" id="{DFC30D16-50BE-CE7E-0643-D393E9FE59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938707" y="80360"/>
            <a:ext cx="812800" cy="812800"/>
          </a:xfrm>
          <a:prstGeom prst="rect">
            <a:avLst/>
          </a:prstGeom>
        </p:spPr>
      </p:pic>
      <p:pic>
        <p:nvPicPr>
          <p:cNvPr id="56" name="mixvox">
            <a:hlinkClick r:id="" action="ppaction://media"/>
            <a:extLst>
              <a:ext uri="{FF2B5EF4-FFF2-40B4-BE49-F238E27FC236}">
                <a16:creationId xmlns:a16="http://schemas.microsoft.com/office/drawing/2014/main" id="{8037101A-8CBA-7BD7-6798-BACF1DD3AD6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88537" y="80360"/>
            <a:ext cx="812800" cy="812800"/>
          </a:xfrm>
          <a:prstGeom prst="rect">
            <a:avLst/>
          </a:prstGeom>
        </p:spPr>
      </p:pic>
      <p:pic>
        <p:nvPicPr>
          <p:cNvPr id="58" name="abydos_music-beethoven-symphony-no-5-158810">
            <a:hlinkClick r:id="" action="ppaction://media"/>
            <a:extLst>
              <a:ext uri="{FF2B5EF4-FFF2-40B4-BE49-F238E27FC236}">
                <a16:creationId xmlns:a16="http://schemas.microsoft.com/office/drawing/2014/main" id="{5B8950CC-CF74-EDB2-1941-CBAAF423516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124112.051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70735" y="6032219"/>
            <a:ext cx="812800" cy="812800"/>
          </a:xfrm>
          <a:prstGeom prst="rect">
            <a:avLst/>
          </a:prstGeom>
        </p:spPr>
      </p:pic>
      <p:pic>
        <p:nvPicPr>
          <p:cNvPr id="59" name="blackbox-black-box-advance-australia-fair-444093">
            <a:hlinkClick r:id="" action="ppaction://media"/>
            <a:extLst>
              <a:ext uri="{FF2B5EF4-FFF2-40B4-BE49-F238E27FC236}">
                <a16:creationId xmlns:a16="http://schemas.microsoft.com/office/drawing/2014/main" id="{C281494F-CABC-22AE-DA73-ADEC4011737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9">
                  <p14:trim end="61830.180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299992" y="6032219"/>
            <a:ext cx="812800" cy="812800"/>
          </a:xfrm>
          <a:prstGeom prst="rect">
            <a:avLst/>
          </a:prstGeom>
        </p:spPr>
      </p:pic>
      <p:pic>
        <p:nvPicPr>
          <p:cNvPr id="64" name="Picture 63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39CB45D2-55F5-1473-C242-E21EE850228E}"/>
              </a:ext>
            </a:extLst>
          </p:cNvPr>
          <p:cNvPicPr>
            <a:picLocks/>
          </p:cNvPicPr>
          <p:nvPr/>
        </p:nvPicPr>
        <p:blipFill>
          <a:blip r:embed="rId19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2" b="30804"/>
          <a:stretch>
            <a:fillRect/>
          </a:stretch>
        </p:blipFill>
        <p:spPr>
          <a:xfrm rot="10800000">
            <a:off x="3386909" y="1187275"/>
            <a:ext cx="5288777" cy="1628409"/>
          </a:xfrm>
          <a:prstGeom prst="rect">
            <a:avLst/>
          </a:prstGeom>
        </p:spPr>
      </p:pic>
      <p:sp>
        <p:nvSpPr>
          <p:cNvPr id="63" name="Text Placeholder 1">
            <a:extLst>
              <a:ext uri="{FF2B5EF4-FFF2-40B4-BE49-F238E27FC236}">
                <a16:creationId xmlns:a16="http://schemas.microsoft.com/office/drawing/2014/main" id="{44C19A9E-F15E-5281-51BC-5BB79F80859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54800" y="1502553"/>
            <a:ext cx="4738036" cy="118186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b="1" dirty="0">
                <a:latin typeface="Calibri"/>
                <a:ea typeface="Calibri"/>
                <a:cs typeface="Calibri"/>
              </a:rPr>
              <a:t>Pitch</a:t>
            </a:r>
            <a:r>
              <a:rPr lang="en-GB" dirty="0">
                <a:latin typeface="Calibri"/>
                <a:ea typeface="Calibri"/>
                <a:cs typeface="Calibri"/>
              </a:rPr>
              <a:t> tells us how </a:t>
            </a:r>
            <a:r>
              <a:rPr lang="en-GB" b="1" dirty="0">
                <a:latin typeface="Calibri"/>
                <a:ea typeface="Calibri"/>
                <a:cs typeface="Calibri"/>
              </a:rPr>
              <a:t>high</a:t>
            </a:r>
            <a:r>
              <a:rPr lang="en-GB" dirty="0">
                <a:latin typeface="Calibri"/>
                <a:ea typeface="Calibri"/>
                <a:cs typeface="Calibri"/>
              </a:rPr>
              <a:t> or </a:t>
            </a:r>
            <a:r>
              <a:rPr lang="en-GB" b="1" dirty="0">
                <a:latin typeface="Calibri"/>
                <a:ea typeface="Calibri"/>
                <a:cs typeface="Calibri"/>
              </a:rPr>
              <a:t>low</a:t>
            </a:r>
            <a:r>
              <a:rPr lang="en-GB" dirty="0">
                <a:latin typeface="Calibri"/>
                <a:ea typeface="Calibri"/>
                <a:cs typeface="Calibri"/>
              </a:rPr>
              <a:t> the notes are.</a:t>
            </a:r>
          </a:p>
          <a:p>
            <a:endParaRPr lang="en-GB" dirty="0">
              <a:latin typeface="Calibri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88CFC1-ABB4-25CE-0A58-4E08C47CE6C6}"/>
              </a:ext>
            </a:extLst>
          </p:cNvPr>
          <p:cNvSpPr txBox="1"/>
          <p:nvPr/>
        </p:nvSpPr>
        <p:spPr>
          <a:xfrm>
            <a:off x="-1257300" y="10940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046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98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986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497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497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40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095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1405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3KN27SNVY5CS-90160594-429687</_dlc_DocId>
    <_dlc_DocIdUrl xmlns="f315eb64-a02b-4bd5-a84c-38ab918c4ccd">
      <Url>https://ggsaus.sharepoint.com/sites/Curriculum/_layouts/15/DocIdRedir.aspx?ID=3KN27SNVY5CS-90160594-429687</Url>
      <Description>3KN27SNVY5CS-90160594-429687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CA1584-9CA9-46D4-BE44-1AD376E0FB8E}">
  <ds:schemaRefs>
    <ds:schemaRef ds:uri="f315eb64-a02b-4bd5-a84c-38ab918c4ccd"/>
    <ds:schemaRef ds:uri="http://purl.org/dc/elements/1.1/"/>
    <ds:schemaRef ds:uri="http://www.w3.org/XML/1998/namespace"/>
    <ds:schemaRef ds:uri="http://schemas.microsoft.com/sharepoint/v3/fields"/>
    <ds:schemaRef ds:uri="http://purl.org/dc/dcmitype/"/>
    <ds:schemaRef ds:uri="d63ea73a-d7e6-4e3a-bf41-d78273581467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7D221E7-D7AB-47D8-8DC4-D84828A042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2975</TotalTime>
  <Words>824</Words>
  <Application>Microsoft Macintosh PowerPoint</Application>
  <PresentationFormat>On-screen Show (4:3)</PresentationFormat>
  <Paragraphs>202</Paragraphs>
  <Slides>26</Slides>
  <Notes>25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Arial</vt:lpstr>
      <vt:lpstr>Calibr</vt:lpstr>
      <vt:lpstr>Calibri</vt:lpstr>
      <vt:lpstr>Dreaming Outloud Pro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Shirley Serban</cp:lastModifiedBy>
  <cp:revision>23</cp:revision>
  <cp:lastPrinted>2017-11-01T05:39:03Z</cp:lastPrinted>
  <dcterms:created xsi:type="dcterms:W3CDTF">2023-10-25T11:23:23Z</dcterms:created>
  <dcterms:modified xsi:type="dcterms:W3CDTF">2026-03-11T03:43:08Z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bfcb7428-87e4-49eb-8d44-4368640dfc79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