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6213" r:id="rId5"/>
  </p:sldMasterIdLst>
  <p:notesMasterIdLst>
    <p:notesMasterId r:id="rId39"/>
  </p:notesMasterIdLst>
  <p:handoutMasterIdLst>
    <p:handoutMasterId r:id="rId40"/>
  </p:handoutMasterIdLst>
  <p:sldIdLst>
    <p:sldId id="256" r:id="rId6"/>
    <p:sldId id="2129" r:id="rId7"/>
    <p:sldId id="2044" r:id="rId8"/>
    <p:sldId id="262" r:id="rId9"/>
    <p:sldId id="259" r:id="rId10"/>
    <p:sldId id="261" r:id="rId11"/>
    <p:sldId id="2045" r:id="rId12"/>
    <p:sldId id="2053" r:id="rId13"/>
    <p:sldId id="332" r:id="rId14"/>
    <p:sldId id="2041" r:id="rId15"/>
    <p:sldId id="263" r:id="rId16"/>
    <p:sldId id="264" r:id="rId17"/>
    <p:sldId id="294" r:id="rId18"/>
    <p:sldId id="2048" r:id="rId19"/>
    <p:sldId id="265" r:id="rId20"/>
    <p:sldId id="1946" r:id="rId21"/>
    <p:sldId id="2042" r:id="rId22"/>
    <p:sldId id="1948" r:id="rId23"/>
    <p:sldId id="1949" r:id="rId24"/>
    <p:sldId id="2046" r:id="rId25"/>
    <p:sldId id="2049" r:id="rId26"/>
    <p:sldId id="1950" r:id="rId27"/>
    <p:sldId id="2043" r:id="rId28"/>
    <p:sldId id="1951" r:id="rId29"/>
    <p:sldId id="1952" r:id="rId30"/>
    <p:sldId id="2047" r:id="rId31"/>
    <p:sldId id="2050" r:id="rId32"/>
    <p:sldId id="1953" r:id="rId33"/>
    <p:sldId id="2054" r:id="rId34"/>
    <p:sldId id="272" r:id="rId35"/>
    <p:sldId id="2130" r:id="rId36"/>
    <p:sldId id="274" r:id="rId37"/>
    <p:sldId id="275" r:id="rId38"/>
  </p:sldIdLst>
  <p:sldSz cx="9144000" cy="6858000" type="screen4x3"/>
  <p:notesSz cx="9939338" cy="6807200"/>
  <p:embeddedFontLst>
    <p:embeddedFont>
      <p:font typeface="Digital-7" panose="02000000000000000000"/>
      <p:regular r:id="rId41"/>
    </p:embeddedFont>
    <p:embeddedFont>
      <p:font typeface="Dreaming Outloud Pro" panose="03050502040302030504" pitchFamily="66" charset="0"/>
      <p:regular r:id="rId42"/>
      <p:italic r:id="rId43"/>
    </p:embeddedFont>
    <p:embeddedFont>
      <p:font typeface="Edu QLD Beginner Medium"/>
      <p:regular r:id="rId44"/>
      <p:bold r:id="rId45"/>
    </p:embeddedFont>
  </p:embeddedFontLst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E4161B-A082-DA42-C000-C3936DBB4876}" name="Jane Emperado" initials="JE" userId="S::jemperado@goodtogreatschools.org.au::f11f2e2c-abe5-457b-8efd-db449d0a0879" providerId="AD"/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SD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3E2AA755-4413-0F20-341D-0795856584F6}" name="Justine Mendoza" initials="JM" userId="S::jmendoza@goodtogreatschools.org.au::06713d7d-10ec-407a-a998-d54c6a9009e3" providerId="AD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F73"/>
    <a:srgbClr val="00C85A"/>
    <a:srgbClr val="B1F6FD"/>
    <a:srgbClr val="7CF0FC"/>
    <a:srgbClr val="96F2FC"/>
    <a:srgbClr val="8EF2FC"/>
    <a:srgbClr val="A1F4FD"/>
    <a:srgbClr val="023E44"/>
    <a:srgbClr val="022F34"/>
    <a:srgbClr val="012C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CCA64-EFEF-44D0-83FB-08072C3D8626}" v="19" dt="2026-01-26T03:14:32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8"/>
    <p:restoredTop sz="89094" autoAdjust="0"/>
  </p:normalViewPr>
  <p:slideViewPr>
    <p:cSldViewPr snapToGrid="0">
      <p:cViewPr varScale="1">
        <p:scale>
          <a:sx n="75" d="100"/>
          <a:sy n="75" d="100"/>
        </p:scale>
        <p:origin x="1068" y="60"/>
      </p:cViewPr>
      <p:guideLst>
        <p:guide orient="horz" pos="504"/>
        <p:guide pos="272"/>
        <p:guide pos="2880"/>
        <p:guide pos="5443"/>
        <p:guide orient="horz" pos="3974"/>
        <p:guide orient="horz" pos="2160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microsoft.com/office/2018/10/relationships/authors" Target="author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315 945 24575,'4'-32'0,"2"7"0,3-3 0,-2 3 0,4-2 0,0 0-197,-2 6 0,1-1 1,1 0-1,-1 0 0,2-1 33,0 2 0,0-1 0,1 1 0,0 1 0,0-1 0,2-1 23,-4 3 1,3 0-1,-1-1 1,1 3-1,1-2 1,-1 1-1,1 0 18,-2 3 0,2-2 0,-2 1 0,2 1 0,-1-1 0,1 1 0,1 1 0,-2 1-18,2-2 1,0 1-1,2 2 1,-2-1-1,1 0 1,-2 2-1,3 1 0,-2-1 1,0 2-1,0 1 1,1 0-1,0 2 1,-2-1-1,2 0 0,-1 3 1,0-1-1,-1 1 1,1 1-1,-1-1 1,0 3-1,1 0-23,0 1 0,1 1 0,-1 3 0,1-1 0,-1 2 0,0 0 0,-1 1 0,1 2 0,-1 1 0,0 0 0,0 3 0,-1 1 0,-1 3 0,1 1 0,0 2 0,-2 2 0,1 0 0,-2 1 0,0 2 0,0 0 0,-1 1 0,0 1 0,-1 2 0,0 0 0,-2 4 0,2 0 0,-1 3 0,-1-1 0,-2 2 0,2-1 46,-1 1 1,-1-1-1,0 3 1,-1-3 0,-1 4-1,1-2 118,-1-3 0,-1 0 0,0 1 0,0 0 0,-1 1 0,1-2 0,-2 3-1,1-5 1,0 1 0,0 1 0,-1 0-1,0 0 1,0 0 0,-1-1 0,0 1 0,-1 4 0,0 0 0,0 0 0,-1 0 0,0-1 0,0 0 0,0 2 0,0-6 0,-1 2 0,0-1 0,0 0 0,-1-1 0,0 1 0,-1 1 0,2-3 0,-3 0 0,1 0 0,-1-2 0,0 0 0,0 2 0,-1-3 0,0 1 0,0 0 0,0 0 0,-1-1 0,-1 0 0,1 0 0,0 1 0,-2-2 0,1-1 0,0 1 0,-2-1 0,1 0 0,0 0 0,-1 1 0,1-3 0,-2 0 0,0 0 0,1 0-74,-2-1 1,1 0-1,-1 1 1,-1-2-1,1-1 1,-1 1-1,1-3 1,-2 2 73,4-4 0,-2 1 0,0-1 0,0-2 0,-1 1 0,2 0 0,-2-2 0,1 1 0,-1-1 0,1-1 0,-1 0 0,0-2 0,0 1 0,-1-2 0,2 2 0,-2-3 0,1 1 0,0-1 0,-2 1 0,1-2 0,0 0 0,-1 0 0,1-1 0,0-1 0,0 0 0,-2 0-38,1-1 1,0 1-1,-1-2 1,1-1 0,-2 1-1,2-3 1,-1 2 37,3-3 0,-2 0 0,1 1 0,-2-1 0,3-2 0,-2-1 0,2 1 0,-3-2 0,1-1 0,-1-2 0,2 1 0,-1-3 0,1 0 0,-1 0 0,1-3 0,-1 0 0,1-1 0,1-2 0,0 0 93,0-2 0,2 0 0,-1-1 0,1-2 0,1 1 1,-1-1-94,-1-5 0,1-1 0,1 0 0,0-3 0,0-1 0,3 2 0,1 0 0,-1-2 0,1-2 0,1 1 0,1 0 0,-1-3 0,1-1 0,1 0 0,0-3 0,1 1 0,1-2-55,0 3 0,1-1 0,0 0 1,1-3-1,0 2 0,1-2 1,1 0 54,0 5 0,1-1 0,-1 0 0,2 0 0,0 0 0,0-1 0,0 0 0,1 0 0,2 1-63,-1 2 1,1-2-1,0 1 1,0-1-1,0 1 1,2-1-1,-1 0 1,1 2-1,0-2 1,1 2 62,-1 0 0,0 3 0,0-1 0,0-1 0,2 1 0,-2 0 0,2 0 0,0 0 0,0 0 0,-1 1 0,2-1 0,-1 1-76,-1 1 0,1 1 1,1 0-1,-2-1 0,3 1 1,-1 0-1,-1 0 1,0 0-1,2 2 0,-1-1 1,0-1-1,0 2 0,-1 0 62,3-3 0,0 1 1,-1 0-1,1-1 1,-1 1-1,2 1 1,-2 1-1,1 0 1,-1 0-1,1 0 1,0 3 13,0-2 0,0 1 0,0 1 0,-1 0 0,1 0 0,1 1 0,-2 1 0,1 0 0,-1 0 0,1 3 11,2-5 0,-1 1 0,1 1 0,-1 2 0,1 0 1,-2 1-1,0 2-11,3-2 0,-1 1 0,0 3 0,-1 0 0,0 2 245,0-1 1,0 2 0,-1 1 0,0 2 245,5-2 1,-1 3-1,-5 3 1,-1 2 491,3 1 0,-7 4-738,-4-1 1,-2 1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315 945 24575,'4'-32'0,"2"7"0,3-3 0,-2 3 0,4-2 0,0 0-197,-2 6 0,1-1 1,1 0-1,-1 0 0,2-1 33,0 2 0,0-1 0,1 1 0,0 1 0,0-1 0,2-1 23,-4 3 1,3 0-1,-1-1 1,1 3-1,1-2 1,-1 1-1,1 0 18,-2 3 0,2-2 0,-2 1 0,2 1 0,-1-1 0,1 1 0,1 1 0,-2 1-18,2-2 1,0 1-1,2 2 1,-2-1-1,1 0 1,-2 2-1,3 1 0,-2-1 1,0 2-1,0 1 1,1 0-1,0 2 1,-2-1-1,2 0 0,-1 3 1,0-1-1,-1 1 1,1 1-1,-1-1 1,0 3-1,1 0-23,0 1 0,1 1 0,-1 3 0,1-1 0,-1 2 0,0 0 0,-1 1 0,1 2 0,-1 1 0,0 0 0,0 3 0,-1 1 0,-1 3 0,1 1 0,0 2 0,-2 2 0,1 0 0,-2 1 0,0 2 0,0 0 0,-1 1 0,0 1 0,-1 2 0,0 0 0,-2 4 0,2 0 0,-1 3 0,-1-1 0,-2 2 0,2-1 46,-1 1 1,-1-1-1,0 3 1,-1-3 0,-1 4-1,1-2 118,-1-3 0,-1 0 0,0 1 0,0 0 0,-1 1 0,1-2 0,-2 3-1,1-5 1,0 1 0,0 1 0,-1 0-1,0 0 1,0 0 0,-1-1 0,0 1 0,-1 4 0,0 0 0,0 0 0,-1 0 0,0-1 0,0 0 0,0 2 0,0-6 0,-1 2 0,0-1 0,0 0 0,-1-1 0,0 1 0,-1 1 0,2-3 0,-3 0 0,1 0 0,-1-2 0,0 0 0,0 2 0,-1-3 0,0 1 0,0 0 0,0 0 0,-1-1 0,-1 0 0,1 0 0,0 1 0,-2-2 0,1-1 0,0 1 0,-2-1 0,1 0 0,0 0 0,-1 1 0,1-3 0,-2 0 0,0 0 0,1 0-74,-2-1 1,1 0-1,-1 1 1,-1-2-1,1-1 1,-1 1-1,1-3 1,-2 2 73,4-4 0,-2 1 0,0-1 0,0-2 0,-1 1 0,2 0 0,-2-2 0,1 1 0,-1-1 0,1-1 0,-1 0 0,0-2 0,0 1 0,-1-2 0,2 2 0,-2-3 0,1 1 0,0-1 0,-2 1 0,1-2 0,0 0 0,-1 0 0,1-1 0,0-1 0,0 0 0,-2 0-38,1-1 1,0 1-1,-1-2 1,1-1 0,-2 1-1,2-3 1,-1 2 37,3-3 0,-2 0 0,1 1 0,-2-1 0,3-2 0,-2-1 0,2 1 0,-3-2 0,1-1 0,-1-2 0,2 1 0,-1-3 0,1 0 0,-1 0 0,1-3 0,-1 0 0,1-1 0,1-2 0,0 0 93,0-2 0,2 0 0,-1-1 0,1-2 0,1 1 1,-1-1-94,-1-5 0,1-1 0,1 0 0,0-3 0,0-1 0,3 2 0,1 0 0,-1-2 0,1-2 0,1 1 0,1 0 0,-1-3 0,1-1 0,1 0 0,0-3 0,1 1 0,1-2-55,0 3 0,1-1 0,0 0 1,1-3-1,0 2 0,1-2 1,1 0 54,0 5 0,1-1 0,-1 0 0,2 0 0,0 0 0,0-1 0,0 0 0,1 0 0,2 1-63,-1 2 1,1-2-1,0 1 1,0-1-1,0 1 1,2-1-1,-1 0 1,1 2-1,0-2 1,1 2 62,-1 0 0,0 3 0,0-1 0,0-1 0,2 1 0,-2 0 0,2 0 0,0 0 0,0 0 0,-1 1 0,2-1 0,-1 1-76,-1 1 0,1 1 1,1 0-1,-2-1 0,3 1 1,-1 0-1,-1 0 1,0 0-1,2 2 0,-1-1 1,0-1-1,0 2 0,-1 0 62,3-3 0,0 1 1,-1 0-1,1-1 1,-1 1-1,2 1 1,-2 1-1,1 0 1,-1 0-1,1 0 1,0 3 13,0-2 0,0 1 0,0 1 0,-1 0 0,1 0 0,1 1 0,-2 1 0,1 0 0,-1 0 0,1 3 11,2-5 0,-1 1 0,1 1 0,-1 2 0,1 0 1,-2 1-1,0 2-11,3-2 0,-1 1 0,0 3 0,-1 0 0,0 2 245,0-1 1,0 2 0,-1 1 0,0 2 245,5-2 1,-1 3-1,-5 3 1,-1 2 491,3 1 0,-7 4-738,-4-1 1,-2 1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D3088-825C-B3B7-07BB-A92280BAD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327F1-F993-7DC2-EA2D-87FB75DDC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EBA11-17AB-D3AB-1234-947637068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834474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8642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89955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1480390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200011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42845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070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E4CC4-1A3B-1612-D54B-017A7538E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5AE44-7451-6A26-6C83-B5A0885E1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B89CA0-3222-F09C-1606-C22E5ED4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br>
              <a:rPr lang="en-AU" sz="1800" dirty="0"/>
            </a:b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865974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BEF7F-1C4C-E442-42B7-01561A2C5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BB425A-3B0C-FC01-2ED3-FA9AC8EE2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5B44BA-1545-60FB-37AB-61AAF6DEB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1338989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1A5DF-4264-6472-66C4-6CE206A24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73ACA-6BEE-05A5-688F-E2B2B8FFC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11CED-A1E8-8A74-F79F-6C17712D5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72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3021005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CFD5C-AFB5-F3D5-363B-951913A2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83B02A-AFAB-9D8A-FE54-69EB7E45E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45936-F194-3540-01D2-05E3D8ECA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872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309657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94F82-6AE3-5817-5518-0AA271793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AD265-1378-10FE-38CE-BF585AA0A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B7EFF-5C19-77F7-660D-DA54DB02E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83650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6739-4DEE-E310-6460-960DEECA6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A7EB37-E0E4-4FCD-B8B6-0DEB182F3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85C19-E437-CC41-0C3A-5C6EC571F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056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A399A-7910-2EAA-491F-DC8ED74A9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98FB7-43A7-D54C-A680-B9FABB696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03FAB-448A-8093-2F58-06F1717D0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199410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866CA-07C4-7943-B436-505041AD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84565-D040-81EF-EE88-42FFF7B54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BCAE7-0499-9EC4-141B-F64D46D9F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1762771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C98D4-239C-EB87-FEC6-3580CC81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50459-EDBF-8A6F-7239-B3F8EE873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94A224-DB90-CEE6-E621-B537029CC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6024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FFBC9-06E2-9077-1545-7577EBCF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626A9A-8959-D530-4337-F4CD23CCC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770D6-77CF-9BDD-6BE2-F6F9C675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930792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0DE38-83D3-78B9-DEE2-1BAA418A6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72F52-E1B7-34B4-16C2-9A7516A87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8B080-AB09-49C0-5AC5-EEE56631A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9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2041583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7632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21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6009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637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7010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19838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23665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8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2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95F71C-0546-00D6-A8B0-37FB7F078E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6BC0B-F4F9-0187-145A-E83A5BFD9C60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90242C7-1B9C-B9F7-E9C6-E2C7CD13D9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97791-0565-83D0-D8C6-A224B4B12CC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7132142-6A1E-76BB-2E40-4CCA2ED8F0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CF54F-7371-5D79-526D-147C9276908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A14892B-06FD-B108-CA95-47AE4004CE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DAC210F-56ED-6FCB-3129-B0337B054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D3D3E0E-A5F1-5000-2344-2FC0E659FB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8F1317C-9434-5A4A-9884-568322BF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5C425-93FC-79A6-DB64-90E08E8D3D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76CD46B-6B25-9677-93AD-408297DC3F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4CAF0-DB97-6863-5553-56845FBC0156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869873D-9158-BBE9-F887-775019E852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4346AB6-E4B2-7444-91C1-1FA5C2E8A3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EA09-371A-E309-7D6E-BA5A388A32B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0384F8D-F7C5-540B-D617-D2FCE69E95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7B7A575-9137-3981-AE06-BE98838B05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66069B1-E1A7-322A-D3B2-ABD76E7A7F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58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483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 3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5DE6FAE0-0E25-47CE-712C-08B7E8F61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69" y="2273539"/>
            <a:ext cx="8329948" cy="407870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A81D5F5-F767-8210-A0D0-6FB895C1EA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50431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i="0" dirty="0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36071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0C5C2-5109-6448-BED1-D11E425B02EC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ABA6E3A-F3C6-9B1E-4286-C0B5663727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904B979-7181-9AD8-D844-20C135963B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B01FEE2-EB64-77D9-B164-F238453F07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B571BE-C1A5-9CAC-F294-7AB992ADF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BA040F2-B616-72F4-DA53-71435F30DE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26C83F4-D783-A9AA-50FC-3E034413AF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08CF97F-76D7-2C8E-EC00-65C257F62F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8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12" r:id="rId24"/>
    <p:sldLayoutId id="2147486413" r:id="rId25"/>
    <p:sldLayoutId id="2147486415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12.m4a"/><Relationship Id="rId7" Type="http://schemas.openxmlformats.org/officeDocument/2006/relationships/image" Target="../media/image4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0.png"/><Relationship Id="rId4" Type="http://schemas.openxmlformats.org/officeDocument/2006/relationships/audio" Target="../media/media12.m4a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7.png"/><Relationship Id="rId3" Type="http://schemas.microsoft.com/office/2007/relationships/media" Target="../media/media14.m4a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4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48.png"/><Relationship Id="rId5" Type="http://schemas.microsoft.com/office/2007/relationships/media" Target="../media/media15.m4a"/><Relationship Id="rId10" Type="http://schemas.openxmlformats.org/officeDocument/2006/relationships/image" Target="../media/image51.png"/><Relationship Id="rId4" Type="http://schemas.openxmlformats.org/officeDocument/2006/relationships/audio" Target="../media/media14.m4a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3.png"/><Relationship Id="rId11" Type="http://schemas.openxmlformats.org/officeDocument/2006/relationships/image" Target="../media/image17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8.m4a"/><Relationship Id="rId7" Type="http://schemas.openxmlformats.org/officeDocument/2006/relationships/image" Target="../media/image56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8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0.m4a"/><Relationship Id="rId7" Type="http://schemas.openxmlformats.org/officeDocument/2006/relationships/image" Target="../media/image56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9.png"/><Relationship Id="rId4" Type="http://schemas.openxmlformats.org/officeDocument/2006/relationships/audio" Target="../media/media20.m4a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22.m4a"/><Relationship Id="rId7" Type="http://schemas.openxmlformats.org/officeDocument/2006/relationships/image" Target="../media/image6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7.png"/><Relationship Id="rId4" Type="http://schemas.openxmlformats.org/officeDocument/2006/relationships/audio" Target="../media/media22.m4a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17.png"/><Relationship Id="rId3" Type="http://schemas.microsoft.com/office/2007/relationships/media" Target="../media/media24.m4a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67.png"/><Relationship Id="rId5" Type="http://schemas.microsoft.com/office/2007/relationships/media" Target="../media/media25.m4a"/><Relationship Id="rId10" Type="http://schemas.openxmlformats.org/officeDocument/2006/relationships/image" Target="../media/image66.png"/><Relationship Id="rId4" Type="http://schemas.openxmlformats.org/officeDocument/2006/relationships/audio" Target="../media/media24.m4a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jpe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3" Type="http://schemas.microsoft.com/office/2007/relationships/media" Target="../media/media28.mp4"/><Relationship Id="rId7" Type="http://schemas.microsoft.com/office/2007/relationships/media" Target="../media/media30.m4a"/><Relationship Id="rId12" Type="http://schemas.openxmlformats.org/officeDocument/2006/relationships/image" Target="../media/image17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audio" Target="../media/media29.m4a"/><Relationship Id="rId11" Type="http://schemas.openxmlformats.org/officeDocument/2006/relationships/image" Target="../media/image74.png"/><Relationship Id="rId5" Type="http://schemas.microsoft.com/office/2007/relationships/media" Target="../media/media29.m4a"/><Relationship Id="rId10" Type="http://schemas.openxmlformats.org/officeDocument/2006/relationships/notesSlide" Target="../notesSlides/notesSlide21.xml"/><Relationship Id="rId4" Type="http://schemas.openxmlformats.org/officeDocument/2006/relationships/video" Target="../media/media28.mp4"/><Relationship Id="rId9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2.m4a"/><Relationship Id="rId7" Type="http://schemas.openxmlformats.org/officeDocument/2006/relationships/image" Target="../media/image74.png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76.png"/><Relationship Id="rId4" Type="http://schemas.openxmlformats.org/officeDocument/2006/relationships/audio" Target="../media/media32.m4a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17.png"/><Relationship Id="rId3" Type="http://schemas.microsoft.com/office/2007/relationships/media" Target="../media/media34.m4a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80.png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6" Type="http://schemas.openxmlformats.org/officeDocument/2006/relationships/audio" Target="../media/media35.m4a"/><Relationship Id="rId11" Type="http://schemas.openxmlformats.org/officeDocument/2006/relationships/image" Target="../media/image79.png"/><Relationship Id="rId5" Type="http://schemas.microsoft.com/office/2007/relationships/media" Target="../media/media35.m4a"/><Relationship Id="rId10" Type="http://schemas.openxmlformats.org/officeDocument/2006/relationships/image" Target="../media/image51.png"/><Relationship Id="rId4" Type="http://schemas.openxmlformats.org/officeDocument/2006/relationships/audio" Target="../media/media34.m4a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39.mp4"/><Relationship Id="rId13" Type="http://schemas.openxmlformats.org/officeDocument/2006/relationships/image" Target="../media/image80.png"/><Relationship Id="rId3" Type="http://schemas.microsoft.com/office/2007/relationships/media" Target="../media/media37.m4a"/><Relationship Id="rId7" Type="http://schemas.microsoft.com/office/2007/relationships/media" Target="../media/media39.mp4"/><Relationship Id="rId12" Type="http://schemas.openxmlformats.org/officeDocument/2006/relationships/image" Target="../media/image1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openxmlformats.org/officeDocument/2006/relationships/image" Target="../media/image79.png"/><Relationship Id="rId5" Type="http://schemas.microsoft.com/office/2007/relationships/media" Target="../media/media38.m4a"/><Relationship Id="rId15" Type="http://schemas.openxmlformats.org/officeDocument/2006/relationships/image" Target="../media/image51.png"/><Relationship Id="rId10" Type="http://schemas.openxmlformats.org/officeDocument/2006/relationships/notesSlide" Target="../notesSlides/notesSlide25.xml"/><Relationship Id="rId4" Type="http://schemas.openxmlformats.org/officeDocument/2006/relationships/audio" Target="../media/media37.m4a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3.png"/><Relationship Id="rId11" Type="http://schemas.openxmlformats.org/officeDocument/2006/relationships/image" Target="../media/image17.png"/><Relationship Id="rId5" Type="http://schemas.openxmlformats.org/officeDocument/2006/relationships/image" Target="../media/image81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3" Type="http://schemas.microsoft.com/office/2007/relationships/media" Target="../media/media42.mp4"/><Relationship Id="rId7" Type="http://schemas.openxmlformats.org/officeDocument/2006/relationships/slideLayout" Target="../slideLayouts/slideLayout16.xml"/><Relationship Id="rId2" Type="http://schemas.openxmlformats.org/officeDocument/2006/relationships/video" Target="../media/media41.mp4"/><Relationship Id="rId1" Type="http://schemas.microsoft.com/office/2007/relationships/media" Target="../media/media41.mp4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10" Type="http://schemas.openxmlformats.org/officeDocument/2006/relationships/image" Target="../media/image17.png"/><Relationship Id="rId4" Type="http://schemas.openxmlformats.org/officeDocument/2006/relationships/video" Target="../media/media42.mp4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5.m4a"/><Relationship Id="rId7" Type="http://schemas.openxmlformats.org/officeDocument/2006/relationships/image" Target="../media/image83.png"/><Relationship Id="rId2" Type="http://schemas.openxmlformats.org/officeDocument/2006/relationships/video" Target="../media/media44.mp4"/><Relationship Id="rId1" Type="http://schemas.microsoft.com/office/2007/relationships/media" Target="../media/media44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8.png"/><Relationship Id="rId4" Type="http://schemas.openxmlformats.org/officeDocument/2006/relationships/audio" Target="../media/media45.m4a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4a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7.png"/><Relationship Id="rId4" Type="http://schemas.openxmlformats.org/officeDocument/2006/relationships/audio" Target="../media/media2.m4a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7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22.jpeg"/><Relationship Id="rId5" Type="http://schemas.microsoft.com/office/2007/relationships/media" Target="../media/media5.m4a"/><Relationship Id="rId10" Type="http://schemas.openxmlformats.org/officeDocument/2006/relationships/image" Target="../media/image21.jpeg"/><Relationship Id="rId4" Type="http://schemas.openxmlformats.org/officeDocument/2006/relationships/audio" Target="../media/media4.m4a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microsoft.com/office/2007/relationships/media" Target="../media/media7.m4a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6.m4a"/><Relationship Id="rId16" Type="http://schemas.openxmlformats.org/officeDocument/2006/relationships/image" Target="../media/image30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26.png"/><Relationship Id="rId5" Type="http://schemas.microsoft.com/office/2007/relationships/media" Target="../media/media8.m4a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7.m4a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36.png"/><Relationship Id="rId3" Type="http://schemas.microsoft.com/office/2007/relationships/media" Target="../media/media9.m4a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6" Type="http://schemas.openxmlformats.org/officeDocument/2006/relationships/image" Target="../media/image39.png"/><Relationship Id="rId1" Type="http://schemas.microsoft.com/office/2007/relationships/media" Target="../media/media6.m4a"/><Relationship Id="rId6" Type="http://schemas.openxmlformats.org/officeDocument/2006/relationships/audio" Target="../media/media10.m4a"/><Relationship Id="rId11" Type="http://schemas.openxmlformats.org/officeDocument/2006/relationships/image" Target="../media/image35.png"/><Relationship Id="rId5" Type="http://schemas.microsoft.com/office/2007/relationships/media" Target="../media/media10.m4a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audio" Target="../media/media9.m4a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2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40625" y="2863214"/>
            <a:ext cx="4964472" cy="130238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Music and the Animal Kingdom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What is Music Made Of?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69ABAC2-10E0-E5A4-3FDD-02C8C7F56D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10F38-AEEC-65BF-C603-A5BA73560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kids in uniforms sitting on grass&#10;&#10;AI-generated content may be incorrect.">
            <a:extLst>
              <a:ext uri="{FF2B5EF4-FFF2-40B4-BE49-F238E27FC236}">
                <a16:creationId xmlns:a16="http://schemas.microsoft.com/office/drawing/2014/main" id="{3545A287-2CD3-C407-8065-A7DA9940E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9759"/>
            <a:ext cx="9144001" cy="68677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B3EA0A4-EA42-F22C-F91C-B609AE1ACFF2}"/>
              </a:ext>
            </a:extLst>
          </p:cNvPr>
          <p:cNvGrpSpPr>
            <a:grpSpLocks noChangeAspect="1"/>
          </p:cNvGrpSpPr>
          <p:nvPr/>
        </p:nvGrpSpPr>
        <p:grpSpPr>
          <a:xfrm>
            <a:off x="134725" y="125025"/>
            <a:ext cx="8845126" cy="6561474"/>
            <a:chOff x="134725" y="139842"/>
            <a:chExt cx="9484150" cy="7035515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5D1A17E-FC57-8C82-E950-EFB391E0AB4B}"/>
                </a:ext>
              </a:extLst>
            </p:cNvPr>
            <p:cNvSpPr/>
            <p:nvPr/>
          </p:nvSpPr>
          <p:spPr>
            <a:xfrm>
              <a:off x="134725" y="139842"/>
              <a:ext cx="9484150" cy="7035515"/>
            </a:xfrm>
            <a:custGeom>
              <a:avLst/>
              <a:gdLst/>
              <a:ahLst/>
              <a:cxnLst/>
              <a:rect l="l" t="t" r="r" b="b"/>
              <a:pathLst>
                <a:path w="9484150" h="7035515">
                  <a:moveTo>
                    <a:pt x="0" y="0"/>
                  </a:moveTo>
                  <a:lnTo>
                    <a:pt x="9484150" y="0"/>
                  </a:lnTo>
                  <a:lnTo>
                    <a:pt x="9484150" y="7035516"/>
                  </a:lnTo>
                  <a:lnTo>
                    <a:pt x="0" y="703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C6C828B5-41B0-E35E-DB5F-5EDF05794155}"/>
                </a:ext>
              </a:extLst>
            </p:cNvPr>
            <p:cNvSpPr txBox="1"/>
            <p:nvPr/>
          </p:nvSpPr>
          <p:spPr>
            <a:xfrm>
              <a:off x="774326" y="749760"/>
              <a:ext cx="3898186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Music is made up of different sounds.</a:t>
              </a: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68AA1133-B873-79DA-D7A9-D49520CDA205}"/>
                </a:ext>
              </a:extLst>
            </p:cNvPr>
            <p:cNvSpPr txBox="1"/>
            <p:nvPr/>
          </p:nvSpPr>
          <p:spPr>
            <a:xfrm>
              <a:off x="5251264" y="749760"/>
              <a:ext cx="3759560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Sounds can be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low.</a:t>
              </a:r>
            </a:p>
          </p:txBody>
        </p:sp>
      </p:grpSp>
      <p:pic>
        <p:nvPicPr>
          <p:cNvPr id="19" name="Picture 18" descr="Child playing in the sheets">
            <a:extLst>
              <a:ext uri="{FF2B5EF4-FFF2-40B4-BE49-F238E27FC236}">
                <a16:creationId xmlns:a16="http://schemas.microsoft.com/office/drawing/2014/main" id="{E6754DD4-DCDA-0706-A439-9F0DCB550A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717" y="3429000"/>
            <a:ext cx="3764552" cy="2486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D5F64D-FC5C-3AAB-324B-0FBADC080045}"/>
              </a:ext>
            </a:extLst>
          </p:cNvPr>
          <p:cNvSpPr txBox="1"/>
          <p:nvPr/>
        </p:nvSpPr>
        <p:spPr>
          <a:xfrm>
            <a:off x="632731" y="3430539"/>
            <a:ext cx="3764552" cy="2486025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93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High and Low Sounds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69CAF9-3617-F1C6-FF2D-C1994CCD85B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Sounds can be high or 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4B3FC-93A1-8437-D49A-58752AA819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067" y="3351013"/>
            <a:ext cx="2372605" cy="30704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29D476-77C0-16A5-851F-1FE8732B9AC3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079011" y="4446728"/>
            <a:ext cx="1150146" cy="216000"/>
            <a:chOff x="3523898" y="2901827"/>
            <a:chExt cx="2059692" cy="386815"/>
          </a:xfrm>
        </p:grpSpPr>
        <p:pic>
          <p:nvPicPr>
            <p:cNvPr id="5" name="Picture 4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EEF142CA-D766-7522-25FA-9E2B48A2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9F1D98-8C93-364F-5AAF-FBF3BCC84FCE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0" name="Australian Animals are All Around - Low to High Gliss.mp3">
            <a:hlinkClick r:id="" action="ppaction://media"/>
            <a:extLst>
              <a:ext uri="{FF2B5EF4-FFF2-40B4-BE49-F238E27FC236}">
                <a16:creationId xmlns:a16="http://schemas.microsoft.com/office/drawing/2014/main" id="{ECDDA84F-C05C-873A-6935-9DDA5C891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0759" y="125508"/>
            <a:ext cx="812800" cy="812800"/>
          </a:xfrm>
          <a:prstGeom prst="rect">
            <a:avLst/>
          </a:prstGeom>
        </p:spPr>
      </p:pic>
      <p:pic>
        <p:nvPicPr>
          <p:cNvPr id="11" name="Australian Animals are All Around - High to Low Gliss.mp3">
            <a:hlinkClick r:id="" action="ppaction://media"/>
            <a:extLst>
              <a:ext uri="{FF2B5EF4-FFF2-40B4-BE49-F238E27FC236}">
                <a16:creationId xmlns:a16="http://schemas.microsoft.com/office/drawing/2014/main" id="{D7CE83CF-45E7-C70D-CF3E-9AC9898937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567" y="125508"/>
            <a:ext cx="812800" cy="812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04E9A9-C464-AB7B-FF0F-9E88E7910C0F}"/>
              </a:ext>
            </a:extLst>
          </p:cNvPr>
          <p:cNvSpPr/>
          <p:nvPr/>
        </p:nvSpPr>
        <p:spPr>
          <a:xfrm>
            <a:off x="469724" y="2339587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7DE14B-9502-B879-810B-C6BF5982306B}"/>
              </a:ext>
            </a:extLst>
          </p:cNvPr>
          <p:cNvSpPr/>
          <p:nvPr/>
        </p:nvSpPr>
        <p:spPr>
          <a:xfrm>
            <a:off x="469724" y="2353905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pic>
        <p:nvPicPr>
          <p:cNvPr id="16" name="Picture 15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17CF1E43-BDD3-DE23-6046-432EC779EC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0901" y="2047422"/>
            <a:ext cx="3733799" cy="4261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91C825-176A-895B-EAC1-CE09E9D1A7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4660901" y="2057400"/>
            <a:ext cx="4064573" cy="42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1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586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8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8" presetClass="emph" presetSubtype="0" fill="hold" nodeType="click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3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807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8" presetClass="emph" presetSubtype="0" fill="hold" nodeType="click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586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8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8" presetClass="emph" presetSubtype="0" fill="hold" nodeType="click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807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8A719-7444-57EB-7DFB-66B7ADCE59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High and Low Sounds</a:t>
            </a:r>
          </a:p>
        </p:txBody>
      </p:sp>
      <p:pic>
        <p:nvPicPr>
          <p:cNvPr id="7" name="Picture 6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8CAA54DF-72AD-A255-53AF-D1F96912B1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734" y="2069256"/>
            <a:ext cx="3733799" cy="4261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66B23C-166D-9748-D16C-C3E6F99EA9C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4832191" y="2093910"/>
            <a:ext cx="4064573" cy="4264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488DF-9359-CB5D-3D1A-74AEF35662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033" y="3345598"/>
            <a:ext cx="2372605" cy="30704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EF1F51-00FB-77DA-A08D-BF748813B4B9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076369" y="4422034"/>
            <a:ext cx="1150146" cy="216000"/>
            <a:chOff x="3523898" y="2901827"/>
            <a:chExt cx="2059692" cy="386815"/>
          </a:xfrm>
        </p:grpSpPr>
        <p:pic>
          <p:nvPicPr>
            <p:cNvPr id="11" name="Picture 10" descr="A black clock face with a point&#10;&#10;AI-generated content may be incorrect.">
              <a:extLst>
                <a:ext uri="{FF2B5EF4-FFF2-40B4-BE49-F238E27FC236}">
                  <a16:creationId xmlns:a16="http://schemas.microsoft.com/office/drawing/2014/main" id="{7892794C-E25C-3D8F-2CF8-6CCA0D3CC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614" r="5882" b="33384"/>
            <a:stretch>
              <a:fillRect/>
            </a:stretch>
          </p:blipFill>
          <p:spPr>
            <a:xfrm>
              <a:off x="4319234" y="2901827"/>
              <a:ext cx="1264356" cy="33250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054D82-6707-8FA5-0757-42DEFAD3F76A}"/>
                </a:ext>
              </a:extLst>
            </p:cNvPr>
            <p:cNvSpPr/>
            <p:nvPr/>
          </p:nvSpPr>
          <p:spPr>
            <a:xfrm>
              <a:off x="3523898" y="2908632"/>
              <a:ext cx="1256286" cy="380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04B45B1-8469-CFBC-A98C-01654D991630}"/>
              </a:ext>
            </a:extLst>
          </p:cNvPr>
          <p:cNvSpPr/>
          <p:nvPr/>
        </p:nvSpPr>
        <p:spPr>
          <a:xfrm>
            <a:off x="1844379" y="2369089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D308251-B33E-EC43-8089-B6DCBEE05696}"/>
              </a:ext>
            </a:extLst>
          </p:cNvPr>
          <p:cNvSpPr/>
          <p:nvPr/>
        </p:nvSpPr>
        <p:spPr>
          <a:xfrm>
            <a:off x="1844379" y="1171953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pic>
        <p:nvPicPr>
          <p:cNvPr id="17" name="Australian Animals are All Around - Low Sounds 1.mp3">
            <a:hlinkClick r:id="" action="ppaction://media"/>
            <a:extLst>
              <a:ext uri="{FF2B5EF4-FFF2-40B4-BE49-F238E27FC236}">
                <a16:creationId xmlns:a16="http://schemas.microsoft.com/office/drawing/2014/main" id="{4CE33694-99A9-FD8E-363A-968784087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0834" y="1141508"/>
            <a:ext cx="812800" cy="812800"/>
          </a:xfrm>
          <a:prstGeom prst="rect">
            <a:avLst/>
          </a:prstGeom>
        </p:spPr>
      </p:pic>
      <p:pic>
        <p:nvPicPr>
          <p:cNvPr id="19" name="Australian Animals are All Around -  High Sounds 1.mp3">
            <a:hlinkClick r:id="" action="ppaction://media"/>
            <a:extLst>
              <a:ext uri="{FF2B5EF4-FFF2-40B4-BE49-F238E27FC236}">
                <a16:creationId xmlns:a16="http://schemas.microsoft.com/office/drawing/2014/main" id="{0916D50D-5652-4CC3-10CC-CE9F563EBF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0461" y="1116854"/>
            <a:ext cx="812800" cy="812800"/>
          </a:xfrm>
          <a:prstGeom prst="rect">
            <a:avLst/>
          </a:prstGeom>
        </p:spPr>
      </p:pic>
      <p:pic>
        <p:nvPicPr>
          <p:cNvPr id="20" name="Australian Animals are All Around -  High Sounds 2.mp3">
            <a:hlinkClick r:id="" action="ppaction://media"/>
            <a:extLst>
              <a:ext uri="{FF2B5EF4-FFF2-40B4-BE49-F238E27FC236}">
                <a16:creationId xmlns:a16="http://schemas.microsoft.com/office/drawing/2014/main" id="{0991738B-79FC-034B-476A-2414674E35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50088" y="1141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306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0000">
                                          <p:cBhvr>
                                            <p:cTn id="1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06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3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208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remove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50000">
                                          <p:cBhvr>
                                            <p:cTn id="50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6" grpId="0" animBg="1"/>
          <p:bldP spid="1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1306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06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2086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0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5" grpId="1" animBg="1"/>
          <p:bldP spid="15" grpId="2" animBg="1"/>
          <p:bldP spid="16" grpId="0" animBg="1"/>
          <p:bldP spid="1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elephants in a field&#10;&#10;AI-generated content may be incorrect.">
            <a:extLst>
              <a:ext uri="{FF2B5EF4-FFF2-40B4-BE49-F238E27FC236}">
                <a16:creationId xmlns:a16="http://schemas.microsoft.com/office/drawing/2014/main" id="{04D4D932-A6CC-067A-B8D9-9259E73643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C5A5F977-4626-4460-FE40-5D544CA17D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302999"/>
            <a:ext cx="7077488" cy="5567880"/>
          </a:xfrm>
          <a:prstGeom prst="rect">
            <a:avLst/>
          </a:prstGeom>
        </p:spPr>
      </p:pic>
      <p:pic>
        <p:nvPicPr>
          <p:cNvPr id="3" name="Picture 2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3C726FC5-D2CE-F951-4F4E-74EB381679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1857" y="1561453"/>
            <a:ext cx="7502144" cy="5309426"/>
          </a:xfrm>
          <a:prstGeom prst="rect">
            <a:avLst/>
          </a:prstGeom>
        </p:spPr>
      </p:pic>
      <p:pic>
        <p:nvPicPr>
          <p:cNvPr id="6" name="Picture 5" descr="A cartoon of a child wearing a safari outfit&#10;&#10;AI-generated content may be incorrect.">
            <a:extLst>
              <a:ext uri="{FF2B5EF4-FFF2-40B4-BE49-F238E27FC236}">
                <a16:creationId xmlns:a16="http://schemas.microsoft.com/office/drawing/2014/main" id="{1A20D2F9-B2B4-93A0-5194-1A65152BD5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8856" y="2405911"/>
            <a:ext cx="3276600" cy="4452089"/>
          </a:xfrm>
          <a:prstGeom prst="rect">
            <a:avLst/>
          </a:prstGeom>
        </p:spPr>
      </p:pic>
      <p:pic>
        <p:nvPicPr>
          <p:cNvPr id="8" name="Picture 7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C53068AA-6A72-3B9E-6C62-9466AB229D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9187" y="2057400"/>
            <a:ext cx="3276600" cy="4800600"/>
          </a:xfrm>
          <a:prstGeom prst="rect">
            <a:avLst/>
          </a:prstGeom>
        </p:spPr>
      </p:pic>
      <p:pic>
        <p:nvPicPr>
          <p:cNvPr id="9" name="Picture 8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543AC12B-7891-5843-C28B-A424352FAD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1010"/>
          <a:stretch>
            <a:fillRect/>
          </a:stretch>
        </p:blipFill>
        <p:spPr>
          <a:xfrm>
            <a:off x="5332853" y="2057400"/>
            <a:ext cx="3489268" cy="4800600"/>
          </a:xfrm>
          <a:prstGeom prst="rect">
            <a:avLst/>
          </a:prstGeom>
        </p:spPr>
      </p:pic>
      <p:pic>
        <p:nvPicPr>
          <p:cNvPr id="7" name="IMSLP711621-PMLP6099-Carnaval_dos_animais_-_dervaux.mp3">
            <a:hlinkClick r:id="" action="ppaction://media"/>
            <a:extLst>
              <a:ext uri="{FF2B5EF4-FFF2-40B4-BE49-F238E27FC236}">
                <a16:creationId xmlns:a16="http://schemas.microsoft.com/office/drawing/2014/main" id="{156CD990-E559-89AB-ECAF-3A32F6FFE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"/>
                </p14:media>
              </p:ext>
            </p:extLst>
          </p:nvPr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288" y="307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0255 L 0.60746 -0.002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6" y="-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0093 L -0.59774 -0.002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91F5BA-5DDD-220D-5379-7BD1041021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Like an Elephant</a:t>
            </a:r>
          </a:p>
        </p:txBody>
      </p:sp>
      <p:pic>
        <p:nvPicPr>
          <p:cNvPr id="6" name="11760750-uhd_4096_2160_30fps.mp4">
            <a:hlinkClick r:id="" action="ppaction://media"/>
            <a:extLst>
              <a:ext uri="{FF2B5EF4-FFF2-40B4-BE49-F238E27FC236}">
                <a16:creationId xmlns:a16="http://schemas.microsoft.com/office/drawing/2014/main" id="{653B93B8-8610-4F89-7F60-E17638CA5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0" y="1258414"/>
            <a:ext cx="8230791" cy="4341171"/>
          </a:xfrm>
          <a:prstGeom prst="rect">
            <a:avLst/>
          </a:prstGeom>
        </p:spPr>
      </p:pic>
      <p:pic>
        <p:nvPicPr>
          <p:cNvPr id="5" name="IMSLP711621-PMLP6099-Carnaval_dos_animais_-_dervaux.mp3">
            <a:hlinkClick r:id="" action="ppaction://media"/>
            <a:extLst>
              <a:ext uri="{FF2B5EF4-FFF2-40B4-BE49-F238E27FC236}">
                <a16:creationId xmlns:a16="http://schemas.microsoft.com/office/drawing/2014/main" id="{F3CEDD10-3BA9-7D6B-8B5E-620CE5EE0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0"/>
                </p14:media>
              </p:ext>
            </p:extLst>
          </p:nvPr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63901" y="783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760750-uhd_4096_2160_30fps.mp4">
            <a:hlinkClick r:id="" action="ppaction://media"/>
            <a:extLst>
              <a:ext uri="{FF2B5EF4-FFF2-40B4-BE49-F238E27FC236}">
                <a16:creationId xmlns:a16="http://schemas.microsoft.com/office/drawing/2014/main" id="{E3899676-380F-F39D-6567-871D8EECA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679" y="2614316"/>
            <a:ext cx="7007681" cy="36960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F024F-2F46-62B1-C052-3164AB8BDB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High and Low Music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58BD15-E8C6-E67E-E8C9-C6C78904E3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42964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 music can be high and low.</a:t>
            </a:r>
          </a:p>
        </p:txBody>
      </p:sp>
      <p:pic>
        <p:nvPicPr>
          <p:cNvPr id="7" name="Picture 6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E2AF2099-370E-2F54-633A-5DD68C91B4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0"/>
          <a:stretch>
            <a:fillRect/>
          </a:stretch>
        </p:blipFill>
        <p:spPr>
          <a:xfrm>
            <a:off x="5806996" y="3741217"/>
            <a:ext cx="2805112" cy="256823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5FBAFD-4882-1C47-91A7-AB893D9ECDD5}"/>
              </a:ext>
            </a:extLst>
          </p:cNvPr>
          <p:cNvSpPr/>
          <p:nvPr/>
        </p:nvSpPr>
        <p:spPr>
          <a:xfrm>
            <a:off x="3078888" y="1113082"/>
            <a:ext cx="2987812" cy="873134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pic>
        <p:nvPicPr>
          <p:cNvPr id="11" name="Picture 10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32A54A55-DA91-066F-7ED9-A197E5518E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966" y="4243069"/>
            <a:ext cx="1809950" cy="2065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BDE64E-B4FA-C25F-7185-85E5622C1C4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6642608" y="4241702"/>
            <a:ext cx="1970292" cy="2067023"/>
          </a:xfrm>
          <a:prstGeom prst="rect">
            <a:avLst/>
          </a:prstGeom>
        </p:spPr>
      </p:pic>
      <p:pic>
        <p:nvPicPr>
          <p:cNvPr id="2" name="IMSLP711621-PMLP6099-Carnaval_dos_animais_-_dervaux.mp3">
            <a:hlinkClick r:id="" action="ppaction://media"/>
            <a:extLst>
              <a:ext uri="{FF2B5EF4-FFF2-40B4-BE49-F238E27FC236}">
                <a16:creationId xmlns:a16="http://schemas.microsoft.com/office/drawing/2014/main" id="{138EA4A3-EC98-63B9-A4B5-14A9200C71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0"/>
                </p14:media>
              </p:ext>
            </p:extLst>
          </p:nvPr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47792" y="51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F279C-A958-7EDB-B6B3-81ACF59C06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0929"/>
            <a:ext cx="8237538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Sounds can be high and _____.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3F06C5-CA26-8B44-7611-315B6D5878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High and Low Sounds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FDFE7-4C8F-E141-ACF9-B6985F9FA55B}"/>
              </a:ext>
            </a:extLst>
          </p:cNvPr>
          <p:cNvSpPr txBox="1"/>
          <p:nvPr/>
        </p:nvSpPr>
        <p:spPr>
          <a:xfrm>
            <a:off x="4909625" y="299641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971F7-4481-3CE2-73EF-03A263D55A27}"/>
              </a:ext>
            </a:extLst>
          </p:cNvPr>
          <p:cNvSpPr txBox="1"/>
          <p:nvPr/>
        </p:nvSpPr>
        <p:spPr>
          <a:xfrm>
            <a:off x="3911600" y="5181600"/>
            <a:ext cx="1422400" cy="723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4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6A489-A19E-46D8-4082-60475947246C}"/>
              </a:ext>
            </a:extLst>
          </p:cNvPr>
          <p:cNvSpPr txBox="1"/>
          <p:nvPr/>
        </p:nvSpPr>
        <p:spPr>
          <a:xfrm rot="359145">
            <a:off x="799597" y="5091003"/>
            <a:ext cx="1959076" cy="823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8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Elephant</a:t>
            </a:r>
          </a:p>
        </p:txBody>
      </p:sp>
      <p:pic>
        <p:nvPicPr>
          <p:cNvPr id="8" name="Picture 7" descr="A group of elephants in a field&#10;&#10;AI-generated content may be incorrect.">
            <a:extLst>
              <a:ext uri="{FF2B5EF4-FFF2-40B4-BE49-F238E27FC236}">
                <a16:creationId xmlns:a16="http://schemas.microsoft.com/office/drawing/2014/main" id="{4F3938FB-8EA8-3FA1-F005-4BDD72EA08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2456">
            <a:off x="1027227" y="3565094"/>
            <a:ext cx="1719885" cy="1545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B06BAE-7730-0B96-7F07-2329C5F0A4A5}"/>
              </a:ext>
            </a:extLst>
          </p:cNvPr>
          <p:cNvSpPr txBox="1"/>
          <p:nvPr/>
        </p:nvSpPr>
        <p:spPr>
          <a:xfrm rot="21442579">
            <a:off x="6385992" y="5092465"/>
            <a:ext cx="2022886" cy="823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8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20191D-7800-9A5A-D43B-BC67442BEF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 rot="21398772">
            <a:off x="6647360" y="3517384"/>
            <a:ext cx="1563891" cy="16406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FB1A086-6D70-C855-36F0-D436A94C675D}"/>
              </a:ext>
            </a:extLst>
          </p:cNvPr>
          <p:cNvGrpSpPr/>
          <p:nvPr/>
        </p:nvGrpSpPr>
        <p:grpSpPr>
          <a:xfrm>
            <a:off x="465137" y="2165487"/>
            <a:ext cx="8581844" cy="4230952"/>
            <a:chOff x="1584699" y="1803494"/>
            <a:chExt cx="8581844" cy="44267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756CC6-005F-914B-4766-2F4B5A60F2A5}"/>
                </a:ext>
              </a:extLst>
            </p:cNvPr>
            <p:cNvSpPr/>
            <p:nvPr/>
          </p:nvSpPr>
          <p:spPr>
            <a:xfrm>
              <a:off x="7270289" y="180349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AD5130-5A60-B3CD-DEA5-C47BB53A3B90}"/>
                </a:ext>
              </a:extLst>
            </p:cNvPr>
            <p:cNvSpPr/>
            <p:nvPr/>
          </p:nvSpPr>
          <p:spPr>
            <a:xfrm>
              <a:off x="1584699" y="180349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8DD66C-CBBC-94B8-D97E-E23F1C7468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7815" y="3565763"/>
            <a:ext cx="1328369" cy="15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E525F-C724-C5B2-DDED-78B1AFBF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kids in uniforms sitting on grass&#10;&#10;AI-generated content may be incorrect.">
            <a:extLst>
              <a:ext uri="{FF2B5EF4-FFF2-40B4-BE49-F238E27FC236}">
                <a16:creationId xmlns:a16="http://schemas.microsoft.com/office/drawing/2014/main" id="{5408E48D-93D8-0F9B-7942-D35803FC2A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9759"/>
            <a:ext cx="9144001" cy="68677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75E056-307D-58E8-09EE-9633733B29D0}"/>
              </a:ext>
            </a:extLst>
          </p:cNvPr>
          <p:cNvGrpSpPr>
            <a:grpSpLocks noChangeAspect="1"/>
          </p:cNvGrpSpPr>
          <p:nvPr/>
        </p:nvGrpSpPr>
        <p:grpSpPr>
          <a:xfrm>
            <a:off x="134725" y="125025"/>
            <a:ext cx="8845126" cy="6561474"/>
            <a:chOff x="134725" y="139842"/>
            <a:chExt cx="9484150" cy="7035515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FB3ACD0E-50FA-6119-4B43-8D191EB44545}"/>
                </a:ext>
              </a:extLst>
            </p:cNvPr>
            <p:cNvSpPr/>
            <p:nvPr/>
          </p:nvSpPr>
          <p:spPr>
            <a:xfrm>
              <a:off x="134725" y="139842"/>
              <a:ext cx="9484150" cy="7035515"/>
            </a:xfrm>
            <a:custGeom>
              <a:avLst/>
              <a:gdLst/>
              <a:ahLst/>
              <a:cxnLst/>
              <a:rect l="l" t="t" r="r" b="b"/>
              <a:pathLst>
                <a:path w="9484150" h="7035515">
                  <a:moveTo>
                    <a:pt x="0" y="0"/>
                  </a:moveTo>
                  <a:lnTo>
                    <a:pt x="9484150" y="0"/>
                  </a:lnTo>
                  <a:lnTo>
                    <a:pt x="9484150" y="7035516"/>
                  </a:lnTo>
                  <a:lnTo>
                    <a:pt x="0" y="703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CF58A432-A731-BF61-15B0-1D8D3FB500FA}"/>
                </a:ext>
              </a:extLst>
            </p:cNvPr>
            <p:cNvSpPr txBox="1"/>
            <p:nvPr/>
          </p:nvSpPr>
          <p:spPr>
            <a:xfrm>
              <a:off x="774326" y="749760"/>
              <a:ext cx="3898186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Music is made up of different sounds.</a:t>
              </a: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BAFC9FFA-B370-A108-A647-114544528AB1}"/>
                </a:ext>
              </a:extLst>
            </p:cNvPr>
            <p:cNvSpPr txBox="1"/>
            <p:nvPr/>
          </p:nvSpPr>
          <p:spPr>
            <a:xfrm>
              <a:off x="5251264" y="749760"/>
              <a:ext cx="3759560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Sounds can be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loud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soft.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9D2B44B-3264-C916-2741-DC752B5512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1823" y="3429000"/>
            <a:ext cx="3522222" cy="2442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58A8D-EC37-2A27-B850-56964490091A}"/>
              </a:ext>
            </a:extLst>
          </p:cNvPr>
          <p:cNvSpPr txBox="1"/>
          <p:nvPr/>
        </p:nvSpPr>
        <p:spPr>
          <a:xfrm>
            <a:off x="643972" y="3429000"/>
            <a:ext cx="3658206" cy="244226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34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FC585-78B1-8C2E-A51F-7C29DF7E1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safari outfit&#10;&#10;AI-generated content may be incorrect.">
            <a:extLst>
              <a:ext uri="{FF2B5EF4-FFF2-40B4-BE49-F238E27FC236}">
                <a16:creationId xmlns:a16="http://schemas.microsoft.com/office/drawing/2014/main" id="{4D89822A-3908-3816-9042-B823284941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4465" y="2326336"/>
            <a:ext cx="2930915" cy="3982389"/>
          </a:xfrm>
          <a:prstGeom prst="rect">
            <a:avLst/>
          </a:prstGeom>
        </p:spPr>
      </p:pic>
      <p:pic>
        <p:nvPicPr>
          <p:cNvPr id="6" name="Picture 5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9BAB1B02-5DA6-5B26-1444-AB5AE41137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1010"/>
          <a:stretch>
            <a:fillRect/>
          </a:stretch>
        </p:blipFill>
        <p:spPr>
          <a:xfrm>
            <a:off x="5304465" y="2014593"/>
            <a:ext cx="3121146" cy="429413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1030D9-014D-18DD-D935-B9F6CBB9C9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Loud and Soft Sounds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4187EA5-F64F-4496-2168-3699E913CEB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Sounds can be loud and soft.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7244779-315B-6C9A-1A02-7CD5B34F36C9}"/>
              </a:ext>
            </a:extLst>
          </p:cNvPr>
          <p:cNvSpPr/>
          <p:nvPr/>
        </p:nvSpPr>
        <p:spPr>
          <a:xfrm>
            <a:off x="469724" y="2339587"/>
            <a:ext cx="2987812" cy="10599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8D6872-F77B-293D-762B-D0CEB7CFF363}"/>
              </a:ext>
            </a:extLst>
          </p:cNvPr>
          <p:cNvSpPr/>
          <p:nvPr/>
        </p:nvSpPr>
        <p:spPr>
          <a:xfrm>
            <a:off x="469724" y="2354681"/>
            <a:ext cx="2987812" cy="10599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</a:t>
            </a:r>
          </a:p>
        </p:txBody>
      </p:sp>
      <p:pic>
        <p:nvPicPr>
          <p:cNvPr id="24" name="Australian Animals are All Around - Fanfare Soft.mp3">
            <a:hlinkClick r:id="" action="ppaction://media"/>
            <a:extLst>
              <a:ext uri="{FF2B5EF4-FFF2-40B4-BE49-F238E27FC236}">
                <a16:creationId xmlns:a16="http://schemas.microsoft.com/office/drawing/2014/main" id="{2C6FD293-F25D-33DD-40A7-D7C1BE760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9699" y="117073"/>
            <a:ext cx="812800" cy="812800"/>
          </a:xfrm>
          <a:prstGeom prst="rect">
            <a:avLst/>
          </a:prstGeom>
        </p:spPr>
      </p:pic>
      <p:pic>
        <p:nvPicPr>
          <p:cNvPr id="25" name="Australian Animals are All Around - Fanfare Loud.mp3">
            <a:hlinkClick r:id="" action="ppaction://media"/>
            <a:extLst>
              <a:ext uri="{FF2B5EF4-FFF2-40B4-BE49-F238E27FC236}">
                <a16:creationId xmlns:a16="http://schemas.microsoft.com/office/drawing/2014/main" id="{5FB10641-2C75-DF89-EB28-096E788691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1451" y="139521"/>
            <a:ext cx="812800" cy="812800"/>
          </a:xfrm>
          <a:prstGeom prst="rect">
            <a:avLst/>
          </a:prstGeom>
        </p:spPr>
      </p:pic>
      <p:pic>
        <p:nvPicPr>
          <p:cNvPr id="3" name="Picture 2" descr="A group of hands holding a tablet&#10;&#10;AI-generated content may be incorrect.">
            <a:extLst>
              <a:ext uri="{FF2B5EF4-FFF2-40B4-BE49-F238E27FC236}">
                <a16:creationId xmlns:a16="http://schemas.microsoft.com/office/drawing/2014/main" id="{1D3C69E4-2F40-E2E9-3D4D-B1F563A4A03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3392064"/>
            <a:ext cx="2095500" cy="3014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ED680F-6BF5-58C3-7A99-E1F3446700C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0314" y="4245625"/>
            <a:ext cx="336550" cy="3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40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-0.06366 " pathEditMode="relative" rAng="0" ptsTypes="AA" p14:bounceEnd="50000">
                                          <p:cBhvr>
                                            <p:cTn id="8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406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0.05602 " pathEditMode="relative" rAng="0" ptsTypes="AA">
                                          <p:cBhvr>
                                            <p:cTn id="28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showWhenStopped="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40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-0.06366 " pathEditMode="relative" rAng="0" ptsTypes="AA">
                                          <p:cBhvr>
                                            <p:cTn id="8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406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0.05602 " pathEditMode="relative" rAng="0" ptsTypes="AA">
                                          <p:cBhvr>
                                            <p:cTn id="28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showWhenStopped="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 showWhenStopped="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EF032-C6AC-B1A3-1ECD-363AC0BAE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earing a safari outfit&#10;&#10;AI-generated content may be incorrect.">
            <a:extLst>
              <a:ext uri="{FF2B5EF4-FFF2-40B4-BE49-F238E27FC236}">
                <a16:creationId xmlns:a16="http://schemas.microsoft.com/office/drawing/2014/main" id="{851F9928-AB67-1A36-8780-077ECB4BE4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4465" y="2326336"/>
            <a:ext cx="2930915" cy="3982389"/>
          </a:xfrm>
          <a:prstGeom prst="rect">
            <a:avLst/>
          </a:prstGeom>
        </p:spPr>
      </p:pic>
      <p:pic>
        <p:nvPicPr>
          <p:cNvPr id="15" name="Picture 14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AEE17670-80D2-FB91-E1C3-721E7B9DD1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1010"/>
          <a:stretch>
            <a:fillRect/>
          </a:stretch>
        </p:blipFill>
        <p:spPr>
          <a:xfrm>
            <a:off x="5304465" y="2014593"/>
            <a:ext cx="3121146" cy="429413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0F744-BEA6-D87D-9787-7C70309B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Loud and Soft Sounds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671B57-BA6F-75CA-0144-E41C4F0383A2}"/>
              </a:ext>
            </a:extLst>
          </p:cNvPr>
          <p:cNvSpPr/>
          <p:nvPr/>
        </p:nvSpPr>
        <p:spPr>
          <a:xfrm>
            <a:off x="2279522" y="2368343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7E1DAA-A775-D783-8554-4C495191349B}"/>
              </a:ext>
            </a:extLst>
          </p:cNvPr>
          <p:cNvSpPr/>
          <p:nvPr/>
        </p:nvSpPr>
        <p:spPr>
          <a:xfrm>
            <a:off x="2279522" y="1171207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b="1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Loud</a:t>
            </a:r>
          </a:p>
        </p:txBody>
      </p:sp>
      <p:pic>
        <p:nvPicPr>
          <p:cNvPr id="9" name="Picture 8" descr="A group of hands holding a tablet&#10;&#10;AI-generated content may be incorrect.">
            <a:extLst>
              <a:ext uri="{FF2B5EF4-FFF2-40B4-BE49-F238E27FC236}">
                <a16:creationId xmlns:a16="http://schemas.microsoft.com/office/drawing/2014/main" id="{B1BD23E6-54CD-5D26-09BB-D116C3FBD30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3392064"/>
            <a:ext cx="2095500" cy="3014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E9D63B-4AF5-3745-B25A-2D0DCAF2A76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0314" y="4245625"/>
            <a:ext cx="336550" cy="354360"/>
          </a:xfrm>
          <a:prstGeom prst="rect">
            <a:avLst/>
          </a:prstGeom>
        </p:spPr>
      </p:pic>
      <p:pic>
        <p:nvPicPr>
          <p:cNvPr id="12" name="Australian Animals are All Around - Loud and Soft sounds.mp3">
            <a:hlinkClick r:id="" action="ppaction://media"/>
            <a:extLst>
              <a:ext uri="{FF2B5EF4-FFF2-40B4-BE49-F238E27FC236}">
                <a16:creationId xmlns:a16="http://schemas.microsoft.com/office/drawing/2014/main" id="{3A90BB6D-46A7-C273-E5D7-1BF59125B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23995" y="142875"/>
            <a:ext cx="812800" cy="812800"/>
          </a:xfrm>
          <a:prstGeom prst="rect">
            <a:avLst/>
          </a:prstGeom>
        </p:spPr>
      </p:pic>
      <p:pic>
        <p:nvPicPr>
          <p:cNvPr id="13" name="Australian Animals are All Around - Loud and Soft sounds.mp3">
            <a:hlinkClick r:id="" action="ppaction://media"/>
            <a:extLst>
              <a:ext uri="{FF2B5EF4-FFF2-40B4-BE49-F238E27FC236}">
                <a16:creationId xmlns:a16="http://schemas.microsoft.com/office/drawing/2014/main" id="{69793BA1-B67A-A738-5579-9B9A3C0289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18126" y="142875"/>
            <a:ext cx="812800" cy="812800"/>
          </a:xfrm>
          <a:prstGeom prst="rect">
            <a:avLst/>
          </a:prstGeom>
        </p:spPr>
      </p:pic>
      <p:pic>
        <p:nvPicPr>
          <p:cNvPr id="14" name="Australian Animals are All Around - Loud and Soft sounds.mp3">
            <a:hlinkClick r:id="" action="ppaction://media"/>
            <a:extLst>
              <a:ext uri="{FF2B5EF4-FFF2-40B4-BE49-F238E27FC236}">
                <a16:creationId xmlns:a16="http://schemas.microsoft.com/office/drawing/2014/main" id="{99EF8E3F-7AE8-0E6C-1EBB-6574B914C6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2257" y="142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0.05602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337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-0.06366 " pathEditMode="relative" rAng="0" ptsTypes="AA" p14:bounceEnd="50000">
                                          <p:cBhvr>
                                            <p:cTn id="20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06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0.00139 0.05162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2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92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7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0.05602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3378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3.33333E-6 -0.06366 " pathEditMode="relative" rAng="0" ptsTypes="AA">
                                          <p:cBhvr>
                                            <p:cTn id="20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06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0.00139 0.05162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" y="2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92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7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36" y="138914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68835" y="-789706"/>
            <a:ext cx="10186739" cy="818949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2393479" y="2901779"/>
            <a:ext cx="3869717" cy="2690764"/>
            <a:chOff x="-28134" y="5464661"/>
            <a:chExt cx="3869717" cy="2690764"/>
          </a:xfrm>
        </p:grpSpPr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listened to music about ________.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A song is a kind of music that has: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elephants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s____ songs about animals.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nimals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parties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teachers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747123" y="1329661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animals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838589" y="3914644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ing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5478177">
              <a:off x="3005257" y="1492752"/>
              <a:ext cx="523646" cy="114360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5478177">
                <a:off x="2990871" y="1478358"/>
                <a:ext cx="551698" cy="1171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299886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1138272">
                <a:off x="2961361" y="298448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58C9A1-32C4-283F-ACA0-4E9759833285}"/>
              </a:ext>
            </a:extLst>
          </p:cNvPr>
          <p:cNvSpPr txBox="1"/>
          <p:nvPr/>
        </p:nvSpPr>
        <p:spPr>
          <a:xfrm rot="21415995">
            <a:off x="2377671" y="95582"/>
            <a:ext cx="22783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E3D52E-668D-C6EA-4B71-391409161CB2}"/>
              </a:ext>
            </a:extLst>
          </p:cNvPr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545A2251-D1B2-5915-B57F-028ABA0768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-23642" y="533205"/>
            <a:ext cx="7700728" cy="6338863"/>
          </a:xfrm>
          <a:prstGeom prst="rect">
            <a:avLst/>
          </a:prstGeom>
        </p:spPr>
      </p:pic>
      <p:pic>
        <p:nvPicPr>
          <p:cNvPr id="4" name="Picture 3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D43129C7-B2EF-D449-992D-4C002A5849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814" y="851187"/>
            <a:ext cx="8851760" cy="6020881"/>
          </a:xfrm>
          <a:prstGeom prst="rect">
            <a:avLst/>
          </a:prstGeom>
        </p:spPr>
      </p:pic>
      <p:pic>
        <p:nvPicPr>
          <p:cNvPr id="5" name="Picture 4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B77DD450-94E9-57AD-EF82-2A508CA344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799" y="1689727"/>
            <a:ext cx="4243419" cy="5168274"/>
          </a:xfrm>
          <a:prstGeom prst="rect">
            <a:avLst/>
          </a:prstGeom>
        </p:spPr>
      </p:pic>
      <p:pic>
        <p:nvPicPr>
          <p:cNvPr id="2" name="lion-dance-drum-beats-celebration-with-asian-style-231017.mp3">
            <a:hlinkClick r:id="" action="ppaction://media"/>
            <a:extLst>
              <a:ext uri="{FF2B5EF4-FFF2-40B4-BE49-F238E27FC236}">
                <a16:creationId xmlns:a16="http://schemas.microsoft.com/office/drawing/2014/main" id="{3BF010A4-ABB6-7F24-5B0A-2722F1A00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9587" y="112737"/>
            <a:ext cx="812800" cy="812800"/>
          </a:xfrm>
          <a:prstGeom prst="rect">
            <a:avLst/>
          </a:prstGeom>
        </p:spPr>
      </p:pic>
      <p:pic>
        <p:nvPicPr>
          <p:cNvPr id="8" name="Picture 7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CA6AA490-494E-9A7D-496E-7BB2260C066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298" y="1940283"/>
            <a:ext cx="4308955" cy="4917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93DAB-01C2-0B8D-A9A4-EE6283ABF2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142344" y="1982668"/>
            <a:ext cx="4585350" cy="48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255 L 0.60747 -0.002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6" y="-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0093 L -0.60139 -4.8148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51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C027B-0836-7312-62A8-87643039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on">
            <a:hlinkClick r:id="" action="ppaction://media"/>
            <a:extLst>
              <a:ext uri="{FF2B5EF4-FFF2-40B4-BE49-F238E27FC236}">
                <a16:creationId xmlns:a16="http://schemas.microsoft.com/office/drawing/2014/main" id="{35C9650F-F219-042C-13A4-EA6A2A93BF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800" y="1268413"/>
            <a:ext cx="8208963" cy="461754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E582F-5535-021B-E2EE-9B36F6B976A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Like a Lion</a:t>
            </a:r>
          </a:p>
        </p:txBody>
      </p:sp>
      <p:pic>
        <p:nvPicPr>
          <p:cNvPr id="2" name="lion">
            <a:hlinkClick r:id="" action="ppaction://media"/>
            <a:extLst>
              <a:ext uri="{FF2B5EF4-FFF2-40B4-BE49-F238E27FC236}">
                <a16:creationId xmlns:a16="http://schemas.microsoft.com/office/drawing/2014/main" id="{622AC9F3-FB80-B072-59A2-D667F0D0AE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799" y="1268413"/>
            <a:ext cx="8208963" cy="4617542"/>
          </a:xfrm>
          <a:prstGeom prst="rect">
            <a:avLst/>
          </a:prstGeom>
        </p:spPr>
      </p:pic>
      <p:pic>
        <p:nvPicPr>
          <p:cNvPr id="5" name="lion-roar-sound-effect-324751.mp3">
            <a:hlinkClick r:id="" action="ppaction://media"/>
            <a:extLst>
              <a:ext uri="{FF2B5EF4-FFF2-40B4-BE49-F238E27FC236}">
                <a16:creationId xmlns:a16="http://schemas.microsoft.com/office/drawing/2014/main" id="{733C21AD-51BA-1F29-07A2-FB5BE2C3FF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43040" y="54122"/>
            <a:ext cx="812800" cy="812800"/>
          </a:xfrm>
          <a:prstGeom prst="rect">
            <a:avLst/>
          </a:prstGeom>
        </p:spPr>
      </p:pic>
      <p:pic>
        <p:nvPicPr>
          <p:cNvPr id="6" name="lion-dance-drum-beats-celebration-with-asian-style-231017.mp3">
            <a:hlinkClick r:id="" action="ppaction://media"/>
            <a:extLst>
              <a:ext uri="{FF2B5EF4-FFF2-40B4-BE49-F238E27FC236}">
                <a16:creationId xmlns:a16="http://schemas.microsoft.com/office/drawing/2014/main" id="{0A3A9A82-10C6-6F46-E75E-081CD8B814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0687" y="541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3939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3939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2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on">
            <a:hlinkClick r:id="" action="ppaction://media"/>
            <a:extLst>
              <a:ext uri="{FF2B5EF4-FFF2-40B4-BE49-F238E27FC236}">
                <a16:creationId xmlns:a16="http://schemas.microsoft.com/office/drawing/2014/main" id="{8364B173-CE8D-CFF9-D95C-583FBCF75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1" y="2073832"/>
            <a:ext cx="7502378" cy="42200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F2C89-8228-EC3A-9FCC-FC598FE655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Loud and Soft Music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68A1D-26A4-CA86-A6DA-782629D372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 music can be loud or soft.</a:t>
            </a:r>
          </a:p>
        </p:txBody>
      </p:sp>
      <p:pic>
        <p:nvPicPr>
          <p:cNvPr id="5" name="Picture 4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8DD4E508-74A0-5B41-72D7-C2D55BBABB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0"/>
          <a:stretch>
            <a:fillRect/>
          </a:stretch>
        </p:blipFill>
        <p:spPr>
          <a:xfrm>
            <a:off x="5819644" y="3727149"/>
            <a:ext cx="2805112" cy="2568238"/>
          </a:xfrm>
          <a:prstGeom prst="rect">
            <a:avLst/>
          </a:prstGeom>
        </p:spPr>
      </p:pic>
      <p:pic>
        <p:nvPicPr>
          <p:cNvPr id="6" name="Picture 5" descr="Cartoon of a child in safari attire&#10;&#10;AI-generated content may be incorrect.">
            <a:extLst>
              <a:ext uri="{FF2B5EF4-FFF2-40B4-BE49-F238E27FC236}">
                <a16:creationId xmlns:a16="http://schemas.microsoft.com/office/drawing/2014/main" id="{E208710F-7C4B-6AC3-F15D-E9E30A1935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8492" y="3903438"/>
            <a:ext cx="2133818" cy="2391401"/>
          </a:xfrm>
          <a:prstGeom prst="rect">
            <a:avLst/>
          </a:prstGeom>
        </p:spPr>
      </p:pic>
      <p:pic>
        <p:nvPicPr>
          <p:cNvPr id="7" name="Picture 6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FEA041B6-B79D-641F-FEAE-B2C1CFF9686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1010"/>
          <a:stretch>
            <a:fillRect/>
          </a:stretch>
        </p:blipFill>
        <p:spPr>
          <a:xfrm>
            <a:off x="6815368" y="3956132"/>
            <a:ext cx="1700065" cy="233898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5CDA13-FB5B-EC1F-D227-DE1C3BDCFC8B}"/>
              </a:ext>
            </a:extLst>
          </p:cNvPr>
          <p:cNvSpPr/>
          <p:nvPr/>
        </p:nvSpPr>
        <p:spPr>
          <a:xfrm>
            <a:off x="3078888" y="1113082"/>
            <a:ext cx="2987812" cy="873134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Loud</a:t>
            </a:r>
          </a:p>
        </p:txBody>
      </p:sp>
      <p:pic>
        <p:nvPicPr>
          <p:cNvPr id="9" name="lion-dance-drum-beats-celebration-with-asian-style-231017.mp3">
            <a:hlinkClick r:id="" action="ppaction://media"/>
            <a:extLst>
              <a:ext uri="{FF2B5EF4-FFF2-40B4-BE49-F238E27FC236}">
                <a16:creationId xmlns:a16="http://schemas.microsoft.com/office/drawing/2014/main" id="{5B2E227A-BD8A-ECC0-B470-2A242A48CC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1956" y="416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2CB5-DDD9-7EBA-C0F3-2A32CEDF0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of kids in uniforms sitting on grass&#10;&#10;AI-generated content may be incorrect.">
            <a:extLst>
              <a:ext uri="{FF2B5EF4-FFF2-40B4-BE49-F238E27FC236}">
                <a16:creationId xmlns:a16="http://schemas.microsoft.com/office/drawing/2014/main" id="{FF96C835-E804-438D-03D7-CF02254B09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9759"/>
            <a:ext cx="9144001" cy="68677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E7EC2E8-2C4F-B378-D4AB-3BCBD4B3227E}"/>
              </a:ext>
            </a:extLst>
          </p:cNvPr>
          <p:cNvGrpSpPr>
            <a:grpSpLocks/>
          </p:cNvGrpSpPr>
          <p:nvPr/>
        </p:nvGrpSpPr>
        <p:grpSpPr>
          <a:xfrm>
            <a:off x="134725" y="125025"/>
            <a:ext cx="8845126" cy="6561474"/>
            <a:chOff x="134725" y="139842"/>
            <a:chExt cx="9484150" cy="7035515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CF361765-6F3E-3CD0-24EC-5D45516697A2}"/>
                </a:ext>
              </a:extLst>
            </p:cNvPr>
            <p:cNvSpPr/>
            <p:nvPr/>
          </p:nvSpPr>
          <p:spPr>
            <a:xfrm>
              <a:off x="134725" y="139842"/>
              <a:ext cx="9484150" cy="7035515"/>
            </a:xfrm>
            <a:custGeom>
              <a:avLst/>
              <a:gdLst/>
              <a:ahLst/>
              <a:cxnLst/>
              <a:rect l="l" t="t" r="r" b="b"/>
              <a:pathLst>
                <a:path w="9484150" h="7035515">
                  <a:moveTo>
                    <a:pt x="0" y="0"/>
                  </a:moveTo>
                  <a:lnTo>
                    <a:pt x="9484150" y="0"/>
                  </a:lnTo>
                  <a:lnTo>
                    <a:pt x="9484150" y="7035516"/>
                  </a:lnTo>
                  <a:lnTo>
                    <a:pt x="0" y="703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E109867F-E685-0CD0-52D3-02BA63DF5F46}"/>
                </a:ext>
              </a:extLst>
            </p:cNvPr>
            <p:cNvSpPr txBox="1"/>
            <p:nvPr/>
          </p:nvSpPr>
          <p:spPr>
            <a:xfrm>
              <a:off x="774326" y="749760"/>
              <a:ext cx="3898186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Music is made up of different sounds.</a:t>
              </a: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53A903F3-6A2C-1E27-10D6-88488A431B7D}"/>
                </a:ext>
              </a:extLst>
            </p:cNvPr>
            <p:cNvSpPr txBox="1"/>
            <p:nvPr/>
          </p:nvSpPr>
          <p:spPr>
            <a:xfrm>
              <a:off x="5251264" y="749760"/>
              <a:ext cx="3759560" cy="2376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Sounds can be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fast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kumimoji="0" lang="en-GB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slow.</a:t>
              </a:r>
            </a:p>
          </p:txBody>
        </p:sp>
      </p:grpSp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251BF40D-0E65-12A8-A25A-B11ACE9739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23"/>
          <a:stretch>
            <a:fillRect/>
          </a:stretch>
        </p:blipFill>
        <p:spPr>
          <a:xfrm>
            <a:off x="4906521" y="3276599"/>
            <a:ext cx="3506248" cy="2625001"/>
          </a:xfrm>
          <a:prstGeom prst="rect">
            <a:avLst/>
          </a:prstGeom>
        </p:spPr>
      </p:pic>
      <p:pic>
        <p:nvPicPr>
          <p:cNvPr id="11" name="Picture 10" descr="Cheetah running quickly with motion blur">
            <a:extLst>
              <a:ext uri="{FF2B5EF4-FFF2-40B4-BE49-F238E27FC236}">
                <a16:creationId xmlns:a16="http://schemas.microsoft.com/office/drawing/2014/main" id="{FF7429EB-75A5-243C-5142-FAC400B7E8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232" y="3276599"/>
            <a:ext cx="3608208" cy="26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89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96FE5-1EE5-C4A3-68E8-2864E215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B3D054-6DF8-4D91-05A4-E2D75FC4D31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Fast and Slow Sounds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75D31C-A606-90C2-3A52-40BE7CBF9D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Sounds can be fast or slow.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9632BFE-1DD3-69D2-8EBF-3C95D27DAB09}"/>
              </a:ext>
            </a:extLst>
          </p:cNvPr>
          <p:cNvSpPr/>
          <p:nvPr/>
        </p:nvSpPr>
        <p:spPr>
          <a:xfrm>
            <a:off x="469724" y="2339587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D1B832-1D1C-1A43-7B0D-88A77E7BBCE5}"/>
              </a:ext>
            </a:extLst>
          </p:cNvPr>
          <p:cNvSpPr/>
          <p:nvPr/>
        </p:nvSpPr>
        <p:spPr>
          <a:xfrm>
            <a:off x="469724" y="2345453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</a:t>
            </a:r>
          </a:p>
        </p:txBody>
      </p:sp>
      <p:pic>
        <p:nvPicPr>
          <p:cNvPr id="16" name="Picture 15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2AC3FAB5-442F-08F6-3F4C-DE63B91DF0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0901" y="2047422"/>
            <a:ext cx="3733799" cy="4261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04FE2B-EED0-1162-B24F-20851291231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4740100" y="2044602"/>
            <a:ext cx="4064573" cy="4264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DB30B-D283-6D3A-B893-4D486DEE06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327" y="3260082"/>
            <a:ext cx="2434348" cy="315034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3E3A0C6-BADA-696F-69F0-A1F1155B5CBE}"/>
              </a:ext>
            </a:extLst>
          </p:cNvPr>
          <p:cNvSpPr/>
          <p:nvPr/>
        </p:nvSpPr>
        <p:spPr>
          <a:xfrm>
            <a:off x="1007504" y="3750197"/>
            <a:ext cx="1411298" cy="1147662"/>
          </a:xfrm>
          <a:prstGeom prst="roundRect">
            <a:avLst>
              <a:gd name="adj" fmla="val 2084"/>
            </a:avLst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2" name="numbers">
            <a:hlinkClick r:id="" action="ppaction://media"/>
            <a:extLst>
              <a:ext uri="{FF2B5EF4-FFF2-40B4-BE49-F238E27FC236}">
                <a16:creationId xmlns:a16="http://schemas.microsoft.com/office/drawing/2014/main" id="{013E358F-0EB3-4798-5256-AE3A939DE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3207" y="3942221"/>
            <a:ext cx="1253460" cy="705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68039D-5778-296C-0202-DC58FBFDF62A}"/>
              </a:ext>
            </a:extLst>
          </p:cNvPr>
          <p:cNvSpPr txBox="1"/>
          <p:nvPr/>
        </p:nvSpPr>
        <p:spPr>
          <a:xfrm>
            <a:off x="1027966" y="3787066"/>
            <a:ext cx="1370373" cy="91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400" i="0">
                <a:latin typeface="Digital-7" panose="02000000000000000000" pitchFamily="2" charset="0"/>
                <a:cs typeface="Calibri"/>
              </a:rPr>
              <a:t>250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7B7C-63A9-56C3-CD64-C63228A89821}"/>
              </a:ext>
            </a:extLst>
          </p:cNvPr>
          <p:cNvSpPr txBox="1"/>
          <p:nvPr/>
        </p:nvSpPr>
        <p:spPr>
          <a:xfrm>
            <a:off x="1027966" y="3838076"/>
            <a:ext cx="1370373" cy="91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400" i="0" dirty="0">
                <a:latin typeface="Digital-7" panose="02000000000000000000" pitchFamily="2" charset="0"/>
                <a:cs typeface="Calibri"/>
              </a:rPr>
              <a:t>003</a:t>
            </a:r>
          </a:p>
        </p:txBody>
      </p:sp>
      <p:pic>
        <p:nvPicPr>
          <p:cNvPr id="5" name="Australian Animals are All Around - Fast and Slow Sounds.mp3">
            <a:hlinkClick r:id="" action="ppaction://media"/>
            <a:extLst>
              <a:ext uri="{FF2B5EF4-FFF2-40B4-BE49-F238E27FC236}">
                <a16:creationId xmlns:a16="http://schemas.microsoft.com/office/drawing/2014/main" id="{1FF71232-777A-2366-EBF2-95C05B3E7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7963" y="125508"/>
            <a:ext cx="812800" cy="812800"/>
          </a:xfrm>
          <a:prstGeom prst="rect">
            <a:avLst/>
          </a:prstGeom>
        </p:spPr>
      </p:pic>
      <p:pic>
        <p:nvPicPr>
          <p:cNvPr id="8" name="Australian Animals are All Around - Fast and Slow Sounds.mp3">
            <a:hlinkClick r:id="" action="ppaction://media"/>
            <a:extLst>
              <a:ext uri="{FF2B5EF4-FFF2-40B4-BE49-F238E27FC236}">
                <a16:creationId xmlns:a16="http://schemas.microsoft.com/office/drawing/2014/main" id="{ECCA2B83-3E52-07D6-3407-99A0281F30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43570" y="125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4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3" grpId="0" animBg="1"/>
      <p:bldP spid="3" grpId="1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EF515-777D-C387-7EFE-79B48CFD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6D8138-A67F-CF7B-E536-AFCB260DBBE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327" y="3260082"/>
            <a:ext cx="2434348" cy="315034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D40DD-574F-FCD2-01BB-D613843CF5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Fast and Slow Sounds</a:t>
            </a:r>
          </a:p>
        </p:txBody>
      </p:sp>
      <p:pic>
        <p:nvPicPr>
          <p:cNvPr id="2" name="Australian Animals are All Around - Fast and Slow Sounds.mp3">
            <a:hlinkClick r:id="" action="ppaction://media"/>
            <a:extLst>
              <a:ext uri="{FF2B5EF4-FFF2-40B4-BE49-F238E27FC236}">
                <a16:creationId xmlns:a16="http://schemas.microsoft.com/office/drawing/2014/main" id="{67180839-C67A-FD81-1177-3A3203EA6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29377" y="118221"/>
            <a:ext cx="812800" cy="812800"/>
          </a:xfrm>
          <a:prstGeom prst="rect">
            <a:avLst/>
          </a:prstGeom>
        </p:spPr>
      </p:pic>
      <p:pic>
        <p:nvPicPr>
          <p:cNvPr id="5" name="Australian Animals are All Around - Fast and Slow Sounds.mp3">
            <a:hlinkClick r:id="" action="ppaction://media"/>
            <a:extLst>
              <a:ext uri="{FF2B5EF4-FFF2-40B4-BE49-F238E27FC236}">
                <a16:creationId xmlns:a16="http://schemas.microsoft.com/office/drawing/2014/main" id="{1AA0594B-5F39-12F3-6B24-7675EE3086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21555" y="118221"/>
            <a:ext cx="812800" cy="812800"/>
          </a:xfrm>
          <a:prstGeom prst="rect">
            <a:avLst/>
          </a:prstGeom>
        </p:spPr>
      </p:pic>
      <p:pic>
        <p:nvPicPr>
          <p:cNvPr id="6" name="Australian Animals are All Around - Fast and Slow Sounds.mp3">
            <a:hlinkClick r:id="" action="ppaction://media"/>
            <a:extLst>
              <a:ext uri="{FF2B5EF4-FFF2-40B4-BE49-F238E27FC236}">
                <a16:creationId xmlns:a16="http://schemas.microsoft.com/office/drawing/2014/main" id="{3BD0D662-0595-5DCB-7568-DB2C8D924A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3733" y="118221"/>
            <a:ext cx="812800" cy="8128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9EFE6A-3440-2E91-A237-9CE6891FE447}"/>
              </a:ext>
            </a:extLst>
          </p:cNvPr>
          <p:cNvSpPr/>
          <p:nvPr/>
        </p:nvSpPr>
        <p:spPr>
          <a:xfrm>
            <a:off x="2279522" y="2368343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C69528-847A-F313-964A-069451FEB083}"/>
              </a:ext>
            </a:extLst>
          </p:cNvPr>
          <p:cNvSpPr/>
          <p:nvPr/>
        </p:nvSpPr>
        <p:spPr>
          <a:xfrm>
            <a:off x="2279522" y="1171207"/>
            <a:ext cx="2987812" cy="1059911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DB79CA7-1708-2312-90BE-74AB41B4E6B6}"/>
              </a:ext>
            </a:extLst>
          </p:cNvPr>
          <p:cNvSpPr/>
          <p:nvPr/>
        </p:nvSpPr>
        <p:spPr>
          <a:xfrm>
            <a:off x="1014386" y="3749977"/>
            <a:ext cx="1413163" cy="1140032"/>
          </a:xfrm>
          <a:prstGeom prst="roundRect">
            <a:avLst>
              <a:gd name="adj" fmla="val 2084"/>
            </a:avLst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2" name="numbers">
            <a:hlinkClick r:id="" action="ppaction://media"/>
            <a:extLst>
              <a:ext uri="{FF2B5EF4-FFF2-40B4-BE49-F238E27FC236}">
                <a16:creationId xmlns:a16="http://schemas.microsoft.com/office/drawing/2014/main" id="{340874D9-3C37-C4DD-7690-D86F35B0D13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7038" y="3942221"/>
            <a:ext cx="1280781" cy="720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7CCD4F-C970-E404-79B0-904EBF9245B0}"/>
              </a:ext>
            </a:extLst>
          </p:cNvPr>
          <p:cNvSpPr txBox="1"/>
          <p:nvPr/>
        </p:nvSpPr>
        <p:spPr>
          <a:xfrm>
            <a:off x="1027307" y="3854875"/>
            <a:ext cx="1400242" cy="930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400" i="0">
                <a:latin typeface="Digital-7" panose="02000000000000000000" pitchFamily="2" charset="0"/>
                <a:cs typeface="Calibri"/>
              </a:rPr>
              <a:t>300</a:t>
            </a:r>
          </a:p>
        </p:txBody>
      </p:sp>
      <p:pic>
        <p:nvPicPr>
          <p:cNvPr id="19" name="Picture 18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3FA134C2-861C-18F1-615A-E284BE036FA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734" y="2069256"/>
            <a:ext cx="3733799" cy="4261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6B2A0E-773B-F7DE-359B-019592C241D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5267334" y="2069256"/>
            <a:ext cx="4064573" cy="4264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E94271-0BDE-B242-EEFA-3C033A417C8C}"/>
              </a:ext>
            </a:extLst>
          </p:cNvPr>
          <p:cNvSpPr txBox="1"/>
          <p:nvPr/>
        </p:nvSpPr>
        <p:spPr>
          <a:xfrm>
            <a:off x="1004392" y="3837322"/>
            <a:ext cx="1400242" cy="930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400" i="0" dirty="0">
                <a:latin typeface="Digital-7" panose="02000000000000000000" pitchFamily="2" charset="0"/>
                <a:cs typeface="Calibri"/>
              </a:rPr>
              <a:t>009</a:t>
            </a:r>
          </a:p>
        </p:txBody>
      </p:sp>
    </p:spTree>
    <p:extLst>
      <p:ext uri="{BB962C8B-B14F-4D97-AF65-F5344CB8AC3E}">
        <p14:creationId xmlns:p14="http://schemas.microsoft.com/office/powerpoint/2010/main" val="27698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7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3" grpId="0" animBg="1"/>
      <p:bldP spid="13" grpId="1" animBg="1"/>
      <p:bldP spid="21" grpId="0" animBg="1"/>
      <p:bldP spid="21" grpId="1" animBg="1"/>
      <p:bldP spid="21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C3989-B263-D826-9C47-2EE03A8C7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0AB44-23E6-B575-1361-AE00E95B429B}"/>
              </a:ext>
            </a:extLst>
          </p:cNvPr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F4F2EF83-DA57-BAE3-CE3A-7F943E2D5E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-1" y="1290120"/>
            <a:ext cx="7077488" cy="5567880"/>
          </a:xfrm>
          <a:prstGeom prst="rect">
            <a:avLst/>
          </a:prstGeom>
        </p:spPr>
      </p:pic>
      <p:pic>
        <p:nvPicPr>
          <p:cNvPr id="3" name="Picture 2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CCF5683B-1744-9DC7-8C1F-8A07495DD9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0615" y="394323"/>
            <a:ext cx="7933385" cy="6471403"/>
          </a:xfrm>
          <a:prstGeom prst="rect">
            <a:avLst/>
          </a:prstGeom>
        </p:spPr>
      </p:pic>
      <p:pic>
        <p:nvPicPr>
          <p:cNvPr id="6" name="Picture 5" descr="A cartoon of a child wearing a safari outfit&#10;&#10;AI-generated content may be incorrect.">
            <a:extLst>
              <a:ext uri="{FF2B5EF4-FFF2-40B4-BE49-F238E27FC236}">
                <a16:creationId xmlns:a16="http://schemas.microsoft.com/office/drawing/2014/main" id="{6E0F40E1-9184-ADF6-35E4-212FFDBC4D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8856" y="2405911"/>
            <a:ext cx="3276600" cy="4452089"/>
          </a:xfrm>
          <a:prstGeom prst="rect">
            <a:avLst/>
          </a:prstGeom>
        </p:spPr>
      </p:pic>
      <p:pic>
        <p:nvPicPr>
          <p:cNvPr id="8" name="Picture 7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7EDC454F-55D1-E32C-44E8-5C05CA1D06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9187" y="2057400"/>
            <a:ext cx="3276600" cy="4800600"/>
          </a:xfrm>
          <a:prstGeom prst="rect">
            <a:avLst/>
          </a:prstGeom>
        </p:spPr>
      </p:pic>
      <p:pic>
        <p:nvPicPr>
          <p:cNvPr id="9" name="Picture 8" descr="Cartoon of boys in safari attire&#10;&#10;AI-generated content may be incorrect.">
            <a:extLst>
              <a:ext uri="{FF2B5EF4-FFF2-40B4-BE49-F238E27FC236}">
                <a16:creationId xmlns:a16="http://schemas.microsoft.com/office/drawing/2014/main" id="{1AD13C5D-C6A3-814F-9CAC-575EC0FAB5D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9" r="-1010"/>
          <a:stretch>
            <a:fillRect/>
          </a:stretch>
        </p:blipFill>
        <p:spPr>
          <a:xfrm>
            <a:off x="5332853" y="2057400"/>
            <a:ext cx="3489268" cy="4800600"/>
          </a:xfrm>
          <a:prstGeom prst="rect">
            <a:avLst/>
          </a:prstGeom>
        </p:spPr>
      </p:pic>
      <p:pic>
        <p:nvPicPr>
          <p:cNvPr id="5" name="IMSLP571504-PMLP01970-Chopin_F,_Etude_op_25,_n°_9_en_sol_bémol_majeur_(Samson_François)_EMI_1959.mp3">
            <a:hlinkClick r:id="" action="ppaction://media"/>
            <a:extLst>
              <a:ext uri="{FF2B5EF4-FFF2-40B4-BE49-F238E27FC236}">
                <a16:creationId xmlns:a16="http://schemas.microsoft.com/office/drawing/2014/main" id="{AB4C8690-FA5D-76E8-1ED1-32DA1DF1E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2987" y="155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254 L 0.60747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6" y="-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0093 L -0.59774 -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63062-9355-0502-0FAC-95A8D1C10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87029-hd_1920_1080_25fps">
            <a:hlinkClick r:id="" action="ppaction://media"/>
            <a:extLst>
              <a:ext uri="{FF2B5EF4-FFF2-40B4-BE49-F238E27FC236}">
                <a16:creationId xmlns:a16="http://schemas.microsoft.com/office/drawing/2014/main" id="{6277818F-3326-CDFC-BFBE-FBD497613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436" y="1268413"/>
            <a:ext cx="8208963" cy="4654558"/>
          </a:xfrm>
          <a:prstGeom prst="rect">
            <a:avLst/>
          </a:prstGeom>
        </p:spPr>
      </p:pic>
      <p:pic>
        <p:nvPicPr>
          <p:cNvPr id="4" name="7787029-hd_1920_1080_25fps">
            <a:hlinkClick r:id="" action="ppaction://media"/>
            <a:extLst>
              <a:ext uri="{FF2B5EF4-FFF2-40B4-BE49-F238E27FC236}">
                <a16:creationId xmlns:a16="http://schemas.microsoft.com/office/drawing/2014/main" id="{CE409D70-D01B-E7C8-AC5F-B5CDFDCB92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6493" y="1255534"/>
            <a:ext cx="8208963" cy="46545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1DAF2-8175-96B7-3AAA-A62C39B5B9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Move Like a Butterfly</a:t>
            </a:r>
          </a:p>
        </p:txBody>
      </p:sp>
      <p:pic>
        <p:nvPicPr>
          <p:cNvPr id="9" name="IMSLP571504-PMLP01970-Chopin_F,_Etude_op_25,_n°_9_en_sol_bémol_majeur_(Samson_François)_EMI_1959.mp3">
            <a:hlinkClick r:id="" action="ppaction://media"/>
            <a:extLst>
              <a:ext uri="{FF2B5EF4-FFF2-40B4-BE49-F238E27FC236}">
                <a16:creationId xmlns:a16="http://schemas.microsoft.com/office/drawing/2014/main" id="{1D26D562-E51A-3AAB-FE92-2E606E7DF0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9638" y="1222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F49C-514A-F6BC-CAF2-2ADDE905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787029-hd_1920_1080_25fps">
            <a:hlinkClick r:id="" action="ppaction://media"/>
            <a:extLst>
              <a:ext uri="{FF2B5EF4-FFF2-40B4-BE49-F238E27FC236}">
                <a16:creationId xmlns:a16="http://schemas.microsoft.com/office/drawing/2014/main" id="{5F008940-8921-3BC3-37D0-3ACE32A61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325" y="2044700"/>
            <a:ext cx="7540229" cy="42753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6C656-D251-60C1-6253-AA41D3588B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Fast and Slow Music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083E06-FE5B-B6CF-2E36-44D69A3F40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692497"/>
          </a:xfrm>
          <a:prstGeom prst="rect">
            <a:avLst/>
          </a:prstGeom>
        </p:spPr>
        <p:txBody>
          <a:bodyPr/>
          <a:lstStyle/>
          <a:p>
            <a:r>
              <a:rPr lang="en-AU" sz="4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 music can be fast and slow.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1B3E91-7170-F373-A226-96981B6BBD75}"/>
              </a:ext>
            </a:extLst>
          </p:cNvPr>
          <p:cNvSpPr/>
          <p:nvPr/>
        </p:nvSpPr>
        <p:spPr>
          <a:xfrm>
            <a:off x="3078094" y="1112352"/>
            <a:ext cx="2987812" cy="847948"/>
          </a:xfrm>
          <a:prstGeom prst="roundRect">
            <a:avLst/>
          </a:prstGeom>
          <a:solidFill>
            <a:srgbClr val="115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800" i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</p:txBody>
      </p:sp>
      <p:pic>
        <p:nvPicPr>
          <p:cNvPr id="2" name="IMSLP571504-PMLP01970-Chopin_F,_Etude_op_25,_n°_9_en_sol_bémol_majeur_(Samson_François)_EMI_1959.mp3">
            <a:hlinkClick r:id="" action="ppaction://media"/>
            <a:extLst>
              <a:ext uri="{FF2B5EF4-FFF2-40B4-BE49-F238E27FC236}">
                <a16:creationId xmlns:a16="http://schemas.microsoft.com/office/drawing/2014/main" id="{B2654EFD-D249-4A4D-7003-8C4536882A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7963" y="125508"/>
            <a:ext cx="812800" cy="812800"/>
          </a:xfrm>
          <a:prstGeom prst="rect">
            <a:avLst/>
          </a:prstGeom>
        </p:spPr>
      </p:pic>
      <p:pic>
        <p:nvPicPr>
          <p:cNvPr id="5" name="Picture 4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C0A8BAD3-9873-11BB-7077-AC59F2C0BD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0"/>
          <a:stretch>
            <a:fillRect/>
          </a:stretch>
        </p:blipFill>
        <p:spPr>
          <a:xfrm>
            <a:off x="5806996" y="3741217"/>
            <a:ext cx="2805112" cy="2568238"/>
          </a:xfrm>
          <a:prstGeom prst="rect">
            <a:avLst/>
          </a:prstGeom>
        </p:spPr>
      </p:pic>
      <p:pic>
        <p:nvPicPr>
          <p:cNvPr id="7" name="Picture 6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191BB8FD-FAF0-4209-779C-11715FB667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966" y="4243069"/>
            <a:ext cx="1809950" cy="2065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477C0-580D-90E8-3713-82DE94B9AE3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34"/>
          <a:stretch>
            <a:fillRect/>
          </a:stretch>
        </p:blipFill>
        <p:spPr>
          <a:xfrm>
            <a:off x="6642608" y="4241702"/>
            <a:ext cx="1970292" cy="20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build="p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ACC16-0E38-E468-BD65-55679E41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3F3F21A-9B36-40F8-3AEE-B3B9471F7E05}"/>
              </a:ext>
            </a:extLst>
          </p:cNvPr>
          <p:cNvSpPr txBox="1">
            <a:spLocks/>
          </p:cNvSpPr>
          <p:nvPr/>
        </p:nvSpPr>
        <p:spPr>
          <a:xfrm>
            <a:off x="522995" y="1101853"/>
            <a:ext cx="8237538" cy="14773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0" i="0" kern="1200">
                <a:solidFill>
                  <a:schemeClr val="bg2"/>
                </a:solidFill>
                <a:latin typeface="Edu QLD Beginner SemiBold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animal showed fast music?</a:t>
            </a:r>
          </a:p>
        </p:txBody>
      </p:sp>
      <p:pic>
        <p:nvPicPr>
          <p:cNvPr id="4" name="Picture 3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4A496BA9-FD29-945D-D84F-CC3D558E69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477" y="2445146"/>
            <a:ext cx="7700000" cy="3770255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172A3FB-87B1-436B-D2E1-4DCE60BB8ED5}"/>
              </a:ext>
            </a:extLst>
          </p:cNvPr>
          <p:cNvSpPr txBox="1">
            <a:spLocks/>
          </p:cNvSpPr>
          <p:nvPr/>
        </p:nvSpPr>
        <p:spPr>
          <a:xfrm>
            <a:off x="522995" y="1110047"/>
            <a:ext cx="8237538" cy="14773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0" i="0" kern="1200">
                <a:solidFill>
                  <a:schemeClr val="bg2"/>
                </a:solidFill>
                <a:latin typeface="Edu QLD Beginner SemiBold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animal showed loud music?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A954394-A73C-87F6-CF3F-A4E9E9F78330}"/>
              </a:ext>
            </a:extLst>
          </p:cNvPr>
          <p:cNvSpPr txBox="1">
            <a:spLocks/>
          </p:cNvSpPr>
          <p:nvPr/>
        </p:nvSpPr>
        <p:spPr>
          <a:xfrm>
            <a:off x="525629" y="1118241"/>
            <a:ext cx="8237538" cy="14773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0" i="0" kern="1200">
                <a:solidFill>
                  <a:schemeClr val="bg2"/>
                </a:solidFill>
                <a:latin typeface="Edu QLD Beginner SemiBold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animal showed low music?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14BF7-EAC5-E87C-3718-5E705431CF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290873"/>
            <a:ext cx="7269658" cy="73866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1CC1-616C-E14E-9DCE-D759FE22FFA8}"/>
              </a:ext>
            </a:extLst>
          </p:cNvPr>
          <p:cNvSpPr txBox="1"/>
          <p:nvPr/>
        </p:nvSpPr>
        <p:spPr>
          <a:xfrm rot="359145">
            <a:off x="1047029" y="5091005"/>
            <a:ext cx="1959076" cy="823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8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Elephant</a:t>
            </a:r>
          </a:p>
        </p:txBody>
      </p:sp>
      <p:pic>
        <p:nvPicPr>
          <p:cNvPr id="8" name="Picture 7" descr="A group of elephants in a field&#10;&#10;AI-generated content may be incorrect.">
            <a:extLst>
              <a:ext uri="{FF2B5EF4-FFF2-40B4-BE49-F238E27FC236}">
                <a16:creationId xmlns:a16="http://schemas.microsoft.com/office/drawing/2014/main" id="{974A8A27-D681-856E-CEDE-2459DC29DE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2456">
            <a:off x="1350544" y="3665423"/>
            <a:ext cx="1664519" cy="14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9A8BD3-CC31-A506-4FF9-64396DF020B6}"/>
              </a:ext>
            </a:extLst>
          </p:cNvPr>
          <p:cNvSpPr txBox="1"/>
          <p:nvPr/>
        </p:nvSpPr>
        <p:spPr>
          <a:xfrm rot="21480000">
            <a:off x="6314673" y="5156972"/>
            <a:ext cx="1959076" cy="823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8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A5B9C-B56D-B634-F69A-C7D390357FB1}"/>
              </a:ext>
            </a:extLst>
          </p:cNvPr>
          <p:cNvSpPr txBox="1"/>
          <p:nvPr/>
        </p:nvSpPr>
        <p:spPr>
          <a:xfrm>
            <a:off x="3787495" y="5306797"/>
            <a:ext cx="1994720" cy="652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3800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F87FC-17FB-C252-1315-10674BB99553}"/>
              </a:ext>
            </a:extLst>
          </p:cNvPr>
          <p:cNvSpPr txBox="1"/>
          <p:nvPr/>
        </p:nvSpPr>
        <p:spPr>
          <a:xfrm rot="21480000">
            <a:off x="6376410" y="3639757"/>
            <a:ext cx="1737360" cy="163244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7BF42-CE10-520B-B761-5DCCF361A560}"/>
              </a:ext>
            </a:extLst>
          </p:cNvPr>
          <p:cNvSpPr txBox="1"/>
          <p:nvPr/>
        </p:nvSpPr>
        <p:spPr>
          <a:xfrm>
            <a:off x="3889319" y="3741086"/>
            <a:ext cx="1634315" cy="1477328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52C2E9-0EE0-5E66-1ECB-C644A6E11DC4}"/>
              </a:ext>
            </a:extLst>
          </p:cNvPr>
          <p:cNvGrpSpPr/>
          <p:nvPr/>
        </p:nvGrpSpPr>
        <p:grpSpPr>
          <a:xfrm>
            <a:off x="506914" y="2445146"/>
            <a:ext cx="8344979" cy="3796281"/>
            <a:chOff x="1584699" y="1803494"/>
            <a:chExt cx="8581844" cy="44267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F3980C6-4660-902C-4810-1BE6B1022F0C}"/>
                </a:ext>
              </a:extLst>
            </p:cNvPr>
            <p:cNvSpPr/>
            <p:nvPr/>
          </p:nvSpPr>
          <p:spPr>
            <a:xfrm>
              <a:off x="7270289" y="180349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14FB2E-08D3-E2E3-5FC0-BD5E5613D52D}"/>
                </a:ext>
              </a:extLst>
            </p:cNvPr>
            <p:cNvSpPr/>
            <p:nvPr/>
          </p:nvSpPr>
          <p:spPr>
            <a:xfrm>
              <a:off x="1584699" y="1803494"/>
              <a:ext cx="2896254" cy="44267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72208B2-DD35-0983-C932-52C2F8150D84}"/>
              </a:ext>
            </a:extLst>
          </p:cNvPr>
          <p:cNvSpPr txBox="1"/>
          <p:nvPr/>
        </p:nvSpPr>
        <p:spPr>
          <a:xfrm>
            <a:off x="3599167" y="2482895"/>
            <a:ext cx="5249160" cy="3796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7C0006-D215-A13D-33AA-F91B6C4D832E}"/>
              </a:ext>
            </a:extLst>
          </p:cNvPr>
          <p:cNvSpPr txBox="1"/>
          <p:nvPr/>
        </p:nvSpPr>
        <p:spPr>
          <a:xfrm>
            <a:off x="395818" y="2445146"/>
            <a:ext cx="5698392" cy="3743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52B57-24AD-6173-4F4D-16503AE3F56A}"/>
              </a:ext>
            </a:extLst>
          </p:cNvPr>
          <p:cNvSpPr txBox="1"/>
          <p:nvPr/>
        </p:nvSpPr>
        <p:spPr>
          <a:xfrm>
            <a:off x="4909625" y="299641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9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2" grpId="1"/>
      <p:bldP spid="23" grpId="0"/>
      <p:bldP spid="20" grpId="0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211708-4E86-4B9F-C270-AA5A4739D5B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can be about animals.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FF923-1235-C373-F73D-190378AB9E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481" y="1489174"/>
            <a:ext cx="2425610" cy="3642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35D36-5744-B8DD-49DA-B7DB09E8DC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929" y="2235200"/>
            <a:ext cx="5645438" cy="3763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71447B-F633-C600-9C79-438FD0B2B74C}"/>
              </a:ext>
            </a:extLst>
          </p:cNvPr>
          <p:cNvSpPr txBox="1"/>
          <p:nvPr/>
        </p:nvSpPr>
        <p:spPr>
          <a:xfrm>
            <a:off x="546100" y="2349500"/>
            <a:ext cx="3573616" cy="3797300"/>
          </a:xfrm>
          <a:prstGeom prst="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46"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kookaburra">
            <a:hlinkClick r:id="" action="ppaction://media"/>
            <a:extLst>
              <a:ext uri="{FF2B5EF4-FFF2-40B4-BE49-F238E27FC236}">
                <a16:creationId xmlns:a16="http://schemas.microsoft.com/office/drawing/2014/main" id="{3C8E7E00-C81B-AF5F-FD38-2775AF15F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0031" y="23372"/>
            <a:ext cx="655971" cy="655971"/>
          </a:xfrm>
          <a:prstGeom prst="rect">
            <a:avLst/>
          </a:prstGeom>
        </p:spPr>
      </p:pic>
      <p:pic>
        <p:nvPicPr>
          <p:cNvPr id="9" name="kang (Cover)">
            <a:hlinkClick r:id="" action="ppaction://media"/>
            <a:extLst>
              <a:ext uri="{FF2B5EF4-FFF2-40B4-BE49-F238E27FC236}">
                <a16:creationId xmlns:a16="http://schemas.microsoft.com/office/drawing/2014/main" id="{BDDD9B74-712B-7044-4E19-0209CB6D8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5521" y="-2657"/>
            <a:ext cx="655970" cy="6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0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284250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can be high or low.</a:t>
            </a:r>
          </a:p>
          <a:p>
            <a:endParaRPr lang="en-AU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can be loud or soft.</a:t>
            </a:r>
          </a:p>
          <a:p>
            <a:endParaRPr lang="en-AU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can be fast or slow.</a:t>
            </a:r>
          </a:p>
        </p:txBody>
      </p:sp>
      <p:pic>
        <p:nvPicPr>
          <p:cNvPr id="2" name="Picture 1" descr="A group of elephants in a field&#10;&#10;AI-generated content may be incorrect.">
            <a:extLst>
              <a:ext uri="{FF2B5EF4-FFF2-40B4-BE49-F238E27FC236}">
                <a16:creationId xmlns:a16="http://schemas.microsoft.com/office/drawing/2014/main" id="{A8ED20E8-5570-80DD-13F1-3D91E55549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2456">
            <a:off x="6855976" y="1307743"/>
            <a:ext cx="1521165" cy="1366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EAF8C-34E9-7920-D28F-A33734F93AD6}"/>
              </a:ext>
            </a:extLst>
          </p:cNvPr>
          <p:cNvSpPr txBox="1">
            <a:spLocks noChangeAspect="1"/>
          </p:cNvSpPr>
          <p:nvPr/>
        </p:nvSpPr>
        <p:spPr>
          <a:xfrm rot="21106320">
            <a:off x="6989549" y="3051627"/>
            <a:ext cx="1601162" cy="144382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A7FF4-0139-7EC6-089A-779950025DD3}"/>
              </a:ext>
            </a:extLst>
          </p:cNvPr>
          <p:cNvSpPr txBox="1">
            <a:spLocks noChangeAspect="1"/>
          </p:cNvSpPr>
          <p:nvPr/>
        </p:nvSpPr>
        <p:spPr>
          <a:xfrm rot="524819">
            <a:off x="6915954" y="4875644"/>
            <a:ext cx="1527131" cy="1370610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" y="138914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06489" y="-852052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Music can be loud 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Music about butterflies can be: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slow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 music can be h____ and low.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soft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159915" y="1292050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soft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215871" y="3914644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igh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282311"/>
              </p:ext>
            </p:extLst>
          </p:nvPr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5478177">
              <a:off x="4514082" y="1496207"/>
              <a:ext cx="523646" cy="114360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5478177">
                <a:off x="4499696" y="1481813"/>
                <a:ext cx="551698" cy="1171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3299312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961361" y="3284929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1771 0.178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771 0.1794 C -0.36701 0.17986 -0.40729 0.15856 -0.40729 0.13241 C -0.40729 0.10648 -0.36667 0.08542 -0.31771 0.08518 C -0.26823 0.08518 -0.22813 0.10648 -0.22813 0.13241 C -0.22813 0.15856 -0.26823 0.1794 -0.31771 0.1794 Z " pathEditMode="relative" rAng="10800000" ptsTypes="AAA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771 0.1794 L -0.27413 0.0886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13 0.08866 L -0.00591 0.090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9028 C -0.01094 0.09028 -0.11337 0.38565 -0.11719 0.38681 L -0.12657 0.38681 L -0.21754 0.38681 C -0.22344 0.38565 -0.22917 0.38565 -0.23559 0.38565 C -0.27205 0.38403 -0.30521 0.38403 -0.34323 0.38403 L -0.40816 0.38473 C -0.41997 0.38473 -0.42604 0.38565 -0.43716 0.38681 C -0.44445 0.38565 -0.4717 0.38681 -0.48629 0.38473 C -0.48785 0.38473 -0.48924 0.38403 -0.49011 0.38403 C -0.49358 0.38403 -0.4967 0.38403 -0.49948 0.38473 C -0.5007 0.38473 -0.50209 0.38565 -0.50348 0.38681 L -0.50677 0.38681 C -0.50834 0.38797 -0.5099 0.38889 -0.51146 0.38889 C -0.5125 0.38959 -0.51441 0.38959 -0.51632 0.38959 C -0.51719 0.38982 -0.51823 0.38982 -0.51927 0.39167 C -0.52778 0.38982 -0.53577 0.39075 -0.54323 0.38959 C -0.54514 0.38959 -0.54636 0.38889 -0.5474 0.38797 C -0.54827 0.38681 -0.54827 0.38565 -0.54827 0.38473 C -0.54827 0.37963 -0.54827 0.37524 -0.54827 0.36968 C -0.54757 0.36875 -0.54653 0.36806 -0.54636 0.36737 C -0.54514 0.36667 -0.54532 0.36528 -0.54462 0.36366 C -0.5441 0.36297 -0.54323 0.3625 -0.54219 0.36135 C -0.53872 0.35903 -0.53316 0.3544 -0.5283 0.35255 C -0.52587 0.35186 -0.52518 0.35162 -0.52327 0.35116 C -0.52136 0.35 -0.52049 0.34954 -0.51823 0.34838 C -0.5125 0.34607 -0.5099 0.34491 -0.50417 0.34422 C -0.50157 0.34375 -0.49844 0.34375 -0.49636 0.34375 C -0.49358 0.34375 -0.49132 0.34375 -0.48924 0.34422 C -0.4875 0.34422 -0.48542 0.34422 -0.48438 0.34491 C -0.48282 0.34607 -0.48143 0.34815 -0.48073 0.34838 C -0.47917 0.35 -0.4783 0.35186 -0.47691 0.35417 C -0.47674 0.35533 -0.47587 0.35695 -0.47552 0.35811 C -0.47674 0.36088 -0.47691 0.36412 -0.4783 0.36737 C -0.47865 0.36806 -0.47986 0.36875 -0.48073 0.36968 C -0.48143 0.37107 -0.48212 0.37246 -0.48316 0.37246 C -0.48473 0.37524 -0.48611 0.37593 -0.48785 0.37801 C -0.48854 0.37848 -0.48941 0.37963 -0.49011 0.38102 C -0.49236 0.38357 -0.49358 0.38403 -0.49636 0.38681 C -0.49688 0.38681 -0.4974 0.38681 -0.49844 0.38797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18" y="150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305 0.39885 L -3.05556E-6 -3.33333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3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26684 0.471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84 0.4713 L -0.21909 0.4747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1 0.4713 L -5.55556E-7 7.40741E-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635 0.7611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26" y="3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35 0.76111 L -0.34965 0.7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77 0.76111 L -5.55556E-7 -2.22222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next lesson, we will listen to high and low sounds in animal music. </a:t>
            </a:r>
            <a:endParaRPr lang="en-AU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ird on a branch with an elephant&#10;&#10;AI-generated content may be incorrect.">
            <a:extLst>
              <a:ext uri="{FF2B5EF4-FFF2-40B4-BE49-F238E27FC236}">
                <a16:creationId xmlns:a16="http://schemas.microsoft.com/office/drawing/2014/main" id="{7A01595E-109E-56B6-1EFF-13F27A4CD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3477773"/>
            <a:ext cx="4089556" cy="2572298"/>
          </a:xfrm>
          <a:prstGeom prst="rect">
            <a:avLst/>
          </a:prstGeom>
        </p:spPr>
      </p:pic>
      <p:pic>
        <p:nvPicPr>
          <p:cNvPr id="6" name="Picture 5" descr="A bird on a branch with an elephant&#10;&#10;AI-generated content may be incorrect.">
            <a:extLst>
              <a:ext uri="{FF2B5EF4-FFF2-40B4-BE49-F238E27FC236}">
                <a16:creationId xmlns:a16="http://schemas.microsoft.com/office/drawing/2014/main" id="{FDAD6161-38BE-73C0-98C3-C5C33D53D2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2646" y="3477773"/>
            <a:ext cx="4018118" cy="25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lesson, we will learn about different parts of music.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980B33D8-1918-3837-FA34-0E43C3F1E2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4710" y="2782484"/>
            <a:ext cx="5306096" cy="35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of kids in safari attire&#10;&#10;AI-generated content may be incorrect.">
            <a:extLst>
              <a:ext uri="{FF2B5EF4-FFF2-40B4-BE49-F238E27FC236}">
                <a16:creationId xmlns:a16="http://schemas.microsoft.com/office/drawing/2014/main" id="{62C930B7-3EFB-7085-FA05-8C8BA70D80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4650" y="3614672"/>
            <a:ext cx="2714213" cy="309767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284250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 be able to</a:t>
            </a:r>
            <a:r>
              <a:rPr lang="en-AU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high and low sounds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48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AU" sz="480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48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loud and soft sounds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480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AU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fast and slow </a:t>
            </a:r>
          </a:p>
          <a:p>
            <a:pPr algn="l" rtl="0" fontAlgn="base">
              <a:buClr>
                <a:schemeClr val="tx1"/>
              </a:buClr>
            </a:pPr>
            <a:r>
              <a:rPr lang="en-AU" sz="4800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AU" sz="4800" u="none" strike="noStrike" dirty="0">
                <a:solidFill>
                  <a:srgbClr val="18181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sounds.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DD51-7D6C-00B9-62DB-3A7B120859DF}"/>
              </a:ext>
            </a:extLst>
          </p:cNvPr>
          <p:cNvSpPr txBox="1"/>
          <p:nvPr/>
        </p:nvSpPr>
        <p:spPr>
          <a:xfrm>
            <a:off x="775674" y="2027963"/>
            <a:ext cx="1508760" cy="731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hear 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59829-4C12-3B2D-6E68-6B82911DF299}"/>
              </a:ext>
            </a:extLst>
          </p:cNvPr>
          <p:cNvSpPr txBox="1"/>
          <p:nvPr/>
        </p:nvSpPr>
        <p:spPr>
          <a:xfrm>
            <a:off x="775674" y="2883152"/>
            <a:ext cx="1508760" cy="731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hear 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2EA05-02CC-8B2E-1390-3034E5FE9715}"/>
              </a:ext>
            </a:extLst>
          </p:cNvPr>
          <p:cNvSpPr txBox="1"/>
          <p:nvPr/>
        </p:nvSpPr>
        <p:spPr>
          <a:xfrm>
            <a:off x="775674" y="3763393"/>
            <a:ext cx="1508760" cy="731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hear 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A3309-CAD8-F64B-AC32-55A42BFD127C}"/>
              </a:ext>
            </a:extLst>
          </p:cNvPr>
          <p:cNvSpPr txBox="1"/>
          <p:nvPr/>
        </p:nvSpPr>
        <p:spPr>
          <a:xfrm>
            <a:off x="1832614" y="2193733"/>
            <a:ext cx="6833723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Hear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notice sounds using your ears.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9925-7EBA-63C2-98AE-26D9A1A85D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71" y="1268725"/>
            <a:ext cx="7558489" cy="50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A8986-9B5B-AFC8-FC30-474CC94032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71" y="1268725"/>
            <a:ext cx="7559271" cy="50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CF39E-68F2-DC9C-F01F-E08C57FA4A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71" y="1268725"/>
            <a:ext cx="7560778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BF39D-2501-1B3F-F924-7181D89E67F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40000"/>
          </a:xfrm>
          <a:prstGeom prst="rect">
            <a:avLst/>
          </a:prstGeom>
        </p:spPr>
      </p:pic>
      <p:pic>
        <p:nvPicPr>
          <p:cNvPr id="3" name="tweeting-birds-27765.mp3">
            <a:hlinkClick r:id="" action="ppaction://media"/>
            <a:extLst>
              <a:ext uri="{FF2B5EF4-FFF2-40B4-BE49-F238E27FC236}">
                <a16:creationId xmlns:a16="http://schemas.microsoft.com/office/drawing/2014/main" id="{C966EEE7-6C56-B080-2A65-E5FD0BF2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1699" y="142875"/>
            <a:ext cx="812800" cy="812800"/>
          </a:xfrm>
          <a:prstGeom prst="rect">
            <a:avLst/>
          </a:prstGeom>
        </p:spPr>
      </p:pic>
      <p:pic>
        <p:nvPicPr>
          <p:cNvPr id="7" name="truck-signal-298077.mp3">
            <a:hlinkClick r:id="" action="ppaction://media"/>
            <a:extLst>
              <a:ext uri="{FF2B5EF4-FFF2-40B4-BE49-F238E27FC236}">
                <a16:creationId xmlns:a16="http://schemas.microsoft.com/office/drawing/2014/main" id="{6A515514-C95E-B491-B9CC-E3481616ED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89831" y="142875"/>
            <a:ext cx="812800" cy="812800"/>
          </a:xfrm>
          <a:prstGeom prst="rect">
            <a:avLst/>
          </a:prstGeom>
        </p:spPr>
      </p:pic>
      <p:pic>
        <p:nvPicPr>
          <p:cNvPr id="8" name="creekydoor-79194.mp3">
            <a:hlinkClick r:id="" action="ppaction://media"/>
            <a:extLst>
              <a:ext uri="{FF2B5EF4-FFF2-40B4-BE49-F238E27FC236}">
                <a16:creationId xmlns:a16="http://schemas.microsoft.com/office/drawing/2014/main" id="{2F9C12C1-D9B7-14C5-2785-979A88A519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7963" y="142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5DEDB162-DAF3-A11D-750D-737D4D73C9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8625" y="2288162"/>
            <a:ext cx="1865813" cy="3759943"/>
          </a:xfrm>
          <a:prstGeom prst="rect">
            <a:avLst/>
          </a:prstGeom>
        </p:spPr>
      </p:pic>
      <p:pic>
        <p:nvPicPr>
          <p:cNvPr id="7" name="Picture 6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2ED453FD-B1B2-76C6-6F3B-B4026CC4A8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8625" y="2270594"/>
            <a:ext cx="2835387" cy="4033824"/>
          </a:xfrm>
          <a:prstGeom prst="rect">
            <a:avLst/>
          </a:prstGeom>
        </p:spPr>
      </p:pic>
      <p:pic>
        <p:nvPicPr>
          <p:cNvPr id="17" name="Picture 16" descr="A baby in a diaper&#10;&#10;AI-generated content may be incorrect.">
            <a:extLst>
              <a:ext uri="{FF2B5EF4-FFF2-40B4-BE49-F238E27FC236}">
                <a16:creationId xmlns:a16="http://schemas.microsoft.com/office/drawing/2014/main" id="{3FDF1A26-5EFD-384C-0D8E-E32553D4E9D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985267" y="3160421"/>
            <a:ext cx="2835387" cy="3333146"/>
          </a:xfrm>
          <a:prstGeom prst="rect">
            <a:avLst/>
          </a:prstGeom>
        </p:spPr>
      </p:pic>
      <p:pic>
        <p:nvPicPr>
          <p:cNvPr id="11" name="Picture 10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75DB8E80-7D4C-8499-8DE3-E0CE7B036C2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8850" y="3848851"/>
            <a:ext cx="4804012" cy="2253587"/>
          </a:xfrm>
          <a:prstGeom prst="rect">
            <a:avLst/>
          </a:prstGeom>
        </p:spPr>
      </p:pic>
      <p:pic>
        <p:nvPicPr>
          <p:cNvPr id="9" name="Picture 8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E6312585-112E-6444-D9F6-6548DEBAB6F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-11289" y="1346858"/>
            <a:ext cx="7077487" cy="5526640"/>
          </a:xfrm>
          <a:prstGeom prst="rect">
            <a:avLst/>
          </a:prstGeom>
        </p:spPr>
      </p:pic>
      <p:pic>
        <p:nvPicPr>
          <p:cNvPr id="10" name="Picture 9" descr="A green bush with black background&#10;&#10;AI-generated content may be incorrect.">
            <a:extLst>
              <a:ext uri="{FF2B5EF4-FFF2-40B4-BE49-F238E27FC236}">
                <a16:creationId xmlns:a16="http://schemas.microsoft.com/office/drawing/2014/main" id="{B110126E-4589-D75F-3DCF-6945DE1DA69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1856" y="1559863"/>
            <a:ext cx="7502143" cy="5309426"/>
          </a:xfrm>
          <a:prstGeom prst="rect">
            <a:avLst/>
          </a:prstGeom>
        </p:spPr>
      </p:pic>
      <p:pic>
        <p:nvPicPr>
          <p:cNvPr id="4" name="door-slam-angrily-86963.mp3">
            <a:hlinkClick r:id="" action="ppaction://media"/>
            <a:extLst>
              <a:ext uri="{FF2B5EF4-FFF2-40B4-BE49-F238E27FC236}">
                <a16:creationId xmlns:a16="http://schemas.microsoft.com/office/drawing/2014/main" id="{AADC39B4-FE1F-6F61-C071-BC238561C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95878" y="1371600"/>
            <a:ext cx="812800" cy="812800"/>
          </a:xfrm>
          <a:prstGeom prst="rect">
            <a:avLst/>
          </a:prstGeom>
        </p:spPr>
      </p:pic>
      <p:pic>
        <p:nvPicPr>
          <p:cNvPr id="5" name="fast-car-passing-sound-395038.mp3">
            <a:hlinkClick r:id="" action="ppaction://media"/>
            <a:extLst>
              <a:ext uri="{FF2B5EF4-FFF2-40B4-BE49-F238E27FC236}">
                <a16:creationId xmlns:a16="http://schemas.microsoft.com/office/drawing/2014/main" id="{8117DF39-E33B-6257-334F-C957F04138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3700" y="1371600"/>
            <a:ext cx="812800" cy="812800"/>
          </a:xfrm>
          <a:prstGeom prst="rect">
            <a:avLst/>
          </a:prstGeom>
        </p:spPr>
      </p:pic>
      <p:pic>
        <p:nvPicPr>
          <p:cNvPr id="14" name="Picture 13" descr="A cartoon of a child wearing a safari outfit&#10;&#10;AI-generated content may be incorrect.">
            <a:extLst>
              <a:ext uri="{FF2B5EF4-FFF2-40B4-BE49-F238E27FC236}">
                <a16:creationId xmlns:a16="http://schemas.microsoft.com/office/drawing/2014/main" id="{29C1C548-E628-1C03-FDF6-FC01E2CBF24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067" y="2417200"/>
            <a:ext cx="3276600" cy="4452089"/>
          </a:xfrm>
          <a:prstGeom prst="rect">
            <a:avLst/>
          </a:prstGeom>
        </p:spPr>
      </p:pic>
      <p:pic>
        <p:nvPicPr>
          <p:cNvPr id="15" name="baby-boy-laughing-70651.mp3">
            <a:hlinkClick r:id="" action="ppaction://media"/>
            <a:extLst>
              <a:ext uri="{FF2B5EF4-FFF2-40B4-BE49-F238E27FC236}">
                <a16:creationId xmlns:a16="http://schemas.microsoft.com/office/drawing/2014/main" id="{851C054A-4C1A-CDBC-1972-230A194CA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8343" y="1371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1FEDE-9AE3-7CD9-B9B2-CE19D20D6794}"/>
              </a:ext>
            </a:extLst>
          </p:cNvPr>
          <p:cNvSpPr txBox="1"/>
          <p:nvPr/>
        </p:nvSpPr>
        <p:spPr>
          <a:xfrm>
            <a:off x="3419061" y="46382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FB7636-AAF7-CB26-9B95-8093C4E73D61}"/>
              </a:ext>
            </a:extLst>
          </p:cNvPr>
          <p:cNvGrpSpPr/>
          <p:nvPr/>
        </p:nvGrpSpPr>
        <p:grpSpPr>
          <a:xfrm>
            <a:off x="0" y="0"/>
            <a:ext cx="9144786" cy="6858000"/>
            <a:chOff x="0" y="0"/>
            <a:chExt cx="9144786" cy="6858000"/>
          </a:xfrm>
        </p:grpSpPr>
        <p:pic>
          <p:nvPicPr>
            <p:cNvPr id="12" name="Picture 11" descr="Cartoon of kids in uniforms sitting on grass&#10;&#10;AI-generated content may be incorrect.">
              <a:extLst>
                <a:ext uri="{FF2B5EF4-FFF2-40B4-BE49-F238E27FC236}">
                  <a16:creationId xmlns:a16="http://schemas.microsoft.com/office/drawing/2014/main" id="{7E1F9CA5-60A1-409D-24BF-46D007B7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772357"/>
              <a:ext cx="9144786" cy="6085643"/>
            </a:xfrm>
            <a:prstGeom prst="rect">
              <a:avLst/>
            </a:prstGeom>
          </p:spPr>
        </p:pic>
        <p:pic>
          <p:nvPicPr>
            <p:cNvPr id="13" name="Picture 12" descr="Cartoon of kids in safari attire sitting on grass&#10;&#10;AI-generated content may be incorrect.">
              <a:extLst>
                <a:ext uri="{FF2B5EF4-FFF2-40B4-BE49-F238E27FC236}">
                  <a16:creationId xmlns:a16="http://schemas.microsoft.com/office/drawing/2014/main" id="{3195B020-868B-E928-98DE-4D2D0DF78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836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8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0255 L 0.60746 -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6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60538 -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2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1.11111E-6 0.00023 C 0.0066 -0.00139 0.01354 -0.00162 0.01962 -0.00394 C 0.02205 -0.00486 0.02188 -0.00834 0.02396 -0.00973 C 0.02587 -0.01088 0.0283 -0.01088 0.03056 -0.01181 C 0.0408 -0.0206 0.03455 -0.01598 0.05017 -0.02523 C 0.05226 -0.02662 0.05417 -0.02848 0.0566 -0.02894 L 0.06962 -0.03287 L 0.07622 -0.03496 C 0.0783 -0.03611 0.08038 -0.03773 0.08264 -0.03866 C 0.08472 -0.03959 0.08698 -0.04005 0.08924 -0.04051 C 0.09497 -0.04213 0.10087 -0.04329 0.1066 -0.04445 C 0.11198 -0.0456 0.12101 -0.04792 0.12639 -0.04838 C 0.13455 -0.04931 0.14306 -0.04954 0.15208 -0.05023 C 0.15851 -0.05093 0.16493 -0.05162 0.17136 -0.05232 C 0.17708 -0.05278 0.18281 -0.05371 0.18906 -0.05417 C 0.19097 -0.05417 0.23837 -0.05787 0.25191 -0.05996 C 0.25504 -0.06019 0.25764 -0.06111 0.26077 -0.06181 C 0.27101 -0.06389 0.27813 -0.06435 0.28906 -0.0676 C 0.2934 -0.06898 0.29722 -0.07037 0.30174 -0.07153 C 0.30504 -0.07223 0.30799 -0.07269 0.31077 -0.07338 C 0.33715 -0.08056 0.3125 -0.07477 0.33247 -0.07917 C 0.35122 -0.09028 0.32743 -0.07709 0.34566 -0.08496 C 0.34792 -0.08611 0.34983 -0.08797 0.35191 -0.08889 C 0.35417 -0.08982 0.3566 -0.08982 0.35851 -0.09074 C 0.3632 -0.09306 0.36702 -0.09653 0.37136 -0.09861 C 0.37465 -0.09977 0.37761 -0.10093 0.38038 -0.10232 C 0.38247 -0.10371 0.38438 -0.1051 0.38663 -0.10625 C 0.38889 -0.10718 0.39132 -0.10764 0.3934 -0.1081 C 0.39566 -0.10949 0.39757 -0.11088 0.4 -0.11204 C 0.40677 -0.11505 0.41997 -0.11551 0.4257 -0.11598 C 0.43958 -0.11667 0.45347 -0.11713 0.46719 -0.11783 C 0.52292 -0.12477 0.48108 -0.11875 0.50625 -0.12361 C 0.51007 -0.12431 0.51372 -0.12477 0.51736 -0.12547 C 0.52535 -0.12709 0.52535 -0.12709 0.53247 -0.1294 C 0.53542 -0.13125 0.53802 -0.13357 0.54132 -0.13519 C 0.54323 -0.13635 0.54583 -0.13611 0.54774 -0.13727 C 0.56615 -0.14653 0.54809 -0.14051 0.56302 -0.14491 C 0.57205 -0.15023 0.57535 -0.15301 0.58472 -0.15648 C 0.58681 -0.15718 0.58906 -0.15741 0.59115 -0.15834 C 0.59427 -0.15949 0.59688 -0.16111 0.6 -0.16204 C 0.60399 -0.16366 0.61302 -0.16598 0.61302 -0.16574 C 0.63698 -0.16528 0.66077 -0.16528 0.68472 -0.16412 C 0.68872 -0.16389 0.6934 -0.16204 0.69774 -0.16204 C 0.71719 -0.16204 0.73698 -0.16343 0.75625 -0.16412 C 0.76111 -0.16528 0.76649 -0.1669 0.77153 -0.16806 C 0.77882 -0.16945 0.78594 -0.17014 0.7934 -0.17176 C 0.8 -0.17338 0.80642 -0.17593 0.81302 -0.17755 C 0.82882 -0.18172 0.82969 -0.18148 0.84566 -0.18334 C 0.85573 -0.18611 0.86563 -0.18935 0.87604 -0.19121 C 0.87969 -0.19167 0.88333 -0.19213 0.88698 -0.19306 C 0.89132 -0.19422 0.9 -0.19699 0.9 -0.19676 C 0.90208 -0.19815 0.90399 -0.2 0.90642 -0.20093 C 0.91059 -0.20232 0.91511 -0.20324 0.91927 -0.20463 L 0.92604 -0.20648 L 0.93906 -0.21042 C 0.94115 -0.21088 0.9434 -0.21181 0.94566 -0.21227 C 0.94844 -0.21297 0.95139 -0.21412 0.95434 -0.21412 C 0.97656 -0.21551 0.99931 -0.21551 1.0217 -0.21621 C 1.02465 -0.2169 1.02778 -0.2169 1.03038 -0.21806 C 1.03368 -0.21968 1.03611 -0.22199 1.03906 -0.22385 C 1.04323 -0.22662 1.04774 -0.22894 1.05208 -0.23172 C 1.05434 -0.23287 1.05625 -0.23449 1.05851 -0.23542 C 1.06771 -0.23959 1.06962 -0.24098 1.08038 -0.24329 C 1.0842 -0.24422 1.10521 -0.24676 1.10868 -0.24699 C 1.11372 -0.24838 1.11858 -0.25023 1.12396 -0.25093 C 1.13386 -0.25255 1.14427 -0.25348 1.15434 -0.25486 C 1.17379 -0.25764 1.16302 -0.25625 1.18698 -0.25857 C 1.18906 -0.25949 1.19097 -0.26042 1.1934 -0.26065 C 1.2033 -0.26181 1.21389 -0.26065 1.22396 -0.2625 C 1.22726 -0.2632 1.22917 -0.26667 1.23264 -0.26829 C 1.24254 -0.27315 1.25243 -0.27824 1.26302 -0.28195 C 1.30122 -0.29445 1.28542 -0.29121 1.30868 -0.29537 C 1.31302 -0.29792 1.31667 -0.30162 1.32153 -0.30301 C 1.32604 -0.3044 1.33021 -0.30602 1.33472 -0.30695 C 1.33767 -0.30764 1.34063 -0.3081 1.3434 -0.3088 C 1.34792 -0.30996 1.35208 -0.31158 1.35642 -0.31273 C 1.36354 -0.31482 1.36059 -0.31459 1.36528 -0.31459 " pathEditMode="relative" rAng="0" ptsTypes="AAAAAAAAAAAAAAAAAAAAAAAA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64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5DEDB162-DAF3-A11D-750D-737D4D73C9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0223" y="2751466"/>
            <a:ext cx="1687310" cy="3400227"/>
          </a:xfrm>
          <a:prstGeom prst="rect">
            <a:avLst/>
          </a:prstGeom>
        </p:spPr>
      </p:pic>
      <p:pic>
        <p:nvPicPr>
          <p:cNvPr id="7" name="Picture 6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2ED453FD-B1B2-76C6-6F3B-B4026CC4A8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0223" y="2751466"/>
            <a:ext cx="2564124" cy="3647906"/>
          </a:xfrm>
          <a:prstGeom prst="rect">
            <a:avLst/>
          </a:prstGeom>
        </p:spPr>
      </p:pic>
      <p:pic>
        <p:nvPicPr>
          <p:cNvPr id="17" name="Picture 16" descr="A baby in a diaper&#10;&#10;AI-generated content may be incorrect.">
            <a:extLst>
              <a:ext uri="{FF2B5EF4-FFF2-40B4-BE49-F238E27FC236}">
                <a16:creationId xmlns:a16="http://schemas.microsoft.com/office/drawing/2014/main" id="{3FDF1A26-5EFD-384C-0D8E-E32553D4E9D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42539" y="3650729"/>
            <a:ext cx="2254114" cy="264982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1071D-CEBB-B9C6-FB1E-F7E8C24CB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Voice Sounds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9D3215-8B59-1851-3047-62C0686662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AU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make different sounds with our voices.</a:t>
            </a:r>
          </a:p>
        </p:txBody>
      </p:sp>
      <p:pic>
        <p:nvPicPr>
          <p:cNvPr id="3" name="door-slam-angrily-86963.mp3">
            <a:hlinkClick r:id="" action="ppaction://media"/>
            <a:extLst>
              <a:ext uri="{FF2B5EF4-FFF2-40B4-BE49-F238E27FC236}">
                <a16:creationId xmlns:a16="http://schemas.microsoft.com/office/drawing/2014/main" id="{3BDA92B0-4BBF-C65F-CE0A-089489BFE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94279" y="125508"/>
            <a:ext cx="812800" cy="812800"/>
          </a:xfrm>
          <a:prstGeom prst="rect">
            <a:avLst/>
          </a:prstGeom>
        </p:spPr>
      </p:pic>
      <p:pic>
        <p:nvPicPr>
          <p:cNvPr id="8" name="fast-car-passing-sound-395038.mp3">
            <a:hlinkClick r:id="" action="ppaction://media"/>
            <a:extLst>
              <a:ext uri="{FF2B5EF4-FFF2-40B4-BE49-F238E27FC236}">
                <a16:creationId xmlns:a16="http://schemas.microsoft.com/office/drawing/2014/main" id="{16AA6D6B-6D3B-B756-201F-4F9A0A8D68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28922" y="125508"/>
            <a:ext cx="812800" cy="812800"/>
          </a:xfrm>
          <a:prstGeom prst="rect">
            <a:avLst/>
          </a:prstGeom>
        </p:spPr>
      </p:pic>
      <p:pic>
        <p:nvPicPr>
          <p:cNvPr id="12" name="baby-boy-laughing-70651.mp3">
            <a:hlinkClick r:id="" action="ppaction://media"/>
            <a:extLst>
              <a:ext uri="{FF2B5EF4-FFF2-40B4-BE49-F238E27FC236}">
                <a16:creationId xmlns:a16="http://schemas.microsoft.com/office/drawing/2014/main" id="{1850F876-8D46-AC7F-3E8C-D6AA2BF323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63565" y="125508"/>
            <a:ext cx="812800" cy="812800"/>
          </a:xfrm>
          <a:prstGeom prst="rect">
            <a:avLst/>
          </a:prstGeom>
        </p:spPr>
      </p:pic>
      <p:pic>
        <p:nvPicPr>
          <p:cNvPr id="18" name="Picture 17" descr="A baby in a diaper&#10;&#10;AI-generated content may be incorrect.">
            <a:extLst>
              <a:ext uri="{FF2B5EF4-FFF2-40B4-BE49-F238E27FC236}">
                <a16:creationId xmlns:a16="http://schemas.microsoft.com/office/drawing/2014/main" id="{0185E863-0918-03FD-A67A-94AA5EF9101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7087" y="3087437"/>
            <a:ext cx="2254114" cy="2649829"/>
          </a:xfrm>
          <a:prstGeom prst="rect">
            <a:avLst/>
          </a:prstGeom>
        </p:spPr>
      </p:pic>
      <p:pic>
        <p:nvPicPr>
          <p:cNvPr id="19" name="Picture 18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ACD38E29-D54E-B759-6886-ABF102E3F78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221" y="3144923"/>
            <a:ext cx="8200143" cy="3661440"/>
          </a:xfrm>
          <a:prstGeom prst="rect">
            <a:avLst/>
          </a:prstGeom>
        </p:spPr>
      </p:pic>
      <p:pic>
        <p:nvPicPr>
          <p:cNvPr id="20" name="Picture 19" descr="A baby in a diaper&#10;&#10;AI-generated content may be incorrect.">
            <a:extLst>
              <a:ext uri="{FF2B5EF4-FFF2-40B4-BE49-F238E27FC236}">
                <a16:creationId xmlns:a16="http://schemas.microsoft.com/office/drawing/2014/main" id="{0FA05201-7CD7-0045-C9A6-C75AE018321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8607" y="2054330"/>
            <a:ext cx="3696171" cy="4345042"/>
          </a:xfrm>
          <a:prstGeom prst="rect">
            <a:avLst/>
          </a:prstGeom>
        </p:spPr>
      </p:pic>
      <p:pic>
        <p:nvPicPr>
          <p:cNvPr id="11" name="Picture 10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75DB8E80-7D4C-8499-8DE3-E0CE7B036C2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8850" y="3848851"/>
            <a:ext cx="4997710" cy="2253587"/>
          </a:xfrm>
          <a:prstGeom prst="rect">
            <a:avLst/>
          </a:prstGeom>
        </p:spPr>
      </p:pic>
      <p:pic>
        <p:nvPicPr>
          <p:cNvPr id="21" name="Picture 20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57514E83-0540-16D0-65FD-14B6D43A99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2620" y="2751466"/>
            <a:ext cx="2564124" cy="3647906"/>
          </a:xfrm>
          <a:prstGeom prst="rect">
            <a:avLst/>
          </a:prstGeom>
        </p:spPr>
      </p:pic>
      <p:pic>
        <p:nvPicPr>
          <p:cNvPr id="16" name="Picture 15" descr="A red car and a mosquito flying in the air&#10;&#10;AI-generated content may be incorrect.">
            <a:extLst>
              <a:ext uri="{FF2B5EF4-FFF2-40B4-BE49-F238E27FC236}">
                <a16:creationId xmlns:a16="http://schemas.microsoft.com/office/drawing/2014/main" id="{BE2E06E4-673E-CCEC-E301-7DF013242E2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1478" y="3848851"/>
            <a:ext cx="3696171" cy="16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3.61111E-6 0.00023 C 0.00659 -0.00139 0.01354 -0.00162 0.01961 -0.00393 C 0.02204 -0.00486 0.02187 -0.00833 0.02395 -0.00972 C 0.02586 -0.01088 0.02829 -0.01088 0.03055 -0.0118 C 0.04079 -0.0206 0.03454 -0.01597 0.05017 -0.02523 C 0.05225 -0.02662 0.05416 -0.02847 0.05659 -0.02893 L 0.06961 -0.03287 L 0.07621 -0.03495 C 0.07829 -0.03611 0.08038 -0.03773 0.08264 -0.03865 C 0.08472 -0.03958 0.08698 -0.04004 0.08923 -0.04051 C 0.09496 -0.04213 0.10086 -0.04328 0.10659 -0.04444 C 0.11198 -0.0456 0.121 -0.04791 0.12639 -0.04838 C 0.13454 -0.0493 0.14288 -0.04953 0.15208 -0.05023 C 0.1585 -0.05092 0.16475 -0.05162 0.17118 -0.05231 C 0.17708 -0.05277 0.18281 -0.0537 0.18906 -0.05416 C 0.19097 -0.05416 0.23836 -0.05787 0.25191 -0.05995 C 0.25503 -0.06018 0.25764 -0.06111 0.26076 -0.0618 C 0.271 -0.06389 0.27812 -0.06435 0.28906 -0.06759 C 0.2934 -0.06898 0.29722 -0.07037 0.30173 -0.07152 C 0.30503 -0.07222 0.30798 -0.07268 0.31076 -0.07338 C 0.33715 -0.08055 0.3125 -0.07477 0.33246 -0.07916 C 0.35121 -0.09027 0.32743 -0.07708 0.34566 -0.08495 C 0.34791 -0.08611 0.34982 -0.08796 0.35191 -0.08889 C 0.35416 -0.08981 0.35659 -0.08981 0.3585 -0.09074 C 0.36319 -0.09305 0.36701 -0.09652 0.37135 -0.09861 C 0.37465 -0.09977 0.3776 -0.10092 0.38038 -0.10231 C 0.38246 -0.1037 0.38437 -0.10509 0.38663 -0.10625 C 0.38889 -0.10717 0.39132 -0.10764 0.3934 -0.1081 C 0.39566 -0.10949 0.39757 -0.11088 0.4 -0.11203 C 0.40677 -0.11504 0.41996 -0.11551 0.42569 -0.11597 C 0.43958 -0.11666 0.45347 -0.11713 0.46718 -0.11782 C 0.52291 -0.12477 0.48107 -0.11875 0.50625 -0.12361 C 0.51007 -0.1243 0.51371 -0.12477 0.51736 -0.12546 C 0.52534 -0.12708 0.52534 -0.12685 0.53246 -0.1294 C 0.53541 -0.13125 0.53802 -0.13356 0.54132 -0.13518 C 0.54323 -0.13634 0.54583 -0.13611 0.54774 -0.13727 C 0.56614 -0.14652 0.54809 -0.14051 0.56302 -0.1449 C 0.57205 -0.15023 0.57534 -0.15301 0.58472 -0.15648 C 0.5868 -0.15717 0.58906 -0.1574 0.59114 -0.15833 C 0.59427 -0.15949 0.59687 -0.16111 0.6 -0.16203 C 0.60399 -0.16365 0.61302 -0.16597 0.61302 -0.16574 C 0.63698 -0.16527 0.66076 -0.16527 0.68472 -0.16412 C 0.68854 -0.16389 0.6934 -0.16203 0.69774 -0.16203 C 0.71718 -0.16203 0.73698 -0.16342 0.75625 -0.16412 C 0.76111 -0.16527 0.76649 -0.1669 0.77152 -0.16805 C 0.77882 -0.16944 0.78593 -0.17014 0.7934 -0.17176 C 0.8 -0.17338 0.80642 -0.17592 0.81302 -0.17754 C 0.82882 -0.18171 0.82968 -0.18148 0.84566 -0.18333 C 0.85573 -0.18611 0.86562 -0.18935 0.87604 -0.1912 C 0.87968 -0.19166 0.88333 -0.19213 0.88698 -0.19305 C 0.89132 -0.19421 0.9 -0.19699 0.9 -0.19676 C 0.90208 -0.19815 0.90399 -0.2 0.90642 -0.20092 C 0.91059 -0.20231 0.9151 -0.20324 0.91927 -0.20463 L 0.92604 -0.20648 L 0.93906 -0.21041 C 0.94114 -0.21088 0.9434 -0.2118 0.94566 -0.21227 C 0.94843 -0.21296 0.95139 -0.21412 0.95434 -0.21412 C 0.97656 -0.21551 0.9993 -0.21551 1.0217 -0.2162 C 1.02465 -0.2169 1.02777 -0.2169 1.03038 -0.21805 C 1.03368 -0.21967 1.03611 -0.22199 1.03906 -0.22384 C 1.04323 -0.22662 1.04774 -0.22893 1.05208 -0.23171 C 1.05434 -0.23287 1.05625 -0.23449 1.0585 -0.23541 C 1.0677 -0.23958 1.06961 -0.24097 1.08038 -0.24328 C 1.0842 -0.24421 1.1052 -0.24676 1.10868 -0.24699 C 1.11371 -0.24838 1.11857 -0.25023 1.12395 -0.25092 C 1.13385 -0.25254 1.14427 -0.25347 1.15434 -0.25486 C 1.17378 -0.25764 1.16302 -0.25625 1.18698 -0.25856 C 1.18906 -0.25949 1.19097 -0.26041 1.1934 -0.26065 C 1.2033 -0.2618 1.21389 -0.26065 1.22395 -0.2625 C 1.22725 -0.26319 1.22916 -0.26666 1.23264 -0.26828 C 1.24253 -0.27315 1.25243 -0.27824 1.26302 -0.28194 C 1.30121 -0.29444 1.28541 -0.2912 1.30868 -0.29537 C 1.31302 -0.29791 1.31666 -0.30162 1.32152 -0.30301 C 1.32604 -0.3044 1.3302 -0.30602 1.33472 -0.30694 C 1.33767 -0.30764 1.34062 -0.3081 1.3434 -0.30879 C 1.34791 -0.30995 1.35208 -0.31157 1.35642 -0.31273 C 1.36354 -0.31481 1.36059 -0.31458 1.36527 -0.31458 " pathEditMode="relative" rAng="0" ptsTypes="AAAAAAAAAAAAAAAAAAAAAAAAAAAAAAAAAAAAAAAAAAAAAAAAAAAAAAAAAAAAAAAAAAAAAAAAAAAAAA">
                                      <p:cBhvr>
                                        <p:cTn id="3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64" y="-1574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69B1C31-BB03-F47B-4CA9-D916A29E12FB}"/>
              </a:ext>
            </a:extLst>
          </p:cNvPr>
          <p:cNvGrpSpPr/>
          <p:nvPr/>
        </p:nvGrpSpPr>
        <p:grpSpPr>
          <a:xfrm>
            <a:off x="0" y="8392"/>
            <a:ext cx="9144786" cy="6872068"/>
            <a:chOff x="0" y="0"/>
            <a:chExt cx="9144786" cy="6872068"/>
          </a:xfrm>
        </p:grpSpPr>
        <p:pic>
          <p:nvPicPr>
            <p:cNvPr id="3" name="Picture 2" descr="Cartoon of kids in uniforms sitting on grass&#10;&#10;AI-generated content may be incorrect.">
              <a:extLst>
                <a:ext uri="{FF2B5EF4-FFF2-40B4-BE49-F238E27FC236}">
                  <a16:creationId xmlns:a16="http://schemas.microsoft.com/office/drawing/2014/main" id="{AB4646BD-C03C-2F1C-BC05-6B0F89B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786425"/>
              <a:ext cx="9144786" cy="6085643"/>
            </a:xfrm>
            <a:prstGeom prst="rect">
              <a:avLst/>
            </a:prstGeom>
          </p:spPr>
        </p:pic>
        <p:pic>
          <p:nvPicPr>
            <p:cNvPr id="4" name="Picture 3" descr="Cartoon of kids in safari attire sitting on grass&#10;&#10;AI-generated content may be incorrect.">
              <a:extLst>
                <a:ext uri="{FF2B5EF4-FFF2-40B4-BE49-F238E27FC236}">
                  <a16:creationId xmlns:a16="http://schemas.microsoft.com/office/drawing/2014/main" id="{C6EB7846-B340-3733-B021-261563DC5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83661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F6C4A4C-068A-A5B0-2F4C-4EC4CCDC93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9538" y="5148984"/>
            <a:ext cx="1951619" cy="1548224"/>
          </a:xfrm>
          <a:prstGeom prst="rect">
            <a:avLst/>
          </a:prstGeom>
        </p:spPr>
      </p:pic>
      <p:pic>
        <p:nvPicPr>
          <p:cNvPr id="2" name="Picture 1" descr="Cartoon of kids in uniforms sitting on grass&#10;&#10;AI-generated content may be incorrect.">
            <a:extLst>
              <a:ext uri="{FF2B5EF4-FFF2-40B4-BE49-F238E27FC236}">
                <a16:creationId xmlns:a16="http://schemas.microsoft.com/office/drawing/2014/main" id="{095EE7C6-27A4-2935-AACE-FF98189AE4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6" y="-1367"/>
            <a:ext cx="9144001" cy="6867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0A4FE-C231-64D2-1FBD-C1A0DF4596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7" r="-1169"/>
          <a:stretch>
            <a:fillRect/>
          </a:stretch>
        </p:blipFill>
        <p:spPr>
          <a:xfrm>
            <a:off x="4571214" y="-64867"/>
            <a:ext cx="4572001" cy="6951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572006-C38A-09B8-1EAE-640B1F9E20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93"/>
            <a:ext cx="240956" cy="68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3KN27SNVY5CS-90160594-430425</_dlc_DocId>
    <_dlc_DocIdUrl xmlns="f315eb64-a02b-4bd5-a84c-38ab918c4ccd">
      <Url>https://ggsaus.sharepoint.com/sites/Curriculum/_layouts/15/DocIdRedir.aspx?ID=3KN27SNVY5CS-90160594-430425</Url>
      <Description>3KN27SNVY5CS-90160594-430425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6CD09F-C59E-4717-A8FE-926022C885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schemas.microsoft.com/office/2006/documentManagement/types"/>
    <ds:schemaRef ds:uri="d63ea73a-d7e6-4e3a-bf41-d78273581467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sharepoint/v3/fields"/>
    <ds:schemaRef ds:uri="f315eb64-a02b-4bd5-a84c-38ab918c4ccd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328</TotalTime>
  <Words>409</Words>
  <Application>Microsoft Office PowerPoint</Application>
  <PresentationFormat>On-screen Show (4:3)</PresentationFormat>
  <Paragraphs>123</Paragraphs>
  <Slides>33</Slides>
  <Notes>32</Notes>
  <HiddenSlides>0</HiddenSlides>
  <MMClips>46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Calibri</vt:lpstr>
      <vt:lpstr>Arial</vt:lpstr>
      <vt:lpstr>Dreaming Outloud Pro</vt:lpstr>
      <vt:lpstr>Digital-7</vt:lpstr>
      <vt:lpstr>Edu QLD Beginner Medium</vt:lpstr>
      <vt:lpstr>Aptos</vt:lpstr>
      <vt:lpstr>Calibr</vt:lpstr>
      <vt:lpstr>Calibri Light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Ricky  Orcine</cp:lastModifiedBy>
  <cp:revision>5</cp:revision>
  <cp:lastPrinted>2017-11-01T05:39:03Z</cp:lastPrinted>
  <dcterms:created xsi:type="dcterms:W3CDTF">2023-10-25T11:23:23Z</dcterms:created>
  <dcterms:modified xsi:type="dcterms:W3CDTF">2026-03-16T04:13:01Z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ArticulateGUID">
    <vt:lpwstr>4CDC5007-DD36-4CF2-A6EC-F6AEF64B59C8</vt:lpwstr>
  </property>
  <property fmtid="{D5CDD505-2E9C-101B-9397-08002B2CF9AE}" pid="27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8" name="xd_ProgID">
    <vt:lpwstr/>
  </property>
  <property fmtid="{D5CDD505-2E9C-101B-9397-08002B2CF9AE}" pid="29" name="_dlc_DocId">
    <vt:lpwstr>GGSAPD-1028343255-259839</vt:lpwstr>
  </property>
  <property fmtid="{D5CDD505-2E9C-101B-9397-08002B2CF9AE}" pid="30" name="_ColorHex">
    <vt:lpwstr/>
  </property>
  <property fmtid="{D5CDD505-2E9C-101B-9397-08002B2CF9AE}" pid="31" name="ComplianceAssetId">
    <vt:lpwstr/>
  </property>
  <property fmtid="{D5CDD505-2E9C-101B-9397-08002B2CF9AE}" pid="32" name="auditStatus">
    <vt:lpwstr>Publish ready</vt:lpwstr>
  </property>
  <property fmtid="{D5CDD505-2E9C-101B-9397-08002B2CF9AE}" pid="33" name="TemplateUrl">
    <vt:lpwstr/>
  </property>
  <property fmtid="{D5CDD505-2E9C-101B-9397-08002B2CF9AE}" pid="34" name="_ExtendedDescription">
    <vt:lpwstr/>
  </property>
  <property fmtid="{D5CDD505-2E9C-101B-9397-08002B2CF9AE}" pid="35" name="_ColorTag">
    <vt:lpwstr/>
  </property>
  <property fmtid="{D5CDD505-2E9C-101B-9397-08002B2CF9AE}" pid="36" name="xd_Signature">
    <vt:lpwstr/>
  </property>
  <property fmtid="{D5CDD505-2E9C-101B-9397-08002B2CF9AE}" pid="37" name="_Emoji">
    <vt:lpwstr/>
  </property>
  <property fmtid="{D5CDD505-2E9C-101B-9397-08002B2CF9AE}" pid="38" name="Request">
    <vt:lpwstr>, </vt:lpwstr>
  </property>
  <property fmtid="{D5CDD505-2E9C-101B-9397-08002B2CF9AE}" pid="39" name="TriggerFlowInfo">
    <vt:lpwstr/>
  </property>
  <property fmtid="{D5CDD505-2E9C-101B-9397-08002B2CF9AE}" pid="40" name="_dlc_DocIdUrl">
    <vt:lpwstr>https://ggsaus.sharepoint.com/sites/ProductDevelopment/_layouts/15/DocIdRedir.aspx?ID=GGSAPD-1028343255-259839, GGSAPD-1028343255-259839</vt:lpwstr>
  </property>
  <property fmtid="{D5CDD505-2E9C-101B-9397-08002B2CF9AE}" pid="41" name="_dlc_DocIdItemGuid">
    <vt:lpwstr>75430fe1-4d84-4b35-ae88-a2a3ecfa612f</vt:lpwstr>
  </property>
</Properties>
</file>