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  <p:sldMasterId id="2147486416" r:id="rId6"/>
    <p:sldMasterId id="2147486422" r:id="rId7"/>
  </p:sldMasterIdLst>
  <p:notesMasterIdLst>
    <p:notesMasterId r:id="rId38"/>
  </p:notesMasterIdLst>
  <p:handoutMasterIdLst>
    <p:handoutMasterId r:id="rId39"/>
  </p:handoutMasterIdLst>
  <p:sldIdLst>
    <p:sldId id="276" r:id="rId8"/>
    <p:sldId id="2135" r:id="rId9"/>
    <p:sldId id="406" r:id="rId10"/>
    <p:sldId id="262" r:id="rId11"/>
    <p:sldId id="259" r:id="rId12"/>
    <p:sldId id="268" r:id="rId13"/>
    <p:sldId id="2035" r:id="rId14"/>
    <p:sldId id="261" r:id="rId15"/>
    <p:sldId id="382" r:id="rId16"/>
    <p:sldId id="2049" r:id="rId17"/>
    <p:sldId id="2036" r:id="rId18"/>
    <p:sldId id="2054" r:id="rId19"/>
    <p:sldId id="2047" r:id="rId20"/>
    <p:sldId id="2039" r:id="rId21"/>
    <p:sldId id="2037" r:id="rId22"/>
    <p:sldId id="421" r:id="rId23"/>
    <p:sldId id="2137" r:id="rId24"/>
    <p:sldId id="420" r:id="rId25"/>
    <p:sldId id="2048" r:id="rId26"/>
    <p:sldId id="2043" r:id="rId27"/>
    <p:sldId id="2050" r:id="rId28"/>
    <p:sldId id="2051" r:id="rId29"/>
    <p:sldId id="2055" r:id="rId30"/>
    <p:sldId id="2053" r:id="rId31"/>
    <p:sldId id="2010" r:id="rId32"/>
    <p:sldId id="272" r:id="rId33"/>
    <p:sldId id="2052" r:id="rId34"/>
    <p:sldId id="2136" r:id="rId35"/>
    <p:sldId id="274" r:id="rId36"/>
    <p:sldId id="275" r:id="rId37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40"/>
      <p:italic r:id="rId41"/>
    </p:embeddedFont>
  </p:embeddedFontLst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57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14AF3B76-F63C-8603-9955-86712AF27CE3}" name="Gayle Oddy" initials="GO" userId="S::goddy@goodtogreatschools.org.au::0470c1b9-cfc9-4ed6-b7e2-d6d816f6f62a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NT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E9BA20"/>
    <a:srgbClr val="08C859"/>
    <a:srgbClr val="F2F2F2"/>
    <a:srgbClr val="DDDDDD"/>
    <a:srgbClr val="07C3D7"/>
    <a:srgbClr val="7CF0FC"/>
    <a:srgbClr val="B1F6FD"/>
    <a:srgbClr val="96F2FC"/>
    <a:srgbClr val="8E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522FC-629F-4A3B-998F-1F2BA9A5EA4A}" v="58" dt="2026-03-10T14:45:44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97" autoAdjust="0"/>
    <p:restoredTop sz="89274" autoAdjust="0"/>
  </p:normalViewPr>
  <p:slideViewPr>
    <p:cSldViewPr snapToGrid="0">
      <p:cViewPr varScale="1">
        <p:scale>
          <a:sx n="95" d="100"/>
          <a:sy n="95" d="100"/>
        </p:scale>
        <p:origin x="1640" y="176"/>
      </p:cViewPr>
      <p:guideLst>
        <p:guide orient="horz" pos="799"/>
        <p:guide pos="272"/>
        <p:guide pos="2857"/>
        <p:guide pos="5443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nnett" userId="a878a5d4-89bf-4f61-b999-31e96cd05c98" providerId="ADAL" clId="{CAF369FA-829B-40D8-BD2A-4EF96B6D10D6}"/>
    <pc:docChg chg="undo custSel addSld delSld modSld sldOrd modMainMaster">
      <pc:chgData name="Monica Bennett" userId="a878a5d4-89bf-4f61-b999-31e96cd05c98" providerId="ADAL" clId="{CAF369FA-829B-40D8-BD2A-4EF96B6D10D6}" dt="2026-03-10T14:46:00.082" v="944" actId="14100"/>
      <pc:docMkLst>
        <pc:docMk/>
      </pc:docMkLst>
      <pc:sldChg chg="delSp mod">
        <pc:chgData name="Monica Bennett" userId="a878a5d4-89bf-4f61-b999-31e96cd05c98" providerId="ADAL" clId="{CAF369FA-829B-40D8-BD2A-4EF96B6D10D6}" dt="2026-02-09T16:33:55.950" v="807" actId="478"/>
        <pc:sldMkLst>
          <pc:docMk/>
          <pc:sldMk cId="1409170115" sldId="262"/>
        </pc:sldMkLst>
      </pc:sldChg>
      <pc:sldChg chg="modSp mod">
        <pc:chgData name="Monica Bennett" userId="a878a5d4-89bf-4f61-b999-31e96cd05c98" providerId="ADAL" clId="{CAF369FA-829B-40D8-BD2A-4EF96B6D10D6}" dt="2026-02-09T16:39:45.805" v="843" actId="14100"/>
        <pc:sldMkLst>
          <pc:docMk/>
          <pc:sldMk cId="1399846562" sldId="268"/>
        </pc:sldMkLst>
        <pc:graphicFrameChg chg="mod modGraphic">
          <ac:chgData name="Monica Bennett" userId="a878a5d4-89bf-4f61-b999-31e96cd05c98" providerId="ADAL" clId="{CAF369FA-829B-40D8-BD2A-4EF96B6D10D6}" dt="2026-02-09T16:39:45.805" v="843" actId="14100"/>
          <ac:graphicFrameMkLst>
            <pc:docMk/>
            <pc:sldMk cId="1399846562" sldId="268"/>
            <ac:graphicFrameMk id="4" creationId="{04839615-21CD-147C-3D5A-2E3DE690C40D}"/>
          </ac:graphicFrameMkLst>
        </pc:graphicFrameChg>
      </pc:sldChg>
      <pc:sldChg chg="addSp delSp modSp mod delAnim modAnim">
        <pc:chgData name="Monica Bennett" userId="a878a5d4-89bf-4f61-b999-31e96cd05c98" providerId="ADAL" clId="{CAF369FA-829B-40D8-BD2A-4EF96B6D10D6}" dt="2026-03-10T14:44:29.071" v="930" actId="1076"/>
        <pc:sldMkLst>
          <pc:docMk/>
          <pc:sldMk cId="4009981022" sldId="420"/>
        </pc:sldMkLst>
        <pc:spChg chg="del mod">
          <ac:chgData name="Monica Bennett" userId="a878a5d4-89bf-4f61-b999-31e96cd05c98" providerId="ADAL" clId="{CAF369FA-829B-40D8-BD2A-4EF96B6D10D6}" dt="2026-03-10T14:43:36.890" v="921" actId="478"/>
          <ac:spMkLst>
            <pc:docMk/>
            <pc:sldMk cId="4009981022" sldId="420"/>
            <ac:spMk id="25" creationId="{A1E3DBBB-6061-22CB-24E1-54E30BC337F3}"/>
          </ac:spMkLst>
        </pc:spChg>
        <pc:spChg chg="mod">
          <ac:chgData name="Monica Bennett" userId="a878a5d4-89bf-4f61-b999-31e96cd05c98" providerId="ADAL" clId="{CAF369FA-829B-40D8-BD2A-4EF96B6D10D6}" dt="2026-03-10T14:41:02.960" v="896" actId="20577"/>
          <ac:spMkLst>
            <pc:docMk/>
            <pc:sldMk cId="4009981022" sldId="420"/>
            <ac:spMk id="26" creationId="{31E79C86-603C-CA43-A5DC-A8311455C1F7}"/>
          </ac:spMkLst>
        </pc:spChg>
        <pc:picChg chg="add mod ord">
          <ac:chgData name="Monica Bennett" userId="a878a5d4-89bf-4f61-b999-31e96cd05c98" providerId="ADAL" clId="{CAF369FA-829B-40D8-BD2A-4EF96B6D10D6}" dt="2026-03-10T14:35:09.108" v="858" actId="167"/>
          <ac:picMkLst>
            <pc:docMk/>
            <pc:sldMk cId="4009981022" sldId="420"/>
            <ac:picMk id="11" creationId="{BF5B8941-BFD0-910D-7FD4-C228EEFB4B8A}"/>
          </ac:picMkLst>
        </pc:picChg>
        <pc:picChg chg="add mod ord">
          <ac:chgData name="Monica Bennett" userId="a878a5d4-89bf-4f61-b999-31e96cd05c98" providerId="ADAL" clId="{CAF369FA-829B-40D8-BD2A-4EF96B6D10D6}" dt="2026-03-10T14:35:01.889" v="856" actId="167"/>
          <ac:picMkLst>
            <pc:docMk/>
            <pc:sldMk cId="4009981022" sldId="420"/>
            <ac:picMk id="13" creationId="{06F455F0-BBDB-426F-A1A3-ADC981AB0983}"/>
          </ac:picMkLst>
        </pc:picChg>
        <pc:picChg chg="add mod">
          <ac:chgData name="Monica Bennett" userId="a878a5d4-89bf-4f61-b999-31e96cd05c98" providerId="ADAL" clId="{CAF369FA-829B-40D8-BD2A-4EF96B6D10D6}" dt="2026-03-10T14:44:24.400" v="929" actId="167"/>
          <ac:picMkLst>
            <pc:docMk/>
            <pc:sldMk cId="4009981022" sldId="420"/>
            <ac:picMk id="23" creationId="{928039AB-1F8B-2875-965C-992AE6FFFDF7}"/>
          </ac:picMkLst>
        </pc:picChg>
        <pc:picChg chg="del mod">
          <ac:chgData name="Monica Bennett" userId="a878a5d4-89bf-4f61-b999-31e96cd05c98" providerId="ADAL" clId="{CAF369FA-829B-40D8-BD2A-4EF96B6D10D6}" dt="2026-03-10T14:35:40.350" v="865" actId="21"/>
          <ac:picMkLst>
            <pc:docMk/>
            <pc:sldMk cId="4009981022" sldId="420"/>
            <ac:picMk id="27" creationId="{145B1E5B-A420-9A91-265D-F33D4944911F}"/>
          </ac:picMkLst>
        </pc:picChg>
        <pc:picChg chg="del">
          <ac:chgData name="Monica Bennett" userId="a878a5d4-89bf-4f61-b999-31e96cd05c98" providerId="ADAL" clId="{CAF369FA-829B-40D8-BD2A-4EF96B6D10D6}" dt="2026-03-10T14:33:40.939" v="846" actId="478"/>
          <ac:picMkLst>
            <pc:docMk/>
            <pc:sldMk cId="4009981022" sldId="420"/>
            <ac:picMk id="28" creationId="{E13F0C0E-865D-BA74-F9D8-CA98E05378D9}"/>
          </ac:picMkLst>
        </pc:picChg>
        <pc:picChg chg="del mod">
          <ac:chgData name="Monica Bennett" userId="a878a5d4-89bf-4f61-b999-31e96cd05c98" providerId="ADAL" clId="{CAF369FA-829B-40D8-BD2A-4EF96B6D10D6}" dt="2026-03-10T14:34:39.883" v="852" actId="478"/>
          <ac:picMkLst>
            <pc:docMk/>
            <pc:sldMk cId="4009981022" sldId="420"/>
            <ac:picMk id="29" creationId="{FEBE7E3A-A859-3D94-06CB-FCEF7D2AE87A}"/>
          </ac:picMkLst>
        </pc:picChg>
        <pc:picChg chg="add mod">
          <ac:chgData name="Monica Bennett" userId="a878a5d4-89bf-4f61-b999-31e96cd05c98" providerId="ADAL" clId="{CAF369FA-829B-40D8-BD2A-4EF96B6D10D6}" dt="2026-03-10T14:44:29.071" v="930" actId="1076"/>
          <ac:picMkLst>
            <pc:docMk/>
            <pc:sldMk cId="4009981022" sldId="420"/>
            <ac:picMk id="30" creationId="{CDD74A47-93AE-ED41-03B7-E22EA3D12DD4}"/>
          </ac:picMkLst>
        </pc:picChg>
      </pc:sldChg>
      <pc:sldChg chg="addSp delSp modSp mod delAnim modAnim">
        <pc:chgData name="Monica Bennett" userId="a878a5d4-89bf-4f61-b999-31e96cd05c98" providerId="ADAL" clId="{CAF369FA-829B-40D8-BD2A-4EF96B6D10D6}" dt="2026-03-10T14:41:07.451" v="897" actId="21"/>
        <pc:sldMkLst>
          <pc:docMk/>
          <pc:sldMk cId="136295043" sldId="421"/>
        </pc:sldMkLst>
        <pc:picChg chg="add del mod">
          <ac:chgData name="Monica Bennett" userId="a878a5d4-89bf-4f61-b999-31e96cd05c98" providerId="ADAL" clId="{CAF369FA-829B-40D8-BD2A-4EF96B6D10D6}" dt="2026-03-10T14:41:07.451" v="897" actId="21"/>
          <ac:picMkLst>
            <pc:docMk/>
            <pc:sldMk cId="136295043" sldId="421"/>
            <ac:picMk id="2" creationId="{0F6654AD-AA24-B0E2-455C-6B825FD6C75F}"/>
          </ac:picMkLst>
        </pc:picChg>
      </pc:sldChg>
      <pc:sldChg chg="addSp delSp modSp mod ord delAnim modAnim">
        <pc:chgData name="Monica Bennett" userId="a878a5d4-89bf-4f61-b999-31e96cd05c98" providerId="ADAL" clId="{CAF369FA-829B-40D8-BD2A-4EF96B6D10D6}" dt="2026-03-10T14:36:59.923" v="884"/>
        <pc:sldMkLst>
          <pc:docMk/>
          <pc:sldMk cId="4182011026" sldId="2048"/>
        </pc:sldMkLst>
        <pc:picChg chg="add mod ord">
          <ac:chgData name="Monica Bennett" userId="a878a5d4-89bf-4f61-b999-31e96cd05c98" providerId="ADAL" clId="{CAF369FA-829B-40D8-BD2A-4EF96B6D10D6}" dt="2026-03-10T14:36:50.590" v="881" actId="167"/>
          <ac:picMkLst>
            <pc:docMk/>
            <pc:sldMk cId="4182011026" sldId="2048"/>
            <ac:picMk id="13" creationId="{3819E074-1077-665C-F9F3-D9CBB7F03790}"/>
          </ac:picMkLst>
        </pc:picChg>
        <pc:picChg chg="add mod ord">
          <ac:chgData name="Monica Bennett" userId="a878a5d4-89bf-4f61-b999-31e96cd05c98" providerId="ADAL" clId="{CAF369FA-829B-40D8-BD2A-4EF96B6D10D6}" dt="2026-03-10T14:36:53.767" v="882" actId="167"/>
          <ac:picMkLst>
            <pc:docMk/>
            <pc:sldMk cId="4182011026" sldId="2048"/>
            <ac:picMk id="23" creationId="{6F4CD0DA-A814-8D8F-55B0-3B10436B5AFA}"/>
          </ac:picMkLst>
        </pc:picChg>
        <pc:picChg chg="del mod">
          <ac:chgData name="Monica Bennett" userId="a878a5d4-89bf-4f61-b999-31e96cd05c98" providerId="ADAL" clId="{CAF369FA-829B-40D8-BD2A-4EF96B6D10D6}" dt="2026-03-10T14:36:33.669" v="875" actId="478"/>
          <ac:picMkLst>
            <pc:docMk/>
            <pc:sldMk cId="4182011026" sldId="2048"/>
            <ac:picMk id="26" creationId="{3E6D1FD1-4B14-B066-FEC3-E8F8D6010BD5}"/>
          </ac:picMkLst>
        </pc:picChg>
        <pc:picChg chg="del">
          <ac:chgData name="Monica Bennett" userId="a878a5d4-89bf-4f61-b999-31e96cd05c98" providerId="ADAL" clId="{CAF369FA-829B-40D8-BD2A-4EF96B6D10D6}" dt="2026-03-10T14:36:04.443" v="868" actId="478"/>
          <ac:picMkLst>
            <pc:docMk/>
            <pc:sldMk cId="4182011026" sldId="2048"/>
            <ac:picMk id="27" creationId="{D5B10188-4CE0-BA30-A1A6-CE697071E241}"/>
          </ac:picMkLst>
        </pc:picChg>
        <pc:picChg chg="add del mod">
          <ac:chgData name="Monica Bennett" userId="a878a5d4-89bf-4f61-b999-31e96cd05c98" providerId="ADAL" clId="{CAF369FA-829B-40D8-BD2A-4EF96B6D10D6}" dt="2026-03-10T14:36:58.166" v="883" actId="478"/>
          <ac:picMkLst>
            <pc:docMk/>
            <pc:sldMk cId="4182011026" sldId="2048"/>
            <ac:picMk id="28" creationId="{466F51A5-4BA5-5441-CD25-186D2FE8667C}"/>
          </ac:picMkLst>
        </pc:picChg>
        <pc:picChg chg="del">
          <ac:chgData name="Monica Bennett" userId="a878a5d4-89bf-4f61-b999-31e96cd05c98" providerId="ADAL" clId="{CAF369FA-829B-40D8-BD2A-4EF96B6D10D6}" dt="2026-03-10T14:36:06.456" v="869" actId="478"/>
          <ac:picMkLst>
            <pc:docMk/>
            <pc:sldMk cId="4182011026" sldId="2048"/>
            <ac:picMk id="29" creationId="{9AB58A4A-BEE4-4F6D-CC4C-38ED54A931CA}"/>
          </ac:picMkLst>
        </pc:picChg>
        <pc:picChg chg="add mod">
          <ac:chgData name="Monica Bennett" userId="a878a5d4-89bf-4f61-b999-31e96cd05c98" providerId="ADAL" clId="{CAF369FA-829B-40D8-BD2A-4EF96B6D10D6}" dt="2026-03-10T14:36:59.923" v="884"/>
          <ac:picMkLst>
            <pc:docMk/>
            <pc:sldMk cId="4182011026" sldId="2048"/>
            <ac:picMk id="30" creationId="{AB666AAF-1B16-490C-BC8A-8C0687FCB104}"/>
          </ac:picMkLst>
        </pc:picChg>
      </pc:sldChg>
      <pc:sldChg chg="addSp delSp modSp add mod delAnim modAnim">
        <pc:chgData name="Monica Bennett" userId="a878a5d4-89bf-4f61-b999-31e96cd05c98" providerId="ADAL" clId="{CAF369FA-829B-40D8-BD2A-4EF96B6D10D6}" dt="2026-02-09T16:37:06.141" v="833" actId="1035"/>
        <pc:sldMkLst>
          <pc:docMk/>
          <pc:sldMk cId="1089855387" sldId="2135"/>
        </pc:sldMkLst>
        <pc:spChg chg="add mod">
          <ac:chgData name="Monica Bennett" userId="a878a5d4-89bf-4f61-b999-31e96cd05c98" providerId="ADAL" clId="{CAF369FA-829B-40D8-BD2A-4EF96B6D10D6}" dt="2026-02-09T16:37:06.141" v="833" actId="1035"/>
          <ac:spMkLst>
            <pc:docMk/>
            <pc:sldMk cId="1089855387" sldId="2135"/>
            <ac:spMk id="7" creationId="{2ECB093B-8DC7-DDFD-DB2B-DED8AE2370B5}"/>
          </ac:spMkLst>
        </pc:spChg>
        <pc:spChg chg="mod">
          <ac:chgData name="Monica Bennett" userId="a878a5d4-89bf-4f61-b999-31e96cd05c98" providerId="ADAL" clId="{CAF369FA-829B-40D8-BD2A-4EF96B6D10D6}" dt="2026-02-09T16:36:31.501" v="808" actId="207"/>
          <ac:spMkLst>
            <pc:docMk/>
            <pc:sldMk cId="1089855387" sldId="2135"/>
            <ac:spMk id="28" creationId="{7D93D7BC-F7B3-85D4-377D-83C6703376C0}"/>
          </ac:spMkLst>
        </pc:spChg>
        <pc:spChg chg="mod">
          <ac:chgData name="Monica Bennett" userId="a878a5d4-89bf-4f61-b999-31e96cd05c98" providerId="ADAL" clId="{CAF369FA-829B-40D8-BD2A-4EF96B6D10D6}" dt="2026-02-09T16:36:41.256" v="810" actId="207"/>
          <ac:spMkLst>
            <pc:docMk/>
            <pc:sldMk cId="1089855387" sldId="2135"/>
            <ac:spMk id="37" creationId="{6E9E1D79-A22F-2A44-A48E-53C963000AA5}"/>
          </ac:spMkLst>
        </pc:spChg>
        <pc:grpChg chg="mod">
          <ac:chgData name="Monica Bennett" userId="a878a5d4-89bf-4f61-b999-31e96cd05c98" providerId="ADAL" clId="{CAF369FA-829B-40D8-BD2A-4EF96B6D10D6}" dt="2026-02-09T16:36:49.528" v="814" actId="1076"/>
          <ac:grpSpMkLst>
            <pc:docMk/>
            <pc:sldMk cId="1089855387" sldId="2135"/>
            <ac:grpSpMk id="15" creationId="{119121F3-236C-60C1-4F0E-F60AEEC0E944}"/>
          </ac:grpSpMkLst>
        </pc:grpChg>
        <pc:inkChg chg="mod">
          <ac:chgData name="Monica Bennett" userId="a878a5d4-89bf-4f61-b999-31e96cd05c98" providerId="ADAL" clId="{CAF369FA-829B-40D8-BD2A-4EF96B6D10D6}" dt="2026-02-09T16:36:39.375" v="809" actId="208"/>
          <ac:inkMkLst>
            <pc:docMk/>
            <pc:sldMk cId="1089855387" sldId="2135"/>
            <ac:inkMk id="4" creationId="{6D8DF43A-A4A8-390F-7147-56CE43C3639D}"/>
          </ac:inkMkLst>
        </pc:inkChg>
        <pc:inkChg chg="mod">
          <ac:chgData name="Monica Bennett" userId="a878a5d4-89bf-4f61-b999-31e96cd05c98" providerId="ADAL" clId="{CAF369FA-829B-40D8-BD2A-4EF96B6D10D6}" dt="2026-02-09T16:36:39.375" v="809" actId="208"/>
          <ac:inkMkLst>
            <pc:docMk/>
            <pc:sldMk cId="1089855387" sldId="2135"/>
            <ac:inkMk id="22" creationId="{F08C31F7-E78B-EAB9-BEB1-6738EB0EC53F}"/>
          </ac:inkMkLst>
        </pc:inkChg>
      </pc:sldChg>
      <pc:sldChg chg="add del">
        <pc:chgData name="Monica Bennett" userId="a878a5d4-89bf-4f61-b999-31e96cd05c98" providerId="ADAL" clId="{CAF369FA-829B-40D8-BD2A-4EF96B6D10D6}" dt="2026-03-10T14:40:39.761" v="887"/>
        <pc:sldMkLst>
          <pc:docMk/>
          <pc:sldMk cId="3732260946" sldId="2137"/>
        </pc:sldMkLst>
      </pc:sldChg>
      <pc:sldChg chg="addSp delSp modSp add mod ord delAnim modAnim">
        <pc:chgData name="Monica Bennett" userId="a878a5d4-89bf-4f61-b999-31e96cd05c98" providerId="ADAL" clId="{CAF369FA-829B-40D8-BD2A-4EF96B6D10D6}" dt="2026-03-10T14:46:00.082" v="944" actId="14100"/>
        <pc:sldMkLst>
          <pc:docMk/>
          <pc:sldMk cId="4040347470" sldId="2137"/>
        </pc:sldMkLst>
        <pc:spChg chg="del">
          <ac:chgData name="Monica Bennett" userId="a878a5d4-89bf-4f61-b999-31e96cd05c98" providerId="ADAL" clId="{CAF369FA-829B-40D8-BD2A-4EF96B6D10D6}" dt="2026-03-10T14:42:09.337" v="901" actId="478"/>
          <ac:spMkLst>
            <pc:docMk/>
            <pc:sldMk cId="4040347470" sldId="2137"/>
            <ac:spMk id="24" creationId="{19DB6F78-78A1-726D-87F5-5B22569762B5}"/>
          </ac:spMkLst>
        </pc:spChg>
        <pc:spChg chg="mod">
          <ac:chgData name="Monica Bennett" userId="a878a5d4-89bf-4f61-b999-31e96cd05c98" providerId="ADAL" clId="{CAF369FA-829B-40D8-BD2A-4EF96B6D10D6}" dt="2026-03-10T14:42:11.708" v="902" actId="1076"/>
          <ac:spMkLst>
            <pc:docMk/>
            <pc:sldMk cId="4040347470" sldId="2137"/>
            <ac:spMk id="25" creationId="{A1E3DBBB-6061-22CB-24E1-54E30BC337F3}"/>
          </ac:spMkLst>
        </pc:spChg>
        <pc:spChg chg="mod">
          <ac:chgData name="Monica Bennett" userId="a878a5d4-89bf-4f61-b999-31e96cd05c98" providerId="ADAL" clId="{CAF369FA-829B-40D8-BD2A-4EF96B6D10D6}" dt="2026-03-10T14:40:53.596" v="891" actId="20577"/>
          <ac:spMkLst>
            <pc:docMk/>
            <pc:sldMk cId="4040347470" sldId="2137"/>
            <ac:spMk id="26" creationId="{31E79C86-603C-CA43-A5DC-A8311455C1F7}"/>
          </ac:spMkLst>
        </pc:spChg>
        <pc:picChg chg="mod">
          <ac:chgData name="Monica Bennett" userId="a878a5d4-89bf-4f61-b999-31e96cd05c98" providerId="ADAL" clId="{CAF369FA-829B-40D8-BD2A-4EF96B6D10D6}" dt="2026-03-10T14:45:44.046" v="941" actId="167"/>
          <ac:picMkLst>
            <pc:docMk/>
            <pc:sldMk cId="4040347470" sldId="2137"/>
            <ac:picMk id="23" creationId="{928039AB-1F8B-2875-965C-992AE6FFFDF7}"/>
          </ac:picMkLst>
        </pc:picChg>
        <pc:picChg chg="add del mod">
          <ac:chgData name="Monica Bennett" userId="a878a5d4-89bf-4f61-b999-31e96cd05c98" providerId="ADAL" clId="{CAF369FA-829B-40D8-BD2A-4EF96B6D10D6}" dt="2026-03-10T14:43:28.919" v="918" actId="21"/>
          <ac:picMkLst>
            <pc:docMk/>
            <pc:sldMk cId="4040347470" sldId="2137"/>
            <ac:picMk id="27" creationId="{CDD74A47-93AE-ED41-03B7-E22EA3D12DD4}"/>
          </ac:picMkLst>
        </pc:picChg>
        <pc:picChg chg="add mod">
          <ac:chgData name="Monica Bennett" userId="a878a5d4-89bf-4f61-b999-31e96cd05c98" providerId="ADAL" clId="{CAF369FA-829B-40D8-BD2A-4EF96B6D10D6}" dt="2026-03-10T14:46:00.082" v="944" actId="14100"/>
          <ac:picMkLst>
            <pc:docMk/>
            <pc:sldMk cId="4040347470" sldId="2137"/>
            <ac:picMk id="28" creationId="{0E5525FC-6CAB-99CC-33C4-5386925AA9B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679 459 24575,'9'-15'0,"4"2"0,6 0 0,-4 1 0,9-2 0,-1 1-197,-3 3 0,1-1 1,3 1-1,-3-1 0,5 0 33,0 1 0,0-1 0,2 1 0,-1 0 0,1 0 0,5-1 23,-10 2 1,7 0-1,-2-1 1,2 2-1,3-2 1,-3 2-1,2-1 18,-4 2 0,4-2 0,-4 1 0,4 1 0,-2-1 0,3 1 0,1 0 0,-4 1-18,4-1 1,1 0-1,3 1 1,-3 0-1,1-1 1,-3 2-1,5 0 0,-3 0 1,-1 0-1,0 2 1,3-1-1,-1 1 1,-3-1-1,3 1 0,-1 1 1,-1 0-1,-2 0 1,3 0-1,-3 0 1,0 2-1,2-1-23,1 1 0,1 1 0,-1 1 0,1-1 0,-1 2 0,-1-1 0,-2 1 0,3 1 0,-3 0 0,0 1 0,0 0 0,-2 2 0,-2 1 0,2 0 0,0 1 0,-4 1 0,2 0 0,-4 1 0,-1 1 0,1-1 0,-2 2 0,-1-1 0,-2 2 0,1 0 0,-5 1 0,4 1 0,-2 1 0,-2-1 0,-4 2 0,4-1 46,-2 0 1,-2 0-1,0 2 1,-3-2 0,-1 2-1,1-1 118,-1-2 0,-3 1 0,0 0 0,1 0 0,-3 0 0,2 0 0,-4 1-1,2-3 1,0 2 0,0-1 0,-2 1-1,0-1 1,0 1 0,-2-1 0,0 0 0,-2 3 0,0-1 0,-1 1 0,-1-1 0,-1 0 0,1 0 0,-1 1 0,1-3 0,-3 1 0,1 0 0,-1-1 0,-2 0 0,1 1 0,-3 0 0,4-2 0,-6 1 0,2 0 0,-2-2 0,0 1 0,0 0 0,-2-1 0,0 1 0,0 0 0,-1-1 0,-1 0 0,-2 0 0,1 1 0,1-1 0,-5 0 0,3-1 0,-1 0 0,-3 1 0,1-1 0,0 0 0,-2 0 0,3 0 0,-5-1 0,0 0 0,2 0-74,-4 0 1,2-1-1,-2 2 1,-2-2-1,2 0 1,-2 0-1,1-2 1,-3 2 73,8-2 0,-4 0 0,0 0 0,0-1 0,-2 0 0,4 0 0,-4-1 0,2 1 0,-3 0 0,3-2 0,-2 1 0,0-1 0,0 0 0,-3 0 0,5 0 0,-4-1 0,1 0 0,1 0 0,-4 0 0,1 0 0,1-1 0,-3 1 0,3-2 0,0 1 0,-1-1 0,-3 1-38,1-1 1,1 0-1,-3-1 1,2 0 0,-3 1-1,3-2 1,-2 1 37,7-2 0,-4 1 0,1 0 0,-4-1 0,7 0 0,-4-1 0,4 0 0,-7 0 0,2-1 0,-1-1 0,3 0 0,-1 0 0,1-1 0,-1 0 0,1-2 0,-1 1 0,2-1 0,1-1 0,1 1 93,0-2 0,4 0 0,-2 0 0,2-1 0,2 0 1,-2 0-94,-2-3 0,2 0 0,2 0 0,1-2 0,-1 0 0,6 1 0,3 0 0,-2-2 0,2 0 0,2 1 0,2-1 0,-2-1 0,2 0 0,2-1 0,0-1 0,3 1 0,1-2-55,1 2 0,2 0 0,-1-1 1,3-1-1,0 1 0,2-1 1,2 0 54,0 3 0,3-1 0,-3 0 0,4 0 0,1 0 0,-1-1 0,1 1 0,1-1 0,5 1-63,-2 1 1,2-1-1,0 0 1,-1 0-1,1 1 1,5-1-1,-3 0 1,2 1-1,0-1 1,2 1 62,-2 0 0,1 1 0,-1 0 0,0-1 0,5 1 0,-5 0 0,4 0 0,1 0 0,-1 0 0,-1 0 0,3 0 0,-1 1-76,-3 0 0,2 0 1,3 0-1,-5 0 0,7 1 1,-2-1-1,-3 0 1,1 1-1,4 0 0,-3 0 1,1-1-1,0 2 0,-3-1 62,7-1 0,0 0 1,-2 1-1,2-1 1,-3 0-1,5 1 1,-4 0-1,2 1 1,-2-1-1,2 0 1,0 2 13,0-1 0,0 0 0,0 1 0,-3 0 0,3 0 0,2 0 0,-4 1 0,2 0 0,-2-1 0,2 3 11,4-3 0,-2 0 0,2 1 0,-2 0 0,3 1 1,-5 0-1,0 2-11,6-2 0,-2 1 0,0 1 0,-1 0 0,-1 1 245,0 0 1,0 0 0,-2 2 0,0 0 245,10-1 1,-1 1-1,-11 2 1,-3 1 491,7 1 0,-15 1-738,-8 0 1,-5 1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679 459 24575,'9'-15'0,"4"2"0,6 0 0,-4 1 0,9-2 0,-1 1-197,-3 3 0,1-1 1,3 1-1,-3-1 0,5 0 33,0 1 0,0-1 0,2 1 0,-1 0 0,1 0 0,5-1 23,-10 2 1,7 0-1,-2-1 1,2 2-1,3-2 1,-3 2-1,2-1 18,-4 2 0,4-2 0,-4 1 0,4 1 0,-2-1 0,3 1 0,1 0 0,-4 1-18,4-1 1,1 0-1,3 1 1,-3 0-1,1-1 1,-3 2-1,5 0 0,-3 0 1,-1 0-1,0 2 1,3-1-1,-1 1 1,-3-1-1,3 1 0,-1 1 1,-1 0-1,-2 0 1,3 0-1,-3 0 1,0 2-1,2-1-23,1 1 0,1 1 0,-1 1 0,1-1 0,-1 2 0,-1-1 0,-2 1 0,3 1 0,-3 0 0,0 1 0,0 0 0,-2 2 0,-2 1 0,2 0 0,0 1 0,-4 1 0,2 0 0,-4 1 0,-1 1 0,1-1 0,-2 2 0,-1-1 0,-2 2 0,1 0 0,-5 1 0,4 1 0,-2 1 0,-2-1 0,-4 2 0,4-1 46,-2 0 1,-2 0-1,0 2 1,-3-2 0,-1 2-1,1-1 118,-1-2 0,-3 1 0,0 0 0,1 0 0,-3 0 0,2 0 0,-4 1-1,2-3 1,0 2 0,0-1 0,-2 1-1,0-1 1,0 1 0,-2-1 0,0 0 0,-2 3 0,0-1 0,-1 1 0,-1-1 0,-1 0 0,1 0 0,-1 1 0,1-3 0,-3 1 0,1 0 0,-1-1 0,-2 0 0,1 1 0,-3 0 0,4-2 0,-6 1 0,2 0 0,-2-2 0,0 1 0,0 0 0,-2-1 0,0 1 0,0 0 0,-1-1 0,-1 0 0,-2 0 0,1 1 0,1-1 0,-5 0 0,3-1 0,-1 0 0,-3 1 0,1-1 0,0 0 0,-2 0 0,3 0 0,-5-1 0,0 0 0,2 0-74,-4 0 1,2-1-1,-2 2 1,-2-2-1,2 0 1,-2 0-1,1-2 1,-3 2 73,8-2 0,-4 0 0,0 0 0,0-1 0,-2 0 0,4 0 0,-4-1 0,2 1 0,-3 0 0,3-2 0,-2 1 0,0-1 0,0 0 0,-3 0 0,5 0 0,-4-1 0,1 0 0,1 0 0,-4 0 0,1 0 0,1-1 0,-3 1 0,3-2 0,0 1 0,-1-1 0,-3 1-38,1-1 1,1 0-1,-3-1 1,2 0 0,-3 1-1,3-2 1,-2 1 37,7-2 0,-4 1 0,1 0 0,-4-1 0,7 0 0,-4-1 0,4 0 0,-7 0 0,2-1 0,-1-1 0,3 0 0,-1 0 0,1-1 0,-1 0 0,1-2 0,-1 1 0,2-1 0,1-1 0,1 1 93,0-2 0,4 0 0,-2 0 0,2-1 0,2 0 1,-2 0-94,-2-3 0,2 0 0,2 0 0,1-2 0,-1 0 0,6 1 0,3 0 0,-2-2 0,2 0 0,2 1 0,2-1 0,-2-1 0,2 0 0,2-1 0,0-1 0,3 1 0,1-2-55,1 2 0,2 0 0,-1-1 1,3-1-1,0 1 0,2-1 1,2 0 54,0 3 0,3-1 0,-3 0 0,4 0 0,1 0 0,-1-1 0,1 1 0,1-1 0,5 1-63,-2 1 1,2-1-1,0 0 1,-1 0-1,1 1 1,5-1-1,-3 0 1,2 1-1,0-1 1,2 1 62,-2 0 0,1 1 0,-1 0 0,0-1 0,5 1 0,-5 0 0,4 0 0,1 0 0,-1 0 0,-1 0 0,3 0 0,-1 1-76,-3 0 0,2 0 1,3 0-1,-5 0 0,7 1 1,-2-1-1,-3 0 1,1 1-1,4 0 0,-3 0 1,1-1-1,0 2 0,-3-1 62,7-1 0,0 0 1,-2 1-1,2-1 1,-3 0-1,5 1 1,-4 0-1,2 1 1,-2-1-1,2 0 1,0 2 13,0-1 0,0 0 0,0 1 0,-3 0 0,3 0 0,2 0 0,-4 1 0,2 0 0,-2-1 0,2 3 11,4-3 0,-2 0 0,2 1 0,-2 0 0,3 1 1,-5 0-1,0 2-11,6-2 0,-2 1 0,0 1 0,-1 0 0,-1 1 245,0 0 1,0 0 0,-2 2 0,0 0 245,10-1 1,-1 1-1,-11 2 1,-3 1 491,7 1 0,-15 1-738,-8 0 1,-5 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1C807-D542-0286-A47F-59D8AAD1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ADE45-1DBC-881D-0EED-98E955944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5F9FE7-6A0D-2C63-813C-BFF5AAF8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5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566CC-959D-69D7-14CF-BAB2495B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F8F10-2B27-76E9-C0E5-DFE6E694F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28201-163D-6947-2ACD-B9493F62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6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9A22-9EC3-945B-00DE-199BA6BCF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FE916-5129-C2BC-B463-C9804F79F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D7298-BC6B-F300-134D-FBB8A6B44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200" i="1" dirty="0">
              <a:solidFill>
                <a:schemeClr val="accent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995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44B3-3427-7879-B43A-09F9D82CB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2E011-4F63-F722-0623-E98D16380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D6DF9-0BD6-4099-D70C-23D0D185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200" i="0" dirty="0">
              <a:solidFill>
                <a:schemeClr val="accent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744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B131-2933-67CE-C488-7FBA4888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2CF49-0475-C3AE-3A8B-75F7CDB94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D0BFA-8768-91D3-46C4-2D4BCED7A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2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84C6-C88F-0DA4-C0B5-D5C42E87E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A256D-EC20-EAD8-F327-D9F49D63A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2E9BA-0B70-98E0-D8F3-6B2CBEA2D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29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DD90-7AA7-AECB-1EDF-3CC4F129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29AF9-67D7-AB11-3178-5CEB4CC62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34F36-68C0-3F60-B745-989D33435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56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7476-247B-E9A1-DED1-A98EAA5F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278F0-2CC1-6EE2-1EA3-2883F7477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00483-F095-481E-741B-93749A71A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66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7476-247B-E9A1-DED1-A98EAA5F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278F0-2CC1-6EE2-1EA3-2883F7477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00483-F095-481E-741B-93749A71A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88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C175-640B-EC27-43B2-491A90B5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FBABB-B7D1-27AA-C439-6907932C2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FB3AB-8E43-6CD4-AF7D-3230AE00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0122-6528-63E4-50F3-C390B12B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D53C2-4F89-0C37-75F9-904BF5F99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262A7-283A-6387-2542-C606E0E9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i="1" dirty="0">
              <a:solidFill>
                <a:srgbClr val="08C85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80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4544F-146D-446E-7E10-8085726E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01725-BEBB-DD27-FD8C-3E59D6C83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90A82-A302-2828-5253-F44760FCF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sz="1800" i="1" dirty="0">
              <a:solidFill>
                <a:schemeClr val="accent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711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208D-894F-30CD-2071-6289AE0D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738C3-54D5-8D84-6C61-65E1AEA39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E7CDC-45F7-6E7F-610A-8A5737BFE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sz="1800" i="1" dirty="0">
              <a:solidFill>
                <a:schemeClr val="accent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25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208D-894F-30CD-2071-6289AE0D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738C3-54D5-8D84-6C61-65E1AEA39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E7CDC-45F7-6E7F-610A-8A5737BFE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718163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A095-E428-663D-2AF7-5BF8408B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F2403-E3FB-ACC3-B4E0-0B986CFDC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664B3-E6BD-D466-3F8C-B88361CDC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2640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C53DD-1C0F-BD4F-5710-DE60670DE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6678B-0CB7-B594-7C86-6A552D488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9FFB8-7D11-18AF-60FB-C70C0DAED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3085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2231420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58A16-DF04-5699-B6A9-39408DCDF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58973-7733-FA9B-3380-A751FBB42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A63CB0-00A7-5AE5-7CF5-42A52209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1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837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4969-E788-5AA6-3A96-CCE5BD9D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B3306-3A70-EB73-CBCD-F06FE5F34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239A-B779-469A-C657-87CF90D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200" i="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05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403442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72"/>
              </a:spcBef>
              <a:buFont typeface="Arial" panose="020B0604020202020204" pitchFamily="34" charset="0"/>
              <a:buNone/>
            </a:pPr>
            <a:endParaRPr lang="en-US" sz="1200" b="0" i="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42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69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29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6CE6B-8F8C-6C24-5670-47CB510B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FD0C2-FC64-E1F2-C51F-468662EF0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F14BC-3A0D-80C9-9041-48F7AEC5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7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9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2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1–2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9AA95-BA8A-857F-8278-4AA27492827A}"/>
              </a:ext>
            </a:extLst>
          </p:cNvPr>
          <p:cNvSpPr/>
          <p:nvPr userDrawn="1"/>
        </p:nvSpPr>
        <p:spPr>
          <a:xfrm>
            <a:off x="-77821" y="0"/>
            <a:ext cx="9221821" cy="691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03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21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91566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CF9FDC6-3F00-7B4E-9562-EE3E29329DCA}"/>
              </a:ext>
            </a:extLst>
          </p:cNvPr>
          <p:cNvSpPr/>
          <p:nvPr userDrawn="1"/>
        </p:nvSpPr>
        <p:spPr>
          <a:xfrm>
            <a:off x="-300038" y="-185738"/>
            <a:ext cx="9744076" cy="7229475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FDB38F5-7D8F-6C03-8F8D-C873135F3AAE}"/>
              </a:ext>
            </a:extLst>
          </p:cNvPr>
          <p:cNvSpPr>
            <a:spLocks noChangeAspect="1"/>
          </p:cNvSpPr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072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E627193-E6DC-7D82-345D-F15C8BF31387}"/>
              </a:ext>
            </a:extLst>
          </p:cNvPr>
          <p:cNvSpPr/>
          <p:nvPr userDrawn="1"/>
        </p:nvSpPr>
        <p:spPr>
          <a:xfrm>
            <a:off x="-300038" y="-185738"/>
            <a:ext cx="9744076" cy="7229475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70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306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21971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57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A2C16E-30A6-1A03-4B21-770DA743CA63}"/>
              </a:ext>
            </a:extLst>
          </p:cNvPr>
          <p:cNvSpPr/>
          <p:nvPr userDrawn="1"/>
        </p:nvSpPr>
        <p:spPr>
          <a:xfrm>
            <a:off x="-163569" y="-163694"/>
            <a:ext cx="9506352" cy="6822912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room with a wood floor and a black wall&#10;&#10;AI-generated content may be incorrect.">
            <a:extLst>
              <a:ext uri="{FF2B5EF4-FFF2-40B4-BE49-F238E27FC236}">
                <a16:creationId xmlns:a16="http://schemas.microsoft.com/office/drawing/2014/main" id="{5725733E-EB8E-FEE1-FD7C-3071D6674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69" y="4937760"/>
            <a:ext cx="9506352" cy="1920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5F564-F09F-3DF9-3C0E-36004FA35EA7}"/>
              </a:ext>
            </a:extLst>
          </p:cNvPr>
          <p:cNvSpPr/>
          <p:nvPr userDrawn="1"/>
        </p:nvSpPr>
        <p:spPr>
          <a:xfrm flipV="1">
            <a:off x="-163569" y="4937757"/>
            <a:ext cx="950635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47039-E04B-4F68-035C-91F7B0DE1BB3}"/>
              </a:ext>
            </a:extLst>
          </p:cNvPr>
          <p:cNvSpPr txBox="1"/>
          <p:nvPr userDrawn="1"/>
        </p:nvSpPr>
        <p:spPr>
          <a:xfrm>
            <a:off x="1092994" y="64650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8F270-150E-035A-CA59-7D43531EF8B4}"/>
              </a:ext>
            </a:extLst>
          </p:cNvPr>
          <p:cNvSpPr txBox="1"/>
          <p:nvPr userDrawn="1"/>
        </p:nvSpPr>
        <p:spPr>
          <a:xfrm>
            <a:off x="2036064" y="64495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49" r:id="rId23"/>
    <p:sldLayoutId id="2147486451" r:id="rId24"/>
    <p:sldLayoutId id="214748645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6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7" r:id="rId1"/>
    <p:sldLayoutId id="2147486418" r:id="rId2"/>
    <p:sldLayoutId id="2147486419" r:id="rId3"/>
    <p:sldLayoutId id="2147486421" r:id="rId4"/>
    <p:sldLayoutId id="21474864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60F85-0279-111B-9027-D37837E6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6957-F7E4-D776-0E33-5CBC4BB1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A61C-817E-A7CA-1164-631357EDF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4D0BD-DBEE-754A-9842-8C9134CFD968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0648-7FCA-FF6C-F22A-9E9BA934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63F3-6429-0C97-A889-AF2FE570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DAF8-B2D2-6743-AE53-02227AF56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3" r:id="rId1"/>
    <p:sldLayoutId id="21474864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Nfg6N8yVpXo?feature=oembed" TargetMode="Externa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microsoft.com/office/2007/relationships/media" Target="../media/media4.mp3"/><Relationship Id="rId7" Type="http://schemas.openxmlformats.org/officeDocument/2006/relationships/audio" Target="NULL" TargetMode="Externa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microsoft.com/office/2007/relationships/media" Target="../media/media4.mp3"/><Relationship Id="rId7" Type="http://schemas.openxmlformats.org/officeDocument/2006/relationships/audio" Target="NULL" TargetMode="Externa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microsoft.com/office/2007/relationships/media" Target="../media/media8.wav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5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8.png"/><Relationship Id="rId5" Type="http://schemas.openxmlformats.org/officeDocument/2006/relationships/video" Target="https://www.youtube.com/embed/NhDdVh40QIY?feature=oembed" TargetMode="External"/><Relationship Id="rId10" Type="http://schemas.openxmlformats.org/officeDocument/2006/relationships/image" Target="../media/image50.jpeg"/><Relationship Id="rId4" Type="http://schemas.openxmlformats.org/officeDocument/2006/relationships/audio" Target="../media/media8.wav"/><Relationship Id="rId9" Type="http://schemas.openxmlformats.org/officeDocument/2006/relationships/image" Target="../media/image49.png"/><Relationship Id="rId1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microsoft.com/office/2007/relationships/media" Target="../media/media8.wav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5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8.png"/><Relationship Id="rId5" Type="http://schemas.openxmlformats.org/officeDocument/2006/relationships/video" Target="https://www.youtube.com/embed/bpOxBCjmlpU?feature=oembed" TargetMode="External"/><Relationship Id="rId10" Type="http://schemas.openxmlformats.org/officeDocument/2006/relationships/image" Target="../media/image50.jpeg"/><Relationship Id="rId4" Type="http://schemas.openxmlformats.org/officeDocument/2006/relationships/audio" Target="../media/media8.wav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media" Target="../media/media7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1.png"/><Relationship Id="rId4" Type="http://schemas.openxmlformats.org/officeDocument/2006/relationships/audio" Target="../media/media7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0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12.png"/><Relationship Id="rId21" Type="http://schemas.openxmlformats.org/officeDocument/2006/relationships/image" Target="../media/image20.png"/><Relationship Id="rId7" Type="http://schemas.openxmlformats.org/officeDocument/2006/relationships/customXml" Target="../ink/ink2.xml"/><Relationship Id="rId12" Type="http://schemas.openxmlformats.org/officeDocument/2006/relationships/image" Target="../media/image61000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0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16.jpeg"/><Relationship Id="rId10" Type="http://schemas.openxmlformats.org/officeDocument/2006/relationships/image" Target="../media/image60000.png"/><Relationship Id="rId19" Type="http://schemas.openxmlformats.org/officeDocument/2006/relationships/customXml" Target="../ink/ink6.xml"/><Relationship Id="rId4" Type="http://schemas.openxmlformats.org/officeDocument/2006/relationships/image" Target="../media/image13.png"/><Relationship Id="rId9" Type="http://schemas.openxmlformats.org/officeDocument/2006/relationships/customXml" Target="../ink/ink3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2.mp3"/><Relationship Id="rId7" Type="http://schemas.openxmlformats.org/officeDocument/2006/relationships/image" Target="../media/image4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2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15.wav"/><Relationship Id="rId7" Type="http://schemas.openxmlformats.org/officeDocument/2006/relationships/image" Target="../media/image68.jpe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15.wav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00.png"/><Relationship Id="rId13" Type="http://schemas.openxmlformats.org/officeDocument/2006/relationships/image" Target="../media/image14.png"/><Relationship Id="rId18" Type="http://schemas.openxmlformats.org/officeDocument/2006/relationships/customXml" Target="../ink/ink11.xml"/><Relationship Id="rId3" Type="http://schemas.openxmlformats.org/officeDocument/2006/relationships/image" Target="../media/image12.png"/><Relationship Id="rId21" Type="http://schemas.openxmlformats.org/officeDocument/2006/relationships/image" Target="../media/image670.png"/><Relationship Id="rId7" Type="http://schemas.openxmlformats.org/officeDocument/2006/relationships/customXml" Target="../ink/ink8.xml"/><Relationship Id="rId12" Type="http://schemas.openxmlformats.org/officeDocument/2006/relationships/image" Target="../media/image61000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7.png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00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5" Type="http://schemas.openxmlformats.org/officeDocument/2006/relationships/image" Target="../media/image16.jpeg"/><Relationship Id="rId10" Type="http://schemas.openxmlformats.org/officeDocument/2006/relationships/image" Target="../media/image60000.png"/><Relationship Id="rId19" Type="http://schemas.openxmlformats.org/officeDocument/2006/relationships/image" Target="../media/image660.png"/><Relationship Id="rId4" Type="http://schemas.openxmlformats.org/officeDocument/2006/relationships/image" Target="../media/image13.png"/><Relationship Id="rId9" Type="http://schemas.openxmlformats.org/officeDocument/2006/relationships/customXml" Target="../ink/ink9.xml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ONFMei_PpNQ?start=32&amp;feature=oembed" TargetMode="Externa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2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7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Around the World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Music Test and Music from the Islands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A8B1396-A43A-FD5F-6700-C0293D0A78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9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EA44A-CC0C-050E-2CE0-F2E49633C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147C3-2009-C70F-4AE3-7AC5F02A0B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9205" y="380992"/>
            <a:ext cx="7269658" cy="539859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People Play Songs on </a:t>
            </a:r>
            <a:r>
              <a:rPr lang="en-AU"/>
              <a:t>t</a:t>
            </a:r>
            <a:r>
              <a:rPr lang="en-AU">
                <a:solidFill>
                  <a:schemeClr val="tx1"/>
                </a:solidFill>
              </a:rPr>
              <a:t>he Ukulele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18683-B18A-F472-5C8D-010AF05E3D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66" y="1268414"/>
            <a:ext cx="756046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4BC70-DADC-BFE1-6884-577D931278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66" y="1268414"/>
            <a:ext cx="7560468" cy="504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7B656-CD38-C303-8369-005EC21977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12" y="1268415"/>
            <a:ext cx="7230351" cy="50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938B5-E14F-DE7E-048F-029C9AEED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0B0965-7AB6-5598-2805-164B7D2488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  <a:p>
            <a:endParaRPr lang="en-US"/>
          </a:p>
        </p:txBody>
      </p:sp>
      <p:pic>
        <p:nvPicPr>
          <p:cNvPr id="22" name="Online Media 21" descr="Aloha Kakahiaka">
            <a:hlinkClick r:id="" action="ppaction://media"/>
            <a:extLst>
              <a:ext uri="{FF2B5EF4-FFF2-40B4-BE49-F238E27FC236}">
                <a16:creationId xmlns:a16="http://schemas.microsoft.com/office/drawing/2014/main" id="{3FE855A3-71A6-DADE-1E78-86C6DD94EA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53682" y="1268413"/>
            <a:ext cx="6773150" cy="50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8A2B-D3A8-1D3D-A735-F5875D5C5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80F46BE8-92F9-F6F4-13C1-050FB722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437A69-D3EB-E47D-A246-67097EFAF214}"/>
              </a:ext>
            </a:extLst>
          </p:cNvPr>
          <p:cNvSpPr txBox="1"/>
          <p:nvPr/>
        </p:nvSpPr>
        <p:spPr>
          <a:xfrm>
            <a:off x="531907" y="2541858"/>
            <a:ext cx="1166099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A7FC2-1A0E-647D-C689-87224F9A9CE1}"/>
              </a:ext>
            </a:extLst>
          </p:cNvPr>
          <p:cNvSpPr txBox="1"/>
          <p:nvPr/>
        </p:nvSpPr>
        <p:spPr>
          <a:xfrm>
            <a:off x="507361" y="3756748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Alo---ha,               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8D979F-7473-B906-3E05-D10F5FD7C9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  <a:p>
            <a:endParaRPr lang="en-US"/>
          </a:p>
        </p:txBody>
      </p:sp>
      <p:pic>
        <p:nvPicPr>
          <p:cNvPr id="3" name="Aloha Kakahiaka 1st Line">
            <a:hlinkClick r:id="" action="ppaction://media"/>
            <a:extLst>
              <a:ext uri="{FF2B5EF4-FFF2-40B4-BE49-F238E27FC236}">
                <a16:creationId xmlns:a16="http://schemas.microsoft.com/office/drawing/2014/main" id="{584E5188-9C63-F5AB-F897-C41A4C5A4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226014" y="1654672"/>
            <a:ext cx="344632" cy="344632"/>
          </a:xfrm>
          <a:prstGeom prst="rect">
            <a:avLst/>
          </a:prstGeom>
        </p:spPr>
      </p:pic>
      <p:pic>
        <p:nvPicPr>
          <p:cNvPr id="5" name="Aloha Kakahiaka 2nd Line">
            <a:hlinkClick r:id="" action="ppaction://media"/>
            <a:extLst>
              <a:ext uri="{FF2B5EF4-FFF2-40B4-BE49-F238E27FC236}">
                <a16:creationId xmlns:a16="http://schemas.microsoft.com/office/drawing/2014/main" id="{C3625B93-13FB-C7E1-1AA8-0BDB004E78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226014" y="2721685"/>
            <a:ext cx="344632" cy="344632"/>
          </a:xfrm>
          <a:prstGeom prst="rect">
            <a:avLst/>
          </a:prstGeom>
        </p:spPr>
      </p:pic>
      <p:pic>
        <p:nvPicPr>
          <p:cNvPr id="9" name="Aloha Kakahiaka 3rd Line">
            <a:hlinkClick r:id="" action="ppaction://media"/>
            <a:extLst>
              <a:ext uri="{FF2B5EF4-FFF2-40B4-BE49-F238E27FC236}">
                <a16:creationId xmlns:a16="http://schemas.microsoft.com/office/drawing/2014/main" id="{26C35D84-033D-F78D-BA3A-6193CAAE8E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87275" y="3941098"/>
            <a:ext cx="344632" cy="344632"/>
          </a:xfrm>
          <a:prstGeom prst="rect">
            <a:avLst/>
          </a:prstGeom>
        </p:spPr>
      </p:pic>
      <p:pic>
        <p:nvPicPr>
          <p:cNvPr id="11" name="Aloha Kakahiaka 4th Line">
            <a:hlinkClick r:id="" action="ppaction://media"/>
            <a:extLst>
              <a:ext uri="{FF2B5EF4-FFF2-40B4-BE49-F238E27FC236}">
                <a16:creationId xmlns:a16="http://schemas.microsoft.com/office/drawing/2014/main" id="{859DDEF4-4100-6460-261B-D8B70E7D781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295.2053"/>
                </p14:media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59831" y="5008111"/>
            <a:ext cx="344632" cy="3446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B9FD04-CEB8-B159-59A7-276B4132DE8E}"/>
              </a:ext>
            </a:extLst>
          </p:cNvPr>
          <p:cNvSpPr txBox="1"/>
          <p:nvPr/>
        </p:nvSpPr>
        <p:spPr>
          <a:xfrm>
            <a:off x="536004" y="4765260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FFA25-BF6E-6B33-8A13-99B979585660}"/>
              </a:ext>
            </a:extLst>
          </p:cNvPr>
          <p:cNvSpPr txBox="1"/>
          <p:nvPr/>
        </p:nvSpPr>
        <p:spPr>
          <a:xfrm>
            <a:off x="531907" y="1543398"/>
            <a:ext cx="1166099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B33C6-F1BD-1140-C8C5-21CFFB79F314}"/>
              </a:ext>
            </a:extLst>
          </p:cNvPr>
          <p:cNvSpPr txBox="1"/>
          <p:nvPr/>
        </p:nvSpPr>
        <p:spPr>
          <a:xfrm>
            <a:off x="1661441" y="1543397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kakahiaka</a:t>
            </a:r>
            <a:endParaRPr lang="en-AU" sz="3200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7F114-8D3B-C68C-2D89-7688343BE06B}"/>
              </a:ext>
            </a:extLst>
          </p:cNvPr>
          <p:cNvSpPr txBox="1"/>
          <p:nvPr/>
        </p:nvSpPr>
        <p:spPr>
          <a:xfrm>
            <a:off x="3436467" y="1543396"/>
            <a:ext cx="130682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means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BEE1E-C049-47AB-55FC-BBA56B3F687C}"/>
              </a:ext>
            </a:extLst>
          </p:cNvPr>
          <p:cNvSpPr txBox="1"/>
          <p:nvPr/>
        </p:nvSpPr>
        <p:spPr>
          <a:xfrm>
            <a:off x="4630492" y="1535767"/>
            <a:ext cx="106467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7BFE48-9D3E-6026-7B1B-FD20E80EFDFE}"/>
              </a:ext>
            </a:extLst>
          </p:cNvPr>
          <p:cNvSpPr txBox="1"/>
          <p:nvPr/>
        </p:nvSpPr>
        <p:spPr>
          <a:xfrm>
            <a:off x="5644425" y="1506602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morning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EA0037-5E1B-BC83-BEA8-587122ABE54E}"/>
              </a:ext>
            </a:extLst>
          </p:cNvPr>
          <p:cNvSpPr txBox="1"/>
          <p:nvPr/>
        </p:nvSpPr>
        <p:spPr>
          <a:xfrm>
            <a:off x="7169503" y="1535766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to you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D5D61-D685-4AE8-D80C-05D283AAAFCB}"/>
              </a:ext>
            </a:extLst>
          </p:cNvPr>
          <p:cNvSpPr txBox="1"/>
          <p:nvPr/>
        </p:nvSpPr>
        <p:spPr>
          <a:xfrm>
            <a:off x="1661441" y="2541857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kakahiaka</a:t>
            </a:r>
            <a:endParaRPr lang="en-AU" sz="3200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35AD4-3621-D5C6-0575-2F852309B823}"/>
              </a:ext>
            </a:extLst>
          </p:cNvPr>
          <p:cNvSpPr txBox="1"/>
          <p:nvPr/>
        </p:nvSpPr>
        <p:spPr>
          <a:xfrm>
            <a:off x="3436467" y="2541856"/>
            <a:ext cx="130682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means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DA811F-199B-02D0-5ABE-05BCF6A168BB}"/>
              </a:ext>
            </a:extLst>
          </p:cNvPr>
          <p:cNvSpPr txBox="1"/>
          <p:nvPr/>
        </p:nvSpPr>
        <p:spPr>
          <a:xfrm>
            <a:off x="4630492" y="2534227"/>
            <a:ext cx="106467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8B891D-5EEB-2160-5CD7-CB7D2E9F0BF8}"/>
              </a:ext>
            </a:extLst>
          </p:cNvPr>
          <p:cNvSpPr txBox="1"/>
          <p:nvPr/>
        </p:nvSpPr>
        <p:spPr>
          <a:xfrm>
            <a:off x="5644425" y="2505062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morning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AA5D5-3A51-7532-141A-506AA9EF77A6}"/>
              </a:ext>
            </a:extLst>
          </p:cNvPr>
          <p:cNvSpPr txBox="1"/>
          <p:nvPr/>
        </p:nvSpPr>
        <p:spPr>
          <a:xfrm>
            <a:off x="7169503" y="2534226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to you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48DA6A-3594-F77E-F403-E36D4CD93AFE}"/>
              </a:ext>
            </a:extLst>
          </p:cNvPr>
          <p:cNvSpPr txBox="1"/>
          <p:nvPr/>
        </p:nvSpPr>
        <p:spPr>
          <a:xfrm>
            <a:off x="4572000" y="3756748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294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10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10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10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 build="p" bldLvl="3"/>
      <p:bldP spid="7" grpId="0" build="p"/>
      <p:bldP spid="14" grpId="0" build="p"/>
      <p:bldP spid="8" grpId="0" build="p" bldLvl="3"/>
      <p:bldP spid="12" grpId="0" build="p" bldLvl="3"/>
      <p:bldP spid="13" grpId="0" build="p" bldLvl="3"/>
      <p:bldP spid="15" grpId="0" build="p" bldLvl="3"/>
      <p:bldP spid="16" grpId="0" build="p" bldLvl="3"/>
      <p:bldP spid="17" grpId="0" build="p" bldLvl="3"/>
      <p:bldP spid="19" grpId="0" build="p" bldLvl="3"/>
      <p:bldP spid="20" grpId="0" build="p" bldLvl="3"/>
      <p:bldP spid="21" grpId="0" build="p" bldLvl="3"/>
      <p:bldP spid="22" grpId="0" build="p" bldLvl="3"/>
      <p:bldP spid="23" grpId="0" build="p" bldLvl="3"/>
      <p:bldP spid="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82F1-3678-269D-1590-21CCF7C25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711C8-7133-FF36-6C68-E7FE01E985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65F09C-0489-0B3C-58F1-392CCD00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50C1-79C6-A701-50DA-89F14BA13788}"/>
              </a:ext>
            </a:extLst>
          </p:cNvPr>
          <p:cNvSpPr txBox="1"/>
          <p:nvPr/>
        </p:nvSpPr>
        <p:spPr>
          <a:xfrm>
            <a:off x="531907" y="2541858"/>
            <a:ext cx="1166099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FCF25-7317-4B21-3536-73B2C6B31730}"/>
              </a:ext>
            </a:extLst>
          </p:cNvPr>
          <p:cNvSpPr txBox="1"/>
          <p:nvPr/>
        </p:nvSpPr>
        <p:spPr>
          <a:xfrm>
            <a:off x="549565" y="3756748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Alo---ha,                 </a:t>
            </a:r>
          </a:p>
        </p:txBody>
      </p:sp>
      <p:pic>
        <p:nvPicPr>
          <p:cNvPr id="8" name="Aloha Kakahiaka 1st Line">
            <a:hlinkClick r:id="" action="ppaction://media"/>
            <a:extLst>
              <a:ext uri="{FF2B5EF4-FFF2-40B4-BE49-F238E27FC236}">
                <a16:creationId xmlns:a16="http://schemas.microsoft.com/office/drawing/2014/main" id="{44F1355D-80C3-AED4-21F5-95F37EF22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226014" y="1654672"/>
            <a:ext cx="344632" cy="344632"/>
          </a:xfrm>
          <a:prstGeom prst="rect">
            <a:avLst/>
          </a:prstGeom>
        </p:spPr>
      </p:pic>
      <p:pic>
        <p:nvPicPr>
          <p:cNvPr id="9" name="Aloha Kakahiaka 2nd Line">
            <a:hlinkClick r:id="" action="ppaction://media"/>
            <a:extLst>
              <a:ext uri="{FF2B5EF4-FFF2-40B4-BE49-F238E27FC236}">
                <a16:creationId xmlns:a16="http://schemas.microsoft.com/office/drawing/2014/main" id="{975672BF-53F6-A794-2331-BE2ED7BD9A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226014" y="2721685"/>
            <a:ext cx="344632" cy="344632"/>
          </a:xfrm>
          <a:prstGeom prst="rect">
            <a:avLst/>
          </a:prstGeom>
        </p:spPr>
      </p:pic>
      <p:pic>
        <p:nvPicPr>
          <p:cNvPr id="17" name="Aloha Kakahiaka 3rd Line">
            <a:hlinkClick r:id="" action="ppaction://media"/>
            <a:extLst>
              <a:ext uri="{FF2B5EF4-FFF2-40B4-BE49-F238E27FC236}">
                <a16:creationId xmlns:a16="http://schemas.microsoft.com/office/drawing/2014/main" id="{6DFF3482-43B4-EC80-69BD-634E466260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87275" y="3941098"/>
            <a:ext cx="344632" cy="344632"/>
          </a:xfrm>
          <a:prstGeom prst="rect">
            <a:avLst/>
          </a:prstGeom>
        </p:spPr>
      </p:pic>
      <p:pic>
        <p:nvPicPr>
          <p:cNvPr id="18" name="Aloha Kakahiaka 4th Line">
            <a:hlinkClick r:id="" action="ppaction://media"/>
            <a:extLst>
              <a:ext uri="{FF2B5EF4-FFF2-40B4-BE49-F238E27FC236}">
                <a16:creationId xmlns:a16="http://schemas.microsoft.com/office/drawing/2014/main" id="{BA663CCF-2B22-C561-F806-FA7B7FF9DBD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295.2053"/>
                </p14:media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59831" y="5008111"/>
            <a:ext cx="344632" cy="3446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CE821C-E4CC-4500-C3FB-865B5D4A3ED4}"/>
              </a:ext>
            </a:extLst>
          </p:cNvPr>
          <p:cNvSpPr txBox="1"/>
          <p:nvPr/>
        </p:nvSpPr>
        <p:spPr>
          <a:xfrm>
            <a:off x="550072" y="4765260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6FDEB-B294-9A79-BEA7-807A6CBA645E}"/>
              </a:ext>
            </a:extLst>
          </p:cNvPr>
          <p:cNvSpPr txBox="1"/>
          <p:nvPr/>
        </p:nvSpPr>
        <p:spPr>
          <a:xfrm>
            <a:off x="531907" y="1543398"/>
            <a:ext cx="1166099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Aloha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476CF5-BBD8-304C-B956-3A8A1A6EBEB5}"/>
              </a:ext>
            </a:extLst>
          </p:cNvPr>
          <p:cNvSpPr txBox="1"/>
          <p:nvPr/>
        </p:nvSpPr>
        <p:spPr>
          <a:xfrm>
            <a:off x="1661441" y="1543397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kakahiaka</a:t>
            </a:r>
            <a:endParaRPr lang="en-AU" sz="3200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278BA-E723-3387-60C1-F49D29D1675B}"/>
              </a:ext>
            </a:extLst>
          </p:cNvPr>
          <p:cNvSpPr txBox="1"/>
          <p:nvPr/>
        </p:nvSpPr>
        <p:spPr>
          <a:xfrm>
            <a:off x="3436467" y="1543396"/>
            <a:ext cx="130682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means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BC140D-7C20-9832-5D18-817F37254292}"/>
              </a:ext>
            </a:extLst>
          </p:cNvPr>
          <p:cNvSpPr txBox="1"/>
          <p:nvPr/>
        </p:nvSpPr>
        <p:spPr>
          <a:xfrm>
            <a:off x="4630492" y="1535767"/>
            <a:ext cx="106467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0FFAC4-327F-14B6-70B2-14FAC6A44691}"/>
              </a:ext>
            </a:extLst>
          </p:cNvPr>
          <p:cNvSpPr txBox="1"/>
          <p:nvPr/>
        </p:nvSpPr>
        <p:spPr>
          <a:xfrm>
            <a:off x="5644425" y="1506602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morning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FD33AA-DCD9-7B97-B850-7E9C9AE82D29}"/>
              </a:ext>
            </a:extLst>
          </p:cNvPr>
          <p:cNvSpPr txBox="1"/>
          <p:nvPr/>
        </p:nvSpPr>
        <p:spPr>
          <a:xfrm>
            <a:off x="7169503" y="1535766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to you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8DB910-1BB6-78B9-633A-EA121E0949EA}"/>
              </a:ext>
            </a:extLst>
          </p:cNvPr>
          <p:cNvSpPr txBox="1"/>
          <p:nvPr/>
        </p:nvSpPr>
        <p:spPr>
          <a:xfrm>
            <a:off x="1661441" y="2541857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kakahiaka</a:t>
            </a:r>
            <a:endParaRPr lang="en-AU" sz="3200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AB119A-7361-43DD-C699-1AB152D200C5}"/>
              </a:ext>
            </a:extLst>
          </p:cNvPr>
          <p:cNvSpPr txBox="1"/>
          <p:nvPr/>
        </p:nvSpPr>
        <p:spPr>
          <a:xfrm>
            <a:off x="3436467" y="2541856"/>
            <a:ext cx="130682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means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632A55-5D1F-FA0E-5AA2-95F7220B705C}"/>
              </a:ext>
            </a:extLst>
          </p:cNvPr>
          <p:cNvSpPr txBox="1"/>
          <p:nvPr/>
        </p:nvSpPr>
        <p:spPr>
          <a:xfrm>
            <a:off x="4630492" y="2534227"/>
            <a:ext cx="106467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FB6C7-CF2C-AA4F-131A-5CFAB1126B3D}"/>
              </a:ext>
            </a:extLst>
          </p:cNvPr>
          <p:cNvSpPr txBox="1"/>
          <p:nvPr/>
        </p:nvSpPr>
        <p:spPr>
          <a:xfrm>
            <a:off x="5644425" y="2505062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morning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EE39A5-9700-6F3B-71C3-C6344D3A3723}"/>
              </a:ext>
            </a:extLst>
          </p:cNvPr>
          <p:cNvSpPr txBox="1"/>
          <p:nvPr/>
        </p:nvSpPr>
        <p:spPr>
          <a:xfrm>
            <a:off x="7169503" y="2534226"/>
            <a:ext cx="1634730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to you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7A0F08-6B4C-0783-4981-ACABAE5A9786}"/>
              </a:ext>
            </a:extLst>
          </p:cNvPr>
          <p:cNvSpPr txBox="1"/>
          <p:nvPr/>
        </p:nvSpPr>
        <p:spPr>
          <a:xfrm>
            <a:off x="4572000" y="3756748"/>
            <a:ext cx="1989708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200" i="0" dirty="0">
                <a:solidFill>
                  <a:schemeClr val="accent1"/>
                </a:solidFill>
                <a:latin typeface="Calibri" panose="020F0502020204030204" pitchFamily="34" charset="0"/>
              </a:rPr>
              <a:t>Alo---ha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026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1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1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1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5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8C8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3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build="p" bldLvl="3"/>
      <p:bldP spid="7" grpId="0" build="p"/>
      <p:bldP spid="19" grpId="0" build="p"/>
      <p:bldP spid="20" grpId="0" build="p" bldLvl="3"/>
      <p:bldP spid="21" grpId="0" build="p" bldLvl="3"/>
      <p:bldP spid="22" grpId="0" build="p" bldLvl="3"/>
      <p:bldP spid="23" grpId="0" build="p" bldLvl="3"/>
      <p:bldP spid="24" grpId="0" build="p" bldLvl="3"/>
      <p:bldP spid="25" grpId="0" build="p" bldLvl="3"/>
      <p:bldP spid="26" grpId="0" build="p" bldLvl="3"/>
      <p:bldP spid="27" grpId="0" build="p" bldLvl="3"/>
      <p:bldP spid="28" grpId="0" build="p" bldLvl="3"/>
      <p:bldP spid="29" grpId="0" build="p" bldLvl="3"/>
      <p:bldP spid="30" grpId="0" build="p" bldLvl="3"/>
      <p:bldP spid="3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64052-B296-5FA9-DDE5-BD05F050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EA048E-BFDC-AA6A-B1CD-4D76468754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2" y="1289685"/>
            <a:ext cx="7528560" cy="50190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D889C6-A16B-D738-C154-C91369F3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3F755-B7B2-F471-B830-AF6EC4DDA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41342" y="406083"/>
            <a:ext cx="7269658" cy="539859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The Ukulele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FB7E-9976-3B18-CCD4-D91FCFF7681E}"/>
              </a:ext>
            </a:extLst>
          </p:cNvPr>
          <p:cNvSpPr txBox="1"/>
          <p:nvPr/>
        </p:nvSpPr>
        <p:spPr>
          <a:xfrm>
            <a:off x="431800" y="2514600"/>
            <a:ext cx="1609001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accent1"/>
                </a:solidFill>
                <a:latin typeface="Calibri" panose="020F0502020204030204" pitchFamily="34" charset="0"/>
                <a:cs typeface="Calibri"/>
              </a:rPr>
              <a:t>Body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E98C5-9D9C-40EE-823E-F0A221CCCBEE}"/>
              </a:ext>
            </a:extLst>
          </p:cNvPr>
          <p:cNvSpPr txBox="1"/>
          <p:nvPr/>
        </p:nvSpPr>
        <p:spPr>
          <a:xfrm>
            <a:off x="6540932" y="1118691"/>
            <a:ext cx="1652037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accent1"/>
                </a:solidFill>
                <a:latin typeface="Calibri" panose="020F0502020204030204" pitchFamily="34" charset="0"/>
                <a:cs typeface="Calibri"/>
              </a:rPr>
              <a:t>Head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C28B3E-04DB-ECEB-C262-7809A64BF907}"/>
              </a:ext>
            </a:extLst>
          </p:cNvPr>
          <p:cNvGrpSpPr/>
          <p:nvPr/>
        </p:nvGrpSpPr>
        <p:grpSpPr>
          <a:xfrm>
            <a:off x="4167652" y="1812293"/>
            <a:ext cx="2251351" cy="1035267"/>
            <a:chOff x="4167652" y="1812293"/>
            <a:chExt cx="2251351" cy="10352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CECC44-AFC6-ECD0-4A82-8E779D4E28A0}"/>
                </a:ext>
              </a:extLst>
            </p:cNvPr>
            <p:cNvSpPr txBox="1"/>
            <p:nvPr/>
          </p:nvSpPr>
          <p:spPr>
            <a:xfrm>
              <a:off x="4167652" y="1812293"/>
              <a:ext cx="1573272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/>
                </a:rPr>
                <a:t>Neck</a:t>
              </a:r>
            </a:p>
          </p:txBody>
        </p:sp>
        <p:sp>
          <p:nvSpPr>
            <p:cNvPr id="14" name="Right Bracket 13">
              <a:extLst>
                <a:ext uri="{FF2B5EF4-FFF2-40B4-BE49-F238E27FC236}">
                  <a16:creationId xmlns:a16="http://schemas.microsoft.com/office/drawing/2014/main" id="{D878D125-A3D6-4B6A-6015-DB18CAAE0382}"/>
                </a:ext>
              </a:extLst>
            </p:cNvPr>
            <p:cNvSpPr/>
            <p:nvPr/>
          </p:nvSpPr>
          <p:spPr>
            <a:xfrm rot="14964379">
              <a:off x="5241478" y="1670036"/>
              <a:ext cx="172659" cy="2182390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7DCA8D-C4F0-CF29-D5C9-E534005C825C}"/>
              </a:ext>
            </a:extLst>
          </p:cNvPr>
          <p:cNvGrpSpPr/>
          <p:nvPr/>
        </p:nvGrpSpPr>
        <p:grpSpPr>
          <a:xfrm>
            <a:off x="5198680" y="3225860"/>
            <a:ext cx="1466916" cy="1376690"/>
            <a:chOff x="5198680" y="3225860"/>
            <a:chExt cx="1466916" cy="13766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CE4CF-5E96-D279-435D-8490C9212CFE}"/>
                </a:ext>
              </a:extLst>
            </p:cNvPr>
            <p:cNvSpPr txBox="1"/>
            <p:nvPr/>
          </p:nvSpPr>
          <p:spPr>
            <a:xfrm>
              <a:off x="5327807" y="3912037"/>
              <a:ext cx="1337789" cy="690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000" i="0" dirty="0">
                  <a:solidFill>
                    <a:schemeClr val="accent3"/>
                  </a:solidFill>
                  <a:latin typeface="Calibri" panose="020F0502020204030204" pitchFamily="34" charset="0"/>
                  <a:cs typeface="Calibri"/>
                </a:rPr>
                <a:t>Frets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78A5E1-7A37-9173-4A2C-00596A65F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0235" y="3225860"/>
              <a:ext cx="386553" cy="72397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4F7FE8A-30EB-B915-6E81-03F15AEB6955}"/>
                </a:ext>
              </a:extLst>
            </p:cNvPr>
            <p:cNvCxnSpPr/>
            <p:nvPr/>
          </p:nvCxnSpPr>
          <p:spPr>
            <a:xfrm flipV="1">
              <a:off x="5930292" y="3429000"/>
              <a:ext cx="93436" cy="48303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001FEC5-7B77-D3EF-A5CE-A23A939597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8680" y="3799205"/>
              <a:ext cx="353707" cy="150626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AF96F87-9592-4DFB-D7B4-19C6D8E822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8375" y="3604574"/>
              <a:ext cx="122549" cy="34525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F388D8-DB1C-BDCE-EEA8-E05D6C72F9A4}"/>
              </a:ext>
            </a:extLst>
          </p:cNvPr>
          <p:cNvGrpSpPr/>
          <p:nvPr/>
        </p:nvGrpSpPr>
        <p:grpSpPr>
          <a:xfrm>
            <a:off x="7284732" y="3082565"/>
            <a:ext cx="1652041" cy="1002899"/>
            <a:chOff x="7284732" y="3082565"/>
            <a:chExt cx="1652041" cy="10028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1D7252-F3F8-6F08-C383-1567C6827906}"/>
                </a:ext>
              </a:extLst>
            </p:cNvPr>
            <p:cNvSpPr txBox="1"/>
            <p:nvPr/>
          </p:nvSpPr>
          <p:spPr>
            <a:xfrm>
              <a:off x="7284732" y="3394951"/>
              <a:ext cx="1652041" cy="690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000" i="0" dirty="0">
                  <a:solidFill>
                    <a:schemeClr val="accent3"/>
                  </a:solidFill>
                  <a:latin typeface="Calibri" panose="020F0502020204030204" pitchFamily="34" charset="0"/>
                  <a:cs typeface="Calibri"/>
                </a:rPr>
                <a:t>Tuners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C709B41-ABD3-6519-45E2-4814005FB4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9089" y="3082565"/>
              <a:ext cx="0" cy="346435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3A42AAA-252B-D46D-4C5A-B461C8A287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5404" y="3263335"/>
              <a:ext cx="135988" cy="20314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A4720E2-0CED-E004-0691-EB96A149445B}"/>
              </a:ext>
            </a:extLst>
          </p:cNvPr>
          <p:cNvGrpSpPr/>
          <p:nvPr/>
        </p:nvGrpSpPr>
        <p:grpSpPr>
          <a:xfrm>
            <a:off x="633156" y="2636335"/>
            <a:ext cx="5907777" cy="1966215"/>
            <a:chOff x="633156" y="2636335"/>
            <a:chExt cx="5907777" cy="1966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34DF16-4F2F-0E28-6A02-DB9D00980E5C}"/>
                </a:ext>
              </a:extLst>
            </p:cNvPr>
            <p:cNvSpPr txBox="1"/>
            <p:nvPr/>
          </p:nvSpPr>
          <p:spPr>
            <a:xfrm>
              <a:off x="633156" y="4170579"/>
              <a:ext cx="414780" cy="431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rgbClr val="92D050"/>
                  </a:solidFill>
                  <a:latin typeface="Calibri"/>
                  <a:cs typeface="Calibri"/>
                </a:rPr>
                <a:t>G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937618-0F5C-6177-3DCE-269CBD7454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7308" y="2636335"/>
              <a:ext cx="4443625" cy="1757865"/>
            </a:xfrm>
            <a:prstGeom prst="line">
              <a:avLst/>
            </a:prstGeom>
            <a:ln w="158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5545F06-6507-F68B-460C-D60D24C7C0A4}"/>
              </a:ext>
            </a:extLst>
          </p:cNvPr>
          <p:cNvGrpSpPr/>
          <p:nvPr/>
        </p:nvGrpSpPr>
        <p:grpSpPr>
          <a:xfrm>
            <a:off x="633156" y="2747609"/>
            <a:ext cx="5963204" cy="2200198"/>
            <a:chOff x="633156" y="2747609"/>
            <a:chExt cx="5963204" cy="220019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9244DCB-9C9C-0936-E7B4-DD5AE9DE4D32}"/>
                </a:ext>
              </a:extLst>
            </p:cNvPr>
            <p:cNvSpPr txBox="1"/>
            <p:nvPr/>
          </p:nvSpPr>
          <p:spPr>
            <a:xfrm>
              <a:off x="633156" y="4515836"/>
              <a:ext cx="414780" cy="431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rgbClr val="00B0F0"/>
                  </a:solidFill>
                  <a:latin typeface="Calibri"/>
                  <a:cs typeface="Calibri"/>
                </a:rPr>
                <a:t>C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392451-D356-C320-4969-ECC8A888D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735" y="2747609"/>
              <a:ext cx="4443625" cy="1824901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CB4EC77-3AF6-AC14-0C57-90D5C2D1ABB6}"/>
              </a:ext>
            </a:extLst>
          </p:cNvPr>
          <p:cNvGrpSpPr/>
          <p:nvPr/>
        </p:nvGrpSpPr>
        <p:grpSpPr>
          <a:xfrm>
            <a:off x="643639" y="2868706"/>
            <a:ext cx="6000992" cy="2496549"/>
            <a:chOff x="643639" y="2868706"/>
            <a:chExt cx="6000992" cy="249654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9FCCDA-00F8-615A-F771-3FCA24674D9A}"/>
                </a:ext>
              </a:extLst>
            </p:cNvPr>
            <p:cNvSpPr txBox="1"/>
            <p:nvPr/>
          </p:nvSpPr>
          <p:spPr>
            <a:xfrm>
              <a:off x="643639" y="4867602"/>
              <a:ext cx="414780" cy="497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0DBF2D-05D5-5152-866A-49F29504E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8850" y="2868706"/>
              <a:ext cx="4415781" cy="186840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0844F7-0580-6918-7D5B-73D527E21BAF}"/>
              </a:ext>
            </a:extLst>
          </p:cNvPr>
          <p:cNvGrpSpPr/>
          <p:nvPr/>
        </p:nvGrpSpPr>
        <p:grpSpPr>
          <a:xfrm>
            <a:off x="633156" y="2997798"/>
            <a:ext cx="6051645" cy="2706205"/>
            <a:chOff x="633156" y="2997798"/>
            <a:chExt cx="6051645" cy="27062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8F48F8-D77B-1B27-E500-840AFEEE9EE5}"/>
                </a:ext>
              </a:extLst>
            </p:cNvPr>
            <p:cNvSpPr txBox="1"/>
            <p:nvPr/>
          </p:nvSpPr>
          <p:spPr>
            <a:xfrm>
              <a:off x="633156" y="5272032"/>
              <a:ext cx="414780" cy="431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rgbClr val="FFC000"/>
                  </a:solidFill>
                  <a:latin typeface="Calibri"/>
                  <a:cs typeface="Calibri"/>
                </a:rPr>
                <a:t>A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ADAEAA5-6424-F2BB-C6EF-DEAEDE4D2C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2395" y="2997798"/>
              <a:ext cx="4372406" cy="191075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87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0BF70-BA1C-57FF-42A5-1DB801DF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22065-A056-5BAA-DF38-625BB5F2EF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87108" y="406449"/>
            <a:ext cx="5853655" cy="539859"/>
          </a:xfrm>
        </p:spPr>
        <p:txBody>
          <a:bodyPr/>
          <a:lstStyle/>
          <a:p>
            <a:r>
              <a:rPr lang="en-AU"/>
              <a:t>Holding the Ukulele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4F1F5-0D37-9859-F887-05DE0DC4431A}"/>
              </a:ext>
            </a:extLst>
          </p:cNvPr>
          <p:cNvSpPr txBox="1"/>
          <p:nvPr/>
        </p:nvSpPr>
        <p:spPr>
          <a:xfrm>
            <a:off x="2375647" y="13716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55333-5AD9-8148-B760-D9AD7EC99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1268413"/>
            <a:ext cx="8199966" cy="50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78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EF85F-228D-0B7C-794B-E09DB6A08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BCD02C-27EC-2A27-ACB1-D1890694F9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2033" y="405706"/>
            <a:ext cx="5853655" cy="539859"/>
          </a:xfrm>
        </p:spPr>
        <p:txBody>
          <a:bodyPr/>
          <a:lstStyle/>
          <a:p>
            <a:r>
              <a:rPr lang="en-US"/>
              <a:t>Strumming the Ukulele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A710B-3254-2719-9DE6-9E9DC7C1D9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12" y="2797667"/>
            <a:ext cx="8250576" cy="3511058"/>
          </a:xfrm>
          <a:prstGeom prst="rect">
            <a:avLst/>
          </a:prstGeom>
        </p:spPr>
      </p:pic>
      <p:sp>
        <p:nvSpPr>
          <p:cNvPr id="17" name="Up Arrow 16">
            <a:extLst>
              <a:ext uri="{FF2B5EF4-FFF2-40B4-BE49-F238E27FC236}">
                <a16:creationId xmlns:a16="http://schemas.microsoft.com/office/drawing/2014/main" id="{78B83821-78D5-A165-8845-5BEC2D38513D}"/>
              </a:ext>
            </a:extLst>
          </p:cNvPr>
          <p:cNvSpPr/>
          <p:nvPr/>
        </p:nvSpPr>
        <p:spPr>
          <a:xfrm rot="10800000">
            <a:off x="3263743" y="4215257"/>
            <a:ext cx="45719" cy="563931"/>
          </a:xfrm>
          <a:prstGeom prst="upArrow">
            <a:avLst/>
          </a:prstGeom>
          <a:solidFill>
            <a:srgbClr val="00B0F0"/>
          </a:solidFill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Graphic 23">
            <a:extLst>
              <a:ext uri="{FF2B5EF4-FFF2-40B4-BE49-F238E27FC236}">
                <a16:creationId xmlns:a16="http://schemas.microsoft.com/office/drawing/2014/main" id="{6240ABC9-5AD4-7AF1-BD06-52AA9B7CF0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3849">
            <a:off x="1557689" y="3076152"/>
            <a:ext cx="1771153" cy="1785600"/>
          </a:xfrm>
          <a:prstGeom prst="rect">
            <a:avLst/>
          </a:prstGeom>
        </p:spPr>
      </p:pic>
      <p:pic>
        <p:nvPicPr>
          <p:cNvPr id="5" name="Graphic 23">
            <a:extLst>
              <a:ext uri="{FF2B5EF4-FFF2-40B4-BE49-F238E27FC236}">
                <a16:creationId xmlns:a16="http://schemas.microsoft.com/office/drawing/2014/main" id="{8B584F64-E246-4702-D2AF-D812B05462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3849">
            <a:off x="1557689" y="3076153"/>
            <a:ext cx="1771153" cy="1785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A9F25D-15D0-68F3-E019-38F3C70A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579B4-4CC5-37CA-2987-69579104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928039AB-1F8B-2875-965C-992AE6FF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400" y="1288073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uke">
            <a:hlinkClick r:id="" action="ppaction://media"/>
            <a:extLst>
              <a:ext uri="{FF2B5EF4-FFF2-40B4-BE49-F238E27FC236}">
                <a16:creationId xmlns:a16="http://schemas.microsoft.com/office/drawing/2014/main" id="{BF5B8941-BFD0-910D-7FD4-C228EEFB4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519" y="3512847"/>
            <a:ext cx="609600" cy="609600"/>
          </a:xfrm>
          <a:prstGeom prst="rect">
            <a:avLst/>
          </a:prstGeom>
        </p:spPr>
      </p:pic>
      <p:pic>
        <p:nvPicPr>
          <p:cNvPr id="13" name="Cuke">
            <a:hlinkClick r:id="" action="ppaction://media"/>
            <a:extLst>
              <a:ext uri="{FF2B5EF4-FFF2-40B4-BE49-F238E27FC236}">
                <a16:creationId xmlns:a16="http://schemas.microsoft.com/office/drawing/2014/main" id="{06F455F0-BBDB-426F-A1A3-ADC981AB0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2400" y="424065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B4BFB-13F7-ECCC-2BCC-5B3BC76AA0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00" y="3027600"/>
            <a:ext cx="8250576" cy="290441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1E79C86-603C-CA43-A5DC-A8311455C1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Playing Chord F on the Ukulele</a:t>
            </a:r>
          </a:p>
          <a:p>
            <a:endParaRPr lang="en-US" dirty="0"/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82C95F4D-F1DA-981D-BC06-F3748D2B603C}"/>
              </a:ext>
            </a:extLst>
          </p:cNvPr>
          <p:cNvSpPr/>
          <p:nvPr/>
        </p:nvSpPr>
        <p:spPr>
          <a:xfrm rot="10800000">
            <a:off x="3263743" y="4215257"/>
            <a:ext cx="45719" cy="563931"/>
          </a:xfrm>
          <a:prstGeom prst="upArrow">
            <a:avLst/>
          </a:prstGeom>
          <a:solidFill>
            <a:srgbClr val="00B0F0"/>
          </a:solidFill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6E5D5C3E-8EEC-EC82-4A40-816AD12743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3849">
            <a:off x="1557689" y="3076152"/>
            <a:ext cx="1771153" cy="1785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E3DBBB-6061-22CB-24E1-54E30BC337F3}"/>
              </a:ext>
            </a:extLst>
          </p:cNvPr>
          <p:cNvSpPr txBox="1"/>
          <p:nvPr/>
        </p:nvSpPr>
        <p:spPr>
          <a:xfrm>
            <a:off x="4092531" y="1096049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A101D-C15B-7101-EF1F-ACEC57C9B4A7}"/>
              </a:ext>
            </a:extLst>
          </p:cNvPr>
          <p:cNvGrpSpPr/>
          <p:nvPr/>
        </p:nvGrpSpPr>
        <p:grpSpPr>
          <a:xfrm>
            <a:off x="5771288" y="3855531"/>
            <a:ext cx="1468082" cy="1879453"/>
            <a:chOff x="5754758" y="4002949"/>
            <a:chExt cx="1468082" cy="187945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D977F5-A39A-CDBE-D83A-2C9E6FDF77A8}"/>
                </a:ext>
              </a:extLst>
            </p:cNvPr>
            <p:cNvSpPr/>
            <p:nvPr/>
          </p:nvSpPr>
          <p:spPr>
            <a:xfrm>
              <a:off x="6380243" y="4747938"/>
              <a:ext cx="146304" cy="12566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B0F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7E048A-B441-C931-37BB-230544FE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54758" y="4598516"/>
              <a:ext cx="1468082" cy="128388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C1DCF9-9657-12C5-F482-FCC25BB77156}"/>
                </a:ext>
              </a:extLst>
            </p:cNvPr>
            <p:cNvGrpSpPr/>
            <p:nvPr/>
          </p:nvGrpSpPr>
          <p:grpSpPr>
            <a:xfrm>
              <a:off x="6352258" y="4002949"/>
              <a:ext cx="808602" cy="303748"/>
              <a:chOff x="6352258" y="4002949"/>
              <a:chExt cx="808602" cy="30374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DAC959-8F07-FE08-F056-2C538D4ABE92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217363-878A-2435-A295-3BA452B7538D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0946A0-A4DF-B733-BA22-96E42D202D90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AB7B46-11A7-6063-2217-45B8EBDF4586}"/>
              </a:ext>
            </a:extLst>
          </p:cNvPr>
          <p:cNvGrpSpPr/>
          <p:nvPr/>
        </p:nvGrpSpPr>
        <p:grpSpPr>
          <a:xfrm>
            <a:off x="6065232" y="3865320"/>
            <a:ext cx="1268627" cy="1819511"/>
            <a:chOff x="6070387" y="3855531"/>
            <a:chExt cx="1268627" cy="181951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4E0656-8DE2-0FA6-AAB6-0BDB643B8E48}"/>
                </a:ext>
              </a:extLst>
            </p:cNvPr>
            <p:cNvGrpSpPr/>
            <p:nvPr/>
          </p:nvGrpSpPr>
          <p:grpSpPr>
            <a:xfrm>
              <a:off x="6070387" y="4019236"/>
              <a:ext cx="1268627" cy="1655806"/>
              <a:chOff x="7151399" y="3031569"/>
              <a:chExt cx="1268627" cy="165580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08B8B96-E0C3-F042-3DD2-3768084B5396}"/>
                  </a:ext>
                </a:extLst>
              </p:cNvPr>
              <p:cNvSpPr/>
              <p:nvPr/>
            </p:nvSpPr>
            <p:spPr>
              <a:xfrm>
                <a:off x="7959274" y="3480821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B0F0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85685F6-1998-D8BB-EC81-87FE087CE167}"/>
                  </a:ext>
                </a:extLst>
              </p:cNvPr>
              <p:cNvSpPr/>
              <p:nvPr/>
            </p:nvSpPr>
            <p:spPr>
              <a:xfrm>
                <a:off x="7736548" y="3285889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C000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C4810CB-76F1-27DA-530C-B5E190D4B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51399" y="3031569"/>
                <a:ext cx="1268627" cy="165580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82AD5C-7446-DED1-FCE2-6C539E28A76A}"/>
                </a:ext>
              </a:extLst>
            </p:cNvPr>
            <p:cNvGrpSpPr/>
            <p:nvPr/>
          </p:nvGrpSpPr>
          <p:grpSpPr>
            <a:xfrm>
              <a:off x="6368788" y="3855531"/>
              <a:ext cx="808602" cy="303748"/>
              <a:chOff x="6352258" y="4002949"/>
              <a:chExt cx="808602" cy="30374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FC2047-EACD-79E1-1CDF-7943DBDEE44B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63DCB5-FB51-208B-8254-C9D6BCAEB2DA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E2A3CD-E18B-EAE5-06F4-49BA0AAAED0C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pic>
        <p:nvPicPr>
          <p:cNvPr id="28" name="Online Media 27" title="MFL U2 Y1 2 Lesson 7 F V1 20260302">
            <a:hlinkClick r:id="" action="ppaction://media"/>
            <a:extLst>
              <a:ext uri="{FF2B5EF4-FFF2-40B4-BE49-F238E27FC236}">
                <a16:creationId xmlns:a16="http://schemas.microsoft.com/office/drawing/2014/main" id="{0E5525FC-6CAB-99CC-33C4-5386925AA9BB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4"/>
          <a:stretch>
            <a:fillRect/>
          </a:stretch>
        </p:blipFill>
        <p:spPr>
          <a:xfrm>
            <a:off x="446400" y="1288073"/>
            <a:ext cx="8194286" cy="48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579B4-4CC5-37CA-2987-69579104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928039AB-1F8B-2875-965C-992AE6FF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020" y="117316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uke">
            <a:hlinkClick r:id="" action="ppaction://media"/>
            <a:extLst>
              <a:ext uri="{FF2B5EF4-FFF2-40B4-BE49-F238E27FC236}">
                <a16:creationId xmlns:a16="http://schemas.microsoft.com/office/drawing/2014/main" id="{BF5B8941-BFD0-910D-7FD4-C228EEFB4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519" y="3512847"/>
            <a:ext cx="609600" cy="609600"/>
          </a:xfrm>
          <a:prstGeom prst="rect">
            <a:avLst/>
          </a:prstGeom>
        </p:spPr>
      </p:pic>
      <p:pic>
        <p:nvPicPr>
          <p:cNvPr id="13" name="Cuke">
            <a:hlinkClick r:id="" action="ppaction://media"/>
            <a:extLst>
              <a:ext uri="{FF2B5EF4-FFF2-40B4-BE49-F238E27FC236}">
                <a16:creationId xmlns:a16="http://schemas.microsoft.com/office/drawing/2014/main" id="{06F455F0-BBDB-426F-A1A3-ADC981AB0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2400" y="424065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B4BFB-13F7-ECCC-2BCC-5B3BC76AA0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00" y="3027600"/>
            <a:ext cx="8250576" cy="290441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1E79C86-603C-CA43-A5DC-A8311455C1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Playing Chord C on the Ukulele</a:t>
            </a:r>
          </a:p>
          <a:p>
            <a:endParaRPr lang="en-US" dirty="0"/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82C95F4D-F1DA-981D-BC06-F3748D2B603C}"/>
              </a:ext>
            </a:extLst>
          </p:cNvPr>
          <p:cNvSpPr/>
          <p:nvPr/>
        </p:nvSpPr>
        <p:spPr>
          <a:xfrm rot="10800000">
            <a:off x="3263743" y="4215257"/>
            <a:ext cx="45719" cy="563931"/>
          </a:xfrm>
          <a:prstGeom prst="upArrow">
            <a:avLst/>
          </a:prstGeom>
          <a:solidFill>
            <a:srgbClr val="00B0F0"/>
          </a:solidFill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6E5D5C3E-8EEC-EC82-4A40-816AD12743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3849">
            <a:off x="1557689" y="3076152"/>
            <a:ext cx="1771153" cy="1785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DB6F78-78A1-726D-87F5-5B22569762B5}"/>
              </a:ext>
            </a:extLst>
          </p:cNvPr>
          <p:cNvSpPr txBox="1"/>
          <p:nvPr/>
        </p:nvSpPr>
        <p:spPr>
          <a:xfrm>
            <a:off x="4096512" y="116324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A101D-C15B-7101-EF1F-ACEC57C9B4A7}"/>
              </a:ext>
            </a:extLst>
          </p:cNvPr>
          <p:cNvGrpSpPr/>
          <p:nvPr/>
        </p:nvGrpSpPr>
        <p:grpSpPr>
          <a:xfrm>
            <a:off x="5771288" y="3855531"/>
            <a:ext cx="1468082" cy="1879453"/>
            <a:chOff x="5754758" y="4002949"/>
            <a:chExt cx="1468082" cy="187945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D977F5-A39A-CDBE-D83A-2C9E6FDF77A8}"/>
                </a:ext>
              </a:extLst>
            </p:cNvPr>
            <p:cNvSpPr/>
            <p:nvPr/>
          </p:nvSpPr>
          <p:spPr>
            <a:xfrm>
              <a:off x="6380243" y="4747938"/>
              <a:ext cx="146304" cy="12566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B0F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7E048A-B441-C931-37BB-230544FE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54758" y="4598516"/>
              <a:ext cx="1468082" cy="128388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C1DCF9-9657-12C5-F482-FCC25BB77156}"/>
                </a:ext>
              </a:extLst>
            </p:cNvPr>
            <p:cNvGrpSpPr/>
            <p:nvPr/>
          </p:nvGrpSpPr>
          <p:grpSpPr>
            <a:xfrm>
              <a:off x="6352258" y="4002949"/>
              <a:ext cx="808602" cy="303748"/>
              <a:chOff x="6352258" y="4002949"/>
              <a:chExt cx="808602" cy="30374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DAC959-8F07-FE08-F056-2C538D4ABE92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217363-878A-2435-A295-3BA452B7538D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0946A0-A4DF-B733-BA22-96E42D202D90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AB7B46-11A7-6063-2217-45B8EBDF4586}"/>
              </a:ext>
            </a:extLst>
          </p:cNvPr>
          <p:cNvGrpSpPr/>
          <p:nvPr/>
        </p:nvGrpSpPr>
        <p:grpSpPr>
          <a:xfrm>
            <a:off x="6065232" y="3865320"/>
            <a:ext cx="1268627" cy="1819511"/>
            <a:chOff x="6070387" y="3855531"/>
            <a:chExt cx="1268627" cy="181951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4E0656-8DE2-0FA6-AAB6-0BDB643B8E48}"/>
                </a:ext>
              </a:extLst>
            </p:cNvPr>
            <p:cNvGrpSpPr/>
            <p:nvPr/>
          </p:nvGrpSpPr>
          <p:grpSpPr>
            <a:xfrm>
              <a:off x="6070387" y="4019236"/>
              <a:ext cx="1268627" cy="1655806"/>
              <a:chOff x="7151399" y="3031569"/>
              <a:chExt cx="1268627" cy="165580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08B8B96-E0C3-F042-3DD2-3768084B5396}"/>
                  </a:ext>
                </a:extLst>
              </p:cNvPr>
              <p:cNvSpPr/>
              <p:nvPr/>
            </p:nvSpPr>
            <p:spPr>
              <a:xfrm>
                <a:off x="7959274" y="3480821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B0F0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85685F6-1998-D8BB-EC81-87FE087CE167}"/>
                  </a:ext>
                </a:extLst>
              </p:cNvPr>
              <p:cNvSpPr/>
              <p:nvPr/>
            </p:nvSpPr>
            <p:spPr>
              <a:xfrm>
                <a:off x="7736548" y="3285889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C000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C4810CB-76F1-27DA-530C-B5E190D4B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51399" y="3031569"/>
                <a:ext cx="1268627" cy="165580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82AD5C-7446-DED1-FCE2-6C539E28A76A}"/>
                </a:ext>
              </a:extLst>
            </p:cNvPr>
            <p:cNvGrpSpPr/>
            <p:nvPr/>
          </p:nvGrpSpPr>
          <p:grpSpPr>
            <a:xfrm>
              <a:off x="6368788" y="3855531"/>
              <a:ext cx="808602" cy="303748"/>
              <a:chOff x="6352258" y="4002949"/>
              <a:chExt cx="808602" cy="30374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FC2047-EACD-79E1-1CDF-7943DBDEE44B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63DCB5-FB51-208B-8254-C9D6BCAEB2DA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E2A3CD-E18B-EAE5-06F4-49BA0AAAED0C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pic>
        <p:nvPicPr>
          <p:cNvPr id="30" name="Online Media 1" title="MFL U2 Y1 2 Lesson 7 C V1 20260302">
            <a:hlinkClick r:id="" action="ppaction://media"/>
            <a:extLst>
              <a:ext uri="{FF2B5EF4-FFF2-40B4-BE49-F238E27FC236}">
                <a16:creationId xmlns:a16="http://schemas.microsoft.com/office/drawing/2014/main" id="{CDD74A47-93AE-ED41-03B7-E22EA3D12DD4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4"/>
          <a:stretch>
            <a:fillRect/>
          </a:stretch>
        </p:blipFill>
        <p:spPr>
          <a:xfrm>
            <a:off x="446400" y="1307070"/>
            <a:ext cx="8231936" cy="46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2364-684A-A542-B0F5-A1CDB346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uke">
            <a:hlinkClick r:id="" action="ppaction://media"/>
            <a:extLst>
              <a:ext uri="{FF2B5EF4-FFF2-40B4-BE49-F238E27FC236}">
                <a16:creationId xmlns:a16="http://schemas.microsoft.com/office/drawing/2014/main" id="{6F4CD0DA-A814-8D8F-55B0-3B10436B5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2096" y="5074606"/>
            <a:ext cx="609600" cy="609600"/>
          </a:xfrm>
          <a:prstGeom prst="rect">
            <a:avLst/>
          </a:prstGeom>
        </p:spPr>
      </p:pic>
      <p:pic>
        <p:nvPicPr>
          <p:cNvPr id="13" name="Fuke">
            <a:hlinkClick r:id="" action="ppaction://media"/>
            <a:extLst>
              <a:ext uri="{FF2B5EF4-FFF2-40B4-BE49-F238E27FC236}">
                <a16:creationId xmlns:a16="http://schemas.microsoft.com/office/drawing/2014/main" id="{3819E074-1077-665C-F9F3-D9CBB7F037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7278" y="360565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C5043-06B0-EB57-B792-24EACDDD89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00" y="3027600"/>
            <a:ext cx="8250576" cy="290441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64078B-B8AB-3B97-E99F-9B8C7C14FA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Playing Chords on the Ukulele</a:t>
            </a: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37ADB2AC-F7E9-C340-F760-873172FF1F50}"/>
              </a:ext>
            </a:extLst>
          </p:cNvPr>
          <p:cNvSpPr/>
          <p:nvPr/>
        </p:nvSpPr>
        <p:spPr>
          <a:xfrm rot="10800000">
            <a:off x="3263743" y="4215257"/>
            <a:ext cx="45719" cy="563931"/>
          </a:xfrm>
          <a:prstGeom prst="upArrow">
            <a:avLst/>
          </a:prstGeom>
          <a:solidFill>
            <a:srgbClr val="00B0F0"/>
          </a:solidFill>
          <a:ln w="152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36A6D568-B3DE-936F-31E0-885E3DC63A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83849">
            <a:off x="1557689" y="3076152"/>
            <a:ext cx="1771153" cy="1785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85F33A-9976-A5E5-3A08-56D4CF0A5A33}"/>
              </a:ext>
            </a:extLst>
          </p:cNvPr>
          <p:cNvSpPr txBox="1"/>
          <p:nvPr/>
        </p:nvSpPr>
        <p:spPr>
          <a:xfrm>
            <a:off x="4096512" y="116324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9C4B02-29A0-91EB-609B-4D3E6FE85215}"/>
              </a:ext>
            </a:extLst>
          </p:cNvPr>
          <p:cNvSpPr txBox="1"/>
          <p:nvPr/>
        </p:nvSpPr>
        <p:spPr>
          <a:xfrm>
            <a:off x="4096512" y="116324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E1625F-B93D-5C70-D031-763ABD4A8406}"/>
              </a:ext>
            </a:extLst>
          </p:cNvPr>
          <p:cNvGrpSpPr/>
          <p:nvPr/>
        </p:nvGrpSpPr>
        <p:grpSpPr>
          <a:xfrm>
            <a:off x="5771288" y="3855531"/>
            <a:ext cx="1468082" cy="1879453"/>
            <a:chOff x="5754758" y="4002949"/>
            <a:chExt cx="1468082" cy="187945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44B4BAA-C7E5-8991-A1AA-E3A9B5E2D9BF}"/>
                </a:ext>
              </a:extLst>
            </p:cNvPr>
            <p:cNvSpPr/>
            <p:nvPr/>
          </p:nvSpPr>
          <p:spPr>
            <a:xfrm>
              <a:off x="6380243" y="4747938"/>
              <a:ext cx="146304" cy="12566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B0F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929D53-29EB-32EC-0C33-CA9C68911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54758" y="4598516"/>
              <a:ext cx="1468082" cy="128388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BB0D77-16AE-15A4-A3EC-5B0E469D9BCE}"/>
                </a:ext>
              </a:extLst>
            </p:cNvPr>
            <p:cNvGrpSpPr/>
            <p:nvPr/>
          </p:nvGrpSpPr>
          <p:grpSpPr>
            <a:xfrm>
              <a:off x="6352258" y="4002949"/>
              <a:ext cx="808602" cy="303748"/>
              <a:chOff x="6352258" y="4002949"/>
              <a:chExt cx="808602" cy="30374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F2DE74-F49E-1B40-806D-EED5ED14723D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B42E84-D9BB-00F0-6777-6D0F900FB64D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F3AFC6-4639-90B1-8E2F-1198D8F648EF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90849E-4D88-78E8-C11C-8FF87E93BF78}"/>
              </a:ext>
            </a:extLst>
          </p:cNvPr>
          <p:cNvGrpSpPr/>
          <p:nvPr/>
        </p:nvGrpSpPr>
        <p:grpSpPr>
          <a:xfrm>
            <a:off x="6065232" y="3865320"/>
            <a:ext cx="1268627" cy="1818886"/>
            <a:chOff x="6070387" y="3855531"/>
            <a:chExt cx="1268627" cy="18188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67B0FA-6518-E0A1-D0E6-E63DD9D2326E}"/>
                </a:ext>
              </a:extLst>
            </p:cNvPr>
            <p:cNvGrpSpPr/>
            <p:nvPr/>
          </p:nvGrpSpPr>
          <p:grpSpPr>
            <a:xfrm>
              <a:off x="6070387" y="4018611"/>
              <a:ext cx="1268627" cy="1655806"/>
              <a:chOff x="7151399" y="3030944"/>
              <a:chExt cx="1268627" cy="165580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7E69FC-15D8-210D-C699-88CCD606D033}"/>
                  </a:ext>
                </a:extLst>
              </p:cNvPr>
              <p:cNvSpPr/>
              <p:nvPr/>
            </p:nvSpPr>
            <p:spPr>
              <a:xfrm>
                <a:off x="7959274" y="3480821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B0F0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AC69C76-07EF-358F-FFD8-8D9EE3AD5BDA}"/>
                  </a:ext>
                </a:extLst>
              </p:cNvPr>
              <p:cNvSpPr/>
              <p:nvPr/>
            </p:nvSpPr>
            <p:spPr>
              <a:xfrm>
                <a:off x="7736548" y="3285889"/>
                <a:ext cx="146304" cy="12566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C000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214CEA-EBB8-3504-AA22-C8D0C6B75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51399" y="3030944"/>
                <a:ext cx="1268627" cy="165580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03574D-78E7-2DE2-BBEE-42D94EBEB056}"/>
                </a:ext>
              </a:extLst>
            </p:cNvPr>
            <p:cNvGrpSpPr/>
            <p:nvPr/>
          </p:nvGrpSpPr>
          <p:grpSpPr>
            <a:xfrm>
              <a:off x="6368788" y="3855531"/>
              <a:ext cx="808602" cy="303748"/>
              <a:chOff x="6352258" y="4002949"/>
              <a:chExt cx="808602" cy="30374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333130-1122-3E78-54F2-F5FCC70BB17B}"/>
                  </a:ext>
                </a:extLst>
              </p:cNvPr>
              <p:cNvSpPr txBox="1"/>
              <p:nvPr/>
            </p:nvSpPr>
            <p:spPr>
              <a:xfrm>
                <a:off x="6897249" y="4026611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F446B3-F22E-BC58-19D6-E92F80E141C1}"/>
                  </a:ext>
                </a:extLst>
              </p:cNvPr>
              <p:cNvSpPr txBox="1"/>
              <p:nvPr/>
            </p:nvSpPr>
            <p:spPr>
              <a:xfrm>
                <a:off x="6633638" y="4012738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/>
                  </a:rPr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D6FA20-7747-7FB4-A6C4-27A80E0B19D9}"/>
                  </a:ext>
                </a:extLst>
              </p:cNvPr>
              <p:cNvSpPr txBox="1"/>
              <p:nvPr/>
            </p:nvSpPr>
            <p:spPr>
              <a:xfrm>
                <a:off x="6352258" y="4002949"/>
                <a:ext cx="263611" cy="28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672"/>
                  </a:spcBef>
                </a:pPr>
                <a:r>
                  <a:rPr lang="en-US" sz="1600" i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/>
                  </a:rPr>
                  <a:t>3</a:t>
                </a:r>
              </a:p>
            </p:txBody>
          </p:sp>
        </p:grp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AB666AAF-1B16-490C-BC8A-8C0687FC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0.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24" grpId="0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" y="152769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346" y="-90746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261436" y="-79526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People in Hawaii make music that tells stories about ________ 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In Hawaii, people play instruments like: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sitar, tanpura and 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tabla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ukulele, 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ipu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 and 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pahu</a:t>
            </a:r>
            <a:endParaRPr lang="en-US" sz="2000" i="0" dirty="0">
              <a:solidFill>
                <a:srgbClr val="181818"/>
              </a:solidFill>
              <a:latin typeface="Calibri" panose="020F0502020204030204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hakuhachi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 and taiko.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Hula is a special d______ from Hawaii.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13731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1693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95588" y="2126969"/>
            <a:ext cx="146304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airplanes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330817" y="1590477"/>
            <a:ext cx="17438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nature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735338" y="4191772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ance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1353517">
              <a:off x="2676571" y="2081650"/>
              <a:ext cx="1125173" cy="55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1353517">
                <a:off x="2662178" y="2067259"/>
                <a:ext cx="1153239" cy="584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36683" y="3284691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11138272">
                <a:off x="2922289" y="3270308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B093B-8DC7-DDFD-DB2B-DED8AE2370B5}"/>
              </a:ext>
            </a:extLst>
          </p:cNvPr>
          <p:cNvSpPr txBox="1"/>
          <p:nvPr/>
        </p:nvSpPr>
        <p:spPr>
          <a:xfrm rot="21448347">
            <a:off x="2269297" y="-74083"/>
            <a:ext cx="252819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 We Learnt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85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642BC-AD1B-BACD-C30E-58719AC0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8017A4F-7120-5C7C-310A-7ED16D957B62}"/>
              </a:ext>
            </a:extLst>
          </p:cNvPr>
          <p:cNvSpPr txBox="1"/>
          <p:nvPr/>
        </p:nvSpPr>
        <p:spPr>
          <a:xfrm>
            <a:off x="5504131" y="1125611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E7A557-7D45-011F-F58C-58F91F62325D}"/>
              </a:ext>
            </a:extLst>
          </p:cNvPr>
          <p:cNvSpPr txBox="1"/>
          <p:nvPr/>
        </p:nvSpPr>
        <p:spPr>
          <a:xfrm>
            <a:off x="657157" y="1131519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4B859-8522-F0AD-4F19-EF3AB23BCF94}"/>
              </a:ext>
            </a:extLst>
          </p:cNvPr>
          <p:cNvSpPr txBox="1"/>
          <p:nvPr/>
        </p:nvSpPr>
        <p:spPr>
          <a:xfrm>
            <a:off x="550077" y="1714351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ha 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</a:t>
            </a:r>
            <a:r>
              <a:rPr lang="en-AU" sz="3400" i="0" dirty="0" err="1">
                <a:solidFill>
                  <a:srgbClr val="08C859"/>
                </a:solidFill>
                <a:latin typeface="Calibri" panose="020F0502020204030204" pitchFamily="34" charset="0"/>
              </a:rPr>
              <a:t>ak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 means good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mor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ning to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57EBE-0F0F-8C46-A2ED-7C95500CDEAD}"/>
              </a:ext>
            </a:extLst>
          </p:cNvPr>
          <p:cNvSpPr txBox="1"/>
          <p:nvPr/>
        </p:nvSpPr>
        <p:spPr>
          <a:xfrm>
            <a:off x="7570022" y="1165662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75E89-847F-A71A-9E9A-F6EE5E8852AB}"/>
              </a:ext>
            </a:extLst>
          </p:cNvPr>
          <p:cNvSpPr txBox="1"/>
          <p:nvPr/>
        </p:nvSpPr>
        <p:spPr>
          <a:xfrm>
            <a:off x="2605156" y="1134707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14C87-D9AF-53F7-771B-CB2BDD201407}"/>
              </a:ext>
            </a:extLst>
          </p:cNvPr>
          <p:cNvGrpSpPr/>
          <p:nvPr/>
        </p:nvGrpSpPr>
        <p:grpSpPr>
          <a:xfrm>
            <a:off x="4706195" y="4287958"/>
            <a:ext cx="3934568" cy="1950603"/>
            <a:chOff x="4572000" y="4928370"/>
            <a:chExt cx="3137592" cy="1555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2C6410-76DB-68FC-B2FE-55AF950D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72000" y="4928370"/>
              <a:ext cx="3137592" cy="15554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52DA95-27A2-D290-4ECC-F470B7DB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121" r="-5079"/>
            <a:stretch>
              <a:fillRect/>
            </a:stretch>
          </p:blipFill>
          <p:spPr>
            <a:xfrm>
              <a:off x="5816184" y="5704491"/>
              <a:ext cx="821442" cy="60423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8BA0A6-FA9A-D606-ECFE-9BA76044194F}"/>
                </a:ext>
              </a:extLst>
            </p:cNvPr>
            <p:cNvSpPr txBox="1"/>
            <p:nvPr/>
          </p:nvSpPr>
          <p:spPr>
            <a:xfrm>
              <a:off x="5910262" y="5000760"/>
              <a:ext cx="950976" cy="3840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US" sz="3000" i="0" dirty="0">
                  <a:solidFill>
                    <a:srgbClr val="08C859"/>
                  </a:solidFill>
                  <a:latin typeface="Calibri" panose="020F0502020204030204" pitchFamily="34" charset="0"/>
                  <a:cs typeface="Calibri"/>
                </a:rPr>
                <a:t>C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4EBE238-C503-8A8E-DC37-C227C9747673}"/>
              </a:ext>
            </a:extLst>
          </p:cNvPr>
          <p:cNvSpPr txBox="1"/>
          <p:nvPr/>
        </p:nvSpPr>
        <p:spPr>
          <a:xfrm>
            <a:off x="5397050" y="2433909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B4EEB4-B6F4-18F6-5C8C-8ED9239A8C09}"/>
              </a:ext>
            </a:extLst>
          </p:cNvPr>
          <p:cNvSpPr txBox="1"/>
          <p:nvPr/>
        </p:nvSpPr>
        <p:spPr>
          <a:xfrm>
            <a:off x="550077" y="2388856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3C37B-CEE4-77AF-3662-17201EEFEF61}"/>
              </a:ext>
            </a:extLst>
          </p:cNvPr>
          <p:cNvSpPr txBox="1"/>
          <p:nvPr/>
        </p:nvSpPr>
        <p:spPr>
          <a:xfrm>
            <a:off x="442996" y="3022649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ha 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</a:t>
            </a:r>
            <a:r>
              <a:rPr lang="en-AU" sz="3400" i="0" dirty="0" err="1">
                <a:solidFill>
                  <a:srgbClr val="08C859"/>
                </a:solidFill>
                <a:latin typeface="Calibri" panose="020F0502020204030204" pitchFamily="34" charset="0"/>
              </a:rPr>
              <a:t>ak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 means good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mor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ning to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1FFDF2-48AC-14F3-E93F-D5A5A19ABBEC}"/>
              </a:ext>
            </a:extLst>
          </p:cNvPr>
          <p:cNvSpPr txBox="1"/>
          <p:nvPr/>
        </p:nvSpPr>
        <p:spPr>
          <a:xfrm>
            <a:off x="7462941" y="247396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C07C70-9695-1E7F-7566-44837C66E9B4}"/>
              </a:ext>
            </a:extLst>
          </p:cNvPr>
          <p:cNvSpPr txBox="1"/>
          <p:nvPr/>
        </p:nvSpPr>
        <p:spPr>
          <a:xfrm>
            <a:off x="2498075" y="2443005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2B150B-50AB-55D9-F422-19447BF591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</p:txBody>
      </p:sp>
      <p:pic>
        <p:nvPicPr>
          <p:cNvPr id="19" name="Aloha Kakahiaka Lines 1-2">
            <a:hlinkClick r:id="" action="ppaction://media"/>
            <a:extLst>
              <a:ext uri="{FF2B5EF4-FFF2-40B4-BE49-F238E27FC236}">
                <a16:creationId xmlns:a16="http://schemas.microsoft.com/office/drawing/2014/main" id="{6E40E255-C446-9A43-9CC8-1D3C1638FD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.8277"/>
                  <p14:fade out="500"/>
                </p14:media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15474" y="1714351"/>
            <a:ext cx="417526" cy="417526"/>
          </a:xfrm>
          <a:prstGeom prst="rect">
            <a:avLst/>
          </a:prstGeom>
        </p:spPr>
      </p:pic>
      <p:pic>
        <p:nvPicPr>
          <p:cNvPr id="26" name="Aloha Kakahiaka Lines 1-2">
            <a:hlinkClick r:id="" action="ppaction://media"/>
            <a:extLst>
              <a:ext uri="{FF2B5EF4-FFF2-40B4-BE49-F238E27FC236}">
                <a16:creationId xmlns:a16="http://schemas.microsoft.com/office/drawing/2014/main" id="{8A62323A-5FE3-9225-3708-5E191910C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.1768"/>
                  <p14:fade out="500"/>
                </p14:media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15474" y="3016897"/>
            <a:ext cx="417526" cy="41752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4D69A3-6EF4-B6FE-455C-AFB986560690}"/>
              </a:ext>
            </a:extLst>
          </p:cNvPr>
          <p:cNvGrpSpPr/>
          <p:nvPr/>
        </p:nvGrpSpPr>
        <p:grpSpPr>
          <a:xfrm>
            <a:off x="431799" y="4176149"/>
            <a:ext cx="4187587" cy="2076040"/>
            <a:chOff x="431799" y="4052911"/>
            <a:chExt cx="4187587" cy="2076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17DF17E-1533-4FC5-F40B-E8B0C3C62834}"/>
                </a:ext>
              </a:extLst>
            </p:cNvPr>
            <p:cNvGrpSpPr/>
            <p:nvPr/>
          </p:nvGrpSpPr>
          <p:grpSpPr>
            <a:xfrm>
              <a:off x="431799" y="4052911"/>
              <a:ext cx="4187587" cy="2076040"/>
              <a:chOff x="640080" y="4904057"/>
              <a:chExt cx="3137592" cy="155549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61A9144-36D4-89DC-0D21-9B6FE7118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0080" y="4904057"/>
                <a:ext cx="3137592" cy="155549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F6DC88A-A3EF-E99F-B2E1-D44C0596AA2F}"/>
                  </a:ext>
                </a:extLst>
              </p:cNvPr>
              <p:cNvSpPr txBox="1"/>
              <p:nvPr/>
            </p:nvSpPr>
            <p:spPr>
              <a:xfrm>
                <a:off x="1968520" y="4964253"/>
                <a:ext cx="950976" cy="384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3000" i="0" dirty="0">
                    <a:solidFill>
                      <a:srgbClr val="08C859"/>
                    </a:solidFill>
                    <a:latin typeface="Calibri" panose="020F0502020204030204" pitchFamily="34" charset="0"/>
                    <a:cs typeface="Calibri"/>
                  </a:rPr>
                  <a:t>F</a:t>
                </a:r>
              </a:p>
            </p:txBody>
          </p:sp>
        </p:grpSp>
        <p:pic>
          <p:nvPicPr>
            <p:cNvPr id="34" name="Picture 33" descr="A hand with a finger pointing up&#10;&#10;AI-generated content may be incorrect.">
              <a:extLst>
                <a:ext uri="{FF2B5EF4-FFF2-40B4-BE49-F238E27FC236}">
                  <a16:creationId xmlns:a16="http://schemas.microsoft.com/office/drawing/2014/main" id="{4A2F9E6D-98C3-3837-AE69-15344D0F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0035" y="4659449"/>
              <a:ext cx="1091906" cy="1455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1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0709-B5BD-9628-3899-3EFD6D61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AE811F-444F-9648-4028-1C4DD93CA139}"/>
              </a:ext>
            </a:extLst>
          </p:cNvPr>
          <p:cNvGrpSpPr/>
          <p:nvPr/>
        </p:nvGrpSpPr>
        <p:grpSpPr>
          <a:xfrm>
            <a:off x="431799" y="4176149"/>
            <a:ext cx="4187587" cy="2076040"/>
            <a:chOff x="431799" y="4052911"/>
            <a:chExt cx="4187587" cy="20760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76BBAF1-BCDE-CE7F-007C-C8E95DE7D5F8}"/>
                </a:ext>
              </a:extLst>
            </p:cNvPr>
            <p:cNvGrpSpPr/>
            <p:nvPr/>
          </p:nvGrpSpPr>
          <p:grpSpPr>
            <a:xfrm>
              <a:off x="431799" y="4052911"/>
              <a:ext cx="4187587" cy="2076040"/>
              <a:chOff x="640080" y="4904057"/>
              <a:chExt cx="3137592" cy="155549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EEAD5B-4919-A588-A882-C5347FA0D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0080" y="4904057"/>
                <a:ext cx="3137592" cy="155549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5A95-09EA-BCC2-B9E7-4D17EDA18D5D}"/>
                  </a:ext>
                </a:extLst>
              </p:cNvPr>
              <p:cNvSpPr txBox="1"/>
              <p:nvPr/>
            </p:nvSpPr>
            <p:spPr>
              <a:xfrm>
                <a:off x="1968520" y="4964253"/>
                <a:ext cx="950976" cy="384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72"/>
                  </a:spcBef>
                </a:pPr>
                <a:r>
                  <a:rPr lang="en-US" sz="3000" i="0" dirty="0">
                    <a:solidFill>
                      <a:srgbClr val="08C859"/>
                    </a:solidFill>
                    <a:latin typeface="Calibri" panose="020F0502020204030204" pitchFamily="34" charset="0"/>
                    <a:cs typeface="Calibri"/>
                  </a:rPr>
                  <a:t>F</a:t>
                </a:r>
              </a:p>
            </p:txBody>
          </p:sp>
        </p:grpSp>
        <p:pic>
          <p:nvPicPr>
            <p:cNvPr id="7" name="Picture 6" descr="A hand with a finger pointing up&#10;&#10;AI-generated content may be incorrect.">
              <a:extLst>
                <a:ext uri="{FF2B5EF4-FFF2-40B4-BE49-F238E27FC236}">
                  <a16:creationId xmlns:a16="http://schemas.microsoft.com/office/drawing/2014/main" id="{C0BCCB25-AE60-FDEF-04B9-C4B85C6D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0035" y="4659449"/>
              <a:ext cx="1091906" cy="1455874"/>
            </a:xfrm>
            <a:prstGeom prst="rect">
              <a:avLst/>
            </a:prstGeom>
          </p:spPr>
        </p:pic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BDBB745-1905-DE6C-EB0B-AFEF664354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D6558-99C5-94F7-AFA5-DF1CFE019148}"/>
              </a:ext>
            </a:extLst>
          </p:cNvPr>
          <p:cNvSpPr txBox="1"/>
          <p:nvPr/>
        </p:nvSpPr>
        <p:spPr>
          <a:xfrm>
            <a:off x="546719" y="1796875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48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---</a:t>
            </a:r>
            <a:r>
              <a:rPr lang="en-AU" sz="4800" i="0" dirty="0">
                <a:solidFill>
                  <a:srgbClr val="08C859"/>
                </a:solidFill>
                <a:latin typeface="Calibri" panose="020F0502020204030204" pitchFamily="34" charset="0"/>
              </a:rPr>
              <a:t>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3BC9A-194F-3B2B-09C4-578DD2F45C35}"/>
              </a:ext>
            </a:extLst>
          </p:cNvPr>
          <p:cNvSpPr txBox="1"/>
          <p:nvPr/>
        </p:nvSpPr>
        <p:spPr>
          <a:xfrm>
            <a:off x="4572000" y="1796875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48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---</a:t>
            </a:r>
            <a:r>
              <a:rPr lang="en-AU" sz="4800" i="0" dirty="0">
                <a:solidFill>
                  <a:srgbClr val="08C859"/>
                </a:solidFill>
                <a:latin typeface="Calibri" panose="020F0502020204030204" pitchFamily="34" charset="0"/>
              </a:rPr>
              <a:t>ha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B06233-3216-89A8-137D-0163C156ECFB}"/>
              </a:ext>
            </a:extLst>
          </p:cNvPr>
          <p:cNvSpPr txBox="1"/>
          <p:nvPr/>
        </p:nvSpPr>
        <p:spPr>
          <a:xfrm>
            <a:off x="658800" y="113040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81800D-6EEB-695B-94D0-15CF3A0ECCC7}"/>
              </a:ext>
            </a:extLst>
          </p:cNvPr>
          <p:cNvSpPr txBox="1"/>
          <p:nvPr/>
        </p:nvSpPr>
        <p:spPr>
          <a:xfrm>
            <a:off x="4800531" y="1139155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C44D4-7DE2-E6FF-C283-78B7BB5C4340}"/>
              </a:ext>
            </a:extLst>
          </p:cNvPr>
          <p:cNvSpPr txBox="1"/>
          <p:nvPr/>
        </p:nvSpPr>
        <p:spPr>
          <a:xfrm>
            <a:off x="495427" y="3314340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48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4800" i="0" dirty="0">
                <a:solidFill>
                  <a:schemeClr val="accent1"/>
                </a:solidFill>
                <a:latin typeface="Calibri" panose="020F0502020204030204" pitchFamily="34" charset="0"/>
              </a:rPr>
              <a:t>---ha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09BA5-2BA5-9C0C-B363-B1A78204F2ED}"/>
              </a:ext>
            </a:extLst>
          </p:cNvPr>
          <p:cNvSpPr txBox="1"/>
          <p:nvPr/>
        </p:nvSpPr>
        <p:spPr>
          <a:xfrm>
            <a:off x="546719" y="2634728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50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pic>
        <p:nvPicPr>
          <p:cNvPr id="22" name="Aloha Kakahiaka Lines 3-4">
            <a:hlinkClick r:id="" action="ppaction://media"/>
            <a:extLst>
              <a:ext uri="{FF2B5EF4-FFF2-40B4-BE49-F238E27FC236}">
                <a16:creationId xmlns:a16="http://schemas.microsoft.com/office/drawing/2014/main" id="{ECCDE2EF-F46C-1A46-4760-1AF88EE13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81570" y="1388740"/>
            <a:ext cx="500459" cy="500459"/>
          </a:xfrm>
          <a:prstGeom prst="rect">
            <a:avLst/>
          </a:prstGeom>
        </p:spPr>
      </p:pic>
      <p:pic>
        <p:nvPicPr>
          <p:cNvPr id="24" name="Aloha Kakahiaka Lines 3-4">
            <a:hlinkClick r:id="" action="ppaction://media"/>
            <a:extLst>
              <a:ext uri="{FF2B5EF4-FFF2-40B4-BE49-F238E27FC236}">
                <a16:creationId xmlns:a16="http://schemas.microsoft.com/office/drawing/2014/main" id="{7E66F559-8B7C-8B1E-A8FE-4698B8FF8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34380" y="3178770"/>
            <a:ext cx="500459" cy="50045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512097B-1CEF-F71A-22F6-20EBCA1D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1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5E697-7530-CBDD-6E83-B65B80E6E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088C32-D5E3-CDD6-F7DC-8005EFE5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5" y="1233489"/>
            <a:ext cx="8145335" cy="495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A86E6F9-8A69-5919-1A95-A14AD6944D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Aloha </a:t>
            </a:r>
            <a:r>
              <a:rPr lang="en-US" err="1"/>
              <a:t>Kakahiaka</a:t>
            </a:r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B4B35-C248-391D-8F9E-950916622974}"/>
              </a:ext>
            </a:extLst>
          </p:cNvPr>
          <p:cNvSpPr txBox="1"/>
          <p:nvPr/>
        </p:nvSpPr>
        <p:spPr>
          <a:xfrm>
            <a:off x="5397050" y="114779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D18F5-97A4-D9D9-337A-566721418BC4}"/>
              </a:ext>
            </a:extLst>
          </p:cNvPr>
          <p:cNvSpPr txBox="1"/>
          <p:nvPr/>
        </p:nvSpPr>
        <p:spPr>
          <a:xfrm>
            <a:off x="542207" y="1143874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EB233-A1B2-D666-8ABC-51425D2F9C50}"/>
              </a:ext>
            </a:extLst>
          </p:cNvPr>
          <p:cNvSpPr txBox="1"/>
          <p:nvPr/>
        </p:nvSpPr>
        <p:spPr>
          <a:xfrm>
            <a:off x="495427" y="1726596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ha 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</a:t>
            </a:r>
            <a:r>
              <a:rPr lang="en-AU" sz="3400" i="0" dirty="0" err="1">
                <a:solidFill>
                  <a:srgbClr val="08C859"/>
                </a:solidFill>
                <a:latin typeface="Calibri" panose="020F0502020204030204" pitchFamily="34" charset="0"/>
              </a:rPr>
              <a:t>ak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 means good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mor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ning to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4B2AA-ACC7-62DF-3438-ED15CD4214EC}"/>
              </a:ext>
            </a:extLst>
          </p:cNvPr>
          <p:cNvSpPr txBox="1"/>
          <p:nvPr/>
        </p:nvSpPr>
        <p:spPr>
          <a:xfrm>
            <a:off x="7462941" y="1177907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8DE07-3676-35EB-BCD6-4CF9D67129FB}"/>
              </a:ext>
            </a:extLst>
          </p:cNvPr>
          <p:cNvSpPr txBox="1"/>
          <p:nvPr/>
        </p:nvSpPr>
        <p:spPr>
          <a:xfrm>
            <a:off x="2498075" y="1156542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763F0-C5E8-63F1-23BA-D264B8DC03FB}"/>
              </a:ext>
            </a:extLst>
          </p:cNvPr>
          <p:cNvSpPr txBox="1"/>
          <p:nvPr/>
        </p:nvSpPr>
        <p:spPr>
          <a:xfrm>
            <a:off x="5397050" y="2433909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C09A99-6D01-11DD-7FBF-8C4F0CC04D0E}"/>
              </a:ext>
            </a:extLst>
          </p:cNvPr>
          <p:cNvSpPr txBox="1"/>
          <p:nvPr/>
        </p:nvSpPr>
        <p:spPr>
          <a:xfrm>
            <a:off x="542207" y="2413402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E2ACC9-E9FF-3635-69AB-25FDA3B4C7D4}"/>
              </a:ext>
            </a:extLst>
          </p:cNvPr>
          <p:cNvSpPr txBox="1"/>
          <p:nvPr/>
        </p:nvSpPr>
        <p:spPr>
          <a:xfrm>
            <a:off x="442996" y="3022649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ha 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kakahi</a:t>
            </a:r>
            <a:r>
              <a:rPr lang="en-AU" sz="3400" i="0" dirty="0" err="1">
                <a:solidFill>
                  <a:srgbClr val="08C859"/>
                </a:solidFill>
                <a:latin typeface="Calibri" panose="020F0502020204030204" pitchFamily="34" charset="0"/>
              </a:rPr>
              <a:t>ak</a:t>
            </a:r>
            <a:r>
              <a:rPr lang="en-AU" sz="3400" i="0" dirty="0" err="1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 means good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mor</a:t>
            </a:r>
            <a:r>
              <a:rPr lang="en-AU" sz="3400" i="0" dirty="0">
                <a:solidFill>
                  <a:schemeClr val="accent1"/>
                </a:solidFill>
                <a:latin typeface="Calibri" panose="020F0502020204030204" pitchFamily="34" charset="0"/>
              </a:rPr>
              <a:t>ning to </a:t>
            </a:r>
            <a:r>
              <a:rPr lang="en-AU" sz="3400" i="0" dirty="0">
                <a:solidFill>
                  <a:srgbClr val="08C859"/>
                </a:solidFill>
                <a:latin typeface="Calibri" panose="020F0502020204030204" pitchFamily="34" charset="0"/>
              </a:rPr>
              <a:t>you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FA7D73-F978-92F0-6E61-615DB4E0259A}"/>
              </a:ext>
            </a:extLst>
          </p:cNvPr>
          <p:cNvSpPr txBox="1"/>
          <p:nvPr/>
        </p:nvSpPr>
        <p:spPr>
          <a:xfrm>
            <a:off x="7462941" y="247396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5253F0-6DFC-C939-08C6-9AA32F697CF0}"/>
              </a:ext>
            </a:extLst>
          </p:cNvPr>
          <p:cNvSpPr txBox="1"/>
          <p:nvPr/>
        </p:nvSpPr>
        <p:spPr>
          <a:xfrm>
            <a:off x="2498075" y="2443005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pic>
        <p:nvPicPr>
          <p:cNvPr id="38" name="Aloha Kakahiaka Lines 1-2">
            <a:hlinkClick r:id="" action="ppaction://media"/>
            <a:extLst>
              <a:ext uri="{FF2B5EF4-FFF2-40B4-BE49-F238E27FC236}">
                <a16:creationId xmlns:a16="http://schemas.microsoft.com/office/drawing/2014/main" id="{EC3FB570-5DB0-6668-F25F-3A2D0F875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230056" y="1405401"/>
            <a:ext cx="368155" cy="368155"/>
          </a:xfrm>
          <a:prstGeom prst="rect">
            <a:avLst/>
          </a:prstGeom>
        </p:spPr>
      </p:pic>
      <p:pic>
        <p:nvPicPr>
          <p:cNvPr id="39" name="Aloha Kakahiaka Lines 1-2">
            <a:hlinkClick r:id="" action="ppaction://media"/>
            <a:extLst>
              <a:ext uri="{FF2B5EF4-FFF2-40B4-BE49-F238E27FC236}">
                <a16:creationId xmlns:a16="http://schemas.microsoft.com/office/drawing/2014/main" id="{1FB44E52-94FB-2E25-BE87-927804475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258918" y="2734032"/>
            <a:ext cx="368155" cy="3681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75ABD24-F56B-F903-9DD1-A5A2F846C5FF}"/>
              </a:ext>
            </a:extLst>
          </p:cNvPr>
          <p:cNvSpPr txBox="1"/>
          <p:nvPr/>
        </p:nvSpPr>
        <p:spPr>
          <a:xfrm>
            <a:off x="434686" y="4291233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6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---</a:t>
            </a:r>
            <a:r>
              <a:rPr lang="en-AU" sz="3600" i="0" dirty="0">
                <a:solidFill>
                  <a:srgbClr val="08C859"/>
                </a:solidFill>
                <a:latin typeface="Calibri" panose="020F0502020204030204" pitchFamily="34" charset="0"/>
              </a:rPr>
              <a:t>ha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4D084C-8ECB-DE05-5DDC-3B976CFC2628}"/>
              </a:ext>
            </a:extLst>
          </p:cNvPr>
          <p:cNvSpPr txBox="1"/>
          <p:nvPr/>
        </p:nvSpPr>
        <p:spPr>
          <a:xfrm>
            <a:off x="452418" y="368293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2B644C-6D4F-0CA4-FC83-EAF080928ED7}"/>
              </a:ext>
            </a:extLst>
          </p:cNvPr>
          <p:cNvSpPr txBox="1"/>
          <p:nvPr/>
        </p:nvSpPr>
        <p:spPr>
          <a:xfrm>
            <a:off x="4629474" y="3742135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035A15-836E-88C2-7039-E8F44216AC30}"/>
              </a:ext>
            </a:extLst>
          </p:cNvPr>
          <p:cNvSpPr txBox="1"/>
          <p:nvPr/>
        </p:nvSpPr>
        <p:spPr>
          <a:xfrm>
            <a:off x="4568095" y="4303978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6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---</a:t>
            </a:r>
            <a:r>
              <a:rPr lang="en-AU" sz="3600" i="0" dirty="0">
                <a:solidFill>
                  <a:srgbClr val="08C859"/>
                </a:solidFill>
                <a:latin typeface="Calibri" panose="020F0502020204030204" pitchFamily="34" charset="0"/>
              </a:rPr>
              <a:t>ha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EFB9E-ACE5-26D0-3D53-4AAABA6CF036}"/>
              </a:ext>
            </a:extLst>
          </p:cNvPr>
          <p:cNvSpPr txBox="1"/>
          <p:nvPr/>
        </p:nvSpPr>
        <p:spPr>
          <a:xfrm>
            <a:off x="309123" y="4977590"/>
            <a:ext cx="950976" cy="384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i="0" dirty="0">
                <a:solidFill>
                  <a:srgbClr val="08C859"/>
                </a:solidFill>
                <a:latin typeface="Calibri" panose="020F0502020204030204" pitchFamily="34" charset="0"/>
                <a:cs typeface="Calibri"/>
              </a:rPr>
              <a:t>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A09DB6-CE80-ECAE-B4A9-FB38E85B6C35}"/>
              </a:ext>
            </a:extLst>
          </p:cNvPr>
          <p:cNvSpPr txBox="1"/>
          <p:nvPr/>
        </p:nvSpPr>
        <p:spPr>
          <a:xfrm>
            <a:off x="414133" y="5585307"/>
            <a:ext cx="8145336" cy="713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A</a:t>
            </a:r>
            <a:r>
              <a:rPr lang="en-AU" sz="3600" i="0" dirty="0">
                <a:solidFill>
                  <a:srgbClr val="08C859"/>
                </a:solidFill>
                <a:latin typeface="Calibri" panose="020F0502020204030204" pitchFamily="34" charset="0"/>
              </a:rPr>
              <a:t>lo</a:t>
            </a:r>
            <a:r>
              <a:rPr lang="en-AU" sz="3600" i="0" dirty="0">
                <a:solidFill>
                  <a:schemeClr val="accent1"/>
                </a:solidFill>
                <a:latin typeface="Calibri" panose="020F0502020204030204" pitchFamily="34" charset="0"/>
              </a:rPr>
              <a:t>---ha</a:t>
            </a:r>
          </a:p>
        </p:txBody>
      </p:sp>
      <p:pic>
        <p:nvPicPr>
          <p:cNvPr id="54" name="Aloha Kakahiaka Lines 3-4">
            <a:hlinkClick r:id="" action="ppaction://media"/>
            <a:extLst>
              <a:ext uri="{FF2B5EF4-FFF2-40B4-BE49-F238E27FC236}">
                <a16:creationId xmlns:a16="http://schemas.microsoft.com/office/drawing/2014/main" id="{C2D5BBC8-7F51-8D4E-91CE-ECCC8C4CDE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93751" y="3992494"/>
            <a:ext cx="372638" cy="372638"/>
          </a:xfrm>
          <a:prstGeom prst="rect">
            <a:avLst/>
          </a:prstGeom>
        </p:spPr>
      </p:pic>
      <p:pic>
        <p:nvPicPr>
          <p:cNvPr id="55" name="Aloha Kakahiaka Lines 3-4">
            <a:hlinkClick r:id="" action="ppaction://media"/>
            <a:extLst>
              <a:ext uri="{FF2B5EF4-FFF2-40B4-BE49-F238E27FC236}">
                <a16:creationId xmlns:a16="http://schemas.microsoft.com/office/drawing/2014/main" id="{4D63F0C1-F106-766A-CCA8-FE715BDA5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83095" y="5212669"/>
            <a:ext cx="372638" cy="3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641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5E697-7530-CBDD-6E83-B65B80E6E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glass window with a few chairs&#10;&#10;AI-generated content may be incorrect.">
            <a:extLst>
              <a:ext uri="{FF2B5EF4-FFF2-40B4-BE49-F238E27FC236}">
                <a16:creationId xmlns:a16="http://schemas.microsoft.com/office/drawing/2014/main" id="{B0F4DD4F-103A-0D86-6EE2-4B5E410B9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7BBE62-0768-E7F3-4220-0040C558EFDF}"/>
              </a:ext>
            </a:extLst>
          </p:cNvPr>
          <p:cNvSpPr/>
          <p:nvPr/>
        </p:nvSpPr>
        <p:spPr>
          <a:xfrm>
            <a:off x="1495697" y="1112342"/>
            <a:ext cx="913871" cy="531107"/>
          </a:xfrm>
          <a:prstGeom prst="rect">
            <a:avLst/>
          </a:prstGeom>
          <a:solidFill>
            <a:srgbClr val="19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H8</a:t>
            </a:r>
            <a:endParaRPr lang="en-US" sz="5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05E5A-4DFC-266B-9C54-E272D8B835E0}"/>
              </a:ext>
            </a:extLst>
          </p:cNvPr>
          <p:cNvSpPr/>
          <p:nvPr/>
        </p:nvSpPr>
        <p:spPr>
          <a:xfrm>
            <a:off x="2950633" y="2534194"/>
            <a:ext cx="291036" cy="3910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5000" b="1" i="0">
              <a:solidFill>
                <a:schemeClr val="bg1"/>
              </a:solidFill>
            </a:endParaRPr>
          </a:p>
        </p:txBody>
      </p:sp>
      <p:pic>
        <p:nvPicPr>
          <p:cNvPr id="13" name="Picture 12" descr="A group of people in an airport&#10;&#10;AI-generated content may be incorrect.">
            <a:extLst>
              <a:ext uri="{FF2B5EF4-FFF2-40B4-BE49-F238E27FC236}">
                <a16:creationId xmlns:a16="http://schemas.microsoft.com/office/drawing/2014/main" id="{8DEE6A89-A480-EA7B-2C55-69D4839860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F73BC-C711-BCB5-9CF8-63341C1706AC}"/>
              </a:ext>
            </a:extLst>
          </p:cNvPr>
          <p:cNvSpPr txBox="1"/>
          <p:nvPr/>
        </p:nvSpPr>
        <p:spPr>
          <a:xfrm>
            <a:off x="1717288" y="3003021"/>
            <a:ext cx="4951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92063C-791D-2AE4-273B-7CDC4089E6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451" y="984973"/>
            <a:ext cx="3459172" cy="4153606"/>
          </a:xfrm>
          <a:prstGeom prst="rect">
            <a:avLst/>
          </a:prstGeom>
          <a:effectLst>
            <a:outerShdw blurRad="50800" dist="38100" dir="13500000" sx="92410" sy="92410" algn="br" rotWithShape="0">
              <a:prstClr val="black">
                <a:alpha val="74076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1BE284F-0771-4E1F-12B7-7CA811521DFE}"/>
              </a:ext>
            </a:extLst>
          </p:cNvPr>
          <p:cNvGrpSpPr/>
          <p:nvPr/>
        </p:nvGrpSpPr>
        <p:grpSpPr>
          <a:xfrm>
            <a:off x="3763433" y="378069"/>
            <a:ext cx="4277317" cy="5930655"/>
            <a:chOff x="2189737" y="58148"/>
            <a:chExt cx="4764525" cy="6606187"/>
          </a:xfrm>
        </p:grpSpPr>
        <p:grpSp>
          <p:nvGrpSpPr>
            <p:cNvPr id="17" name="Google Shape;1772;p33">
              <a:extLst>
                <a:ext uri="{FF2B5EF4-FFF2-40B4-BE49-F238E27FC236}">
                  <a16:creationId xmlns:a16="http://schemas.microsoft.com/office/drawing/2014/main" id="{1525D319-A253-22F5-6AAD-7A6B183D4627}"/>
                </a:ext>
              </a:extLst>
            </p:cNvPr>
            <p:cNvGrpSpPr/>
            <p:nvPr/>
          </p:nvGrpSpPr>
          <p:grpSpPr>
            <a:xfrm>
              <a:off x="2195534" y="58148"/>
              <a:ext cx="4752932" cy="6534667"/>
              <a:chOff x="2139150" y="173823"/>
              <a:chExt cx="3609817" cy="4963032"/>
            </a:xfrm>
          </p:grpSpPr>
          <p:sp>
            <p:nvSpPr>
              <p:cNvPr id="22" name="Google Shape;1773;p33">
                <a:extLst>
                  <a:ext uri="{FF2B5EF4-FFF2-40B4-BE49-F238E27FC236}">
                    <a16:creationId xmlns:a16="http://schemas.microsoft.com/office/drawing/2014/main" id="{84A8EAE8-8520-E9F5-8ABA-DCE4A6DC2671}"/>
                  </a:ext>
                </a:extLst>
              </p:cNvPr>
              <p:cNvSpPr/>
              <p:nvPr/>
            </p:nvSpPr>
            <p:spPr>
              <a:xfrm>
                <a:off x="2139150" y="345425"/>
                <a:ext cx="3609817" cy="4791430"/>
              </a:xfrm>
              <a:custGeom>
                <a:avLst/>
                <a:gdLst/>
                <a:ahLst/>
                <a:cxnLst/>
                <a:rect l="l" t="t" r="r" b="b"/>
                <a:pathLst>
                  <a:path w="51532" h="68569" extrusionOk="0">
                    <a:moveTo>
                      <a:pt x="302" y="0"/>
                    </a:moveTo>
                    <a:cubicBezTo>
                      <a:pt x="245" y="0"/>
                      <a:pt x="198" y="46"/>
                      <a:pt x="198" y="103"/>
                    </a:cubicBezTo>
                    <a:lnTo>
                      <a:pt x="0" y="68316"/>
                    </a:lnTo>
                    <a:cubicBezTo>
                      <a:pt x="0" y="68374"/>
                      <a:pt x="46" y="68420"/>
                      <a:pt x="103" y="68420"/>
                    </a:cubicBezTo>
                    <a:lnTo>
                      <a:pt x="51229" y="68568"/>
                    </a:lnTo>
                    <a:cubicBezTo>
                      <a:pt x="51230" y="68568"/>
                      <a:pt x="51230" y="68568"/>
                      <a:pt x="51231" y="68568"/>
                    </a:cubicBezTo>
                    <a:cubicBezTo>
                      <a:pt x="51287" y="68568"/>
                      <a:pt x="51333" y="68521"/>
                      <a:pt x="51333" y="68465"/>
                    </a:cubicBezTo>
                    <a:lnTo>
                      <a:pt x="51532" y="252"/>
                    </a:lnTo>
                    <a:cubicBezTo>
                      <a:pt x="51532" y="196"/>
                      <a:pt x="51485" y="148"/>
                      <a:pt x="51429" y="148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212121">
                  <a:alpha val="5754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16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3" name="Google Shape;1774;p33">
                <a:extLst>
                  <a:ext uri="{FF2B5EF4-FFF2-40B4-BE49-F238E27FC236}">
                    <a16:creationId xmlns:a16="http://schemas.microsoft.com/office/drawing/2014/main" id="{B22C92B9-3C25-40A1-32AB-E9C593EDB247}"/>
                  </a:ext>
                </a:extLst>
              </p:cNvPr>
              <p:cNvGrpSpPr/>
              <p:nvPr/>
            </p:nvGrpSpPr>
            <p:grpSpPr>
              <a:xfrm>
                <a:off x="2139151" y="173823"/>
                <a:ext cx="3556695" cy="4873858"/>
                <a:chOff x="2225750" y="197050"/>
                <a:chExt cx="3386683" cy="4640886"/>
              </a:xfrm>
            </p:grpSpPr>
            <p:sp>
              <p:nvSpPr>
                <p:cNvPr id="24" name="Google Shape;1775;p33">
                  <a:extLst>
                    <a:ext uri="{FF2B5EF4-FFF2-40B4-BE49-F238E27FC236}">
                      <a16:creationId xmlns:a16="http://schemas.microsoft.com/office/drawing/2014/main" id="{4DADFB46-FD56-6CEB-F1BE-C87E17D52C0F}"/>
                    </a:ext>
                  </a:extLst>
                </p:cNvPr>
                <p:cNvSpPr/>
                <p:nvPr/>
              </p:nvSpPr>
              <p:spPr>
                <a:xfrm>
                  <a:off x="2395376" y="197050"/>
                  <a:ext cx="3187814" cy="132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6" h="20154" extrusionOk="0">
                      <a:moveTo>
                        <a:pt x="46991" y="0"/>
                      </a:moveTo>
                      <a:cubicBezTo>
                        <a:pt x="46934" y="0"/>
                        <a:pt x="46876" y="3"/>
                        <a:pt x="46817" y="10"/>
                      </a:cubicBezTo>
                      <a:lnTo>
                        <a:pt x="0" y="2171"/>
                      </a:lnTo>
                      <a:lnTo>
                        <a:pt x="47774" y="20153"/>
                      </a:lnTo>
                      <a:lnTo>
                        <a:pt x="48503" y="1520"/>
                      </a:lnTo>
                      <a:cubicBezTo>
                        <a:pt x="48505" y="672"/>
                        <a:pt x="47816" y="0"/>
                        <a:pt x="46991" y="0"/>
                      </a:cubicBezTo>
                      <a:close/>
                    </a:path>
                  </a:pathLst>
                </a:custGeom>
                <a:solidFill>
                  <a:srgbClr val="261F64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" name="Google Shape;1776;p33">
                  <a:extLst>
                    <a:ext uri="{FF2B5EF4-FFF2-40B4-BE49-F238E27FC236}">
                      <a16:creationId xmlns:a16="http://schemas.microsoft.com/office/drawing/2014/main" id="{408515A8-4881-0FA6-106A-0CC6CE30E3F0}"/>
                    </a:ext>
                  </a:extLst>
                </p:cNvPr>
                <p:cNvSpPr/>
                <p:nvPr/>
              </p:nvSpPr>
              <p:spPr>
                <a:xfrm>
                  <a:off x="2225816" y="275258"/>
                  <a:ext cx="3373802" cy="456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6" h="69422" extrusionOk="0">
                      <a:moveTo>
                        <a:pt x="49771" y="1"/>
                      </a:moveTo>
                      <a:lnTo>
                        <a:pt x="1524" y="861"/>
                      </a:lnTo>
                      <a:cubicBezTo>
                        <a:pt x="1523" y="861"/>
                        <a:pt x="1521" y="861"/>
                        <a:pt x="1520" y="861"/>
                      </a:cubicBezTo>
                      <a:cubicBezTo>
                        <a:pt x="793" y="861"/>
                        <a:pt x="196" y="1454"/>
                        <a:pt x="194" y="2183"/>
                      </a:cubicBezTo>
                      <a:lnTo>
                        <a:pt x="3" y="67951"/>
                      </a:lnTo>
                      <a:cubicBezTo>
                        <a:pt x="1" y="68680"/>
                        <a:pt x="595" y="69279"/>
                        <a:pt x="1325" y="69280"/>
                      </a:cubicBezTo>
                      <a:lnTo>
                        <a:pt x="50006" y="69422"/>
                      </a:lnTo>
                      <a:cubicBezTo>
                        <a:pt x="50008" y="69422"/>
                        <a:pt x="50009" y="69422"/>
                        <a:pt x="50011" y="69422"/>
                      </a:cubicBezTo>
                      <a:cubicBezTo>
                        <a:pt x="50738" y="69422"/>
                        <a:pt x="51334" y="68827"/>
                        <a:pt x="51336" y="68100"/>
                      </a:cubicBezTo>
                      <a:lnTo>
                        <a:pt x="51093" y="1331"/>
                      </a:lnTo>
                      <a:cubicBezTo>
                        <a:pt x="51096" y="601"/>
                        <a:pt x="50500" y="3"/>
                        <a:pt x="49771" y="1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7" name="Google Shape;1777;p33">
                  <a:extLst>
                    <a:ext uri="{FF2B5EF4-FFF2-40B4-BE49-F238E27FC236}">
                      <a16:creationId xmlns:a16="http://schemas.microsoft.com/office/drawing/2014/main" id="{A1A11F6F-4A8A-83DD-B360-38FF461E9F2B}"/>
                    </a:ext>
                  </a:extLst>
                </p:cNvPr>
                <p:cNvSpPr/>
                <p:nvPr/>
              </p:nvSpPr>
              <p:spPr>
                <a:xfrm>
                  <a:off x="2225750" y="331581"/>
                  <a:ext cx="3386683" cy="450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2" h="68569" extrusionOk="0">
                      <a:moveTo>
                        <a:pt x="302" y="0"/>
                      </a:moveTo>
                      <a:cubicBezTo>
                        <a:pt x="245" y="0"/>
                        <a:pt x="198" y="46"/>
                        <a:pt x="198" y="103"/>
                      </a:cubicBezTo>
                      <a:lnTo>
                        <a:pt x="0" y="68316"/>
                      </a:lnTo>
                      <a:cubicBezTo>
                        <a:pt x="0" y="68374"/>
                        <a:pt x="46" y="68420"/>
                        <a:pt x="103" y="68420"/>
                      </a:cubicBezTo>
                      <a:lnTo>
                        <a:pt x="51229" y="68568"/>
                      </a:lnTo>
                      <a:cubicBezTo>
                        <a:pt x="51230" y="68568"/>
                        <a:pt x="51230" y="68568"/>
                        <a:pt x="51231" y="68568"/>
                      </a:cubicBezTo>
                      <a:cubicBezTo>
                        <a:pt x="51287" y="68568"/>
                        <a:pt x="51333" y="68521"/>
                        <a:pt x="51333" y="68465"/>
                      </a:cubicBezTo>
                      <a:lnTo>
                        <a:pt x="51532" y="252"/>
                      </a:lnTo>
                      <a:cubicBezTo>
                        <a:pt x="51532" y="196"/>
                        <a:pt x="51485" y="148"/>
                        <a:pt x="51429" y="148"/>
                      </a:cubicBez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" name="Google Shape;1778;p33">
                  <a:extLst>
                    <a:ext uri="{FF2B5EF4-FFF2-40B4-BE49-F238E27FC236}">
                      <a16:creationId xmlns:a16="http://schemas.microsoft.com/office/drawing/2014/main" id="{BD500AAD-1201-B2E2-E520-B56AF759AC07}"/>
                    </a:ext>
                  </a:extLst>
                </p:cNvPr>
                <p:cNvSpPr/>
                <p:nvPr/>
              </p:nvSpPr>
              <p:spPr>
                <a:xfrm>
                  <a:off x="3129675" y="2091578"/>
                  <a:ext cx="1575768" cy="157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77" h="23948" extrusionOk="0">
                      <a:moveTo>
                        <a:pt x="12027" y="385"/>
                      </a:moveTo>
                      <a:cubicBezTo>
                        <a:pt x="18418" y="403"/>
                        <a:pt x="23601" y="5618"/>
                        <a:pt x="23582" y="12007"/>
                      </a:cubicBezTo>
                      <a:cubicBezTo>
                        <a:pt x="23573" y="15103"/>
                        <a:pt x="22360" y="18010"/>
                        <a:pt x="20165" y="20192"/>
                      </a:cubicBezTo>
                      <a:cubicBezTo>
                        <a:pt x="17978" y="22366"/>
                        <a:pt x="15079" y="23563"/>
                        <a:pt x="11998" y="23563"/>
                      </a:cubicBezTo>
                      <a:cubicBezTo>
                        <a:pt x="11997" y="23563"/>
                        <a:pt x="11996" y="23563"/>
                        <a:pt x="11995" y="23563"/>
                      </a:cubicBezTo>
                      <a:lnTo>
                        <a:pt x="11960" y="23563"/>
                      </a:lnTo>
                      <a:cubicBezTo>
                        <a:pt x="5569" y="23544"/>
                        <a:pt x="387" y="18331"/>
                        <a:pt x="405" y="11940"/>
                      </a:cubicBezTo>
                      <a:cubicBezTo>
                        <a:pt x="423" y="5561"/>
                        <a:pt x="5618" y="385"/>
                        <a:pt x="11993" y="385"/>
                      </a:cubicBezTo>
                      <a:close/>
                      <a:moveTo>
                        <a:pt x="11992" y="0"/>
                      </a:moveTo>
                      <a:cubicBezTo>
                        <a:pt x="8808" y="0"/>
                        <a:pt x="5811" y="1236"/>
                        <a:pt x="3552" y="3483"/>
                      </a:cubicBezTo>
                      <a:cubicBezTo>
                        <a:pt x="1283" y="5737"/>
                        <a:pt x="29" y="8741"/>
                        <a:pt x="20" y="11939"/>
                      </a:cubicBezTo>
                      <a:cubicBezTo>
                        <a:pt x="1" y="18541"/>
                        <a:pt x="5356" y="23928"/>
                        <a:pt x="11959" y="23948"/>
                      </a:cubicBezTo>
                      <a:lnTo>
                        <a:pt x="11995" y="23948"/>
                      </a:lnTo>
                      <a:cubicBezTo>
                        <a:pt x="15179" y="23948"/>
                        <a:pt x="18176" y="22711"/>
                        <a:pt x="20435" y="20466"/>
                      </a:cubicBezTo>
                      <a:cubicBezTo>
                        <a:pt x="22704" y="18210"/>
                        <a:pt x="23958" y="15207"/>
                        <a:pt x="23967" y="12008"/>
                      </a:cubicBezTo>
                      <a:cubicBezTo>
                        <a:pt x="23977" y="8811"/>
                        <a:pt x="22740" y="5800"/>
                        <a:pt x="20484" y="3532"/>
                      </a:cubicBezTo>
                      <a:cubicBezTo>
                        <a:pt x="18230" y="1264"/>
                        <a:pt x="15226" y="10"/>
                        <a:pt x="12028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" name="Google Shape;1779;p33">
                  <a:extLst>
                    <a:ext uri="{FF2B5EF4-FFF2-40B4-BE49-F238E27FC236}">
                      <a16:creationId xmlns:a16="http://schemas.microsoft.com/office/drawing/2014/main" id="{F0DC00BE-672E-472F-1003-B6E6AB1C1EAC}"/>
                    </a:ext>
                  </a:extLst>
                </p:cNvPr>
                <p:cNvSpPr/>
                <p:nvPr/>
              </p:nvSpPr>
              <p:spPr>
                <a:xfrm>
                  <a:off x="3015058" y="1978012"/>
                  <a:ext cx="1805657" cy="180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5" h="27405" extrusionOk="0">
                      <a:moveTo>
                        <a:pt x="12786" y="495"/>
                      </a:moveTo>
                      <a:lnTo>
                        <a:pt x="13774" y="1190"/>
                      </a:lnTo>
                      <a:lnTo>
                        <a:pt x="14766" y="500"/>
                      </a:lnTo>
                      <a:lnTo>
                        <a:pt x="15640" y="1333"/>
                      </a:lnTo>
                      <a:lnTo>
                        <a:pt x="16724" y="800"/>
                      </a:lnTo>
                      <a:lnTo>
                        <a:pt x="17464" y="1754"/>
                      </a:lnTo>
                      <a:lnTo>
                        <a:pt x="18614" y="1388"/>
                      </a:lnTo>
                      <a:lnTo>
                        <a:pt x="19201" y="2442"/>
                      </a:lnTo>
                      <a:lnTo>
                        <a:pt x="20394" y="2254"/>
                      </a:lnTo>
                      <a:lnTo>
                        <a:pt x="20817" y="3384"/>
                      </a:lnTo>
                      <a:lnTo>
                        <a:pt x="22025" y="3375"/>
                      </a:lnTo>
                      <a:lnTo>
                        <a:pt x="22275" y="4556"/>
                      </a:lnTo>
                      <a:lnTo>
                        <a:pt x="23471" y="4726"/>
                      </a:lnTo>
                      <a:lnTo>
                        <a:pt x="23544" y="5930"/>
                      </a:lnTo>
                      <a:lnTo>
                        <a:pt x="24701" y="6275"/>
                      </a:lnTo>
                      <a:lnTo>
                        <a:pt x="24594" y="7478"/>
                      </a:lnTo>
                      <a:lnTo>
                        <a:pt x="25687" y="7991"/>
                      </a:lnTo>
                      <a:lnTo>
                        <a:pt x="25401" y="9164"/>
                      </a:lnTo>
                      <a:lnTo>
                        <a:pt x="26404" y="9835"/>
                      </a:lnTo>
                      <a:lnTo>
                        <a:pt x="25946" y="10952"/>
                      </a:lnTo>
                      <a:lnTo>
                        <a:pt x="26838" y="11766"/>
                      </a:lnTo>
                      <a:lnTo>
                        <a:pt x="26218" y="12802"/>
                      </a:lnTo>
                      <a:lnTo>
                        <a:pt x="26978" y="13741"/>
                      </a:lnTo>
                      <a:lnTo>
                        <a:pt x="26212" y="14675"/>
                      </a:lnTo>
                      <a:lnTo>
                        <a:pt x="26826" y="15715"/>
                      </a:lnTo>
                      <a:lnTo>
                        <a:pt x="25930" y="16524"/>
                      </a:lnTo>
                      <a:lnTo>
                        <a:pt x="26381" y="17644"/>
                      </a:lnTo>
                      <a:lnTo>
                        <a:pt x="25374" y="18310"/>
                      </a:lnTo>
                      <a:lnTo>
                        <a:pt x="25652" y="19484"/>
                      </a:lnTo>
                      <a:lnTo>
                        <a:pt x="24557" y="19991"/>
                      </a:lnTo>
                      <a:lnTo>
                        <a:pt x="24656" y="21195"/>
                      </a:lnTo>
                      <a:lnTo>
                        <a:pt x="23497" y="21533"/>
                      </a:lnTo>
                      <a:lnTo>
                        <a:pt x="23417" y="22737"/>
                      </a:lnTo>
                      <a:lnTo>
                        <a:pt x="22220" y="22900"/>
                      </a:lnTo>
                      <a:lnTo>
                        <a:pt x="21962" y="24079"/>
                      </a:lnTo>
                      <a:lnTo>
                        <a:pt x="20755" y="24063"/>
                      </a:lnTo>
                      <a:lnTo>
                        <a:pt x="20325" y="25190"/>
                      </a:lnTo>
                      <a:lnTo>
                        <a:pt x="19134" y="24994"/>
                      </a:lnTo>
                      <a:lnTo>
                        <a:pt x="18540" y="26045"/>
                      </a:lnTo>
                      <a:lnTo>
                        <a:pt x="17392" y="25672"/>
                      </a:lnTo>
                      <a:lnTo>
                        <a:pt x="16647" y="26622"/>
                      </a:lnTo>
                      <a:lnTo>
                        <a:pt x="15569" y="26082"/>
                      </a:lnTo>
                      <a:lnTo>
                        <a:pt x="14689" y="26909"/>
                      </a:lnTo>
                      <a:lnTo>
                        <a:pt x="13701" y="26214"/>
                      </a:lnTo>
                      <a:lnTo>
                        <a:pt x="12709" y="26903"/>
                      </a:lnTo>
                      <a:lnTo>
                        <a:pt x="11835" y="26070"/>
                      </a:lnTo>
                      <a:lnTo>
                        <a:pt x="10752" y="26605"/>
                      </a:lnTo>
                      <a:lnTo>
                        <a:pt x="10012" y="25650"/>
                      </a:lnTo>
                      <a:lnTo>
                        <a:pt x="8861" y="26016"/>
                      </a:lnTo>
                      <a:lnTo>
                        <a:pt x="8274" y="24961"/>
                      </a:lnTo>
                      <a:lnTo>
                        <a:pt x="7081" y="25151"/>
                      </a:lnTo>
                      <a:lnTo>
                        <a:pt x="6658" y="24020"/>
                      </a:lnTo>
                      <a:lnTo>
                        <a:pt x="5450" y="24030"/>
                      </a:lnTo>
                      <a:lnTo>
                        <a:pt x="5200" y="22848"/>
                      </a:lnTo>
                      <a:lnTo>
                        <a:pt x="4004" y="22679"/>
                      </a:lnTo>
                      <a:lnTo>
                        <a:pt x="3931" y="21474"/>
                      </a:lnTo>
                      <a:lnTo>
                        <a:pt x="2774" y="21128"/>
                      </a:lnTo>
                      <a:lnTo>
                        <a:pt x="2881" y="19926"/>
                      </a:lnTo>
                      <a:lnTo>
                        <a:pt x="1788" y="19413"/>
                      </a:lnTo>
                      <a:lnTo>
                        <a:pt x="2074" y="18240"/>
                      </a:lnTo>
                      <a:lnTo>
                        <a:pt x="1071" y="17569"/>
                      </a:lnTo>
                      <a:lnTo>
                        <a:pt x="1529" y="16453"/>
                      </a:lnTo>
                      <a:lnTo>
                        <a:pt x="637" y="15639"/>
                      </a:lnTo>
                      <a:lnTo>
                        <a:pt x="1257" y="14602"/>
                      </a:lnTo>
                      <a:lnTo>
                        <a:pt x="497" y="13664"/>
                      </a:lnTo>
                      <a:lnTo>
                        <a:pt x="1263" y="12730"/>
                      </a:lnTo>
                      <a:lnTo>
                        <a:pt x="649" y="11689"/>
                      </a:lnTo>
                      <a:lnTo>
                        <a:pt x="1546" y="10879"/>
                      </a:lnTo>
                      <a:lnTo>
                        <a:pt x="1094" y="9760"/>
                      </a:lnTo>
                      <a:lnTo>
                        <a:pt x="2101" y="9095"/>
                      </a:lnTo>
                      <a:lnTo>
                        <a:pt x="1823" y="7920"/>
                      </a:lnTo>
                      <a:lnTo>
                        <a:pt x="2919" y="7413"/>
                      </a:lnTo>
                      <a:lnTo>
                        <a:pt x="2819" y="6210"/>
                      </a:lnTo>
                      <a:lnTo>
                        <a:pt x="3978" y="5871"/>
                      </a:lnTo>
                      <a:lnTo>
                        <a:pt x="4058" y="4667"/>
                      </a:lnTo>
                      <a:lnTo>
                        <a:pt x="5255" y="4505"/>
                      </a:lnTo>
                      <a:lnTo>
                        <a:pt x="5513" y="3325"/>
                      </a:lnTo>
                      <a:lnTo>
                        <a:pt x="6720" y="3342"/>
                      </a:lnTo>
                      <a:lnTo>
                        <a:pt x="7150" y="2214"/>
                      </a:lnTo>
                      <a:lnTo>
                        <a:pt x="8341" y="2410"/>
                      </a:lnTo>
                      <a:lnTo>
                        <a:pt x="8935" y="1360"/>
                      </a:lnTo>
                      <a:lnTo>
                        <a:pt x="10083" y="1732"/>
                      </a:lnTo>
                      <a:lnTo>
                        <a:pt x="10828" y="782"/>
                      </a:lnTo>
                      <a:lnTo>
                        <a:pt x="11907" y="1323"/>
                      </a:lnTo>
                      <a:lnTo>
                        <a:pt x="12786" y="495"/>
                      </a:lnTo>
                      <a:close/>
                      <a:moveTo>
                        <a:pt x="12750" y="0"/>
                      </a:moveTo>
                      <a:lnTo>
                        <a:pt x="11839" y="858"/>
                      </a:lnTo>
                      <a:lnTo>
                        <a:pt x="10720" y="298"/>
                      </a:lnTo>
                      <a:lnTo>
                        <a:pt x="9946" y="1284"/>
                      </a:lnTo>
                      <a:lnTo>
                        <a:pt x="8755" y="897"/>
                      </a:lnTo>
                      <a:lnTo>
                        <a:pt x="8139" y="1987"/>
                      </a:lnTo>
                      <a:lnTo>
                        <a:pt x="6903" y="1783"/>
                      </a:lnTo>
                      <a:lnTo>
                        <a:pt x="6457" y="2953"/>
                      </a:lnTo>
                      <a:lnTo>
                        <a:pt x="5205" y="2936"/>
                      </a:lnTo>
                      <a:lnTo>
                        <a:pt x="4937" y="4160"/>
                      </a:lnTo>
                      <a:lnTo>
                        <a:pt x="3696" y="4328"/>
                      </a:lnTo>
                      <a:lnTo>
                        <a:pt x="3612" y="5578"/>
                      </a:lnTo>
                      <a:lnTo>
                        <a:pt x="2410" y="5928"/>
                      </a:lnTo>
                      <a:lnTo>
                        <a:pt x="2513" y="7176"/>
                      </a:lnTo>
                      <a:lnTo>
                        <a:pt x="1376" y="7702"/>
                      </a:lnTo>
                      <a:lnTo>
                        <a:pt x="1665" y="8922"/>
                      </a:lnTo>
                      <a:lnTo>
                        <a:pt x="620" y="9612"/>
                      </a:lnTo>
                      <a:lnTo>
                        <a:pt x="1088" y="10774"/>
                      </a:lnTo>
                      <a:lnTo>
                        <a:pt x="158" y="11614"/>
                      </a:lnTo>
                      <a:lnTo>
                        <a:pt x="795" y="12693"/>
                      </a:lnTo>
                      <a:lnTo>
                        <a:pt x="1" y="13662"/>
                      </a:lnTo>
                      <a:lnTo>
                        <a:pt x="789" y="14636"/>
                      </a:lnTo>
                      <a:lnTo>
                        <a:pt x="147" y="15710"/>
                      </a:lnTo>
                      <a:lnTo>
                        <a:pt x="1071" y="16555"/>
                      </a:lnTo>
                      <a:lnTo>
                        <a:pt x="596" y="17714"/>
                      </a:lnTo>
                      <a:lnTo>
                        <a:pt x="1636" y="18410"/>
                      </a:lnTo>
                      <a:lnTo>
                        <a:pt x="1340" y="19627"/>
                      </a:lnTo>
                      <a:lnTo>
                        <a:pt x="2475" y="20160"/>
                      </a:lnTo>
                      <a:lnTo>
                        <a:pt x="2364" y="21408"/>
                      </a:lnTo>
                      <a:lnTo>
                        <a:pt x="3564" y="21766"/>
                      </a:lnTo>
                      <a:lnTo>
                        <a:pt x="3639" y="23015"/>
                      </a:lnTo>
                      <a:lnTo>
                        <a:pt x="4879" y="23192"/>
                      </a:lnTo>
                      <a:lnTo>
                        <a:pt x="5139" y="24417"/>
                      </a:lnTo>
                      <a:lnTo>
                        <a:pt x="6392" y="24407"/>
                      </a:lnTo>
                      <a:lnTo>
                        <a:pt x="6831" y="25580"/>
                      </a:lnTo>
                      <a:lnTo>
                        <a:pt x="8069" y="25383"/>
                      </a:lnTo>
                      <a:lnTo>
                        <a:pt x="8678" y="26478"/>
                      </a:lnTo>
                      <a:lnTo>
                        <a:pt x="9873" y="26098"/>
                      </a:lnTo>
                      <a:lnTo>
                        <a:pt x="10640" y="27088"/>
                      </a:lnTo>
                      <a:lnTo>
                        <a:pt x="11764" y="26534"/>
                      </a:lnTo>
                      <a:lnTo>
                        <a:pt x="12671" y="27398"/>
                      </a:lnTo>
                      <a:lnTo>
                        <a:pt x="13700" y="26683"/>
                      </a:lnTo>
                      <a:lnTo>
                        <a:pt x="14725" y="27404"/>
                      </a:lnTo>
                      <a:lnTo>
                        <a:pt x="15636" y="26545"/>
                      </a:lnTo>
                      <a:lnTo>
                        <a:pt x="16756" y="27107"/>
                      </a:lnTo>
                      <a:lnTo>
                        <a:pt x="17529" y="26121"/>
                      </a:lnTo>
                      <a:lnTo>
                        <a:pt x="18720" y="26508"/>
                      </a:lnTo>
                      <a:lnTo>
                        <a:pt x="19336" y="25417"/>
                      </a:lnTo>
                      <a:lnTo>
                        <a:pt x="20572" y="25621"/>
                      </a:lnTo>
                      <a:lnTo>
                        <a:pt x="21019" y="24451"/>
                      </a:lnTo>
                      <a:lnTo>
                        <a:pt x="22271" y="24468"/>
                      </a:lnTo>
                      <a:lnTo>
                        <a:pt x="22538" y="23245"/>
                      </a:lnTo>
                      <a:lnTo>
                        <a:pt x="23779" y="23076"/>
                      </a:lnTo>
                      <a:lnTo>
                        <a:pt x="23863" y="21827"/>
                      </a:lnTo>
                      <a:lnTo>
                        <a:pt x="25065" y="21476"/>
                      </a:lnTo>
                      <a:lnTo>
                        <a:pt x="24962" y="20227"/>
                      </a:lnTo>
                      <a:lnTo>
                        <a:pt x="26099" y="19702"/>
                      </a:lnTo>
                      <a:lnTo>
                        <a:pt x="25810" y="18483"/>
                      </a:lnTo>
                      <a:lnTo>
                        <a:pt x="26856" y="17792"/>
                      </a:lnTo>
                      <a:lnTo>
                        <a:pt x="26387" y="16630"/>
                      </a:lnTo>
                      <a:lnTo>
                        <a:pt x="27317" y="15790"/>
                      </a:lnTo>
                      <a:lnTo>
                        <a:pt x="26680" y="14711"/>
                      </a:lnTo>
                      <a:lnTo>
                        <a:pt x="27474" y="13742"/>
                      </a:lnTo>
                      <a:lnTo>
                        <a:pt x="26686" y="12769"/>
                      </a:lnTo>
                      <a:lnTo>
                        <a:pt x="27329" y="11693"/>
                      </a:lnTo>
                      <a:lnTo>
                        <a:pt x="26404" y="10849"/>
                      </a:lnTo>
                      <a:lnTo>
                        <a:pt x="26879" y="9690"/>
                      </a:lnTo>
                      <a:lnTo>
                        <a:pt x="25839" y="8993"/>
                      </a:lnTo>
                      <a:lnTo>
                        <a:pt x="26135" y="7777"/>
                      </a:lnTo>
                      <a:lnTo>
                        <a:pt x="25001" y="7244"/>
                      </a:lnTo>
                      <a:lnTo>
                        <a:pt x="25111" y="5997"/>
                      </a:lnTo>
                      <a:lnTo>
                        <a:pt x="23912" y="5639"/>
                      </a:lnTo>
                      <a:lnTo>
                        <a:pt x="23836" y="4389"/>
                      </a:lnTo>
                      <a:lnTo>
                        <a:pt x="22596" y="4213"/>
                      </a:lnTo>
                      <a:lnTo>
                        <a:pt x="22336" y="2988"/>
                      </a:lnTo>
                      <a:lnTo>
                        <a:pt x="21083" y="2998"/>
                      </a:lnTo>
                      <a:lnTo>
                        <a:pt x="20644" y="1824"/>
                      </a:lnTo>
                      <a:lnTo>
                        <a:pt x="19406" y="2021"/>
                      </a:lnTo>
                      <a:lnTo>
                        <a:pt x="18797" y="927"/>
                      </a:lnTo>
                      <a:lnTo>
                        <a:pt x="17602" y="1306"/>
                      </a:lnTo>
                      <a:lnTo>
                        <a:pt x="16836" y="315"/>
                      </a:lnTo>
                      <a:lnTo>
                        <a:pt x="15711" y="870"/>
                      </a:lnTo>
                      <a:lnTo>
                        <a:pt x="14804" y="6"/>
                      </a:lnTo>
                      <a:lnTo>
                        <a:pt x="13775" y="720"/>
                      </a:lnTo>
                      <a:lnTo>
                        <a:pt x="12750" y="0"/>
                      </a:ln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0" name="Google Shape;1780;p33">
                  <a:extLst>
                    <a:ext uri="{FF2B5EF4-FFF2-40B4-BE49-F238E27FC236}">
                      <a16:creationId xmlns:a16="http://schemas.microsoft.com/office/drawing/2014/main" id="{45612AC5-FBC6-1289-04D0-CFD4DD5582B9}"/>
                    </a:ext>
                  </a:extLst>
                </p:cNvPr>
                <p:cNvSpPr/>
                <p:nvPr/>
              </p:nvSpPr>
              <p:spPr>
                <a:xfrm>
                  <a:off x="3213535" y="2178067"/>
                  <a:ext cx="1409497" cy="140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7" h="21372" extrusionOk="0">
                      <a:moveTo>
                        <a:pt x="7798" y="1207"/>
                      </a:moveTo>
                      <a:lnTo>
                        <a:pt x="7798" y="1207"/>
                      </a:lnTo>
                      <a:cubicBezTo>
                        <a:pt x="7181" y="2062"/>
                        <a:pt x="6290" y="3568"/>
                        <a:pt x="5697" y="5729"/>
                      </a:cubicBezTo>
                      <a:cubicBezTo>
                        <a:pt x="4575" y="5392"/>
                        <a:pt x="3650" y="4974"/>
                        <a:pt x="2915" y="4568"/>
                      </a:cubicBezTo>
                      <a:cubicBezTo>
                        <a:pt x="4150" y="2997"/>
                        <a:pt x="5847" y="1807"/>
                        <a:pt x="7798" y="1207"/>
                      </a:cubicBezTo>
                      <a:close/>
                      <a:moveTo>
                        <a:pt x="13724" y="1238"/>
                      </a:moveTo>
                      <a:lnTo>
                        <a:pt x="13724" y="1238"/>
                      </a:lnTo>
                      <a:cubicBezTo>
                        <a:pt x="15673" y="1861"/>
                        <a:pt x="17358" y="3073"/>
                        <a:pt x="18576" y="4660"/>
                      </a:cubicBezTo>
                      <a:cubicBezTo>
                        <a:pt x="17808" y="5033"/>
                        <a:pt x="16856" y="5416"/>
                        <a:pt x="15738" y="5730"/>
                      </a:cubicBezTo>
                      <a:cubicBezTo>
                        <a:pt x="15178" y="3587"/>
                        <a:pt x="14319" y="2089"/>
                        <a:pt x="13724" y="1238"/>
                      </a:cubicBezTo>
                      <a:close/>
                      <a:moveTo>
                        <a:pt x="11182" y="783"/>
                      </a:moveTo>
                      <a:cubicBezTo>
                        <a:pt x="11632" y="805"/>
                        <a:pt x="12075" y="856"/>
                        <a:pt x="12508" y="937"/>
                      </a:cubicBezTo>
                      <a:cubicBezTo>
                        <a:pt x="12538" y="968"/>
                        <a:pt x="14124" y="2656"/>
                        <a:pt x="14987" y="5926"/>
                      </a:cubicBezTo>
                      <a:cubicBezTo>
                        <a:pt x="13849" y="6194"/>
                        <a:pt x="12561" y="6382"/>
                        <a:pt x="11133" y="6418"/>
                      </a:cubicBezTo>
                      <a:lnTo>
                        <a:pt x="11182" y="783"/>
                      </a:lnTo>
                      <a:close/>
                      <a:moveTo>
                        <a:pt x="10412" y="778"/>
                      </a:moveTo>
                      <a:lnTo>
                        <a:pt x="10363" y="6422"/>
                      </a:lnTo>
                      <a:cubicBezTo>
                        <a:pt x="8883" y="6403"/>
                        <a:pt x="7581" y="6213"/>
                        <a:pt x="6448" y="5934"/>
                      </a:cubicBezTo>
                      <a:cubicBezTo>
                        <a:pt x="7330" y="2759"/>
                        <a:pt x="8879" y="1069"/>
                        <a:pt x="9023" y="917"/>
                      </a:cubicBezTo>
                      <a:cubicBezTo>
                        <a:pt x="9477" y="838"/>
                        <a:pt x="9941" y="792"/>
                        <a:pt x="10412" y="778"/>
                      </a:cubicBezTo>
                      <a:close/>
                      <a:moveTo>
                        <a:pt x="2459" y="5195"/>
                      </a:moveTo>
                      <a:cubicBezTo>
                        <a:pt x="3254" y="5642"/>
                        <a:pt x="4272" y="6107"/>
                        <a:pt x="5510" y="6476"/>
                      </a:cubicBezTo>
                      <a:cubicBezTo>
                        <a:pt x="5272" y="7535"/>
                        <a:pt x="5112" y="8733"/>
                        <a:pt x="5082" y="10070"/>
                      </a:cubicBezTo>
                      <a:lnTo>
                        <a:pt x="817" y="10032"/>
                      </a:lnTo>
                      <a:cubicBezTo>
                        <a:pt x="934" y="8250"/>
                        <a:pt x="1523" y="6597"/>
                        <a:pt x="2459" y="5195"/>
                      </a:cubicBezTo>
                      <a:close/>
                      <a:moveTo>
                        <a:pt x="6261" y="6679"/>
                      </a:moveTo>
                      <a:cubicBezTo>
                        <a:pt x="7447" y="6973"/>
                        <a:pt x="8811" y="7171"/>
                        <a:pt x="10356" y="7191"/>
                      </a:cubicBezTo>
                      <a:lnTo>
                        <a:pt x="10330" y="10115"/>
                      </a:lnTo>
                      <a:lnTo>
                        <a:pt x="5852" y="10077"/>
                      </a:lnTo>
                      <a:cubicBezTo>
                        <a:pt x="5881" y="8817"/>
                        <a:pt x="6034" y="7683"/>
                        <a:pt x="6261" y="6679"/>
                      </a:cubicBezTo>
                      <a:close/>
                      <a:moveTo>
                        <a:pt x="15164" y="6674"/>
                      </a:moveTo>
                      <a:cubicBezTo>
                        <a:pt x="15382" y="7701"/>
                        <a:pt x="15522" y="8865"/>
                        <a:pt x="15530" y="10161"/>
                      </a:cubicBezTo>
                      <a:lnTo>
                        <a:pt x="11099" y="10122"/>
                      </a:lnTo>
                      <a:lnTo>
                        <a:pt x="11126" y="7186"/>
                      </a:lnTo>
                      <a:cubicBezTo>
                        <a:pt x="12621" y="7149"/>
                        <a:pt x="13972" y="6954"/>
                        <a:pt x="15164" y="6674"/>
                      </a:cubicBezTo>
                      <a:close/>
                      <a:moveTo>
                        <a:pt x="19028" y="5295"/>
                      </a:moveTo>
                      <a:cubicBezTo>
                        <a:pt x="19957" y="6723"/>
                        <a:pt x="20528" y="8403"/>
                        <a:pt x="20614" y="10205"/>
                      </a:cubicBezTo>
                      <a:lnTo>
                        <a:pt x="16299" y="10168"/>
                      </a:lnTo>
                      <a:cubicBezTo>
                        <a:pt x="16292" y="8794"/>
                        <a:pt x="16144" y="7564"/>
                        <a:pt x="15915" y="6480"/>
                      </a:cubicBezTo>
                      <a:cubicBezTo>
                        <a:pt x="17153" y="6134"/>
                        <a:pt x="18197" y="5706"/>
                        <a:pt x="19028" y="5295"/>
                      </a:cubicBezTo>
                      <a:close/>
                      <a:moveTo>
                        <a:pt x="5848" y="10846"/>
                      </a:moveTo>
                      <a:lnTo>
                        <a:pt x="10324" y="10884"/>
                      </a:lnTo>
                      <a:lnTo>
                        <a:pt x="10298" y="13809"/>
                      </a:lnTo>
                      <a:cubicBezTo>
                        <a:pt x="10268" y="13809"/>
                        <a:pt x="10238" y="13809"/>
                        <a:pt x="10208" y="13809"/>
                      </a:cubicBezTo>
                      <a:cubicBezTo>
                        <a:pt x="8708" y="13809"/>
                        <a:pt x="7377" y="13980"/>
                        <a:pt x="6211" y="14245"/>
                      </a:cubicBezTo>
                      <a:cubicBezTo>
                        <a:pt x="6007" y="13221"/>
                        <a:pt x="5869" y="12085"/>
                        <a:pt x="5848" y="10846"/>
                      </a:cubicBezTo>
                      <a:close/>
                      <a:moveTo>
                        <a:pt x="11093" y="10891"/>
                      </a:moveTo>
                      <a:lnTo>
                        <a:pt x="15519" y="10930"/>
                      </a:lnTo>
                      <a:cubicBezTo>
                        <a:pt x="15476" y="12202"/>
                        <a:pt x="15311" y="13363"/>
                        <a:pt x="15078" y="14405"/>
                      </a:cubicBezTo>
                      <a:cubicBezTo>
                        <a:pt x="13894" y="14105"/>
                        <a:pt x="12555" y="13889"/>
                        <a:pt x="11067" y="13827"/>
                      </a:cubicBezTo>
                      <a:lnTo>
                        <a:pt x="11093" y="10891"/>
                      </a:lnTo>
                      <a:close/>
                      <a:moveTo>
                        <a:pt x="798" y="10801"/>
                      </a:moveTo>
                      <a:lnTo>
                        <a:pt x="5078" y="10839"/>
                      </a:lnTo>
                      <a:cubicBezTo>
                        <a:pt x="5098" y="12155"/>
                        <a:pt x="5243" y="13356"/>
                        <a:pt x="5457" y="14435"/>
                      </a:cubicBezTo>
                      <a:cubicBezTo>
                        <a:pt x="4120" y="14807"/>
                        <a:pt x="3031" y="15294"/>
                        <a:pt x="2194" y="15762"/>
                      </a:cubicBezTo>
                      <a:cubicBezTo>
                        <a:pt x="1324" y="14305"/>
                        <a:pt x="818" y="12610"/>
                        <a:pt x="798" y="10801"/>
                      </a:cubicBezTo>
                      <a:close/>
                      <a:moveTo>
                        <a:pt x="16289" y="10937"/>
                      </a:moveTo>
                      <a:lnTo>
                        <a:pt x="20619" y="10974"/>
                      </a:lnTo>
                      <a:cubicBezTo>
                        <a:pt x="20568" y="12763"/>
                        <a:pt x="20047" y="14469"/>
                        <a:pt x="19116" y="15950"/>
                      </a:cubicBezTo>
                      <a:cubicBezTo>
                        <a:pt x="18250" y="15489"/>
                        <a:pt x="17149" y="15004"/>
                        <a:pt x="15828" y="14611"/>
                      </a:cubicBezTo>
                      <a:cubicBezTo>
                        <a:pt x="16073" y="13514"/>
                        <a:pt x="16245" y="12287"/>
                        <a:pt x="16289" y="10937"/>
                      </a:cubicBezTo>
                      <a:close/>
                      <a:moveTo>
                        <a:pt x="5621" y="15186"/>
                      </a:moveTo>
                      <a:cubicBezTo>
                        <a:pt x="6184" y="17519"/>
                        <a:pt x="7056" y="19195"/>
                        <a:pt x="7617" y="20106"/>
                      </a:cubicBezTo>
                      <a:cubicBezTo>
                        <a:pt x="5579" y="19436"/>
                        <a:pt x="3833" y="18121"/>
                        <a:pt x="2618" y="16406"/>
                      </a:cubicBezTo>
                      <a:cubicBezTo>
                        <a:pt x="3395" y="15977"/>
                        <a:pt x="4396" y="15531"/>
                        <a:pt x="5621" y="15186"/>
                      </a:cubicBezTo>
                      <a:close/>
                      <a:moveTo>
                        <a:pt x="15647" y="15360"/>
                      </a:moveTo>
                      <a:cubicBezTo>
                        <a:pt x="16856" y="15722"/>
                        <a:pt x="17872" y="16165"/>
                        <a:pt x="18679" y="16589"/>
                      </a:cubicBezTo>
                      <a:cubicBezTo>
                        <a:pt x="18373" y="17001"/>
                        <a:pt x="18034" y="17393"/>
                        <a:pt x="17660" y="17759"/>
                      </a:cubicBezTo>
                      <a:cubicBezTo>
                        <a:pt x="16494" y="18905"/>
                        <a:pt x="15095" y="19728"/>
                        <a:pt x="13572" y="20185"/>
                      </a:cubicBezTo>
                      <a:cubicBezTo>
                        <a:pt x="14141" y="19301"/>
                        <a:pt x="15037" y="17660"/>
                        <a:pt x="15647" y="15360"/>
                      </a:cubicBezTo>
                      <a:close/>
                      <a:moveTo>
                        <a:pt x="10202" y="14578"/>
                      </a:moveTo>
                      <a:cubicBezTo>
                        <a:pt x="10232" y="14578"/>
                        <a:pt x="10262" y="14579"/>
                        <a:pt x="10292" y="14579"/>
                      </a:cubicBezTo>
                      <a:lnTo>
                        <a:pt x="10239" y="20588"/>
                      </a:lnTo>
                      <a:cubicBezTo>
                        <a:pt x="9730" y="20565"/>
                        <a:pt x="9231" y="20503"/>
                        <a:pt x="8745" y="20404"/>
                      </a:cubicBezTo>
                      <a:cubicBezTo>
                        <a:pt x="8608" y="20223"/>
                        <a:pt x="7175" y="18276"/>
                        <a:pt x="6376" y="14995"/>
                      </a:cubicBezTo>
                      <a:cubicBezTo>
                        <a:pt x="7489" y="14742"/>
                        <a:pt x="8762" y="14578"/>
                        <a:pt x="10202" y="14578"/>
                      </a:cubicBezTo>
                      <a:close/>
                      <a:moveTo>
                        <a:pt x="11061" y="14596"/>
                      </a:moveTo>
                      <a:cubicBezTo>
                        <a:pt x="12483" y="14657"/>
                        <a:pt x="13764" y="14865"/>
                        <a:pt x="14897" y="15151"/>
                      </a:cubicBezTo>
                      <a:cubicBezTo>
                        <a:pt x="14003" y="18498"/>
                        <a:pt x="12478" y="20409"/>
                        <a:pt x="12446" y="20450"/>
                      </a:cubicBezTo>
                      <a:cubicBezTo>
                        <a:pt x="11974" y="20532"/>
                        <a:pt x="11494" y="20581"/>
                        <a:pt x="11009" y="20595"/>
                      </a:cubicBezTo>
                      <a:lnTo>
                        <a:pt x="11061" y="14596"/>
                      </a:lnTo>
                      <a:close/>
                      <a:moveTo>
                        <a:pt x="10709" y="0"/>
                      </a:moveTo>
                      <a:cubicBezTo>
                        <a:pt x="7891" y="0"/>
                        <a:pt x="5234" y="1086"/>
                        <a:pt x="3221" y="3065"/>
                      </a:cubicBezTo>
                      <a:cubicBezTo>
                        <a:pt x="1185" y="5065"/>
                        <a:pt x="50" y="7739"/>
                        <a:pt x="26" y="10593"/>
                      </a:cubicBezTo>
                      <a:cubicBezTo>
                        <a:pt x="0" y="13447"/>
                        <a:pt x="1088" y="16140"/>
                        <a:pt x="3089" y="18176"/>
                      </a:cubicBezTo>
                      <a:cubicBezTo>
                        <a:pt x="5089" y="20211"/>
                        <a:pt x="7762" y="21346"/>
                        <a:pt x="10617" y="21372"/>
                      </a:cubicBezTo>
                      <a:lnTo>
                        <a:pt x="10713" y="21372"/>
                      </a:lnTo>
                      <a:cubicBezTo>
                        <a:pt x="13531" y="21372"/>
                        <a:pt x="16187" y="20285"/>
                        <a:pt x="18200" y="18308"/>
                      </a:cubicBezTo>
                      <a:cubicBezTo>
                        <a:pt x="20235" y="16307"/>
                        <a:pt x="21370" y="13634"/>
                        <a:pt x="21395" y="10780"/>
                      </a:cubicBezTo>
                      <a:cubicBezTo>
                        <a:pt x="21447" y="4888"/>
                        <a:pt x="16695" y="52"/>
                        <a:pt x="10804" y="1"/>
                      </a:cubicBezTo>
                      <a:cubicBezTo>
                        <a:pt x="10772" y="1"/>
                        <a:pt x="10741" y="0"/>
                        <a:pt x="10709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BDA673-B8BF-E2AF-D304-C58DA429B2E7}"/>
                </a:ext>
              </a:extLst>
            </p:cNvPr>
            <p:cNvSpPr/>
            <p:nvPr/>
          </p:nvSpPr>
          <p:spPr>
            <a:xfrm>
              <a:off x="2189737" y="246962"/>
              <a:ext cx="4764525" cy="6417373"/>
            </a:xfrm>
            <a:custGeom>
              <a:avLst/>
              <a:gdLst/>
              <a:ahLst/>
              <a:cxnLst/>
              <a:rect l="l" t="t" r="r" b="b"/>
              <a:pathLst>
                <a:path w="4764525" h="6758192">
                  <a:moveTo>
                    <a:pt x="0" y="0"/>
                  </a:moveTo>
                  <a:lnTo>
                    <a:pt x="4764526" y="0"/>
                  </a:lnTo>
                  <a:lnTo>
                    <a:pt x="4764526" y="6758192"/>
                  </a:lnTo>
                  <a:lnTo>
                    <a:pt x="0" y="6758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1D3031AF-AEDE-03D1-2C53-E557992B1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64243" y="845309"/>
              <a:ext cx="3815511" cy="565347"/>
            </a:xfrm>
            <a:custGeom>
              <a:avLst/>
              <a:gdLst/>
              <a:ahLst/>
              <a:cxnLst/>
              <a:rect l="l" t="t" r="r" b="b"/>
              <a:pathLst>
                <a:path w="3815511" h="565347">
                  <a:moveTo>
                    <a:pt x="0" y="0"/>
                  </a:moveTo>
                  <a:lnTo>
                    <a:pt x="3815510" y="0"/>
                  </a:lnTo>
                  <a:lnTo>
                    <a:pt x="3815510" y="565347"/>
                  </a:lnTo>
                  <a:lnTo>
                    <a:pt x="0" y="56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6DACF2EF-6441-BC5B-03FD-26054FEA8173}"/>
                </a:ext>
              </a:extLst>
            </p:cNvPr>
            <p:cNvSpPr/>
            <p:nvPr/>
          </p:nvSpPr>
          <p:spPr>
            <a:xfrm>
              <a:off x="2311746" y="1209684"/>
              <a:ext cx="4520504" cy="4520504"/>
            </a:xfrm>
            <a:custGeom>
              <a:avLst/>
              <a:gdLst/>
              <a:ahLst/>
              <a:cxnLst/>
              <a:rect l="l" t="t" r="r" b="b"/>
              <a:pathLst>
                <a:path w="4520504" h="4520504">
                  <a:moveTo>
                    <a:pt x="0" y="0"/>
                  </a:moveTo>
                  <a:lnTo>
                    <a:pt x="4520504" y="0"/>
                  </a:lnTo>
                  <a:lnTo>
                    <a:pt x="4520504" y="4520504"/>
                  </a:lnTo>
                  <a:lnTo>
                    <a:pt x="0" y="452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75B670B-13D4-7CD4-5F45-34C32C08C1D3}"/>
                </a:ext>
              </a:extLst>
            </p:cNvPr>
            <p:cNvSpPr/>
            <p:nvPr/>
          </p:nvSpPr>
          <p:spPr>
            <a:xfrm>
              <a:off x="4126010" y="5787342"/>
              <a:ext cx="891977" cy="648041"/>
            </a:xfrm>
            <a:custGeom>
              <a:avLst/>
              <a:gdLst/>
              <a:ahLst/>
              <a:cxnLst/>
              <a:rect l="l" t="t" r="r" b="b"/>
              <a:pathLst>
                <a:path w="891977" h="522791">
                  <a:moveTo>
                    <a:pt x="0" y="0"/>
                  </a:moveTo>
                  <a:lnTo>
                    <a:pt x="891976" y="0"/>
                  </a:lnTo>
                  <a:lnTo>
                    <a:pt x="891976" y="522791"/>
                  </a:lnTo>
                  <a:lnTo>
                    <a:pt x="0" y="52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236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FBB0-99C7-CE8B-81AF-7D7BF4C7F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lass window with a few chairs&#10;&#10;AI-generated content may be incorrect.">
            <a:extLst>
              <a:ext uri="{FF2B5EF4-FFF2-40B4-BE49-F238E27FC236}">
                <a16:creationId xmlns:a16="http://schemas.microsoft.com/office/drawing/2014/main" id="{F96B060B-52A1-4EC7-F2B6-FA482DD73E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A16FA1-9A54-0DA2-2274-7412BBFB39A9}"/>
              </a:ext>
            </a:extLst>
          </p:cNvPr>
          <p:cNvSpPr/>
          <p:nvPr/>
        </p:nvSpPr>
        <p:spPr>
          <a:xfrm>
            <a:off x="1495697" y="1112342"/>
            <a:ext cx="913871" cy="531107"/>
          </a:xfrm>
          <a:prstGeom prst="rect">
            <a:avLst/>
          </a:prstGeom>
          <a:solidFill>
            <a:srgbClr val="19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H8</a:t>
            </a:r>
            <a:endParaRPr lang="en-US" sz="5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70BB3-2D65-5320-70BE-D1689937703D}"/>
              </a:ext>
            </a:extLst>
          </p:cNvPr>
          <p:cNvSpPr/>
          <p:nvPr/>
        </p:nvSpPr>
        <p:spPr>
          <a:xfrm>
            <a:off x="2950633" y="2534194"/>
            <a:ext cx="291036" cy="3910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5000" b="1" i="0">
              <a:solidFill>
                <a:schemeClr val="bg1"/>
              </a:solidFill>
            </a:endParaRPr>
          </a:p>
        </p:txBody>
      </p:sp>
      <p:pic>
        <p:nvPicPr>
          <p:cNvPr id="15" name="Picture 14" descr="A group of people in an airport&#10;&#10;AI-generated content may be incorrect.">
            <a:extLst>
              <a:ext uri="{FF2B5EF4-FFF2-40B4-BE49-F238E27FC236}">
                <a16:creationId xmlns:a16="http://schemas.microsoft.com/office/drawing/2014/main" id="{9BA6C663-A234-C7DF-C9A0-98300AC2E7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B8357-E352-C84B-092F-EB779DA055F4}"/>
              </a:ext>
            </a:extLst>
          </p:cNvPr>
          <p:cNvSpPr txBox="1"/>
          <p:nvPr/>
        </p:nvSpPr>
        <p:spPr>
          <a:xfrm>
            <a:off x="1717288" y="3003021"/>
            <a:ext cx="4951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" name="030051_lax_boarding_callmp3-75429">
            <a:hlinkClick r:id="" action="ppaction://media"/>
            <a:extLst>
              <a:ext uri="{FF2B5EF4-FFF2-40B4-BE49-F238E27FC236}">
                <a16:creationId xmlns:a16="http://schemas.microsoft.com/office/drawing/2014/main" id="{63B480E1-60B5-3073-719E-A8F7AA026F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8.1161" end="24660.2072"/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8940"/>
            <a:ext cx="812800" cy="812800"/>
          </a:xfrm>
          <a:prstGeom prst="rect">
            <a:avLst/>
          </a:prstGeom>
        </p:spPr>
      </p:pic>
      <p:pic>
        <p:nvPicPr>
          <p:cNvPr id="23" name="Picture 22" descr="A book with a map and a globe and a guitar&#10;&#10;AI-generated content may be incorrect.">
            <a:extLst>
              <a:ext uri="{FF2B5EF4-FFF2-40B4-BE49-F238E27FC236}">
                <a16:creationId xmlns:a16="http://schemas.microsoft.com/office/drawing/2014/main" id="{0A587F75-FBEF-524D-680E-56891EA2A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57" y="319592"/>
            <a:ext cx="8334105" cy="60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F442-CAA6-1128-2BFA-0B0BA18F6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media"/>
            <a:extLst>
              <a:ext uri="{FF2B5EF4-FFF2-40B4-BE49-F238E27FC236}">
                <a16:creationId xmlns:a16="http://schemas.microsoft.com/office/drawing/2014/main" id="{4D58AC22-CBCA-289D-D830-BFCCC0D829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95.182"/>
                </p14:media>
              </p:ext>
            </p:extLst>
          </p:nvPr>
        </p:nvPicPr>
        <p:blipFill>
          <a:blip r:embed="rId7"/>
          <a:srcRect l="247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CDE4B5-20B6-F405-E3CF-CB28BC21DB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 descr="A seat belt and seat belt sign&#10;&#10;AI-generated content may be incorrect.">
            <a:extLst>
              <a:ext uri="{FF2B5EF4-FFF2-40B4-BE49-F238E27FC236}">
                <a16:creationId xmlns:a16="http://schemas.microsoft.com/office/drawing/2014/main" id="{484FE0C1-A847-2DCC-7098-DE40117737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944512-4A44-317E-DC4E-773F6D8347DB}"/>
              </a:ext>
            </a:extLst>
          </p:cNvPr>
          <p:cNvSpPr/>
          <p:nvPr/>
        </p:nvSpPr>
        <p:spPr>
          <a:xfrm rot="1199148">
            <a:off x="3809794" y="2604612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D8982C-585B-0D63-C883-2C84EF91C943}"/>
              </a:ext>
            </a:extLst>
          </p:cNvPr>
          <p:cNvSpPr/>
          <p:nvPr/>
        </p:nvSpPr>
        <p:spPr>
          <a:xfrm rot="1199148">
            <a:off x="541635" y="1530044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670297__kinoton__airplane-seatbelt-sign-beep">
            <a:hlinkClick r:id="" action="ppaction://media"/>
            <a:extLst>
              <a:ext uri="{FF2B5EF4-FFF2-40B4-BE49-F238E27FC236}">
                <a16:creationId xmlns:a16="http://schemas.microsoft.com/office/drawing/2014/main" id="{1216215C-9595-A538-10E6-702956A703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4" y="1196752"/>
            <a:ext cx="8350983" cy="4921347"/>
          </a:xfrm>
        </p:spPr>
        <p:txBody>
          <a:bodyPr/>
          <a:lstStyle/>
          <a:p>
            <a:r>
              <a:rPr lang="en-AU" sz="4100" dirty="0"/>
              <a:t>A music test checks what you know.</a:t>
            </a:r>
          </a:p>
          <a:p>
            <a:endParaRPr lang="en-AU" sz="4100" dirty="0"/>
          </a:p>
          <a:p>
            <a:r>
              <a:rPr lang="en-AU" sz="4100" dirty="0"/>
              <a:t>A music test helps your teacher see what you understand.</a:t>
            </a:r>
          </a:p>
          <a:p>
            <a:endParaRPr lang="en-AU" sz="4100" dirty="0"/>
          </a:p>
          <a:p>
            <a:r>
              <a:rPr lang="en-AU" sz="4100" dirty="0"/>
              <a:t>A music test shows your teacher what you might need more help with.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0A89-3726-5093-B131-0A98AE1BE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55C32-83B6-96EC-9F5E-2A70546166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988784"/>
          </a:xfrm>
        </p:spPr>
        <p:txBody>
          <a:bodyPr/>
          <a:lstStyle/>
          <a:p>
            <a:r>
              <a:rPr lang="en-AU" dirty="0"/>
              <a:t>People sing and play songs on the ukulele.</a:t>
            </a:r>
          </a:p>
          <a:p>
            <a:endParaRPr lang="en-A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dirty="0">
                <a:ea typeface="Calibri" panose="020F0502020204030204" pitchFamily="34" charset="0"/>
                <a:cs typeface="Times New Roman" panose="02020603050405020304" pitchFamily="18" charset="0"/>
              </a:rPr>
              <a:t>Chords are a few sounds played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99083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" y="152769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346" y="-90746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24869" y="1309672"/>
            <a:ext cx="4583318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People sing and ______ songs on the ukulele.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Chords are: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names of Hawaiian songs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a few sounds played one after another with pauses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a few sounds played together at the same time.</a:t>
            </a:r>
            <a:endParaRPr lang="en-US" sz="2000" i="0" noProof="0" dirty="0">
              <a:solidFill>
                <a:srgbClr val="181818"/>
              </a:solidFill>
              <a:latin typeface="Calibri" panose="020F0502020204030204"/>
              <a:cs typeface="+mn-cs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Aloha Kakahiaka means g_____ m_______.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13731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play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1693" y="2126969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95588" y="2126969"/>
            <a:ext cx="146304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read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507412" y="4858636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ood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1353517">
              <a:off x="2753551" y="2066581"/>
              <a:ext cx="1125173" cy="55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353517">
                <a:off x="2739158" y="2052190"/>
                <a:ext cx="1153239" cy="584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2367" y="3903465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11138272">
                <a:off x="2957973" y="3889082"/>
                <a:ext cx="452332" cy="484363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583269" y="1324766"/>
            <a:ext cx="17438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play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E1158-46F6-B307-8018-9BB315247E7D}"/>
              </a:ext>
            </a:extLst>
          </p:cNvPr>
          <p:cNvSpPr txBox="1"/>
          <p:nvPr/>
        </p:nvSpPr>
        <p:spPr>
          <a:xfrm>
            <a:off x="3085496" y="5165657"/>
            <a:ext cx="138222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orning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598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8854 0.226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54 0.22686 C -0.53784 0.22732 -0.57812 0.20602 -0.57812 0.17986 C -0.57812 0.15394 -0.5375 0.13287 -0.48854 0.13264 C -0.43906 0.13264 -0.39896 0.15394 -0.39896 0.17986 C -0.39896 0.20602 -0.43906 0.22686 -0.48854 0.22686 Z " pathEditMode="relative" rAng="10800000" ptsTypes="AAA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54 0.22639 L -0.33941 0.1069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0694 L -0.0059 0.090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11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9027 C -0.0118 0.09027 -0.1125 0.48634 -0.11614 0.48727 L -0.12534 0.48727 L -0.21649 0.48727 C -0.22239 0.48634 -0.22812 0.48634 -0.23472 0.48634 C -0.27083 0.48449 -0.30416 0.48449 -0.34201 0.48449 L -0.40694 0.48495 C -0.41857 0.48495 -0.425 0.48634 -0.43628 0.48727 C -0.44323 0.48634 -0.47014 0.48727 -0.48524 0.48495 C -0.4868 0.48495 -0.48819 0.48449 -0.48906 0.48449 C -0.49236 0.48449 -0.49548 0.48449 -0.49826 0.48495 C -0.49965 0.48495 -0.50086 0.48634 -0.50225 0.48727 L -0.50573 0.48727 C -0.50711 0.48842 -0.50885 0.48889 -0.50989 0.48889 C -0.51128 0.49051 -0.51371 0.49051 -0.51527 0.49051 C -0.51597 0.49051 -0.51701 0.49051 -0.5184 0.49282 C -0.52621 0.49051 -0.53437 0.49097 -0.54184 0.49051 C -0.54392 0.49051 -0.54514 0.48889 -0.54583 0.48842 C -0.54652 0.48727 -0.54652 0.48634 -0.54652 0.48495 L -0.54652 0.4699 C -0.54583 0.46898 -0.54514 0.46852 -0.54514 0.46828 C -0.54392 0.46666 -0.54444 0.46527 -0.54357 0.46389 C -0.54305 0.46342 -0.54184 0.46227 -0.54097 0.46134 C -0.5375 0.45902 -0.53177 0.45439 -0.52691 0.45254 C -0.52465 0.45208 -0.52413 0.45139 -0.52205 0.45115 C -0.51979 0.45 -0.51927 0.44953 -0.51701 0.44861 C -0.51128 0.44606 -0.50885 0.44514 -0.50295 0.44398 C -0.50034 0.44352 -0.49705 0.44352 -0.49548 0.44352 C -0.49236 0.44352 -0.48993 0.44352 -0.48819 0.44398 C -0.48663 0.44398 -0.4842 0.44398 -0.48333 0.44514 C -0.48142 0.44606 -0.48038 0.44814 -0.47986 0.44861 C -0.4783 0.45 -0.47708 0.45208 -0.47569 0.45439 C -0.47569 0.45555 -0.475 0.45694 -0.4743 0.4581 C -0.47569 0.46111 -0.47569 0.46412 -0.47708 0.46828 C -0.47708 0.46852 -0.47899 0.46898 -0.47986 0.4699 C -0.48038 0.47129 -0.48107 0.47291 -0.48177 0.47291 C -0.4835 0.47592 -0.48524 0.47639 -0.4868 0.47801 C -0.4875 0.47824 -0.48819 0.48032 -0.48906 0.48171 C -0.4908 0.48356 -0.49236 0.48449 -0.49548 0.48727 C -0.49548 0.48727 -0.49618 0.48727 -0.49705 0.48842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2011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705 0.48843 L -3.05556E-6 -0.0689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24913 0.6134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13 0.61343 L -0.18246 0.6057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39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46 0.60579 L -0.49791 0.6537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791 0.65371 L -0.39097 0.65371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97 0.6537 L -3.05556E-6 -3.33333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462 0.75278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61 0.75278 L -0.34791 0.7416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4653 L 0.00764 -0.00625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3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4" grpId="0"/>
      <p:bldP spid="28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15772"/>
          </a:xfrm>
          <a:prstGeom prst="rect">
            <a:avLst/>
          </a:prstGeom>
        </p:spPr>
        <p:txBody>
          <a:bodyPr/>
          <a:lstStyle/>
          <a:p>
            <a:r>
              <a:rPr lang="en-AU" sz="4600"/>
              <a:t>In the next lesson, we will use our knowledge to make music.</a:t>
            </a:r>
          </a:p>
        </p:txBody>
      </p:sp>
      <p:pic>
        <p:nvPicPr>
          <p:cNvPr id="4" name="Picture 3" descr="A group of people playing music&#10;&#10;AI-generated content may be incorrect.">
            <a:extLst>
              <a:ext uri="{FF2B5EF4-FFF2-40B4-BE49-F238E27FC236}">
                <a16:creationId xmlns:a16="http://schemas.microsoft.com/office/drawing/2014/main" id="{EDA814E1-C636-B88A-014E-6CE818EC6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225" y="2788920"/>
            <a:ext cx="5252923" cy="34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F10C-8D4E-5D01-C06F-E797C43B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AD6002-190B-321F-37B2-B616C3561A5B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BB86-9CAA-AC2F-DD40-5C4F8B162DE6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B9E-6B8A-6A00-FB8E-501F5D6DC396}"/>
              </a:ext>
            </a:extLst>
          </p:cNvPr>
          <p:cNvSpPr txBox="1"/>
          <p:nvPr/>
        </p:nvSpPr>
        <p:spPr>
          <a:xfrm>
            <a:off x="3596640" y="457200"/>
            <a:ext cx="5081698" cy="487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b="1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07210D-D22A-3EF8-6C4E-385FCF80A596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315051" cy="111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We strum the ukulele with our: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5CCD5-6EB9-25F8-9928-72D36D88C3A9}"/>
              </a:ext>
            </a:extLst>
          </p:cNvPr>
          <p:cNvSpPr txBox="1"/>
          <p:nvPr/>
        </p:nvSpPr>
        <p:spPr>
          <a:xfrm>
            <a:off x="-1992086" y="33963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3" name="Graphic 13" descr="Badge 1 with solid fill">
            <a:extLst>
              <a:ext uri="{FF2B5EF4-FFF2-40B4-BE49-F238E27FC236}">
                <a16:creationId xmlns:a16="http://schemas.microsoft.com/office/drawing/2014/main" id="{D8F60749-1237-9DCF-854F-C107639EFD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0574" y="2343575"/>
            <a:ext cx="926513" cy="9265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D923E1-E7BA-B7C7-7F2C-11B898D9B8FA}"/>
              </a:ext>
            </a:extLst>
          </p:cNvPr>
          <p:cNvGrpSpPr/>
          <p:nvPr/>
        </p:nvGrpSpPr>
        <p:grpSpPr>
          <a:xfrm>
            <a:off x="640574" y="4374485"/>
            <a:ext cx="7386746" cy="940604"/>
            <a:chOff x="9563861" y="2233815"/>
            <a:chExt cx="7386746" cy="9406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04357D-F6A5-7BD8-32AF-C28940E330D1}"/>
                </a:ext>
              </a:extLst>
            </p:cNvPr>
            <p:cNvSpPr txBox="1"/>
            <p:nvPr/>
          </p:nvSpPr>
          <p:spPr>
            <a:xfrm>
              <a:off x="10677561" y="2233815"/>
              <a:ext cx="6273046" cy="473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left hand</a:t>
              </a:r>
            </a:p>
          </p:txBody>
        </p:sp>
        <p:pic>
          <p:nvPicPr>
            <p:cNvPr id="18" name="Graphic 10" descr="Badge with solid fill">
              <a:extLst>
                <a:ext uri="{FF2B5EF4-FFF2-40B4-BE49-F238E27FC236}">
                  <a16:creationId xmlns:a16="http://schemas.microsoft.com/office/drawing/2014/main" id="{D8613399-0389-92D8-C1C5-66E601F938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63861" y="2247906"/>
              <a:ext cx="926513" cy="926513"/>
            </a:xfrm>
            <a:prstGeom prst="rect">
              <a:avLst/>
            </a:prstGeom>
          </p:spPr>
        </p:pic>
      </p:grpSp>
      <p:pic>
        <p:nvPicPr>
          <p:cNvPr id="20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45C6915C-0F1D-ED7F-9C4D-D5D76989E0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722.0899"/>
                  <p14:fade in="250"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8703" y="6168172"/>
            <a:ext cx="513297" cy="5132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F4C198-76F6-FD7B-51F5-3BE0433658A0}"/>
              </a:ext>
            </a:extLst>
          </p:cNvPr>
          <p:cNvSpPr/>
          <p:nvPr/>
        </p:nvSpPr>
        <p:spPr>
          <a:xfrm>
            <a:off x="3868013" y="6159460"/>
            <a:ext cx="902677" cy="539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4" name="koto-traditional-japanese-music-264711">
            <a:hlinkClick r:id="" action="ppaction://media"/>
            <a:extLst>
              <a:ext uri="{FF2B5EF4-FFF2-40B4-BE49-F238E27FC236}">
                <a16:creationId xmlns:a16="http://schemas.microsoft.com/office/drawing/2014/main" id="{CC2452D5-7A11-7F5D-A93F-A9BF65A004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8973.5088"/>
                  <p14:fade out="2250"/>
                </p14:media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148580" y="5902325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89890-E16B-D6A3-14A0-4EA9E2FBF02D}"/>
              </a:ext>
            </a:extLst>
          </p:cNvPr>
          <p:cNvSpPr txBox="1"/>
          <p:nvPr/>
        </p:nvSpPr>
        <p:spPr>
          <a:xfrm>
            <a:off x="1643733" y="2343575"/>
            <a:ext cx="676486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right hand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6CB4D-A8BF-3FB2-D50A-6DF35F8CB9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41245">
            <a:off x="4720653" y="3017608"/>
            <a:ext cx="3915264" cy="2235736"/>
          </a:xfrm>
          <a:prstGeom prst="rect">
            <a:avLst/>
          </a:prstGeom>
        </p:spPr>
      </p:pic>
      <p:pic>
        <p:nvPicPr>
          <p:cNvPr id="5" name="Graphic 23">
            <a:extLst>
              <a:ext uri="{FF2B5EF4-FFF2-40B4-BE49-F238E27FC236}">
                <a16:creationId xmlns:a16="http://schemas.microsoft.com/office/drawing/2014/main" id="{E03B9004-FE16-53B5-AD44-1523436E13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49941">
            <a:off x="5118255" y="3900133"/>
            <a:ext cx="809522" cy="8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9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00712 0.0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031325"/>
          </a:xfrm>
        </p:spPr>
        <p:txBody>
          <a:bodyPr/>
          <a:lstStyle/>
          <a:p>
            <a:r>
              <a:rPr lang="en-AU" sz="4400"/>
              <a:t>In this lesson, we will complete a music test and sing and play music from Hawaii.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C536B-1499-0CFB-004C-2C44A78BC6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1477" y="3429000"/>
            <a:ext cx="4581045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8E9C0A-428A-00C4-E37D-DCD5AA10B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2578" y="2771335"/>
            <a:ext cx="2615465" cy="3537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A3630-7935-665C-4E4F-F16F0C436B19}"/>
              </a:ext>
            </a:extLst>
          </p:cNvPr>
          <p:cNvSpPr txBox="1"/>
          <p:nvPr/>
        </p:nvSpPr>
        <p:spPr>
          <a:xfrm>
            <a:off x="16183155" y="17425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E9416-2523-A010-E867-17796A22A724}"/>
              </a:ext>
            </a:extLst>
          </p:cNvPr>
          <p:cNvSpPr txBox="1"/>
          <p:nvPr/>
        </p:nvSpPr>
        <p:spPr>
          <a:xfrm>
            <a:off x="450056" y="1268413"/>
            <a:ext cx="8243888" cy="5040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You will be able to:</a:t>
            </a:r>
          </a:p>
          <a:p>
            <a:pPr marL="685800" indent="-6858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en-US" sz="4800" b="1" i="0" dirty="0">
                <a:solidFill>
                  <a:schemeClr val="bg2"/>
                </a:solidFill>
                <a:latin typeface="Calibri" panose="020F0502020204030204" pitchFamily="34" charset="0"/>
                <a:cs typeface="Calibri"/>
              </a:rPr>
              <a:t>         </a:t>
            </a: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         the music test</a:t>
            </a:r>
          </a:p>
          <a:p>
            <a:pPr marL="685800" indent="-6858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                         a song </a:t>
            </a:r>
          </a:p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     from Hawaii.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E568F-4671-CC34-5C87-67F7C2FFB364}"/>
              </a:ext>
            </a:extLst>
          </p:cNvPr>
          <p:cNvSpPr txBox="1"/>
          <p:nvPr/>
        </p:nvSpPr>
        <p:spPr>
          <a:xfrm>
            <a:off x="1105689" y="2095447"/>
            <a:ext cx="3376246" cy="7877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complete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2E73D-0493-A4F7-AD32-3FB81CF25722}"/>
              </a:ext>
            </a:extLst>
          </p:cNvPr>
          <p:cNvSpPr txBox="1"/>
          <p:nvPr/>
        </p:nvSpPr>
        <p:spPr>
          <a:xfrm>
            <a:off x="1133825" y="2922481"/>
            <a:ext cx="2383098" cy="7877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sing and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8CCA1-E8A5-5508-98A4-494AAA4303A3}"/>
              </a:ext>
            </a:extLst>
          </p:cNvPr>
          <p:cNvSpPr txBox="1"/>
          <p:nvPr/>
        </p:nvSpPr>
        <p:spPr>
          <a:xfrm>
            <a:off x="3380451" y="2880277"/>
            <a:ext cx="2383098" cy="7877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play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F3096-EE4F-2F06-301C-5BA7CE599EC5}"/>
              </a:ext>
            </a:extLst>
          </p:cNvPr>
          <p:cNvSpPr txBox="1"/>
          <p:nvPr/>
        </p:nvSpPr>
        <p:spPr>
          <a:xfrm>
            <a:off x="2231699" y="3668068"/>
            <a:ext cx="6462245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noProof="0" dirty="0">
                <a:solidFill>
                  <a:prstClr val="black"/>
                </a:solidFill>
                <a:latin typeface="Calibri" panose="020F0502020204030204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28812-E100-5D99-D690-AB320A324A2D}"/>
              </a:ext>
            </a:extLst>
          </p:cNvPr>
          <p:cNvSpPr txBox="1"/>
          <p:nvPr/>
        </p:nvSpPr>
        <p:spPr>
          <a:xfrm>
            <a:off x="1951581" y="3138036"/>
            <a:ext cx="6462245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noProof="0" dirty="0">
                <a:solidFill>
                  <a:prstClr val="black"/>
                </a:solidFill>
                <a:latin typeface="Calibri" panose="020F0502020204030204"/>
              </a:rPr>
              <a:t>Sing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music with your voice by using words and a tune.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E4281-89BA-DDCD-F0A3-A96195A77355}"/>
              </a:ext>
            </a:extLst>
          </p:cNvPr>
          <p:cNvSpPr txBox="1"/>
          <p:nvPr/>
        </p:nvSpPr>
        <p:spPr>
          <a:xfrm>
            <a:off x="2231698" y="2279154"/>
            <a:ext cx="6462245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800" b="1" i="0" dirty="0">
                <a:solidFill>
                  <a:prstClr val="black"/>
                </a:solidFill>
                <a:latin typeface="Calibri" panose="020F0502020204030204"/>
              </a:rPr>
              <a:t>Complete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finish all parts of a task so it is fully done.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53228-9013-445E-1372-29B1CD649F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Content Test Marking Guide</a:t>
            </a:r>
            <a:endParaRPr lang="en-AU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839615-21CD-147C-3D5A-2E3DE690C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92572"/>
              </p:ext>
            </p:extLst>
          </p:nvPr>
        </p:nvGraphicFramePr>
        <p:xfrm>
          <a:off x="431800" y="1169260"/>
          <a:ext cx="8207375" cy="5140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049">
                  <a:extLst>
                    <a:ext uri="{9D8B030D-6E8A-4147-A177-3AD203B41FA5}">
                      <a16:colId xmlns:a16="http://schemas.microsoft.com/office/drawing/2014/main" val="2853034963"/>
                    </a:ext>
                  </a:extLst>
                </a:gridCol>
                <a:gridCol w="5990253">
                  <a:extLst>
                    <a:ext uri="{9D8B030D-6E8A-4147-A177-3AD203B41FA5}">
                      <a16:colId xmlns:a16="http://schemas.microsoft.com/office/drawing/2014/main" val="1489104441"/>
                    </a:ext>
                  </a:extLst>
                </a:gridCol>
                <a:gridCol w="988073">
                  <a:extLst>
                    <a:ext uri="{9D8B030D-6E8A-4147-A177-3AD203B41FA5}">
                      <a16:colId xmlns:a16="http://schemas.microsoft.com/office/drawing/2014/main" val="632028517"/>
                    </a:ext>
                  </a:extLst>
                </a:gridCol>
              </a:tblGrid>
              <a:tr h="547128"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Weeks 1–7</a:t>
                      </a:r>
                    </a:p>
                  </a:txBody>
                  <a:tcPr marL="36000" marR="36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2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Questions</a:t>
                      </a:r>
                      <a:endParaRPr lang="en-AU" sz="2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AU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arks</a:t>
                      </a: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352518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>
                          <a:solidFill>
                            <a:schemeClr val="tx1"/>
                          </a:solidFill>
                          <a:effectLst/>
                        </a:rPr>
                        <a:t>Content</a:t>
                      </a: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Q1. </a:t>
                      </a: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Circle the correct answer to finish the sentence.</a:t>
                      </a: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70114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Q2. </a:t>
                      </a: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Choose the correct answer.</a:t>
                      </a: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06902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Q3. </a:t>
                      </a: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Choose the correct answer to finish the sentence.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70665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Q4. </a:t>
                      </a: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Choose the correct answer to finish the sentence.</a:t>
                      </a:r>
                      <a:endParaRPr lang="en-US" sz="1900" b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24881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Q5. Fill in the blank to complete the sentence.</a:t>
                      </a:r>
                      <a:endParaRPr lang="en-AU" sz="1900" b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15488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Q6. </a:t>
                      </a: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Circle the correct answer to finish the sentence.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/>
                        </a:rPr>
                        <a:t>1</a:t>
                      </a:r>
                      <a:endParaRPr lang="en-AU" sz="19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6985" marB="69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216430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A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Q7. </a:t>
                      </a: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Fill in the blank to complete the sentence.</a:t>
                      </a:r>
                      <a:endParaRPr lang="en-AU" sz="1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596097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9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Q8. </a:t>
                      </a:r>
                      <a:r>
                        <a:rPr lang="en-AU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Fill in the blank to complete the sentence.</a:t>
                      </a:r>
                      <a:endParaRPr lang="en-AU" sz="1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556277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9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Q9. Circle the correct answer to finish the sentence.</a:t>
                      </a:r>
                      <a:endParaRPr lang="en-AU" sz="1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10330"/>
                  </a:ext>
                </a:extLst>
              </a:tr>
              <a:tr h="567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Q10. </a:t>
                      </a:r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Match the musical instruments to the country they are from. </a:t>
                      </a:r>
                      <a:endParaRPr lang="en-A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9650"/>
                  </a:ext>
                </a:extLst>
              </a:tr>
              <a:tr h="401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/>
                        </a:rPr>
                        <a:t>Total Marks  </a:t>
                      </a:r>
                      <a:r>
                        <a:rPr lang="en-AU" sz="21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_____</a:t>
                      </a:r>
                      <a:r>
                        <a:rPr lang="en-AU" sz="2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/>
                        </a:rPr>
                        <a:t> /13</a:t>
                      </a:r>
                      <a:endParaRPr lang="en-AU" sz="2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72000" marR="72000" marT="13829" marB="138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5818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84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E4972-25A5-6DBC-E66E-ED560FD159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Content Test</a:t>
            </a:r>
          </a:p>
        </p:txBody>
      </p:sp>
      <p:pic>
        <p:nvPicPr>
          <p:cNvPr id="5" name="Picture 4" descr="Child writing with a pencil">
            <a:extLst>
              <a:ext uri="{FF2B5EF4-FFF2-40B4-BE49-F238E27FC236}">
                <a16:creationId xmlns:a16="http://schemas.microsoft.com/office/drawing/2014/main" id="{1FBB450F-23EA-945F-F2A3-BCEA8780F3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15" y="1268413"/>
            <a:ext cx="7603276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D231-100B-03D2-74A9-15DC26E0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eating popcorn and pointing at something&#10;&#10;AI-generated content may be incorrect.">
            <a:extLst>
              <a:ext uri="{FF2B5EF4-FFF2-40B4-BE49-F238E27FC236}">
                <a16:creationId xmlns:a16="http://schemas.microsoft.com/office/drawing/2014/main" id="{2630E0AE-ABC3-E3BB-7EC2-1D44D65BAC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68413"/>
            <a:ext cx="7772400" cy="504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D75EF-E63F-6960-54A6-C3EDF4F06F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54" y="1268413"/>
            <a:ext cx="7560468" cy="504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17CFA-E4C1-0674-5E54-75A0FFB61A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08" y="1268413"/>
            <a:ext cx="756046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1FB2E-841B-92B9-F143-7FFD667D97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9" y="1268413"/>
            <a:ext cx="7560468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FE782C74-7550-4272-BB59-D928525090D5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BBE9F-BD37-778E-6613-28639F3A12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2AE1F5-4C79-D16F-EEAB-67CB8AD8C7EF}"/>
              </a:ext>
            </a:extLst>
          </p:cNvPr>
          <p:cNvSpPr txBox="1"/>
          <p:nvPr/>
        </p:nvSpPr>
        <p:spPr>
          <a:xfrm>
            <a:off x="4577071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Dreaming</a:t>
            </a:r>
            <a:endParaRPr kumimoji="0" lang="en-GB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44109D87-E2F6-7623-142F-B5C697DE4CB6}"/>
              </a:ext>
            </a:extLst>
          </p:cNvPr>
          <p:cNvSpPr/>
          <p:nvPr/>
        </p:nvSpPr>
        <p:spPr>
          <a:xfrm>
            <a:off x="3158069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29D3742-F48D-2BA6-40C8-79DF7736EB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A9620-2EFF-5086-73BD-E4D7E80C0D40}"/>
              </a:ext>
            </a:extLst>
          </p:cNvPr>
          <p:cNvSpPr txBox="1"/>
          <p:nvPr/>
        </p:nvSpPr>
        <p:spPr>
          <a:xfrm>
            <a:off x="3214687" y="306423"/>
            <a:ext cx="292704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7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Music from Hawaii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9C0F73-7218-FD6E-8670-43684818C7C8}"/>
              </a:ext>
            </a:extLst>
          </p:cNvPr>
          <p:cNvGrpSpPr/>
          <p:nvPr/>
        </p:nvGrpSpPr>
        <p:grpSpPr>
          <a:xfrm>
            <a:off x="4628779" y="779454"/>
            <a:ext cx="794785" cy="294376"/>
            <a:chOff x="2792339" y="1817924"/>
            <a:chExt cx="847773" cy="314000"/>
          </a:xfrm>
        </p:grpSpPr>
        <p:pic>
          <p:nvPicPr>
            <p:cNvPr id="29" name="Graphic 28" descr="Image with solid fill">
              <a:extLst>
                <a:ext uri="{FF2B5EF4-FFF2-40B4-BE49-F238E27FC236}">
                  <a16:creationId xmlns:a16="http://schemas.microsoft.com/office/drawing/2014/main" id="{E9E1CAC1-DDAF-147F-3DDC-FC55872A5F42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71AE0D-FACA-86C2-E013-05291BFA43C6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Images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46D00A-4B25-D602-C5AE-2D4843A7DDC4}"/>
              </a:ext>
            </a:extLst>
          </p:cNvPr>
          <p:cNvGrpSpPr/>
          <p:nvPr/>
        </p:nvGrpSpPr>
        <p:grpSpPr>
          <a:xfrm>
            <a:off x="5867568" y="766490"/>
            <a:ext cx="699012" cy="294376"/>
            <a:chOff x="4850660" y="1827241"/>
            <a:chExt cx="745612" cy="314000"/>
          </a:xfrm>
        </p:grpSpPr>
        <p:pic>
          <p:nvPicPr>
            <p:cNvPr id="35" name="Graphic 34" descr="Newspaper with solid fill">
              <a:extLst>
                <a:ext uri="{FF2B5EF4-FFF2-40B4-BE49-F238E27FC236}">
                  <a16:creationId xmlns:a16="http://schemas.microsoft.com/office/drawing/2014/main" id="{F87BE0BC-4BA5-F42F-8350-DF5393426163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54FB62-2C48-9162-AA08-FDC4172AC00E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9BAF92-1A11-651D-6A20-A88A6E3CE0AE}"/>
              </a:ext>
            </a:extLst>
          </p:cNvPr>
          <p:cNvGrpSpPr/>
          <p:nvPr/>
        </p:nvGrpSpPr>
        <p:grpSpPr>
          <a:xfrm>
            <a:off x="6988462" y="757954"/>
            <a:ext cx="863979" cy="294376"/>
            <a:chOff x="5897496" y="1827241"/>
            <a:chExt cx="921579" cy="314000"/>
          </a:xfrm>
        </p:grpSpPr>
        <p:pic>
          <p:nvPicPr>
            <p:cNvPr id="38" name="Graphic 37" descr="Video camera with solid fill">
              <a:extLst>
                <a:ext uri="{FF2B5EF4-FFF2-40B4-BE49-F238E27FC236}">
                  <a16:creationId xmlns:a16="http://schemas.microsoft.com/office/drawing/2014/main" id="{E13AF25A-52C7-962B-FB94-4F547E483C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C91E7A-725F-C2DF-E63B-C2BCC283D631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92979C-E7C5-B384-7AB2-8A753336624A}"/>
              </a:ext>
            </a:extLst>
          </p:cNvPr>
          <p:cNvGrpSpPr/>
          <p:nvPr/>
        </p:nvGrpSpPr>
        <p:grpSpPr>
          <a:xfrm>
            <a:off x="8089228" y="768169"/>
            <a:ext cx="906220" cy="294376"/>
            <a:chOff x="7125220" y="1849429"/>
            <a:chExt cx="966635" cy="3140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C1B028-CCFF-04E5-E825-91C416047A34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4D5A-8BA8-F69B-6BA0-D984CD399A36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27C8109-5E44-DAEA-1FBB-70E2684AB662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E013951-1425-AC7D-741F-FA968867FCF6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9250C95-48B8-00FC-C97F-C306F0CFF82E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67B2B0-5B52-ED95-0EE7-159C6F80ED69}"/>
              </a:ext>
            </a:extLst>
          </p:cNvPr>
          <p:cNvGrpSpPr/>
          <p:nvPr/>
        </p:nvGrpSpPr>
        <p:grpSpPr>
          <a:xfrm>
            <a:off x="3490596" y="782534"/>
            <a:ext cx="4181796" cy="311716"/>
            <a:chOff x="4686329" y="1039103"/>
            <a:chExt cx="4460580" cy="3324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6FAB291-6F16-3EEC-43AC-963EADE58BBE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26" name="Graphic 25" descr="Magnifying glass with solid fill">
                <a:extLst>
                  <a:ext uri="{FF2B5EF4-FFF2-40B4-BE49-F238E27FC236}">
                    <a16:creationId xmlns:a16="http://schemas.microsoft.com/office/drawing/2014/main" id="{CCC3925D-81C1-ED67-78F9-D28FF0D40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06DCB5-076E-D92F-2BFC-3F900E8117EA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3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All</a:t>
                </a:r>
              </a:p>
            </p:txBody>
          </p:sp>
        </p:grp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D6B079C1-2FCA-C710-FC4C-711CE832EB23}"/>
                </a:ext>
              </a:extLst>
            </p:cNvPr>
            <p:cNvSpPr/>
            <p:nvPr/>
          </p:nvSpPr>
          <p:spPr>
            <a:xfrm>
              <a:off x="8506829" y="1325881"/>
              <a:ext cx="640080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711C878-6C19-72D5-6406-C2CA9D7C6C7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885C6CA-D6FD-79E2-FFBA-4BA38D4A46D8}"/>
              </a:ext>
            </a:extLst>
          </p:cNvPr>
          <p:cNvGrpSpPr/>
          <p:nvPr/>
        </p:nvGrpSpPr>
        <p:grpSpPr>
          <a:xfrm>
            <a:off x="623807" y="1285875"/>
            <a:ext cx="7896387" cy="5216951"/>
            <a:chOff x="616211" y="1424493"/>
            <a:chExt cx="8422813" cy="5564748"/>
          </a:xfrm>
        </p:grpSpPr>
        <p:sp>
          <p:nvSpPr>
            <p:cNvPr id="2" name="Rectangle: Rounded Corners 86">
              <a:extLst>
                <a:ext uri="{FF2B5EF4-FFF2-40B4-BE49-F238E27FC236}">
                  <a16:creationId xmlns:a16="http://schemas.microsoft.com/office/drawing/2014/main" id="{6D221E72-70EF-532C-88A1-27AD189E0DFC}"/>
                </a:ext>
              </a:extLst>
            </p:cNvPr>
            <p:cNvSpPr/>
            <p:nvPr/>
          </p:nvSpPr>
          <p:spPr>
            <a:xfrm>
              <a:off x="616211" y="1424493"/>
              <a:ext cx="8422813" cy="556474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6472F9-307A-AC68-58C7-C15ABFA12DC9}"/>
                </a:ext>
              </a:extLst>
            </p:cNvPr>
            <p:cNvSpPr txBox="1"/>
            <p:nvPr/>
          </p:nvSpPr>
          <p:spPr>
            <a:xfrm>
              <a:off x="997212" y="6313015"/>
              <a:ext cx="4773207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75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Hawaii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E268AF-EDC6-1225-001D-CBD2FBF0DF3C}"/>
                </a:ext>
              </a:extLst>
            </p:cNvPr>
            <p:cNvSpPr txBox="1"/>
            <p:nvPr/>
          </p:nvSpPr>
          <p:spPr>
            <a:xfrm>
              <a:off x="997212" y="6658092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 may be subject to copyright</a:t>
              </a: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FA243C8C-B398-E98A-D764-ECEA00FD1BF8}"/>
                </a:ext>
              </a:extLst>
            </p:cNvPr>
            <p:cNvSpPr/>
            <p:nvPr/>
          </p:nvSpPr>
          <p:spPr>
            <a:xfrm>
              <a:off x="7960201" y="6350504"/>
              <a:ext cx="850336" cy="3823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CFB824-6978-DF8A-A9FB-E2B94CE69532}"/>
                </a:ext>
              </a:extLst>
            </p:cNvPr>
            <p:cNvSpPr txBox="1"/>
            <p:nvPr/>
          </p:nvSpPr>
          <p:spPr>
            <a:xfrm>
              <a:off x="938602" y="1775918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Hawaii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ED2295-3CB7-CCC6-EF0D-86E4C5C9D114}"/>
                </a:ext>
              </a:extLst>
            </p:cNvPr>
            <p:cNvGrpSpPr/>
            <p:nvPr/>
          </p:nvGrpSpPr>
          <p:grpSpPr>
            <a:xfrm flipH="1">
              <a:off x="8445686" y="1782969"/>
              <a:ext cx="45719" cy="150927"/>
              <a:chOff x="4825453" y="2369679"/>
              <a:chExt cx="45719" cy="177143"/>
            </a:xfrm>
            <a:solidFill>
              <a:schemeClr val="tx1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EE4880A-D8D3-1A71-1C28-3E20ED144927}"/>
                  </a:ext>
                </a:extLst>
              </p:cNvPr>
              <p:cNvSpPr/>
              <p:nvPr/>
            </p:nvSpPr>
            <p:spPr>
              <a:xfrm>
                <a:off x="4825453" y="23696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2524542-23A4-B43D-F6A8-FA4AA72E2927}"/>
                  </a:ext>
                </a:extLst>
              </p:cNvPr>
              <p:cNvSpPr/>
              <p:nvPr/>
            </p:nvSpPr>
            <p:spPr>
              <a:xfrm>
                <a:off x="4825453" y="243357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4B98204-E4C7-239C-A468-858EF15DB67B}"/>
                  </a:ext>
                </a:extLst>
              </p:cNvPr>
              <p:cNvSpPr/>
              <p:nvPr/>
            </p:nvSpPr>
            <p:spPr>
              <a:xfrm>
                <a:off x="4825453" y="250110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lowchart: Summing Junction 66">
              <a:extLst>
                <a:ext uri="{FF2B5EF4-FFF2-40B4-BE49-F238E27FC236}">
                  <a16:creationId xmlns:a16="http://schemas.microsoft.com/office/drawing/2014/main" id="{B0E3BCB6-7796-D94A-DDA5-5A17AF60908A}"/>
                </a:ext>
              </a:extLst>
            </p:cNvPr>
            <p:cNvSpPr/>
            <p:nvPr/>
          </p:nvSpPr>
          <p:spPr>
            <a:xfrm>
              <a:off x="8647685" y="1753856"/>
              <a:ext cx="206137" cy="209152"/>
            </a:xfrm>
            <a:prstGeom prst="flowChartSummingJunction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0BCE673A-4AB5-F95B-A8C3-F20DE3E5FD28}"/>
                </a:ext>
              </a:extLst>
            </p:cNvPr>
            <p:cNvSpPr/>
            <p:nvPr/>
          </p:nvSpPr>
          <p:spPr>
            <a:xfrm>
              <a:off x="804558" y="2106240"/>
              <a:ext cx="8000490" cy="4126390"/>
            </a:xfrm>
            <a:prstGeom prst="roundRect">
              <a:avLst>
                <a:gd name="adj" fmla="val 654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 Video Here</a:t>
              </a:r>
            </a:p>
          </p:txBody>
        </p:sp>
      </p:grpSp>
      <p:pic>
        <p:nvPicPr>
          <p:cNvPr id="6" name="Online Media 1" descr="&quot;Aloha 'Oe&quot; (Farewell to Thee) Ukulele Play-Along!">
            <a:hlinkClick r:id="" action="ppaction://media"/>
            <a:extLst>
              <a:ext uri="{FF2B5EF4-FFF2-40B4-BE49-F238E27FC236}">
                <a16:creationId xmlns:a16="http://schemas.microsoft.com/office/drawing/2014/main" id="{6F1B886F-C643-2473-265C-C41B986676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396834" y="2005289"/>
            <a:ext cx="6350332" cy="37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3KN27SNVY5CS-90160594-427174</_dlc_DocId>
    <_dlc_DocIdUrl xmlns="f315eb64-a02b-4bd5-a84c-38ab918c4ccd">
      <Url>https://ggsaus.sharepoint.com/sites/Curriculum/_layouts/15/DocIdRedir.aspx?ID=3KN27SNVY5CS-90160594-427174</Url>
      <Description>3KN27SNVY5CS-90160594-427174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/field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315eb64-a02b-4bd5-a84c-38ab918c4ccd"/>
    <ds:schemaRef ds:uri="d63ea73a-d7e6-4e3a-bf41-d78273581467"/>
  </ds:schemaRefs>
</ds:datastoreItem>
</file>

<file path=customXml/itemProps4.xml><?xml version="1.0" encoding="utf-8"?>
<ds:datastoreItem xmlns:ds="http://schemas.openxmlformats.org/officeDocument/2006/customXml" ds:itemID="{E912E577-2AE1-455F-96C1-5901A0B990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149</TotalTime>
  <Words>761</Words>
  <Application>Microsoft Macintosh PowerPoint</Application>
  <PresentationFormat>On-screen Show (4:3)</PresentationFormat>
  <Paragraphs>258</Paragraphs>
  <Slides>30</Slides>
  <Notes>29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Aptos</vt:lpstr>
      <vt:lpstr>Dreaming Outloud Pro</vt:lpstr>
      <vt:lpstr>Arial</vt:lpstr>
      <vt:lpstr>Aptos Display</vt:lpstr>
      <vt:lpstr>Calibr</vt:lpstr>
      <vt:lpstr>GGSA_Curriculum_PPT_Theme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Sarah Khan</cp:lastModifiedBy>
  <cp:revision>5</cp:revision>
  <cp:lastPrinted>2017-11-01T05:39:03Z</cp:lastPrinted>
  <dcterms:created xsi:type="dcterms:W3CDTF">2023-10-25T11:23:23Z</dcterms:created>
  <dcterms:modified xsi:type="dcterms:W3CDTF">2026-03-18T07:24:40Z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ArticulateGUID">
    <vt:lpwstr>4CDC5007-DD36-4CF2-A6EC-F6AEF64B59C8</vt:lpwstr>
  </property>
  <property fmtid="{D5CDD505-2E9C-101B-9397-08002B2CF9AE}" pid="27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8" name="xd_ProgID">
    <vt:lpwstr/>
  </property>
  <property fmtid="{D5CDD505-2E9C-101B-9397-08002B2CF9AE}" pid="29" name="_dlc_DocId">
    <vt:lpwstr>GGSAPD-1028343255-259839</vt:lpwstr>
  </property>
  <property fmtid="{D5CDD505-2E9C-101B-9397-08002B2CF9AE}" pid="30" name="_ColorHex">
    <vt:lpwstr/>
  </property>
  <property fmtid="{D5CDD505-2E9C-101B-9397-08002B2CF9AE}" pid="31" name="ComplianceAssetId">
    <vt:lpwstr/>
  </property>
  <property fmtid="{D5CDD505-2E9C-101B-9397-08002B2CF9AE}" pid="32" name="auditStatus">
    <vt:lpwstr>Publish ready</vt:lpwstr>
  </property>
  <property fmtid="{D5CDD505-2E9C-101B-9397-08002B2CF9AE}" pid="33" name="TemplateUrl">
    <vt:lpwstr/>
  </property>
  <property fmtid="{D5CDD505-2E9C-101B-9397-08002B2CF9AE}" pid="34" name="_ExtendedDescription">
    <vt:lpwstr/>
  </property>
  <property fmtid="{D5CDD505-2E9C-101B-9397-08002B2CF9AE}" pid="35" name="_ColorTag">
    <vt:lpwstr/>
  </property>
  <property fmtid="{D5CDD505-2E9C-101B-9397-08002B2CF9AE}" pid="36" name="xd_Signature">
    <vt:lpwstr/>
  </property>
  <property fmtid="{D5CDD505-2E9C-101B-9397-08002B2CF9AE}" pid="37" name="_Emoji">
    <vt:lpwstr/>
  </property>
  <property fmtid="{D5CDD505-2E9C-101B-9397-08002B2CF9AE}" pid="38" name="Request">
    <vt:lpwstr>, </vt:lpwstr>
  </property>
  <property fmtid="{D5CDD505-2E9C-101B-9397-08002B2CF9AE}" pid="39" name="TriggerFlowInfo">
    <vt:lpwstr/>
  </property>
  <property fmtid="{D5CDD505-2E9C-101B-9397-08002B2CF9AE}" pid="40" name="_dlc_DocIdUrl">
    <vt:lpwstr>https://ggsaus.sharepoint.com/sites/ProductDevelopment/_layouts/15/DocIdRedir.aspx?ID=GGSAPD-1028343255-259839, GGSAPD-1028343255-259839</vt:lpwstr>
  </property>
  <property fmtid="{D5CDD505-2E9C-101B-9397-08002B2CF9AE}" pid="41" name="_dlc_DocIdItemGuid">
    <vt:lpwstr>25e59861-1547-4bcb-894f-e0a0ee0404fc</vt:lpwstr>
  </property>
</Properties>
</file>