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19"/>
  </p:notesMasterIdLst>
  <p:handoutMasterIdLst>
    <p:handoutMasterId r:id="rId20"/>
  </p:handoutMasterIdLst>
  <p:sldIdLst>
    <p:sldId id="276" r:id="rId6"/>
    <p:sldId id="2138" r:id="rId7"/>
    <p:sldId id="260" r:id="rId8"/>
    <p:sldId id="262" r:id="rId9"/>
    <p:sldId id="259" r:id="rId10"/>
    <p:sldId id="261" r:id="rId11"/>
    <p:sldId id="443" r:id="rId12"/>
    <p:sldId id="2072" r:id="rId13"/>
    <p:sldId id="2074" r:id="rId14"/>
    <p:sldId id="2073" r:id="rId15"/>
    <p:sldId id="272" r:id="rId16"/>
    <p:sldId id="2137" r:id="rId17"/>
    <p:sldId id="275" r:id="rId18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21"/>
      <p:italic r:id="rId22"/>
    </p:embeddedFont>
    <p:embeddedFont>
      <p:font typeface="Edu QLD Beginner Medium" pitchFamily="2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57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C85A"/>
    <a:srgbClr val="000000"/>
    <a:srgbClr val="07C3D7"/>
    <a:srgbClr val="7CF0FC"/>
    <a:srgbClr val="B1F6FD"/>
    <a:srgbClr val="96F2FC"/>
    <a:srgbClr val="8EF2FC"/>
    <a:srgbClr val="A1F4FD"/>
    <a:srgbClr val="023E44"/>
    <a:srgbClr val="02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BC156-DA40-4E02-B16E-9627BC1F7E88}" v="1" dt="2026-02-09T16:46:24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52" autoAdjust="0"/>
    <p:restoredTop sz="71918" autoAdjust="0"/>
  </p:normalViewPr>
  <p:slideViewPr>
    <p:cSldViewPr snapToGrid="0">
      <p:cViewPr>
        <p:scale>
          <a:sx n="32" d="100"/>
          <a:sy n="32" d="100"/>
        </p:scale>
        <p:origin x="1530" y="906"/>
      </p:cViewPr>
      <p:guideLst>
        <p:guide orient="horz" pos="799"/>
        <p:guide pos="272"/>
        <p:guide pos="2857"/>
        <p:guide pos="546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nnett" userId="a878a5d4-89bf-4f61-b999-31e96cd05c98" providerId="ADAL" clId="{CAF369FA-829B-40D8-BD2A-4EF96B6D10D6}"/>
    <pc:docChg chg="custSel addSld delSld modSld sldOrd modMainMaster">
      <pc:chgData name="Monica Bennett" userId="a878a5d4-89bf-4f61-b999-31e96cd05c98" providerId="ADAL" clId="{CAF369FA-829B-40D8-BD2A-4EF96B6D10D6}" dt="2026-02-10T16:23:39.721" v="612" actId="1036"/>
      <pc:docMkLst>
        <pc:docMk/>
      </pc:docMkLst>
      <pc:sldChg chg="addSp modSp mod modAnim">
        <pc:chgData name="Monica Bennett" userId="a878a5d4-89bf-4f61-b999-31e96cd05c98" providerId="ADAL" clId="{CAF369FA-829B-40D8-BD2A-4EF96B6D10D6}" dt="2026-02-10T16:23:39.721" v="612" actId="1036"/>
        <pc:sldMkLst>
          <pc:docMk/>
          <pc:sldMk cId="2352627738" sldId="259"/>
        </pc:sldMkLst>
        <pc:spChg chg="add mod ord">
          <ac:chgData name="Monica Bennett" userId="a878a5d4-89bf-4f61-b999-31e96cd05c98" providerId="ADAL" clId="{CAF369FA-829B-40D8-BD2A-4EF96B6D10D6}" dt="2026-02-10T16:23:39.721" v="612" actId="1036"/>
          <ac:spMkLst>
            <pc:docMk/>
            <pc:sldMk cId="2352627738" sldId="259"/>
            <ac:spMk id="2" creationId="{9FD1995B-E742-063F-4B95-603D1FAF9DB1}"/>
          </ac:spMkLst>
        </pc:spChg>
        <pc:spChg chg="add mod ord">
          <ac:chgData name="Monica Bennett" userId="a878a5d4-89bf-4f61-b999-31e96cd05c98" providerId="ADAL" clId="{CAF369FA-829B-40D8-BD2A-4EF96B6D10D6}" dt="2026-01-24T15:16:25.685" v="588" actId="1035"/>
          <ac:spMkLst>
            <pc:docMk/>
            <pc:sldMk cId="2352627738" sldId="259"/>
            <ac:spMk id="3" creationId="{422ADF98-BFA3-079D-A108-57BDFE0DECFF}"/>
          </ac:spMkLst>
        </pc:spChg>
        <pc:spChg chg="add mod">
          <ac:chgData name="Monica Bennett" userId="a878a5d4-89bf-4f61-b999-31e96cd05c98" providerId="ADAL" clId="{CAF369FA-829B-40D8-BD2A-4EF96B6D10D6}" dt="2026-01-24T15:14:29.361" v="545" actId="1035"/>
          <ac:spMkLst>
            <pc:docMk/>
            <pc:sldMk cId="2352627738" sldId="259"/>
            <ac:spMk id="4" creationId="{6F1C2C31-4175-2C42-B6C1-5C47A2D2EC4D}"/>
          </ac:spMkLst>
        </pc:spChg>
        <pc:spChg chg="add mod">
          <ac:chgData name="Monica Bennett" userId="a878a5d4-89bf-4f61-b999-31e96cd05c98" providerId="ADAL" clId="{CAF369FA-829B-40D8-BD2A-4EF96B6D10D6}" dt="2026-01-24T15:15:07.794" v="575" actId="1038"/>
          <ac:spMkLst>
            <pc:docMk/>
            <pc:sldMk cId="2352627738" sldId="259"/>
            <ac:spMk id="5" creationId="{7E6D0683-03D4-0809-4BD6-C69374D8DE6D}"/>
          </ac:spMkLst>
        </pc:spChg>
        <pc:spChg chg="mod">
          <ac:chgData name="Monica Bennett" userId="a878a5d4-89bf-4f61-b999-31e96cd05c98" providerId="ADAL" clId="{CAF369FA-829B-40D8-BD2A-4EF96B6D10D6}" dt="2026-01-24T15:15:04.256" v="574" actId="20577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Monica Bennett" userId="a878a5d4-89bf-4f61-b999-31e96cd05c98" providerId="ADAL" clId="{CAF369FA-829B-40D8-BD2A-4EF96B6D10D6}" dt="2026-01-24T15:16:11.781" v="582" actId="1076"/>
          <ac:picMkLst>
            <pc:docMk/>
            <pc:sldMk cId="2352627738" sldId="259"/>
            <ac:picMk id="7" creationId="{B187C16D-DC7F-47BD-20A6-3EB975F5F1D8}"/>
          </ac:picMkLst>
        </pc:picChg>
      </pc:sldChg>
      <pc:sldChg chg="modSp mod">
        <pc:chgData name="Monica Bennett" userId="a878a5d4-89bf-4f61-b999-31e96cd05c98" providerId="ADAL" clId="{CAF369FA-829B-40D8-BD2A-4EF96B6D10D6}" dt="2026-01-24T14:55:03.416" v="140" actId="1076"/>
        <pc:sldMkLst>
          <pc:docMk/>
          <pc:sldMk cId="1409170115" sldId="262"/>
        </pc:sldMkLst>
        <pc:picChg chg="mod">
          <ac:chgData name="Monica Bennett" userId="a878a5d4-89bf-4f61-b999-31e96cd05c98" providerId="ADAL" clId="{CAF369FA-829B-40D8-BD2A-4EF96B6D10D6}" dt="2026-01-24T14:55:03.416" v="140" actId="1076"/>
          <ac:picMkLst>
            <pc:docMk/>
            <pc:sldMk cId="1409170115" sldId="262"/>
            <ac:picMk id="3" creationId="{BBF93DE3-A7B3-E19B-8745-FEA912F4EF81}"/>
          </ac:picMkLst>
        </pc:picChg>
      </pc:sldChg>
      <pc:sldChg chg="modSp mod">
        <pc:chgData name="Monica Bennett" userId="a878a5d4-89bf-4f61-b999-31e96cd05c98" providerId="ADAL" clId="{CAF369FA-829B-40D8-BD2A-4EF96B6D10D6}" dt="2026-01-24T15:18:43.600" v="597" actId="18131"/>
        <pc:sldMkLst>
          <pc:docMk/>
          <pc:sldMk cId="2442967375" sldId="276"/>
        </pc:sldMkLst>
        <pc:picChg chg="mod modCrop">
          <ac:chgData name="Monica Bennett" userId="a878a5d4-89bf-4f61-b999-31e96cd05c98" providerId="ADAL" clId="{CAF369FA-829B-40D8-BD2A-4EF96B6D10D6}" dt="2026-01-24T15:18:43.600" v="597" actId="18131"/>
          <ac:picMkLst>
            <pc:docMk/>
            <pc:sldMk cId="2442967375" sldId="276"/>
            <ac:picMk id="12" creationId="{B509A2DA-37C4-6901-9D14-B2E6C2C5A919}"/>
          </ac:picMkLst>
        </pc:picChg>
      </pc:sldChg>
      <pc:sldChg chg="modSp mod">
        <pc:chgData name="Monica Bennett" userId="a878a5d4-89bf-4f61-b999-31e96cd05c98" providerId="ADAL" clId="{CAF369FA-829B-40D8-BD2A-4EF96B6D10D6}" dt="2026-01-24T15:19:28.851" v="598" actId="14100"/>
        <pc:sldMkLst>
          <pc:docMk/>
          <pc:sldMk cId="1444624621" sldId="443"/>
        </pc:sldMkLst>
        <pc:spChg chg="mod">
          <ac:chgData name="Monica Bennett" userId="a878a5d4-89bf-4f61-b999-31e96cd05c98" providerId="ADAL" clId="{CAF369FA-829B-40D8-BD2A-4EF96B6D10D6}" dt="2026-01-24T15:19:28.851" v="598" actId="14100"/>
          <ac:spMkLst>
            <pc:docMk/>
            <pc:sldMk cId="1444624621" sldId="443"/>
            <ac:spMk id="52" creationId="{30152217-49CC-B6B6-D296-A908C89DFEA8}"/>
          </ac:spMkLst>
        </pc:spChg>
      </pc:sldChg>
      <pc:sldChg chg="addSp delSp modSp add mod ord modAnim">
        <pc:chgData name="Monica Bennett" userId="a878a5d4-89bf-4f61-b999-31e96cd05c98" providerId="ADAL" clId="{CAF369FA-829B-40D8-BD2A-4EF96B6D10D6}" dt="2026-01-24T14:58:49.790" v="372" actId="1076"/>
        <pc:sldMkLst>
          <pc:docMk/>
          <pc:sldMk cId="3833734555" sldId="2137"/>
        </pc:sldMkLst>
        <pc:spChg chg="mod">
          <ac:chgData name="Monica Bennett" userId="a878a5d4-89bf-4f61-b999-31e96cd05c98" providerId="ADAL" clId="{CAF369FA-829B-40D8-BD2A-4EF96B6D10D6}" dt="2026-01-24T14:39:39.269" v="26" actId="20577"/>
          <ac:spMkLst>
            <pc:docMk/>
            <pc:sldMk cId="3833734555" sldId="2137"/>
            <ac:spMk id="23" creationId="{DF19E78B-C349-6A07-A9AD-684F7560659A}"/>
          </ac:spMkLst>
        </pc:spChg>
        <pc:spChg chg="mod">
          <ac:chgData name="Monica Bennett" userId="a878a5d4-89bf-4f61-b999-31e96cd05c98" providerId="ADAL" clId="{CAF369FA-829B-40D8-BD2A-4EF96B6D10D6}" dt="2026-01-24T14:40:09.984" v="109" actId="1035"/>
          <ac:spMkLst>
            <pc:docMk/>
            <pc:sldMk cId="3833734555" sldId="2137"/>
            <ac:spMk id="28" creationId="{7D93D7BC-F7B3-85D4-377D-83C6703376C0}"/>
          </ac:spMkLst>
        </pc:spChg>
        <pc:spChg chg="mod">
          <ac:chgData name="Monica Bennett" userId="a878a5d4-89bf-4f61-b999-31e96cd05c98" providerId="ADAL" clId="{CAF369FA-829B-40D8-BD2A-4EF96B6D10D6}" dt="2026-01-24T14:58:49.790" v="372" actId="1076"/>
          <ac:spMkLst>
            <pc:docMk/>
            <pc:sldMk cId="3833734555" sldId="2137"/>
            <ac:spMk id="37" creationId="{6E9E1D79-A22F-2A44-A48E-53C963000AA5}"/>
          </ac:spMkLst>
        </pc:spChg>
        <pc:spChg chg="mod">
          <ac:chgData name="Monica Bennett" userId="a878a5d4-89bf-4f61-b999-31e96cd05c98" providerId="ADAL" clId="{CAF369FA-829B-40D8-BD2A-4EF96B6D10D6}" dt="2026-01-24T14:58:42.610" v="370" actId="20577"/>
          <ac:spMkLst>
            <pc:docMk/>
            <pc:sldMk cId="3833734555" sldId="2137"/>
            <ac:spMk id="40" creationId="{D6893B26-3F8B-9EBA-40FD-845C9AD193F4}"/>
          </ac:spMkLst>
        </pc:spChg>
        <pc:spChg chg="mod">
          <ac:chgData name="Monica Bennett" userId="a878a5d4-89bf-4f61-b999-31e96cd05c98" providerId="ADAL" clId="{CAF369FA-829B-40D8-BD2A-4EF96B6D10D6}" dt="2026-01-24T14:40:16.783" v="117" actId="20577"/>
          <ac:spMkLst>
            <pc:docMk/>
            <pc:sldMk cId="3833734555" sldId="2137"/>
            <ac:spMk id="47" creationId="{2BFBE337-35F9-9DE8-F3ED-7801C99B7D81}"/>
          </ac:spMkLst>
        </pc:spChg>
        <pc:spChg chg="mod">
          <ac:chgData name="Monica Bennett" userId="a878a5d4-89bf-4f61-b999-31e96cd05c98" providerId="ADAL" clId="{CAF369FA-829B-40D8-BD2A-4EF96B6D10D6}" dt="2026-01-24T14:40:22.486" v="124" actId="20577"/>
          <ac:spMkLst>
            <pc:docMk/>
            <pc:sldMk cId="3833734555" sldId="2137"/>
            <ac:spMk id="48" creationId="{31DF888B-DE84-1CF9-EE03-3493689CDB70}"/>
          </ac:spMkLst>
        </pc:spChg>
        <pc:spChg chg="mod">
          <ac:chgData name="Monica Bennett" userId="a878a5d4-89bf-4f61-b999-31e96cd05c98" providerId="ADAL" clId="{CAF369FA-829B-40D8-BD2A-4EF96B6D10D6}" dt="2026-01-24T14:40:32.721" v="132" actId="20577"/>
          <ac:spMkLst>
            <pc:docMk/>
            <pc:sldMk cId="3833734555" sldId="2137"/>
            <ac:spMk id="49" creationId="{01749F08-D986-FB64-FB1F-5613BCDB61DD}"/>
          </ac:spMkLst>
        </pc:spChg>
        <pc:inkChg chg="mod">
          <ac:chgData name="Monica Bennett" userId="a878a5d4-89bf-4f61-b999-31e96cd05c98" providerId="ADAL" clId="{CAF369FA-829B-40D8-BD2A-4EF96B6D10D6}" dt="2026-01-24T14:40:26.923" v="125" actId="1076"/>
          <ac:inkMkLst>
            <pc:docMk/>
            <pc:sldMk cId="3833734555" sldId="2137"/>
            <ac:inkMk id="4" creationId="{6D8DF43A-A4A8-390F-7147-56CE43C3639D}"/>
          </ac:inkMkLst>
        </pc:inkChg>
        <pc:inkChg chg="mod">
          <ac:chgData name="Monica Bennett" userId="a878a5d4-89bf-4f61-b999-31e96cd05c98" providerId="ADAL" clId="{CAF369FA-829B-40D8-BD2A-4EF96B6D10D6}" dt="2026-01-24T14:58:45.555" v="371" actId="1076"/>
          <ac:inkMkLst>
            <pc:docMk/>
            <pc:sldMk cId="3833734555" sldId="2137"/>
            <ac:inkMk id="22" creationId="{F08C31F7-E78B-EAB9-BEB1-6738EB0EC53F}"/>
          </ac:inkMkLst>
        </pc:inkChg>
      </pc:sldChg>
      <pc:sldChg chg="addSp delSp modSp add mod ord delAnim modAnim">
        <pc:chgData name="Monica Bennett" userId="a878a5d4-89bf-4f61-b999-31e96cd05c98" providerId="ADAL" clId="{CAF369FA-829B-40D8-BD2A-4EF96B6D10D6}" dt="2026-02-09T16:46:28.152" v="609" actId="1038"/>
        <pc:sldMkLst>
          <pc:docMk/>
          <pc:sldMk cId="63644554" sldId="2138"/>
        </pc:sldMkLst>
        <pc:spChg chg="add mod">
          <ac:chgData name="Monica Bennett" userId="a878a5d4-89bf-4f61-b999-31e96cd05c98" providerId="ADAL" clId="{CAF369FA-829B-40D8-BD2A-4EF96B6D10D6}" dt="2026-02-09T16:46:28.152" v="609" actId="1038"/>
          <ac:spMkLst>
            <pc:docMk/>
            <pc:sldMk cId="63644554" sldId="2138"/>
            <ac:spMk id="7" creationId="{2BE4F20A-A810-62B5-A2AE-55220507362B}"/>
          </ac:spMkLst>
        </pc:spChg>
        <pc:spChg chg="mod">
          <ac:chgData name="Monica Bennett" userId="a878a5d4-89bf-4f61-b999-31e96cd05c98" providerId="ADAL" clId="{CAF369FA-829B-40D8-BD2A-4EF96B6D10D6}" dt="2026-01-24T14:38:21.328" v="6" actId="207"/>
          <ac:spMkLst>
            <pc:docMk/>
            <pc:sldMk cId="63644554" sldId="2138"/>
            <ac:spMk id="28" creationId="{7D93D7BC-F7B3-85D4-377D-83C6703376C0}"/>
          </ac:spMkLst>
        </pc:spChg>
        <pc:spChg chg="mod">
          <ac:chgData name="Monica Bennett" userId="a878a5d4-89bf-4f61-b999-31e96cd05c98" providerId="ADAL" clId="{CAF369FA-829B-40D8-BD2A-4EF96B6D10D6}" dt="2026-01-24T14:38:17.826" v="5" actId="207"/>
          <ac:spMkLst>
            <pc:docMk/>
            <pc:sldMk cId="63644554" sldId="2138"/>
            <ac:spMk id="37" creationId="{6E9E1D79-A22F-2A44-A48E-53C963000AA5}"/>
          </ac:spMkLst>
        </pc:spChg>
        <pc:spChg chg="mod">
          <ac:chgData name="Monica Bennett" userId="a878a5d4-89bf-4f61-b999-31e96cd05c98" providerId="ADAL" clId="{CAF369FA-829B-40D8-BD2A-4EF96B6D10D6}" dt="2026-01-24T14:53:21.379" v="135" actId="20577"/>
          <ac:spMkLst>
            <pc:docMk/>
            <pc:sldMk cId="63644554" sldId="2138"/>
            <ac:spMk id="40" creationId="{D6893B26-3F8B-9EBA-40FD-845C9AD193F4}"/>
          </ac:spMkLst>
        </pc:spChg>
        <pc:inkChg chg="mod">
          <ac:chgData name="Monica Bennett" userId="a878a5d4-89bf-4f61-b999-31e96cd05c98" providerId="ADAL" clId="{CAF369FA-829B-40D8-BD2A-4EF96B6D10D6}" dt="2026-01-24T14:38:28.474" v="7" actId="208"/>
          <ac:inkMkLst>
            <pc:docMk/>
            <pc:sldMk cId="63644554" sldId="2138"/>
            <ac:inkMk id="4" creationId="{6D8DF43A-A4A8-390F-7147-56CE43C3639D}"/>
          </ac:inkMkLst>
        </pc:inkChg>
        <pc:inkChg chg="mod">
          <ac:chgData name="Monica Bennett" userId="a878a5d4-89bf-4f61-b999-31e96cd05c98" providerId="ADAL" clId="{CAF369FA-829B-40D8-BD2A-4EF96B6D10D6}" dt="2026-01-24T14:38:28.474" v="7" actId="208"/>
          <ac:inkMkLst>
            <pc:docMk/>
            <pc:sldMk cId="63644554" sldId="2138"/>
            <ac:inkMk id="22" creationId="{F08C31F7-E78B-EAB9-BEB1-6738EB0EC53F}"/>
          </ac:inkMkLst>
        </pc:inkChg>
      </pc:sldChg>
      <pc:sldMasterChg chg="delSp mod">
        <pc:chgData name="Monica Bennett" userId="a878a5d4-89bf-4f61-b999-31e96cd05c98" providerId="ADAL" clId="{CAF369FA-829B-40D8-BD2A-4EF96B6D10D6}" dt="2026-02-09T17:00:53.648" v="610" actId="478"/>
        <pc:sldMasterMkLst>
          <pc:docMk/>
          <pc:sldMasterMk cId="2142349000" sldId="2147486213"/>
        </pc:sldMasterMkLst>
        <pc:spChg chg="del">
          <ac:chgData name="Monica Bennett" userId="a878a5d4-89bf-4f61-b999-31e96cd05c98" providerId="ADAL" clId="{CAF369FA-829B-40D8-BD2A-4EF96B6D10D6}" dt="2026-02-09T17:00:53.648" v="610" actId="478"/>
          <ac:spMkLst>
            <pc:docMk/>
            <pc:sldMasterMk cId="2142349000" sldId="2147486213"/>
            <ac:spMk id="5" creationId="{1EB16CF4-6540-3C56-B790-2F406C49F612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679 459 24575,'9'-15'0,"4"2"0,6 0 0,-4 1 0,9-2 0,-1 1-197,-3 3 0,1-1 1,3 1-1,-3-1 0,5 0 33,0 1 0,0-1 0,2 1 0,-1 0 0,1 0 0,5-1 23,-10 2 1,7 0-1,-2-1 1,2 2-1,3-2 1,-3 2-1,2-1 18,-4 2 0,4-2 0,-4 1 0,4 1 0,-2-1 0,3 1 0,1 0 0,-4 1-18,4-1 1,1 0-1,3 1 1,-3 0-1,1-1 1,-3 2-1,5 0 0,-3 0 1,-1 0-1,0 2 1,3-1-1,-1 1 1,-3-1-1,3 1 0,-1 1 1,-1 0-1,-2 0 1,3 0-1,-3 0 1,0 2-1,2-1-23,1 1 0,1 1 0,-1 1 0,1-1 0,-1 2 0,-1-1 0,-2 1 0,3 1 0,-3 0 0,0 1 0,0 0 0,-2 2 0,-2 1 0,2 0 0,0 1 0,-4 1 0,2 0 0,-4 1 0,-1 1 0,1-1 0,-2 2 0,-1-1 0,-2 2 0,1 0 0,-5 1 0,4 1 0,-2 1 0,-2-1 0,-4 2 0,4-1 46,-2 0 1,-2 0-1,0 2 1,-3-2 0,-1 2-1,1-1 118,-1-2 0,-3 1 0,0 0 0,1 0 0,-3 0 0,2 0 0,-4 1-1,2-3 1,0 2 0,0-1 0,-2 1-1,0-1 1,0 1 0,-2-1 0,0 0 0,-2 3 0,0-1 0,-1 1 0,-1-1 0,-1 0 0,1 0 0,-1 1 0,1-3 0,-3 1 0,1 0 0,-1-1 0,-2 0 0,1 1 0,-3 0 0,4-2 0,-6 1 0,2 0 0,-2-2 0,0 1 0,0 0 0,-2-1 0,0 1 0,0 0 0,-1-1 0,-1 0 0,-2 0 0,1 1 0,1-1 0,-5 0 0,3-1 0,-1 0 0,-3 1 0,1-1 0,0 0 0,-2 0 0,3 0 0,-5-1 0,0 0 0,2 0-74,-4 0 1,2-1-1,-2 2 1,-2-2-1,2 0 1,-2 0-1,1-2 1,-3 2 73,8-2 0,-4 0 0,0 0 0,0-1 0,-2 0 0,4 0 0,-4-1 0,2 1 0,-3 0 0,3-2 0,-2 1 0,0-1 0,0 0 0,-3 0 0,5 0 0,-4-1 0,1 0 0,1 0 0,-4 0 0,1 0 0,1-1 0,-3 1 0,3-2 0,0 1 0,-1-1 0,-3 1-38,1-1 1,1 0-1,-3-1 1,2 0 0,-3 1-1,3-2 1,-2 1 37,7-2 0,-4 1 0,1 0 0,-4-1 0,7 0 0,-4-1 0,4 0 0,-7 0 0,2-1 0,-1-1 0,3 0 0,-1 0 0,1-1 0,-1 0 0,1-2 0,-1 1 0,2-1 0,1-1 0,1 1 93,0-2 0,4 0 0,-2 0 0,2-1 0,2 0 1,-2 0-94,-2-3 0,2 0 0,2 0 0,1-2 0,-1 0 0,6 1 0,3 0 0,-2-2 0,2 0 0,2 1 0,2-1 0,-2-1 0,2 0 0,2-1 0,0-1 0,3 1 0,1-2-55,1 2 0,2 0 0,-1-1 1,3-1-1,0 1 0,2-1 1,2 0 54,0 3 0,3-1 0,-3 0 0,4 0 0,1 0 0,-1-1 0,1 1 0,1-1 0,5 1-63,-2 1 1,2-1-1,0 0 1,-1 0-1,1 1 1,5-1-1,-3 0 1,2 1-1,0-1 1,2 1 62,-2 0 0,1 1 0,-1 0 0,0-1 0,5 1 0,-5 0 0,4 0 0,1 0 0,-1 0 0,-1 0 0,3 0 0,-1 1-76,-3 0 0,2 0 1,3 0-1,-5 0 0,7 1 1,-2-1-1,-3 0 1,1 1-1,4 0 0,-3 0 1,1-1-1,0 2 0,-3-1 62,7-1 0,0 0 1,-2 1-1,2-1 1,-3 0-1,5 1 1,-4 0-1,2 1 1,-2-1-1,2 0 1,0 2 13,0-1 0,0 0 0,0 1 0,-3 0 0,3 0 0,2 0 0,-4 1 0,2 0 0,-2-1 0,2 3 11,4-3 0,-2 0 0,2 1 0,-2 0 0,3 1 1,-5 0-1,0 2-11,6-2 0,-2 1 0,0 1 0,-1 0 0,-1 1 245,0 0 1,0 0 0,-2 2 0,0 0 245,10-1 1,-1 1-1,-11 2 1,-3 1 491,7 1 0,-15 1-738,-8 0 1,-5 1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679 459 24575,'9'-15'0,"4"2"0,6 0 0,-4 1 0,9-2 0,-1 1-197,-3 3 0,1-1 1,3 1-1,-3-1 0,5 0 33,0 1 0,0-1 0,2 1 0,-1 0 0,1 0 0,5-1 23,-10 2 1,7 0-1,-2-1 1,2 2-1,3-2 1,-3 2-1,2-1 18,-4 2 0,4-2 0,-4 1 0,4 1 0,-2-1 0,3 1 0,1 0 0,-4 1-18,4-1 1,1 0-1,3 1 1,-3 0-1,1-1 1,-3 2-1,5 0 0,-3 0 1,-1 0-1,0 2 1,3-1-1,-1 1 1,-3-1-1,3 1 0,-1 1 1,-1 0-1,-2 0 1,3 0-1,-3 0 1,0 2-1,2-1-23,1 1 0,1 1 0,-1 1 0,1-1 0,-1 2 0,-1-1 0,-2 1 0,3 1 0,-3 0 0,0 1 0,0 0 0,-2 2 0,-2 1 0,2 0 0,0 1 0,-4 1 0,2 0 0,-4 1 0,-1 1 0,1-1 0,-2 2 0,-1-1 0,-2 2 0,1 0 0,-5 1 0,4 1 0,-2 1 0,-2-1 0,-4 2 0,4-1 46,-2 0 1,-2 0-1,0 2 1,-3-2 0,-1 2-1,1-1 118,-1-2 0,-3 1 0,0 0 0,1 0 0,-3 0 0,2 0 0,-4 1-1,2-3 1,0 2 0,0-1 0,-2 1-1,0-1 1,0 1 0,-2-1 0,0 0 0,-2 3 0,0-1 0,-1 1 0,-1-1 0,-1 0 0,1 0 0,-1 1 0,1-3 0,-3 1 0,1 0 0,-1-1 0,-2 0 0,1 1 0,-3 0 0,4-2 0,-6 1 0,2 0 0,-2-2 0,0 1 0,0 0 0,-2-1 0,0 1 0,0 0 0,-1-1 0,-1 0 0,-2 0 0,1 1 0,1-1 0,-5 0 0,3-1 0,-1 0 0,-3 1 0,1-1 0,0 0 0,-2 0 0,3 0 0,-5-1 0,0 0 0,2 0-74,-4 0 1,2-1-1,-2 2 1,-2-2-1,2 0 1,-2 0-1,1-2 1,-3 2 73,8-2 0,-4 0 0,0 0 0,0-1 0,-2 0 0,4 0 0,-4-1 0,2 1 0,-3 0 0,3-2 0,-2 1 0,0-1 0,0 0 0,-3 0 0,5 0 0,-4-1 0,1 0 0,1 0 0,-4 0 0,1 0 0,1-1 0,-3 1 0,3-2 0,0 1 0,-1-1 0,-3 1-38,1-1 1,1 0-1,-3-1 1,2 0 0,-3 1-1,3-2 1,-2 1 37,7-2 0,-4 1 0,1 0 0,-4-1 0,7 0 0,-4-1 0,4 0 0,-7 0 0,2-1 0,-1-1 0,3 0 0,-1 0 0,1-1 0,-1 0 0,1-2 0,-1 1 0,2-1 0,1-1 0,1 1 93,0-2 0,4 0 0,-2 0 0,2-1 0,2 0 1,-2 0-94,-2-3 0,2 0 0,2 0 0,1-2 0,-1 0 0,6 1 0,3 0 0,-2-2 0,2 0 0,2 1 0,2-1 0,-2-1 0,2 0 0,2-1 0,0-1 0,3 1 0,1-2-55,1 2 0,2 0 0,-1-1 1,3-1-1,0 1 0,2-1 1,2 0 54,0 3 0,3-1 0,-3 0 0,4 0 0,1 0 0,-1-1 0,1 1 0,1-1 0,5 1-63,-2 1 1,2-1-1,0 0 1,-1 0-1,1 1 1,5-1-1,-3 0 1,2 1-1,0-1 1,2 1 62,-2 0 0,1 1 0,-1 0 0,0-1 0,5 1 0,-5 0 0,4 0 0,1 0 0,-1 0 0,-1 0 0,3 0 0,-1 1-76,-3 0 0,2 0 1,3 0-1,-5 0 0,7 1 1,-2-1-1,-3 0 1,1 1-1,4 0 0,-3 0 1,1-1-1,0 2 0,-3-1 62,7-1 0,0 0 1,-2 1-1,2-1 1,-3 0-1,5 1 1,-4 0-1,2 1 1,-2-1-1,2 0 1,0 2 13,0-1 0,0 0 0,0 1 0,-3 0 0,3 0 0,2 0 0,-4 1 0,2 0 0,-2-1 0,2 3 11,4-3 0,-2 0 0,2 1 0,-2 0 0,3 1 1,-5 0-1,0 2-11,6-2 0,-2 1 0,0 1 0,-1 0 0,-1 1 245,0 0 1,0 0 0,-2 2 0,0 0 245,10-1 1,-1 1-1,-11 2 1,-3 1 491,7 1 0,-15 1-738,-8 0 1,-5 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093DF-DE34-93A5-022D-CD218145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67559-0E6F-A6DA-A794-FD80F242E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29439-9BF4-A55F-C72E-A23A389DB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7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799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200" i="0" dirty="0">
              <a:solidFill>
                <a:schemeClr val="tx1"/>
              </a:solidFill>
              <a:latin typeface="Edu QLD Beginner Medium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5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34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b="0" i="0" u="none" strike="noStrike" dirty="0">
              <a:solidFill>
                <a:srgbClr val="18181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229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09A9-50A4-5463-9B9F-04682A13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81D38-1EB8-2E2F-6DEB-6DA028A4D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41DF8-8982-8EDC-BAB0-9BEDE9137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 fontAlgn="base">
              <a:spcAft>
                <a:spcPts val="600"/>
              </a:spcAft>
              <a:buFont typeface="Symbol" pitchFamily="2" charset="2"/>
              <a:buNone/>
            </a:pPr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00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48F53-2E4E-21FC-ADF1-E90A4581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410F4-40C5-3196-BCC1-0015183E1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16B03-12F4-5663-9CB0-5389FBA9B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7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3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8AEE0-8EB3-701B-8CD5-8C7CAA3D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AD2738-6B93-85FE-2858-13ADA9D3B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DB172-449C-D7ED-D8BA-F394ADEF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GB" sz="180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2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1–2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61887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61000.png"/><Relationship Id="rId18" Type="http://schemas.openxmlformats.org/officeDocument/2006/relationships/image" Target="../media/image49.png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5800.png"/><Relationship Id="rId12" Type="http://schemas.openxmlformats.org/officeDocument/2006/relationships/customXml" Target="../ink/ink10.xml"/><Relationship Id="rId17" Type="http://schemas.openxmlformats.org/officeDocument/2006/relationships/customXml" Target="../ink/ink11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60000.png"/><Relationship Id="rId5" Type="http://schemas.openxmlformats.org/officeDocument/2006/relationships/customXml" Target="../ink/ink7.xml"/><Relationship Id="rId15" Type="http://schemas.openxmlformats.org/officeDocument/2006/relationships/image" Target="../media/image9.jpeg"/><Relationship Id="rId10" Type="http://schemas.openxmlformats.org/officeDocument/2006/relationships/customXml" Target="../ink/ink9.xml"/><Relationship Id="rId19" Type="http://schemas.openxmlformats.org/officeDocument/2006/relationships/customXml" Target="../ink/ink12.xml"/><Relationship Id="rId4" Type="http://schemas.openxmlformats.org/officeDocument/2006/relationships/image" Target="../media/image7.png"/><Relationship Id="rId9" Type="http://schemas.openxmlformats.org/officeDocument/2006/relationships/image" Target="../media/image59000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61000.png"/><Relationship Id="rId18" Type="http://schemas.openxmlformats.org/officeDocument/2006/relationships/image" Target="../media/image11.png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5800.png"/><Relationship Id="rId12" Type="http://schemas.openxmlformats.org/officeDocument/2006/relationships/customXml" Target="../ink/ink4.xml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60000.png"/><Relationship Id="rId5" Type="http://schemas.openxmlformats.org/officeDocument/2006/relationships/customXml" Target="../ink/ink1.xml"/><Relationship Id="rId15" Type="http://schemas.openxmlformats.org/officeDocument/2006/relationships/image" Target="../media/image9.jpeg"/><Relationship Id="rId10" Type="http://schemas.openxmlformats.org/officeDocument/2006/relationships/customXml" Target="../ink/ink3.xml"/><Relationship Id="rId19" Type="http://schemas.openxmlformats.org/officeDocument/2006/relationships/customXml" Target="../ink/ink6.xml"/><Relationship Id="rId4" Type="http://schemas.openxmlformats.org/officeDocument/2006/relationships/image" Target="../media/image7.png"/><Relationship Id="rId9" Type="http://schemas.openxmlformats.org/officeDocument/2006/relationships/image" Target="../media/image59000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1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9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Around the World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Ready, Set, Play!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509A2DA-37C4-6901-9D14-B2E6C2C5A9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3991" r="47048" b="151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CC740-DEA6-763E-0844-7650A2867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FDC0DE1A-543A-4922-D6E0-71D53C42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"/>
          <a:stretch/>
        </p:blipFill>
        <p:spPr>
          <a:xfrm>
            <a:off x="431800" y="1268413"/>
            <a:ext cx="8247062" cy="50403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5C6F-3CF0-6A8C-CD6D-2BC90B5911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Performing Music</a:t>
            </a:r>
            <a:endParaRPr lang="en-US" dirty="0"/>
          </a:p>
          <a:p>
            <a:endParaRPr lang="en-US" dirty="0"/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0FB6817-5D86-B509-876B-7159E55DB69B}"/>
              </a:ext>
            </a:extLst>
          </p:cNvPr>
          <p:cNvGrpSpPr/>
          <p:nvPr/>
        </p:nvGrpSpPr>
        <p:grpSpPr>
          <a:xfrm>
            <a:off x="1759053" y="3879578"/>
            <a:ext cx="2941039" cy="1954060"/>
            <a:chOff x="1589581" y="3795257"/>
            <a:chExt cx="3160743" cy="2100034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E44E45A4-8AFB-8E8D-8C5B-35C56BF7F0D2}"/>
                </a:ext>
              </a:extLst>
            </p:cNvPr>
            <p:cNvGrpSpPr/>
            <p:nvPr/>
          </p:nvGrpSpPr>
          <p:grpSpPr>
            <a:xfrm rot="325082">
              <a:off x="3212982" y="4269907"/>
              <a:ext cx="1537342" cy="1625384"/>
              <a:chOff x="3524441" y="4127740"/>
              <a:chExt cx="1665043" cy="1760398"/>
            </a:xfrm>
          </p:grpSpPr>
          <p:pic>
            <p:nvPicPr>
              <p:cNvPr id="1029" name="Picture 2">
                <a:extLst>
                  <a:ext uri="{FF2B5EF4-FFF2-40B4-BE49-F238E27FC236}">
                    <a16:creationId xmlns:a16="http://schemas.microsoft.com/office/drawing/2014/main" id="{7BC90554-9D10-6134-BF09-4861521188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ghtScreen/>
                        </a14:imgEffect>
                        <a14:imgEffect>
                          <a14:sharpenSoften amount="-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00">
                <a:off x="3524441" y="4127740"/>
                <a:ext cx="1665043" cy="176039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1029" descr="A pair of maracas with wood handles&#10;&#10;AI-generated content may be incorrect.">
                <a:extLst>
                  <a:ext uri="{FF2B5EF4-FFF2-40B4-BE49-F238E27FC236}">
                    <a16:creationId xmlns:a16="http://schemas.microsoft.com/office/drawing/2014/main" id="{08C1B152-E856-E58B-EE65-B14FA1C08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75269">
                <a:off x="3863182" y="4915634"/>
                <a:ext cx="370312" cy="454043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60790E68-CB35-8AC0-30E5-8778C2C2D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1"/>
              <a:stretch>
                <a:fillRect/>
              </a:stretch>
            </p:blipFill>
            <p:spPr>
              <a:xfrm rot="20700000">
                <a:off x="4391200" y="4572196"/>
                <a:ext cx="521324" cy="819833"/>
              </a:xfrm>
              <a:prstGeom prst="rect">
                <a:avLst/>
              </a:prstGeom>
            </p:spPr>
          </p:pic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F5B61D90-8916-B77A-7843-382B240DA539}"/>
                </a:ext>
              </a:extLst>
            </p:cNvPr>
            <p:cNvGrpSpPr/>
            <p:nvPr/>
          </p:nvGrpSpPr>
          <p:grpSpPr>
            <a:xfrm rot="325082">
              <a:off x="1589581" y="3795257"/>
              <a:ext cx="1888889" cy="2034116"/>
              <a:chOff x="2225342" y="3434616"/>
              <a:chExt cx="2490489" cy="268196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D2E6ECF6-8951-9A72-7F15-1A91098087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86846" flipH="1">
                <a:off x="2483242" y="4506299"/>
                <a:ext cx="1780935" cy="161028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CB4F76-DFCF-41D6-F75E-939EB053F6AC}"/>
                  </a:ext>
                </a:extLst>
              </p:cNvPr>
              <p:cNvSpPr txBox="1"/>
              <p:nvPr/>
            </p:nvSpPr>
            <p:spPr>
              <a:xfrm rot="510348">
                <a:off x="2225342" y="4989385"/>
                <a:ext cx="2189407" cy="5398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2700" i="0" dirty="0">
                    <a:solidFill>
                      <a:srgbClr val="E9BA20"/>
                    </a:solidFill>
                    <a:latin typeface="Calibri" panose="020F0502020204030204" pitchFamily="34" charset="0"/>
                    <a:cs typeface="Calibri"/>
                  </a:rPr>
                  <a:t>Group C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89FC4C-D862-B8B9-990F-F20E0CF4C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71375">
                <a:off x="3583110" y="3434616"/>
                <a:ext cx="1132721" cy="1695065"/>
              </a:xfrm>
              <a:prstGeom prst="rect">
                <a:avLst/>
              </a:prstGeom>
            </p:spPr>
          </p:pic>
        </p:grp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B0203FF-48D8-ED2F-51CF-563FE1B84125}"/>
              </a:ext>
            </a:extLst>
          </p:cNvPr>
          <p:cNvGrpSpPr/>
          <p:nvPr/>
        </p:nvGrpSpPr>
        <p:grpSpPr>
          <a:xfrm>
            <a:off x="5711919" y="3753349"/>
            <a:ext cx="2476954" cy="2059625"/>
            <a:chOff x="5333546" y="3655411"/>
            <a:chExt cx="2744700" cy="2282260"/>
          </a:xfrm>
        </p:grpSpPr>
        <p:pic>
          <p:nvPicPr>
            <p:cNvPr id="1034" name="Picture 2">
              <a:extLst>
                <a:ext uri="{FF2B5EF4-FFF2-40B4-BE49-F238E27FC236}">
                  <a16:creationId xmlns:a16="http://schemas.microsoft.com/office/drawing/2014/main" id="{BD1F23B6-2099-0526-2319-905C6483F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  <a14:imgEffect>
                        <a14:sharpenSoften amount="-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8166">
              <a:off x="5333546" y="4392125"/>
              <a:ext cx="1212761" cy="128221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AD299C7C-9524-8BCB-D315-8661492DC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" b="108"/>
            <a:stretch/>
          </p:blipFill>
          <p:spPr>
            <a:xfrm rot="18900000">
              <a:off x="5346034" y="4724504"/>
              <a:ext cx="1203095" cy="51198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A99325-B17D-E8E1-C7D3-B977506AFE29}"/>
                </a:ext>
              </a:extLst>
            </p:cNvPr>
            <p:cNvGrpSpPr/>
            <p:nvPr/>
          </p:nvGrpSpPr>
          <p:grpSpPr>
            <a:xfrm rot="207306">
              <a:off x="6424830" y="3655411"/>
              <a:ext cx="1653416" cy="2282260"/>
              <a:chOff x="4268945" y="1110426"/>
              <a:chExt cx="2856320" cy="3942665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7D2F0B8-6B2E-1C93-7CA8-D5E781447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ghtScreen/>
                        </a14:imgEffect>
                        <a14:imgEffect>
                          <a14:sharpenSoften amount="-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00">
                <a:off x="4594293" y="2377174"/>
                <a:ext cx="2530972" cy="267591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6DC38D-A27E-3AD0-E22F-50ADA416356E}"/>
                  </a:ext>
                </a:extLst>
              </p:cNvPr>
              <p:cNvSpPr txBox="1"/>
              <p:nvPr/>
            </p:nvSpPr>
            <p:spPr>
              <a:xfrm rot="20612638">
                <a:off x="4687614" y="3133670"/>
                <a:ext cx="2079341" cy="512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28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Group D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14303AA-DA10-9950-4340-94468ACF7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8945" y="1110426"/>
                <a:ext cx="1533617" cy="2419230"/>
              </a:xfrm>
              <a:prstGeom prst="rect">
                <a:avLst/>
              </a:prstGeom>
            </p:spPr>
          </p:pic>
        </p:grp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322F006D-878D-6C4B-2540-A1E0B2840B82}"/>
              </a:ext>
            </a:extLst>
          </p:cNvPr>
          <p:cNvGrpSpPr/>
          <p:nvPr/>
        </p:nvGrpSpPr>
        <p:grpSpPr>
          <a:xfrm>
            <a:off x="2105942" y="1351564"/>
            <a:ext cx="2806976" cy="2287049"/>
            <a:chOff x="1687294" y="1316120"/>
            <a:chExt cx="2979053" cy="24272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C555B5-5974-3DA5-8115-A9B15AED80B5}"/>
                </a:ext>
              </a:extLst>
            </p:cNvPr>
            <p:cNvGrpSpPr/>
            <p:nvPr/>
          </p:nvGrpSpPr>
          <p:grpSpPr>
            <a:xfrm rot="1709383">
              <a:off x="1687294" y="1658436"/>
              <a:ext cx="1206432" cy="1452480"/>
              <a:chOff x="3104319" y="3700314"/>
              <a:chExt cx="2114356" cy="2545574"/>
            </a:xfrm>
          </p:grpSpPr>
          <p:grpSp>
            <p:nvGrpSpPr>
              <p:cNvPr id="41" name="Group 2">
                <a:extLst>
                  <a:ext uri="{FF2B5EF4-FFF2-40B4-BE49-F238E27FC236}">
                    <a16:creationId xmlns:a16="http://schemas.microsoft.com/office/drawing/2014/main" id="{D8F5CCDC-3270-B908-644E-F668638415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3104319" y="3700314"/>
                <a:ext cx="2114356" cy="2545574"/>
                <a:chOff x="0" y="0"/>
                <a:chExt cx="5466080" cy="6348730"/>
              </a:xfrm>
            </p:grpSpPr>
            <p:sp>
              <p:nvSpPr>
                <p:cNvPr id="43" name="Freeform 3">
                  <a:extLst>
                    <a:ext uri="{FF2B5EF4-FFF2-40B4-BE49-F238E27FC236}">
                      <a16:creationId xmlns:a16="http://schemas.microsoft.com/office/drawing/2014/main" id="{6BEE38B1-61B5-E1D8-EB32-9568AA0F3DD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43524C18-9936-69CE-ABCD-A25146E68A5E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7A07E5C9-68C0-222A-E494-E93D343EAD02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78522CD-BC55-6916-9059-DD9092250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" r="5094"/>
              <a:stretch/>
            </p:blipFill>
            <p:spPr>
              <a:xfrm rot="21158868">
                <a:off x="3180468" y="3784987"/>
                <a:ext cx="1952253" cy="2142658"/>
              </a:xfrm>
              <a:prstGeom prst="rect">
                <a:avLst/>
              </a:prstGeom>
            </p:spPr>
          </p:pic>
        </p:grp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B21358BC-2ABC-9B16-31ED-D0C815A65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7361">
              <a:off x="3244131" y="1681240"/>
              <a:ext cx="1422216" cy="1503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57F11B4-AB08-4559-76EB-18F846BB6F42}"/>
                </a:ext>
              </a:extLst>
            </p:cNvPr>
            <p:cNvSpPr txBox="1"/>
            <p:nvPr/>
          </p:nvSpPr>
          <p:spPr>
            <a:xfrm rot="20468380">
              <a:off x="3245095" y="2111164"/>
              <a:ext cx="1369843" cy="337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US" sz="2700" i="0" dirty="0">
                  <a:solidFill>
                    <a:srgbClr val="92D050"/>
                  </a:solidFill>
                  <a:latin typeface="Calibri" panose="020F0502020204030204" pitchFamily="34" charset="0"/>
                  <a:cs typeface="Calibri"/>
                </a:rPr>
                <a:t>Group A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2B5C80-57BA-A278-14FD-FB46F57A8F2F}"/>
                </a:ext>
              </a:extLst>
            </p:cNvPr>
            <p:cNvGrpSpPr/>
            <p:nvPr/>
          </p:nvGrpSpPr>
          <p:grpSpPr>
            <a:xfrm>
              <a:off x="2272557" y="2319736"/>
              <a:ext cx="1225426" cy="1423637"/>
              <a:chOff x="5068850" y="3735332"/>
              <a:chExt cx="2113865" cy="2455779"/>
            </a:xfrm>
          </p:grpSpPr>
          <p:grpSp>
            <p:nvGrpSpPr>
              <p:cNvPr id="47" name="Group 2">
                <a:extLst>
                  <a:ext uri="{FF2B5EF4-FFF2-40B4-BE49-F238E27FC236}">
                    <a16:creationId xmlns:a16="http://schemas.microsoft.com/office/drawing/2014/main" id="{30E8E9B5-2AB6-2F27-05F1-BC29AF8627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5068850" y="3735332"/>
                <a:ext cx="2113865" cy="2455779"/>
                <a:chOff x="1270" y="-3"/>
                <a:chExt cx="5464810" cy="6348733"/>
              </a:xfrm>
            </p:grpSpPr>
            <p:sp>
              <p:nvSpPr>
                <p:cNvPr id="49" name="Freeform 3">
                  <a:extLst>
                    <a:ext uri="{FF2B5EF4-FFF2-40B4-BE49-F238E27FC236}">
                      <a16:creationId xmlns:a16="http://schemas.microsoft.com/office/drawing/2014/main" id="{9C90B529-5235-01C7-CA3A-CAF2DA06AB8A}"/>
                    </a:ext>
                  </a:extLst>
                </p:cNvPr>
                <p:cNvSpPr/>
                <p:nvPr/>
              </p:nvSpPr>
              <p:spPr>
                <a:xfrm>
                  <a:off x="3046" y="-3"/>
                  <a:ext cx="5436363" cy="634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5">
                  <a:extLst>
                    <a:ext uri="{FF2B5EF4-FFF2-40B4-BE49-F238E27FC236}">
                      <a16:creationId xmlns:a16="http://schemas.microsoft.com/office/drawing/2014/main" id="{228106E2-8E00-68AB-0CEE-90BB0518ACB2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6">
                  <a:extLst>
                    <a:ext uri="{FF2B5EF4-FFF2-40B4-BE49-F238E27FC236}">
                      <a16:creationId xmlns:a16="http://schemas.microsoft.com/office/drawing/2014/main" id="{C3F9D8D7-FD1A-30AD-4B26-ED3C63D0A21A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A32201F-5213-EBFC-D1D7-D9C5EEA99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6" b="5016"/>
              <a:stretch/>
            </p:blipFill>
            <p:spPr>
              <a:xfrm rot="21200718">
                <a:off x="5146892" y="3846045"/>
                <a:ext cx="1894592" cy="1876198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8B2E7FE-9BC8-CAE4-BA23-B8F68C7B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8188" y="1316120"/>
              <a:ext cx="1038519" cy="1156794"/>
            </a:xfrm>
            <a:prstGeom prst="rect">
              <a:avLst/>
            </a:prstGeom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594110EC-543C-AAC9-FBBC-F8C24193B876}"/>
              </a:ext>
            </a:extLst>
          </p:cNvPr>
          <p:cNvGrpSpPr/>
          <p:nvPr/>
        </p:nvGrpSpPr>
        <p:grpSpPr>
          <a:xfrm>
            <a:off x="5983250" y="1351564"/>
            <a:ext cx="2315514" cy="1925992"/>
            <a:chOff x="5753357" y="1229942"/>
            <a:chExt cx="2579678" cy="214571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AEAEBFB-DFC9-E606-B81B-70D4BF1E8D60}"/>
                </a:ext>
              </a:extLst>
            </p:cNvPr>
            <p:cNvGrpSpPr/>
            <p:nvPr/>
          </p:nvGrpSpPr>
          <p:grpSpPr>
            <a:xfrm rot="21287782">
              <a:off x="7027436" y="1752105"/>
              <a:ext cx="1305599" cy="1571872"/>
              <a:chOff x="3104319" y="3700314"/>
              <a:chExt cx="2114356" cy="2545574"/>
            </a:xfrm>
          </p:grpSpPr>
          <p:grpSp>
            <p:nvGrpSpPr>
              <p:cNvPr id="58" name="Group 2">
                <a:extLst>
                  <a:ext uri="{FF2B5EF4-FFF2-40B4-BE49-F238E27FC236}">
                    <a16:creationId xmlns:a16="http://schemas.microsoft.com/office/drawing/2014/main" id="{27D2EC10-7D25-A0C8-BFE0-36D575CFEB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3104319" y="3700314"/>
                <a:ext cx="2114356" cy="2545574"/>
                <a:chOff x="0" y="0"/>
                <a:chExt cx="5466080" cy="6348730"/>
              </a:xfrm>
            </p:grpSpPr>
            <p:sp>
              <p:nvSpPr>
                <p:cNvPr id="60" name="Freeform 3">
                  <a:extLst>
                    <a:ext uri="{FF2B5EF4-FFF2-40B4-BE49-F238E27FC236}">
                      <a16:creationId xmlns:a16="http://schemas.microsoft.com/office/drawing/2014/main" id="{1D7BDB1F-F1E0-1C36-6D07-AF55ED586DB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">
                  <a:extLst>
                    <a:ext uri="{FF2B5EF4-FFF2-40B4-BE49-F238E27FC236}">
                      <a16:creationId xmlns:a16="http://schemas.microsoft.com/office/drawing/2014/main" id="{2AEC3EF4-6F8D-B2E9-2041-BDE7A42FDE87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6">
                  <a:extLst>
                    <a:ext uri="{FF2B5EF4-FFF2-40B4-BE49-F238E27FC236}">
                      <a16:creationId xmlns:a16="http://schemas.microsoft.com/office/drawing/2014/main" id="{504CC5DC-A6BB-6905-4357-0A0BCCF2E8D1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578856B-426F-C867-93E6-89FA26C39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" r="5094"/>
              <a:stretch/>
            </p:blipFill>
            <p:spPr>
              <a:xfrm rot="21158868">
                <a:off x="3180468" y="3784987"/>
                <a:ext cx="1952253" cy="2142658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140B739-BF77-5102-3BE7-124082B2629E}"/>
                </a:ext>
              </a:extLst>
            </p:cNvPr>
            <p:cNvGrpSpPr/>
            <p:nvPr/>
          </p:nvGrpSpPr>
          <p:grpSpPr>
            <a:xfrm>
              <a:off x="5753357" y="1229942"/>
              <a:ext cx="2095634" cy="2145718"/>
              <a:chOff x="1339608" y="1484256"/>
              <a:chExt cx="2717009" cy="2781944"/>
            </a:xfrm>
          </p:grpSpPr>
          <p:pic>
            <p:nvPicPr>
              <p:cNvPr id="1024" name="Picture 2">
                <a:extLst>
                  <a:ext uri="{FF2B5EF4-FFF2-40B4-BE49-F238E27FC236}">
                    <a16:creationId xmlns:a16="http://schemas.microsoft.com/office/drawing/2014/main" id="{2224CDD7-C17B-B899-6F91-6CEE4C4C27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">
                <a:off x="1339608" y="2268959"/>
                <a:ext cx="1889056" cy="199724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7D2A40B6-7F0B-1BEA-4F5B-37BD87136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8315" y="1484256"/>
                <a:ext cx="1768302" cy="1768302"/>
              </a:xfrm>
              <a:prstGeom prst="rect">
                <a:avLst/>
              </a:prstGeom>
            </p:spPr>
          </p:pic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8B9A1315-3D6B-6226-8E81-AF2E5154DC8B}"/>
                  </a:ext>
                </a:extLst>
              </p:cNvPr>
              <p:cNvSpPr txBox="1"/>
              <p:nvPr/>
            </p:nvSpPr>
            <p:spPr>
              <a:xfrm rot="812638">
                <a:off x="1440135" y="2995761"/>
                <a:ext cx="1721058" cy="406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i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/>
                  </a:rPr>
                  <a:t>Group 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150" y="1286875"/>
            <a:ext cx="8237538" cy="3323987"/>
          </a:xfrm>
        </p:spPr>
        <p:txBody>
          <a:bodyPr/>
          <a:lstStyle/>
          <a:p>
            <a:r>
              <a:rPr lang="en-AU" sz="4000" dirty="0"/>
              <a:t>Music can be performed for an audience.</a:t>
            </a:r>
          </a:p>
          <a:p>
            <a:endParaRPr lang="en-AU" sz="2000" dirty="0"/>
          </a:p>
          <a:p>
            <a:endParaRPr lang="en-AU" sz="2000" dirty="0"/>
          </a:p>
          <a:p>
            <a:r>
              <a:rPr lang="en-AU" sz="4000" dirty="0"/>
              <a:t>Musicians practise slowly, repeating small sections and listening to others as they sing and play.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29" t="-47848" r="-24610" b="-2724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8006" r="-76784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55432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" y="152769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8777" t="17830" r="21040" b="37034"/>
          <a:stretch>
            <a:fillRect/>
          </a:stretch>
        </p:blipFill>
        <p:spPr>
          <a:xfrm>
            <a:off x="-420346" y="-90746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24869" y="1309672"/>
            <a:ext cx="4583318" cy="4632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It helps to 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practise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 music in small _________.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An audience is: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person who writes the music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person who plays the music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people who listen to the music being performed.</a:t>
            </a:r>
            <a:endParaRPr lang="en-US" sz="2000" i="0" noProof="0" dirty="0">
              <a:solidFill>
                <a:srgbClr val="181818"/>
              </a:solidFill>
              <a:latin typeface="Calibri" panose="020F0502020204030204"/>
              <a:cs typeface="+mn-cs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Musicians need to l______ to others as they sing and play.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13731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1693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time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95588" y="2126969"/>
            <a:ext cx="146304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groups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917004" y="4548202"/>
            <a:ext cx="1400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isten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1353517">
              <a:off x="2761738" y="2065657"/>
              <a:ext cx="1125173" cy="55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1353517">
                <a:off x="2747345" y="2051266"/>
                <a:ext cx="1153239" cy="584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1574" y="3590948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11138272">
                <a:off x="2957180" y="3576565"/>
                <a:ext cx="452332" cy="484363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943418" y="1584680"/>
            <a:ext cx="17438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sections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6354 0.215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54 0.21551 C -0.21284 0.21598 -0.25312 0.19468 -0.25312 0.16852 C -0.25312 0.1426 -0.2125 0.12153 -0.16354 0.1213 C -0.11406 0.1213 -0.07396 0.1426 -0.07396 0.16852 C -0.07396 0.19468 -0.11406 0.21551 -0.16354 0.21551 Z " pathEditMode="relative" rAng="10800000" ptsTypes="AAA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55 0.21504 L -0.33941 0.0861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08611 L -0.0059 0.090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9028 C -0.01181 0.09028 -0.11424 0.33218 -0.11771 0.33311 L -0.12691 0.33311 L -0.21806 0.33311 C -0.22396 0.33218 -0.22969 0.33218 -0.23629 0.33218 C -0.2724 0.33033 -0.30591 0.33033 -0.34358 0.33033 L -0.40851 0.33056 C -0.42014 0.33056 -0.42657 0.33218 -0.43803 0.33311 C -0.4448 0.33218 -0.47171 0.33311 -0.48681 0.33056 C -0.48837 0.33056 -0.48993 0.33033 -0.49063 0.33033 C -0.49393 0.33033 -0.49723 0.33033 -0.49983 0.33056 C -0.50139 0.33056 -0.50243 0.33218 -0.50382 0.33311 L -0.5073 0.33311 C -0.50868 0.33426 -0.51042 0.33449 -0.51146 0.33449 C -0.51285 0.33611 -0.51528 0.33611 -0.51702 0.33611 C -0.51771 0.33611 -0.51858 0.33611 -0.52014 0.33866 C -0.52778 0.33611 -0.53594 0.33681 -0.54341 0.33611 C -0.54566 0.33611 -0.54671 0.33449 -0.5474 0.33426 C -0.54809 0.33311 -0.54809 0.33218 -0.54809 0.33056 L -0.54809 0.31574 C -0.5474 0.31482 -0.54671 0.31412 -0.54671 0.31389 C -0.54566 0.31227 -0.54601 0.31111 -0.54514 0.30949 C -0.5448 0.30926 -0.54341 0.30811 -0.54254 0.30718 C -0.53907 0.30463 -0.53334 0.3 -0.52848 0.29815 C -0.52622 0.29792 -0.52587 0.29723 -0.52362 0.29699 C -0.52136 0.29561 -0.52101 0.29537 -0.51858 0.29445 C -0.51285 0.29167 -0.51042 0.29074 -0.50469 0.28982 C -0.50209 0.28912 -0.49879 0.28912 -0.49723 0.28912 C -0.49393 0.28912 -0.4915 0.28912 -0.48993 0.28982 C -0.4882 0.28982 -0.48577 0.28982 -0.4849 0.29074 C -0.48316 0.29167 -0.48195 0.29375 -0.4816 0.29445 C -0.48004 0.29561 -0.47865 0.29792 -0.47743 0.3 C -0.47743 0.30116 -0.47674 0.30278 -0.47587 0.30371 C -0.47743 0.30672 -0.47743 0.30996 -0.47865 0.31389 C -0.47865 0.31412 -0.48073 0.31482 -0.4816 0.31574 C -0.48195 0.3169 -0.48264 0.31852 -0.48334 0.31852 C -0.48507 0.32153 -0.48681 0.32223 -0.48837 0.32385 C -0.48907 0.32408 -0.48993 0.32593 -0.49063 0.32755 C -0.49237 0.3294 -0.49393 0.33033 -0.49723 0.33311 C -0.49723 0.33334 -0.49792 0.33311 -0.49879 0.33426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18" y="1240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878 0.33426 L -3.61111E-6 4.07407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0139 0.5761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9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75 0.57431 L -0.40139 0.5761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57477 L -3.05556E-6 -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462 0.7527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61 0.75278 L -0.34791 0.7416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4653 L 0.00764 -0.0062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3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29" t="-47848" r="-24610" b="-2724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8006" r="-76784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55432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" y="152769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8777" t="17830" r="21040" b="37034"/>
          <a:stretch>
            <a:fillRect/>
          </a:stretch>
        </p:blipFill>
        <p:spPr>
          <a:xfrm>
            <a:off x="-420346" y="-90746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24869" y="1309672"/>
            <a:ext cx="4583318" cy="43242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Musicians make __________ music in different countries.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Musicians perform their music to an: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audience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interviewer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teacher.</a:t>
            </a:r>
            <a:endParaRPr lang="en-US" sz="2000" i="0" noProof="0" dirty="0">
              <a:solidFill>
                <a:srgbClr val="181818"/>
              </a:solidFill>
              <a:latin typeface="Calibri" panose="020F0502020204030204"/>
              <a:cs typeface="+mn-cs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To have a great performance, it takes p________.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13731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same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1693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95588" y="2126969"/>
            <a:ext cx="146304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different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25923" y="4579059"/>
            <a:ext cx="1400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ractise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1353517">
              <a:off x="5813230" y="2037446"/>
              <a:ext cx="1125173" cy="55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1353517">
                <a:off x="5798837" y="2023055"/>
                <a:ext cx="1153239" cy="584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29414" y="2960689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11138272">
                <a:off x="2915020" y="2946306"/>
                <a:ext cx="452332" cy="484363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595173" y="1285038"/>
            <a:ext cx="17438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different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4F20A-A810-62B5-A2AE-55220507362B}"/>
              </a:ext>
            </a:extLst>
          </p:cNvPr>
          <p:cNvSpPr txBox="1"/>
          <p:nvPr/>
        </p:nvSpPr>
        <p:spPr>
          <a:xfrm rot="21415721">
            <a:off x="2322586" y="85294"/>
            <a:ext cx="23712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 We Learnt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64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8F5C32-07BF-A84B-D219-10AAD92A02AC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355BA-B222-2818-0543-2C04B802A4B4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BA744-44E9-F700-A125-6214FA9582FC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315051" cy="111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Musicians practice by: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233CC-0FE8-9EED-D0BF-7B8044D8FB51}"/>
              </a:ext>
            </a:extLst>
          </p:cNvPr>
          <p:cNvSpPr txBox="1"/>
          <p:nvPr/>
        </p:nvSpPr>
        <p:spPr>
          <a:xfrm>
            <a:off x="-1992086" y="33963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3" name="Graphic 13" descr="Badge 1 with solid fill">
            <a:extLst>
              <a:ext uri="{FF2B5EF4-FFF2-40B4-BE49-F238E27FC236}">
                <a16:creationId xmlns:a16="http://schemas.microsoft.com/office/drawing/2014/main" id="{EB39B50C-13DC-2E9C-133E-D7A634726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0574" y="2343575"/>
            <a:ext cx="926513" cy="92651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D9390D-89F0-0A0C-25FF-7E0263045151}"/>
              </a:ext>
            </a:extLst>
          </p:cNvPr>
          <p:cNvGrpSpPr/>
          <p:nvPr/>
        </p:nvGrpSpPr>
        <p:grpSpPr>
          <a:xfrm>
            <a:off x="640574" y="4374485"/>
            <a:ext cx="7368085" cy="940604"/>
            <a:chOff x="9563861" y="2233815"/>
            <a:chExt cx="7368085" cy="94060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F657C4-0FD8-0477-AD26-E5B4C7F0E4A5}"/>
                </a:ext>
              </a:extLst>
            </p:cNvPr>
            <p:cNvSpPr txBox="1"/>
            <p:nvPr/>
          </p:nvSpPr>
          <p:spPr>
            <a:xfrm>
              <a:off x="10658900" y="2233815"/>
              <a:ext cx="6273046" cy="473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0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singing and playing the music once</a:t>
              </a:r>
            </a:p>
          </p:txBody>
        </p:sp>
        <p:pic>
          <p:nvPicPr>
            <p:cNvPr id="16" name="Graphic 10" descr="Badge with solid fill">
              <a:extLst>
                <a:ext uri="{FF2B5EF4-FFF2-40B4-BE49-F238E27FC236}">
                  <a16:creationId xmlns:a16="http://schemas.microsoft.com/office/drawing/2014/main" id="{AC734E07-8B42-3B1F-40B7-E4C4132B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563861" y="2247906"/>
              <a:ext cx="926513" cy="926513"/>
            </a:xfrm>
            <a:prstGeom prst="rect">
              <a:avLst/>
            </a:prstGeom>
          </p:spPr>
        </p:pic>
      </p:grpSp>
      <p:pic>
        <p:nvPicPr>
          <p:cNvPr id="17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1614D5FC-02E6-8244-CF17-ABFB08B36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722.0899"/>
                  <p14:fade in="25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8703" y="6168172"/>
            <a:ext cx="513297" cy="5132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C5E000-23D6-0CEE-311A-82F47B8771E5}"/>
              </a:ext>
            </a:extLst>
          </p:cNvPr>
          <p:cNvSpPr/>
          <p:nvPr/>
        </p:nvSpPr>
        <p:spPr>
          <a:xfrm>
            <a:off x="3868013" y="6159460"/>
            <a:ext cx="902677" cy="539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9" name="koto-traditional-japanese-music-264711">
            <a:hlinkClick r:id="" action="ppaction://media"/>
            <a:extLst>
              <a:ext uri="{FF2B5EF4-FFF2-40B4-BE49-F238E27FC236}">
                <a16:creationId xmlns:a16="http://schemas.microsoft.com/office/drawing/2014/main" id="{35137029-521D-81C7-6654-5582CC4606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8973.5088"/>
                  <p14:fade out="2250"/>
                </p14:media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4148580" y="5902325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B99F9A-88A2-0746-7A2A-DABE6714FA50}"/>
              </a:ext>
            </a:extLst>
          </p:cNvPr>
          <p:cNvSpPr txBox="1"/>
          <p:nvPr/>
        </p:nvSpPr>
        <p:spPr>
          <a:xfrm>
            <a:off x="1643733" y="2343575"/>
            <a:ext cx="676486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singing and playing slowly, repeating the same section and listening to others</a:t>
            </a:r>
          </a:p>
        </p:txBody>
      </p:sp>
    </p:spTree>
    <p:extLst>
      <p:ext uri="{BB962C8B-B14F-4D97-AF65-F5344CB8AC3E}">
        <p14:creationId xmlns:p14="http://schemas.microsoft.com/office/powerpoint/2010/main" val="4816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477328"/>
          </a:xfrm>
        </p:spPr>
        <p:txBody>
          <a:bodyPr/>
          <a:lstStyle/>
          <a:p>
            <a:r>
              <a:rPr lang="en-AU" dirty="0"/>
              <a:t>In this lesson, we will perform music as a group for an audience.</a:t>
            </a:r>
          </a:p>
        </p:txBody>
      </p:sp>
      <p:pic>
        <p:nvPicPr>
          <p:cNvPr id="3" name="Picture 2" descr="A group of children singing in a classroom&#10;&#10;AI-generated content may be incorrect.">
            <a:extLst>
              <a:ext uri="{FF2B5EF4-FFF2-40B4-BE49-F238E27FC236}">
                <a16:creationId xmlns:a16="http://schemas.microsoft.com/office/drawing/2014/main" id="{BBF93DE3-A7B3-E19B-8745-FEA912F4E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99" y="3429000"/>
            <a:ext cx="4304002" cy="28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4"/>
            <a:ext cx="8237538" cy="4284250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b="0" i="0" dirty="0"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81818"/>
                </a:solidFill>
                <a:effectLst/>
              </a:rPr>
              <a:t>                 music for an audience</a:t>
            </a:r>
            <a:endParaRPr lang="en-US" b="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          </a:t>
            </a: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music in a group.</a:t>
            </a:r>
          </a:p>
          <a:p>
            <a:pPr algn="l" rtl="0" fontAlgn="base"/>
            <a:r>
              <a:rPr lang="en-US" b="0" i="0" dirty="0">
                <a:effectLst/>
              </a:rPr>
              <a:t>​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C2C31-4175-2C42-B6C1-5C47A2D2EC4D}"/>
              </a:ext>
            </a:extLst>
          </p:cNvPr>
          <p:cNvSpPr txBox="1"/>
          <p:nvPr/>
        </p:nvSpPr>
        <p:spPr>
          <a:xfrm>
            <a:off x="717848" y="2099409"/>
            <a:ext cx="2509446" cy="5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perform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D0683-03D4-0809-4BD6-C69374D8DE6D}"/>
              </a:ext>
            </a:extLst>
          </p:cNvPr>
          <p:cNvSpPr txBox="1"/>
          <p:nvPr/>
        </p:nvSpPr>
        <p:spPr>
          <a:xfrm>
            <a:off x="731295" y="2985068"/>
            <a:ext cx="2509446" cy="5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play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87C16D-DC7F-47BD-20A6-3EB975F5F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b="7824"/>
          <a:stretch/>
        </p:blipFill>
        <p:spPr>
          <a:xfrm>
            <a:off x="2873931" y="3870727"/>
            <a:ext cx="3396138" cy="2491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ADF98-BFA3-079D-A108-57BDFE0DECFF}"/>
              </a:ext>
            </a:extLst>
          </p:cNvPr>
          <p:cNvSpPr txBox="1"/>
          <p:nvPr/>
        </p:nvSpPr>
        <p:spPr>
          <a:xfrm>
            <a:off x="1573942" y="3120899"/>
            <a:ext cx="6462245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noProof="0" dirty="0">
                <a:solidFill>
                  <a:prstClr val="black"/>
                </a:solidFill>
                <a:latin typeface="Calibri" panose="020F0502020204030204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1995B-E742-063F-4B95-603D1FAF9DB1}"/>
              </a:ext>
            </a:extLst>
          </p:cNvPr>
          <p:cNvSpPr txBox="1"/>
          <p:nvPr/>
        </p:nvSpPr>
        <p:spPr>
          <a:xfrm>
            <a:off x="1682075" y="2247752"/>
            <a:ext cx="6462245" cy="30469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noProof="0" dirty="0">
                <a:solidFill>
                  <a:prstClr val="black"/>
                </a:solidFill>
                <a:latin typeface="Calibri" panose="020F0502020204030204"/>
              </a:rPr>
              <a:t>Perform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present something you have practised in front of others.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nging with a person playing guitar&#10;&#10;AI-generated content may be incorrect.">
            <a:extLst>
              <a:ext uri="{FF2B5EF4-FFF2-40B4-BE49-F238E27FC236}">
                <a16:creationId xmlns:a16="http://schemas.microsoft.com/office/drawing/2014/main" id="{C28758A4-20E9-742D-2002-9590EC30F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14" y="1268413"/>
            <a:ext cx="6752771" cy="5040312"/>
          </a:xfrm>
          <a:prstGeom prst="rect">
            <a:avLst/>
          </a:prstGeom>
        </p:spPr>
      </p:pic>
      <p:pic>
        <p:nvPicPr>
          <p:cNvPr id="6" name="Picture 5" descr="A person and child playing drums&#10;&#10;AI-generated content may be incorrect.">
            <a:extLst>
              <a:ext uri="{FF2B5EF4-FFF2-40B4-BE49-F238E27FC236}">
                <a16:creationId xmlns:a16="http://schemas.microsoft.com/office/drawing/2014/main" id="{0CD0AF22-DF8E-373E-D1FD-BF54F59BF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2" y="1268413"/>
            <a:ext cx="7573994" cy="5040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760E9-5144-5A52-2508-B01AD075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02" y="1268413"/>
            <a:ext cx="7606224" cy="5040312"/>
          </a:xfrm>
          <a:prstGeom prst="rect">
            <a:avLst/>
          </a:prstGeom>
        </p:spPr>
      </p:pic>
      <p:pic>
        <p:nvPicPr>
          <p:cNvPr id="12" name="Picture 11" descr="A orchestra performing in a large room&#10;&#10;AI-generated content may be incorrect.">
            <a:extLst>
              <a:ext uri="{FF2B5EF4-FFF2-40B4-BE49-F238E27FC236}">
                <a16:creationId xmlns:a16="http://schemas.microsoft.com/office/drawing/2014/main" id="{7C6FF009-F21B-DB3E-27DE-5593C14A5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1" y="1268413"/>
            <a:ext cx="7349225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1929-F62E-543C-4B1F-959B2FF6C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751C9-A3E5-1243-69F8-B3105D42F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b="7824"/>
          <a:stretch/>
        </p:blipFill>
        <p:spPr>
          <a:xfrm>
            <a:off x="1242469" y="1285865"/>
            <a:ext cx="6846693" cy="50228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8E280-9057-216A-4C24-13BE06AD61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Practicing for a Performance</a:t>
            </a:r>
          </a:p>
          <a:p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4D77A8-D3BB-5370-25BD-E539F1133A9D}"/>
              </a:ext>
            </a:extLst>
          </p:cNvPr>
          <p:cNvGrpSpPr/>
          <p:nvPr/>
        </p:nvGrpSpPr>
        <p:grpSpPr>
          <a:xfrm>
            <a:off x="1242469" y="1293585"/>
            <a:ext cx="7435867" cy="1184526"/>
            <a:chOff x="833923" y="1326413"/>
            <a:chExt cx="7435867" cy="1184526"/>
          </a:xfrm>
        </p:grpSpPr>
        <p:pic>
          <p:nvPicPr>
            <p:cNvPr id="8" name="Graphic 7" descr="Music note with solid fill">
              <a:extLst>
                <a:ext uri="{FF2B5EF4-FFF2-40B4-BE49-F238E27FC236}">
                  <a16:creationId xmlns:a16="http://schemas.microsoft.com/office/drawing/2014/main" id="{35FF3AD5-7A32-0EFF-E41D-C6127D5C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3923" y="1326413"/>
              <a:ext cx="1092094" cy="114733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152217-49CC-B6B6-D296-A908C89DFEA8}"/>
                </a:ext>
              </a:extLst>
            </p:cNvPr>
            <p:cNvSpPr txBox="1"/>
            <p:nvPr/>
          </p:nvSpPr>
          <p:spPr>
            <a:xfrm>
              <a:off x="2377439" y="1608252"/>
              <a:ext cx="5892351" cy="9026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Practice small sections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D35CC-FF4B-EE32-4EE0-3823C1ED8E8B}"/>
              </a:ext>
            </a:extLst>
          </p:cNvPr>
          <p:cNvGrpSpPr/>
          <p:nvPr/>
        </p:nvGrpSpPr>
        <p:grpSpPr>
          <a:xfrm>
            <a:off x="1167732" y="2533339"/>
            <a:ext cx="6996516" cy="1237957"/>
            <a:chOff x="759183" y="3005496"/>
            <a:chExt cx="6996516" cy="1237957"/>
          </a:xfrm>
        </p:grpSpPr>
        <p:pic>
          <p:nvPicPr>
            <p:cNvPr id="3" name="Graphic 2" descr="Turtle outline">
              <a:extLst>
                <a:ext uri="{FF2B5EF4-FFF2-40B4-BE49-F238E27FC236}">
                  <a16:creationId xmlns:a16="http://schemas.microsoft.com/office/drawing/2014/main" id="{27C6CFC0-6788-8B15-A422-D815CAB2C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9183" y="3005496"/>
              <a:ext cx="1237957" cy="123795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FCA414-BF2A-9BE2-2420-C4B2BA5C83D1}"/>
                </a:ext>
              </a:extLst>
            </p:cNvPr>
            <p:cNvSpPr txBox="1"/>
            <p:nvPr/>
          </p:nvSpPr>
          <p:spPr>
            <a:xfrm>
              <a:off x="2377438" y="3136157"/>
              <a:ext cx="5378261" cy="9026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Practice slowly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A0ECB3-78D5-B46C-A9F4-D796DCBDE7FE}"/>
              </a:ext>
            </a:extLst>
          </p:cNvPr>
          <p:cNvGrpSpPr/>
          <p:nvPr/>
        </p:nvGrpSpPr>
        <p:grpSpPr>
          <a:xfrm>
            <a:off x="1167732" y="3756032"/>
            <a:ext cx="6996513" cy="1092094"/>
            <a:chOff x="778358" y="3895197"/>
            <a:chExt cx="6996513" cy="1092094"/>
          </a:xfrm>
        </p:grpSpPr>
        <p:pic>
          <p:nvPicPr>
            <p:cNvPr id="5" name="Graphic 4" descr="Repeat with solid fill">
              <a:extLst>
                <a:ext uri="{FF2B5EF4-FFF2-40B4-BE49-F238E27FC236}">
                  <a16:creationId xmlns:a16="http://schemas.microsoft.com/office/drawing/2014/main" id="{B439A8D3-9850-4480-A207-660BF594F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8358" y="3895197"/>
              <a:ext cx="1092094" cy="109209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49A2D1-AF7C-9A38-BE83-DE4163887E33}"/>
                </a:ext>
              </a:extLst>
            </p:cNvPr>
            <p:cNvSpPr txBox="1"/>
            <p:nvPr/>
          </p:nvSpPr>
          <p:spPr>
            <a:xfrm>
              <a:off x="2396610" y="3989901"/>
              <a:ext cx="5378261" cy="9026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Repeat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102F6CE-5CE4-FEAD-B580-D711BC741575}"/>
              </a:ext>
            </a:extLst>
          </p:cNvPr>
          <p:cNvGrpSpPr/>
          <p:nvPr/>
        </p:nvGrpSpPr>
        <p:grpSpPr>
          <a:xfrm>
            <a:off x="1167732" y="5060063"/>
            <a:ext cx="6996514" cy="1092094"/>
            <a:chOff x="759183" y="5156315"/>
            <a:chExt cx="6996514" cy="1092094"/>
          </a:xfrm>
        </p:grpSpPr>
        <p:pic>
          <p:nvPicPr>
            <p:cNvPr id="10" name="Graphic 9" descr="Ear with solid fill">
              <a:extLst>
                <a:ext uri="{FF2B5EF4-FFF2-40B4-BE49-F238E27FC236}">
                  <a16:creationId xmlns:a16="http://schemas.microsoft.com/office/drawing/2014/main" id="{AEE3F014-1AD0-0978-D8F5-669289103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9183" y="5156315"/>
              <a:ext cx="1092094" cy="10920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98C4FE-F61D-2C7C-F22D-10BC0FE7562C}"/>
                </a:ext>
              </a:extLst>
            </p:cNvPr>
            <p:cNvSpPr txBox="1"/>
            <p:nvPr/>
          </p:nvSpPr>
          <p:spPr>
            <a:xfrm>
              <a:off x="2377436" y="5246430"/>
              <a:ext cx="5378261" cy="9026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Listen to others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6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B486-E187-A106-CE95-1F2B831B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FCEB63D5-5C77-3748-AC36-CD94E1A33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"/>
          <a:stretch/>
        </p:blipFill>
        <p:spPr>
          <a:xfrm>
            <a:off x="431800" y="1268413"/>
            <a:ext cx="8247062" cy="50403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CB0C-02EF-6321-2AF6-71A280406F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Practice Music in Groups</a:t>
            </a:r>
            <a:endParaRPr lang="en-US" dirty="0"/>
          </a:p>
          <a:p>
            <a:endParaRPr lang="en-US" dirty="0"/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34EBE60A-EB1F-4788-A608-5D17F1EBE3E7}"/>
              </a:ext>
            </a:extLst>
          </p:cNvPr>
          <p:cNvGrpSpPr/>
          <p:nvPr/>
        </p:nvGrpSpPr>
        <p:grpSpPr>
          <a:xfrm>
            <a:off x="1759053" y="3879578"/>
            <a:ext cx="2941039" cy="1954060"/>
            <a:chOff x="1589581" y="3795257"/>
            <a:chExt cx="3160743" cy="2100034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E1BB02E9-E806-03CD-7C21-C433D9BDA961}"/>
                </a:ext>
              </a:extLst>
            </p:cNvPr>
            <p:cNvGrpSpPr/>
            <p:nvPr/>
          </p:nvGrpSpPr>
          <p:grpSpPr>
            <a:xfrm rot="325082">
              <a:off x="3212982" y="4269907"/>
              <a:ext cx="1537342" cy="1625384"/>
              <a:chOff x="3524441" y="4127740"/>
              <a:chExt cx="1665043" cy="1760398"/>
            </a:xfrm>
          </p:grpSpPr>
          <p:pic>
            <p:nvPicPr>
              <p:cNvPr id="1029" name="Picture 2">
                <a:extLst>
                  <a:ext uri="{FF2B5EF4-FFF2-40B4-BE49-F238E27FC236}">
                    <a16:creationId xmlns:a16="http://schemas.microsoft.com/office/drawing/2014/main" id="{6F6E86BC-0D9A-283F-8736-43A070FCE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ghtScreen/>
                        </a14:imgEffect>
                        <a14:imgEffect>
                          <a14:sharpenSoften amount="-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00">
                <a:off x="3524441" y="4127740"/>
                <a:ext cx="1665043" cy="176039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1029" descr="A pair of maracas with wood handles&#10;&#10;AI-generated content may be incorrect.">
                <a:extLst>
                  <a:ext uri="{FF2B5EF4-FFF2-40B4-BE49-F238E27FC236}">
                    <a16:creationId xmlns:a16="http://schemas.microsoft.com/office/drawing/2014/main" id="{CF5500A4-1686-A174-A3B9-7BA5ACAEC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75269">
                <a:off x="3863182" y="4915634"/>
                <a:ext cx="370312" cy="454043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B015FDD2-4255-9E46-61D2-8789C011B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1"/>
              <a:stretch>
                <a:fillRect/>
              </a:stretch>
            </p:blipFill>
            <p:spPr>
              <a:xfrm rot="20700000">
                <a:off x="4391200" y="4572196"/>
                <a:ext cx="521324" cy="819833"/>
              </a:xfrm>
              <a:prstGeom prst="rect">
                <a:avLst/>
              </a:prstGeom>
            </p:spPr>
          </p:pic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EC17BB15-0274-03DD-CE7E-8BDAC5897864}"/>
                </a:ext>
              </a:extLst>
            </p:cNvPr>
            <p:cNvGrpSpPr/>
            <p:nvPr/>
          </p:nvGrpSpPr>
          <p:grpSpPr>
            <a:xfrm rot="325082">
              <a:off x="1589581" y="3795257"/>
              <a:ext cx="1888889" cy="2034116"/>
              <a:chOff x="2225342" y="3434616"/>
              <a:chExt cx="2490489" cy="268196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9D9547C3-4E61-FC69-72E7-158B79981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86846" flipH="1">
                <a:off x="2483242" y="4506299"/>
                <a:ext cx="1780935" cy="161028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BA02DD-FE50-5310-FC8E-D5794D86E5D5}"/>
                  </a:ext>
                </a:extLst>
              </p:cNvPr>
              <p:cNvSpPr txBox="1"/>
              <p:nvPr/>
            </p:nvSpPr>
            <p:spPr>
              <a:xfrm rot="510348">
                <a:off x="2225342" y="4989385"/>
                <a:ext cx="2189407" cy="5398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2700" i="0" dirty="0">
                    <a:solidFill>
                      <a:srgbClr val="E9BA20"/>
                    </a:solidFill>
                    <a:latin typeface="Calibri" panose="020F0502020204030204" pitchFamily="34" charset="0"/>
                    <a:cs typeface="Calibri"/>
                  </a:rPr>
                  <a:t>Group C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E58D645-7F2A-41AA-24EB-8DCBE2362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71375">
                <a:off x="3583110" y="3434616"/>
                <a:ext cx="1132721" cy="1695065"/>
              </a:xfrm>
              <a:prstGeom prst="rect">
                <a:avLst/>
              </a:prstGeom>
            </p:spPr>
          </p:pic>
        </p:grp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045BA624-715F-50DB-82FC-01F83582F0C5}"/>
              </a:ext>
            </a:extLst>
          </p:cNvPr>
          <p:cNvGrpSpPr/>
          <p:nvPr/>
        </p:nvGrpSpPr>
        <p:grpSpPr>
          <a:xfrm>
            <a:off x="5711919" y="3753349"/>
            <a:ext cx="2476954" cy="2059625"/>
            <a:chOff x="5333546" y="3655411"/>
            <a:chExt cx="2744700" cy="2282260"/>
          </a:xfrm>
        </p:grpSpPr>
        <p:pic>
          <p:nvPicPr>
            <p:cNvPr id="1034" name="Picture 2">
              <a:extLst>
                <a:ext uri="{FF2B5EF4-FFF2-40B4-BE49-F238E27FC236}">
                  <a16:creationId xmlns:a16="http://schemas.microsoft.com/office/drawing/2014/main" id="{DE91C59A-01FB-763F-B627-C42C2B546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  <a14:imgEffect>
                        <a14:sharpenSoften amount="-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8166">
              <a:off x="5333546" y="4392125"/>
              <a:ext cx="1212761" cy="128221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782F4FB6-2EB0-F512-EEF6-C3E3114D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" b="108"/>
            <a:stretch/>
          </p:blipFill>
          <p:spPr>
            <a:xfrm rot="18900000">
              <a:off x="5346034" y="4724504"/>
              <a:ext cx="1203095" cy="51198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B86037E-E6DC-7F3D-2F19-228D5FDDEACF}"/>
                </a:ext>
              </a:extLst>
            </p:cNvPr>
            <p:cNvGrpSpPr/>
            <p:nvPr/>
          </p:nvGrpSpPr>
          <p:grpSpPr>
            <a:xfrm rot="207306">
              <a:off x="6424830" y="3655411"/>
              <a:ext cx="1653416" cy="2282260"/>
              <a:chOff x="4268945" y="1110426"/>
              <a:chExt cx="2856320" cy="3942665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E6F13B7D-BB7F-F484-D74F-EE0529543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ghtScreen/>
                        </a14:imgEffect>
                        <a14:imgEffect>
                          <a14:sharpenSoften amount="-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00">
                <a:off x="4594293" y="2377174"/>
                <a:ext cx="2530972" cy="267591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0C7E17F-FBE8-80E0-7CE0-6955D0260D86}"/>
                  </a:ext>
                </a:extLst>
              </p:cNvPr>
              <p:cNvSpPr txBox="1"/>
              <p:nvPr/>
            </p:nvSpPr>
            <p:spPr>
              <a:xfrm rot="20612638">
                <a:off x="4687614" y="3133670"/>
                <a:ext cx="2079341" cy="512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28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Group D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E82CC39-1EB2-7032-6830-42311349C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8945" y="1110426"/>
                <a:ext cx="1533617" cy="2419230"/>
              </a:xfrm>
              <a:prstGeom prst="rect">
                <a:avLst/>
              </a:prstGeom>
            </p:spPr>
          </p:pic>
        </p:grp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CD8F2608-ACF6-76F8-BEBF-F14AB15FD407}"/>
              </a:ext>
            </a:extLst>
          </p:cNvPr>
          <p:cNvGrpSpPr/>
          <p:nvPr/>
        </p:nvGrpSpPr>
        <p:grpSpPr>
          <a:xfrm>
            <a:off x="2105942" y="1351564"/>
            <a:ext cx="2806976" cy="2287049"/>
            <a:chOff x="1687294" y="1316120"/>
            <a:chExt cx="2979053" cy="24272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3B64EE8-8E3E-A9E7-5605-CDB8A0F0D9F8}"/>
                </a:ext>
              </a:extLst>
            </p:cNvPr>
            <p:cNvGrpSpPr/>
            <p:nvPr/>
          </p:nvGrpSpPr>
          <p:grpSpPr>
            <a:xfrm rot="1709383">
              <a:off x="1687294" y="1658436"/>
              <a:ext cx="1206432" cy="1452480"/>
              <a:chOff x="3104319" y="3700314"/>
              <a:chExt cx="2114356" cy="2545574"/>
            </a:xfrm>
          </p:grpSpPr>
          <p:grpSp>
            <p:nvGrpSpPr>
              <p:cNvPr id="41" name="Group 2">
                <a:extLst>
                  <a:ext uri="{FF2B5EF4-FFF2-40B4-BE49-F238E27FC236}">
                    <a16:creationId xmlns:a16="http://schemas.microsoft.com/office/drawing/2014/main" id="{A2C84F02-C4A0-9057-ECD3-7B21F1349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3104319" y="3700314"/>
                <a:ext cx="2114356" cy="2545574"/>
                <a:chOff x="0" y="0"/>
                <a:chExt cx="5466080" cy="6348730"/>
              </a:xfrm>
            </p:grpSpPr>
            <p:sp>
              <p:nvSpPr>
                <p:cNvPr id="43" name="Freeform 3">
                  <a:extLst>
                    <a:ext uri="{FF2B5EF4-FFF2-40B4-BE49-F238E27FC236}">
                      <a16:creationId xmlns:a16="http://schemas.microsoft.com/office/drawing/2014/main" id="{03A3E6FE-FD91-79C2-F491-F9D3C25BC2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32D97C42-07D1-1E53-B149-CF0998E4605D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CE80B0BF-3235-325D-48F7-E5AA880C96BB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6BC6BA9-756E-73FA-476C-5F6B58BD8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" r="5094"/>
              <a:stretch/>
            </p:blipFill>
            <p:spPr>
              <a:xfrm rot="21158868">
                <a:off x="3180468" y="3784987"/>
                <a:ext cx="1952253" cy="2142658"/>
              </a:xfrm>
              <a:prstGeom prst="rect">
                <a:avLst/>
              </a:prstGeom>
            </p:spPr>
          </p:pic>
        </p:grp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82FF37AF-05C6-7DE2-921E-0A72615CA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7361">
              <a:off x="3244131" y="1681240"/>
              <a:ext cx="1422216" cy="1503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4446B71-C4E7-C2D5-FDCD-80205D97BE99}"/>
                </a:ext>
              </a:extLst>
            </p:cNvPr>
            <p:cNvSpPr txBox="1"/>
            <p:nvPr/>
          </p:nvSpPr>
          <p:spPr>
            <a:xfrm rot="20468380">
              <a:off x="3245095" y="2111164"/>
              <a:ext cx="1369843" cy="337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US" sz="2700" i="0" dirty="0">
                  <a:solidFill>
                    <a:srgbClr val="92D050"/>
                  </a:solidFill>
                  <a:latin typeface="Calibri" panose="020F0502020204030204" pitchFamily="34" charset="0"/>
                  <a:cs typeface="Calibri"/>
                </a:rPr>
                <a:t>Group A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A6A493D-E07B-4696-BFA6-C8A74C5C3B5F}"/>
                </a:ext>
              </a:extLst>
            </p:cNvPr>
            <p:cNvGrpSpPr/>
            <p:nvPr/>
          </p:nvGrpSpPr>
          <p:grpSpPr>
            <a:xfrm>
              <a:off x="2272557" y="2319736"/>
              <a:ext cx="1225426" cy="1423637"/>
              <a:chOff x="5068850" y="3735332"/>
              <a:chExt cx="2113865" cy="2455779"/>
            </a:xfrm>
          </p:grpSpPr>
          <p:grpSp>
            <p:nvGrpSpPr>
              <p:cNvPr id="47" name="Group 2">
                <a:extLst>
                  <a:ext uri="{FF2B5EF4-FFF2-40B4-BE49-F238E27FC236}">
                    <a16:creationId xmlns:a16="http://schemas.microsoft.com/office/drawing/2014/main" id="{69DC10DF-191B-AD5E-ACDB-294A0C107C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5068850" y="3735332"/>
                <a:ext cx="2113865" cy="2455779"/>
                <a:chOff x="1270" y="-3"/>
                <a:chExt cx="5464810" cy="6348733"/>
              </a:xfrm>
            </p:grpSpPr>
            <p:sp>
              <p:nvSpPr>
                <p:cNvPr id="49" name="Freeform 3">
                  <a:extLst>
                    <a:ext uri="{FF2B5EF4-FFF2-40B4-BE49-F238E27FC236}">
                      <a16:creationId xmlns:a16="http://schemas.microsoft.com/office/drawing/2014/main" id="{AB0AF494-506B-DF09-2499-5A294EC92856}"/>
                    </a:ext>
                  </a:extLst>
                </p:cNvPr>
                <p:cNvSpPr/>
                <p:nvPr/>
              </p:nvSpPr>
              <p:spPr>
                <a:xfrm>
                  <a:off x="3046" y="-3"/>
                  <a:ext cx="5436363" cy="634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5">
                  <a:extLst>
                    <a:ext uri="{FF2B5EF4-FFF2-40B4-BE49-F238E27FC236}">
                      <a16:creationId xmlns:a16="http://schemas.microsoft.com/office/drawing/2014/main" id="{FEBAA7F0-B84B-7615-F3BE-27FF465A53B5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6">
                  <a:extLst>
                    <a:ext uri="{FF2B5EF4-FFF2-40B4-BE49-F238E27FC236}">
                      <a16:creationId xmlns:a16="http://schemas.microsoft.com/office/drawing/2014/main" id="{2AFEDFA4-54DC-BC0A-A53E-3F7FA3EE6539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8CD37D8-F366-5C63-63F6-E2B7CAB79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6" b="5016"/>
              <a:stretch/>
            </p:blipFill>
            <p:spPr>
              <a:xfrm rot="21200718">
                <a:off x="5146892" y="3846045"/>
                <a:ext cx="1894592" cy="1876198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FC2C218-5EAF-83CA-A860-95C8B3CA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8188" y="1316120"/>
              <a:ext cx="1038519" cy="1156794"/>
            </a:xfrm>
            <a:prstGeom prst="rect">
              <a:avLst/>
            </a:prstGeom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62ED17B1-58BA-653C-4D93-CE4787202978}"/>
              </a:ext>
            </a:extLst>
          </p:cNvPr>
          <p:cNvGrpSpPr/>
          <p:nvPr/>
        </p:nvGrpSpPr>
        <p:grpSpPr>
          <a:xfrm>
            <a:off x="5983250" y="1351564"/>
            <a:ext cx="2315514" cy="1925992"/>
            <a:chOff x="5753357" y="1229942"/>
            <a:chExt cx="2579678" cy="214571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6CDEF9F-8408-0D6C-2F48-2AD52D9BF3CD}"/>
                </a:ext>
              </a:extLst>
            </p:cNvPr>
            <p:cNvGrpSpPr/>
            <p:nvPr/>
          </p:nvGrpSpPr>
          <p:grpSpPr>
            <a:xfrm rot="21287782">
              <a:off x="7027436" y="1752105"/>
              <a:ext cx="1305599" cy="1571872"/>
              <a:chOff x="3104319" y="3700314"/>
              <a:chExt cx="2114356" cy="2545574"/>
            </a:xfrm>
          </p:grpSpPr>
          <p:grpSp>
            <p:nvGrpSpPr>
              <p:cNvPr id="58" name="Group 2">
                <a:extLst>
                  <a:ext uri="{FF2B5EF4-FFF2-40B4-BE49-F238E27FC236}">
                    <a16:creationId xmlns:a16="http://schemas.microsoft.com/office/drawing/2014/main" id="{C0A4FABC-52F9-ECAC-F263-0F472694AB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189862">
                <a:off x="3104319" y="3700314"/>
                <a:ext cx="2114356" cy="2545574"/>
                <a:chOff x="0" y="0"/>
                <a:chExt cx="5466080" cy="6348730"/>
              </a:xfrm>
            </p:grpSpPr>
            <p:sp>
              <p:nvSpPr>
                <p:cNvPr id="60" name="Freeform 3">
                  <a:extLst>
                    <a:ext uri="{FF2B5EF4-FFF2-40B4-BE49-F238E27FC236}">
                      <a16:creationId xmlns:a16="http://schemas.microsoft.com/office/drawing/2014/main" id="{AEB94B20-22AF-437B-A197-946A774E4B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">
                  <a:extLst>
                    <a:ext uri="{FF2B5EF4-FFF2-40B4-BE49-F238E27FC236}">
                      <a16:creationId xmlns:a16="http://schemas.microsoft.com/office/drawing/2014/main" id="{31AA297D-9025-3843-06BE-D26A45EF4B2C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6">
                  <a:extLst>
                    <a:ext uri="{FF2B5EF4-FFF2-40B4-BE49-F238E27FC236}">
                      <a16:creationId xmlns:a16="http://schemas.microsoft.com/office/drawing/2014/main" id="{E419BC9D-945F-7754-521E-A8213F78F78D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F69B10A-DE29-3605-5302-7C61CD8A1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" r="5094"/>
              <a:stretch/>
            </p:blipFill>
            <p:spPr>
              <a:xfrm rot="21158868">
                <a:off x="3180468" y="3784987"/>
                <a:ext cx="1952253" cy="2142658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609ABF4-11DF-39D4-F238-92B097AC847D}"/>
                </a:ext>
              </a:extLst>
            </p:cNvPr>
            <p:cNvGrpSpPr/>
            <p:nvPr/>
          </p:nvGrpSpPr>
          <p:grpSpPr>
            <a:xfrm>
              <a:off x="5753357" y="1229942"/>
              <a:ext cx="2095634" cy="2145718"/>
              <a:chOff x="1339608" y="1484256"/>
              <a:chExt cx="2717009" cy="2781944"/>
            </a:xfrm>
          </p:grpSpPr>
          <p:pic>
            <p:nvPicPr>
              <p:cNvPr id="1024" name="Picture 2">
                <a:extLst>
                  <a:ext uri="{FF2B5EF4-FFF2-40B4-BE49-F238E27FC236}">
                    <a16:creationId xmlns:a16="http://schemas.microsoft.com/office/drawing/2014/main" id="{974D6185-7A8F-8C0D-D4DA-9AC702AFE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">
                <a:off x="1339608" y="2268959"/>
                <a:ext cx="1889056" cy="199724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60B997A4-3E56-F1E3-5951-A3B7601C9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8315" y="1484256"/>
                <a:ext cx="1768302" cy="1768302"/>
              </a:xfrm>
              <a:prstGeom prst="rect">
                <a:avLst/>
              </a:prstGeom>
            </p:spPr>
          </p:pic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A625FFAF-0071-DE57-0130-98AEB8F4F845}"/>
                  </a:ext>
                </a:extLst>
              </p:cNvPr>
              <p:cNvSpPr txBox="1"/>
              <p:nvPr/>
            </p:nvSpPr>
            <p:spPr>
              <a:xfrm rot="812638">
                <a:off x="1440135" y="2995761"/>
                <a:ext cx="1721058" cy="406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i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/>
                  </a:rPr>
                  <a:t>Group 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220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DB2B7-01F6-8FFA-52D2-82CB6E18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3D6CC5-CDEB-3868-5941-4A2B96AC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89" b="9917"/>
          <a:stretch/>
        </p:blipFill>
        <p:spPr>
          <a:xfrm>
            <a:off x="4860530" y="3965418"/>
            <a:ext cx="3817806" cy="23378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7D784-40DA-D98E-3FA7-0B81950D85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53806"/>
            <a:ext cx="7269658" cy="539859"/>
          </a:xfrm>
        </p:spPr>
        <p:txBody>
          <a:bodyPr/>
          <a:lstStyle/>
          <a:p>
            <a:r>
              <a:rPr lang="en-AU" sz="3000" dirty="0"/>
              <a:t>Music Can Be Performed for an Audience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55390-80BC-DA31-4D0D-E344BDA4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 b="3773"/>
          <a:stretch/>
        </p:blipFill>
        <p:spPr>
          <a:xfrm>
            <a:off x="431800" y="3923186"/>
            <a:ext cx="3895692" cy="2385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D6D93-074B-BA9A-9D84-AB3670A95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3202"/>
          <a:stretch/>
        </p:blipFill>
        <p:spPr>
          <a:xfrm>
            <a:off x="4785821" y="1288556"/>
            <a:ext cx="3889867" cy="2381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8EC5C2-B8D5-D4ED-7D82-55811F9BE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4071"/>
          <a:stretch/>
        </p:blipFill>
        <p:spPr>
          <a:xfrm>
            <a:off x="431800" y="1288555"/>
            <a:ext cx="3889867" cy="2381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C5798C-B845-5974-0E30-01838167D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89" b="9917"/>
          <a:stretch/>
        </p:blipFill>
        <p:spPr>
          <a:xfrm>
            <a:off x="431800" y="1260553"/>
            <a:ext cx="8243888" cy="50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3KN27SNVY5CS-90160594-427205</_dlc_DocId>
    <_dlc_DocIdUrl xmlns="f315eb64-a02b-4bd5-a84c-38ab918c4ccd">
      <Url>https://ggsaus.sharepoint.com/sites/Curriculum/_layouts/15/DocIdRedir.aspx?ID=3KN27SNVY5CS-90160594-427205</Url>
      <Description>3KN27SNVY5CS-90160594-427205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0F07F5-BA3C-404E-9B25-C7AE87A226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f315eb64-a02b-4bd5-a84c-38ab918c4ccd"/>
    <ds:schemaRef ds:uri="d63ea73a-d7e6-4e3a-bf41-d78273581467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712</TotalTime>
  <Words>385</Words>
  <Application>Microsoft Office PowerPoint</Application>
  <PresentationFormat>On-screen Show (4:3)</PresentationFormat>
  <Paragraphs>116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Aptos</vt:lpstr>
      <vt:lpstr>Calibr</vt:lpstr>
      <vt:lpstr>Dreaming Outloud Pro</vt:lpstr>
      <vt:lpstr>Symbol</vt:lpstr>
      <vt:lpstr>Edu QLD Beginner Medium</vt:lpstr>
      <vt:lpstr>Calibri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Monica Bennett</cp:lastModifiedBy>
  <cp:revision>31</cp:revision>
  <cp:lastPrinted>2017-11-01T05:39:03Z</cp:lastPrinted>
  <dcterms:created xsi:type="dcterms:W3CDTF">2023-10-25T11:23:23Z</dcterms:created>
  <dcterms:modified xsi:type="dcterms:W3CDTF">2026-02-10T16:23:48Z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ArticulateGUID">
    <vt:lpwstr>4CDC5007-DD36-4CF2-A6EC-F6AEF64B59C8</vt:lpwstr>
  </property>
  <property fmtid="{D5CDD505-2E9C-101B-9397-08002B2CF9AE}" pid="27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8" name="xd_ProgID">
    <vt:lpwstr/>
  </property>
  <property fmtid="{D5CDD505-2E9C-101B-9397-08002B2CF9AE}" pid="29" name="_dlc_DocId">
    <vt:lpwstr>GGSAPD-1028343255-259839</vt:lpwstr>
  </property>
  <property fmtid="{D5CDD505-2E9C-101B-9397-08002B2CF9AE}" pid="30" name="_ColorHex">
    <vt:lpwstr/>
  </property>
  <property fmtid="{D5CDD505-2E9C-101B-9397-08002B2CF9AE}" pid="31" name="ComplianceAssetId">
    <vt:lpwstr/>
  </property>
  <property fmtid="{D5CDD505-2E9C-101B-9397-08002B2CF9AE}" pid="32" name="auditStatus">
    <vt:lpwstr>Publish ready</vt:lpwstr>
  </property>
  <property fmtid="{D5CDD505-2E9C-101B-9397-08002B2CF9AE}" pid="33" name="TemplateUrl">
    <vt:lpwstr/>
  </property>
  <property fmtid="{D5CDD505-2E9C-101B-9397-08002B2CF9AE}" pid="34" name="_ExtendedDescription">
    <vt:lpwstr/>
  </property>
  <property fmtid="{D5CDD505-2E9C-101B-9397-08002B2CF9AE}" pid="35" name="_ColorTag">
    <vt:lpwstr/>
  </property>
  <property fmtid="{D5CDD505-2E9C-101B-9397-08002B2CF9AE}" pid="36" name="xd_Signature">
    <vt:lpwstr/>
  </property>
  <property fmtid="{D5CDD505-2E9C-101B-9397-08002B2CF9AE}" pid="37" name="_Emoji">
    <vt:lpwstr/>
  </property>
  <property fmtid="{D5CDD505-2E9C-101B-9397-08002B2CF9AE}" pid="38" name="Request">
    <vt:lpwstr>, </vt:lpwstr>
  </property>
  <property fmtid="{D5CDD505-2E9C-101B-9397-08002B2CF9AE}" pid="39" name="TriggerFlowInfo">
    <vt:lpwstr/>
  </property>
  <property fmtid="{D5CDD505-2E9C-101B-9397-08002B2CF9AE}" pid="40" name="_dlc_DocIdUrl">
    <vt:lpwstr>https://ggsaus.sharepoint.com/sites/ProductDevelopment/_layouts/15/DocIdRedir.aspx?ID=GGSAPD-1028343255-259839, GGSAPD-1028343255-259839</vt:lpwstr>
  </property>
  <property fmtid="{D5CDD505-2E9C-101B-9397-08002B2CF9AE}" pid="41" name="_dlc_DocIdItemGuid">
    <vt:lpwstr>24d92c55-8357-4057-b1bb-97c19319458e</vt:lpwstr>
  </property>
</Properties>
</file>