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6213" r:id="rId5"/>
  </p:sldMasterIdLst>
  <p:notesMasterIdLst>
    <p:notesMasterId r:id="rId37"/>
  </p:notesMasterIdLst>
  <p:handoutMasterIdLst>
    <p:handoutMasterId r:id="rId38"/>
  </p:handoutMasterIdLst>
  <p:sldIdLst>
    <p:sldId id="256" r:id="rId6"/>
    <p:sldId id="259" r:id="rId7"/>
    <p:sldId id="262" r:id="rId8"/>
    <p:sldId id="277" r:id="rId9"/>
    <p:sldId id="263" r:id="rId10"/>
    <p:sldId id="378" r:id="rId11"/>
    <p:sldId id="379" r:id="rId12"/>
    <p:sldId id="2140" r:id="rId13"/>
    <p:sldId id="370" r:id="rId14"/>
    <p:sldId id="375" r:id="rId15"/>
    <p:sldId id="376" r:id="rId16"/>
    <p:sldId id="377" r:id="rId17"/>
    <p:sldId id="2125" r:id="rId18"/>
    <p:sldId id="2139" r:id="rId19"/>
    <p:sldId id="2141" r:id="rId20"/>
    <p:sldId id="2142" r:id="rId21"/>
    <p:sldId id="2143" r:id="rId22"/>
    <p:sldId id="381" r:id="rId23"/>
    <p:sldId id="373" r:id="rId24"/>
    <p:sldId id="2147" r:id="rId25"/>
    <p:sldId id="2144" r:id="rId26"/>
    <p:sldId id="2148" r:id="rId27"/>
    <p:sldId id="2145" r:id="rId28"/>
    <p:sldId id="2149" r:id="rId29"/>
    <p:sldId id="2146" r:id="rId30"/>
    <p:sldId id="2150" r:id="rId31"/>
    <p:sldId id="2151" r:id="rId32"/>
    <p:sldId id="272" r:id="rId33"/>
    <p:sldId id="2138" r:id="rId34"/>
    <p:sldId id="274" r:id="rId35"/>
    <p:sldId id="275" r:id="rId36"/>
  </p:sldIdLst>
  <p:sldSz cx="9144000" cy="6858000" type="screen4x3"/>
  <p:notesSz cx="9939338" cy="6807200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884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  <p15:guide id="8" orient="horz" pos="41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2AFB2D-52C9-7914-F824-6D62E354FB96}" name="Anneliese Alloway" initials="AA" userId="S::aalloway@goodtogreatschools.org.au::37104bb2-bd9c-489d-94c0-efb51480a186" providerId="AD"/>
  <p188:author id="{6D34924E-3BC5-35F1-7CBD-2C7D4B5DF4E1}" name="Sophie Dolman" initials="" userId="S::sdolman@goodtogreatschools.org.au::5aa35b31-a9ac-4584-9023-94bb6d23fac1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886C0F5E-60D4-7021-4ADF-5889116CC97C}" name="Monica Bennett" initials="MB" userId="S::mbennett@goodtogreatschools.org.au::a878a5d4-89bf-4f61-b999-31e96cd05c9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E9F564E3-A298-DAFA-4561-9B724E90AB4E}" name="Alyssa Gallagher" initials="AG" userId="S::agallagher@goodtogreatschools.org.au::428144a5-9d34-4637-960c-8e8dface712e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8F"/>
    <a:srgbClr val="048492"/>
    <a:srgbClr val="06A5B6"/>
    <a:srgbClr val="07C3D7"/>
    <a:srgbClr val="7CF0FC"/>
    <a:srgbClr val="B1F6FD"/>
    <a:srgbClr val="96F2FC"/>
    <a:srgbClr val="8EF2FC"/>
    <a:srgbClr val="A1F4FD"/>
    <a:srgbClr val="023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03"/>
    <p:restoredTop sz="70579" autoAdjust="0"/>
  </p:normalViewPr>
  <p:slideViewPr>
    <p:cSldViewPr snapToGrid="0">
      <p:cViewPr varScale="1">
        <p:scale>
          <a:sx n="47" d="100"/>
          <a:sy n="47" d="100"/>
        </p:scale>
        <p:origin x="60" y="342"/>
      </p:cViewPr>
      <p:guideLst>
        <p:guide orient="horz" pos="527"/>
        <p:guide pos="272"/>
        <p:guide pos="2880"/>
        <p:guide pos="5465"/>
        <p:guide orient="horz" pos="3884"/>
        <p:guide orient="horz" pos="2160"/>
        <p:guide orient="horz" pos="799"/>
        <p:guide orient="horz" pos="41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gs" Target="tags/tag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46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yssa Gallagher" userId="428144a5-9d34-4637-960c-8e8dface712e" providerId="ADAL" clId="{3588A56F-B8EE-4C3B-9A98-DC27DA35C76F}"/>
    <pc:docChg chg="undo custSel modSld">
      <pc:chgData name="Alyssa Gallagher" userId="428144a5-9d34-4637-960c-8e8dface712e" providerId="ADAL" clId="{3588A56F-B8EE-4C3B-9A98-DC27DA35C76F}" dt="2026-03-22T19:20:24.763" v="42"/>
      <pc:docMkLst>
        <pc:docMk/>
      </pc:docMkLst>
      <pc:sldChg chg="modSp mod">
        <pc:chgData name="Alyssa Gallagher" userId="428144a5-9d34-4637-960c-8e8dface712e" providerId="ADAL" clId="{3588A56F-B8EE-4C3B-9A98-DC27DA35C76F}" dt="2026-03-22T18:50:01.665" v="7" actId="1076"/>
        <pc:sldMkLst>
          <pc:docMk/>
          <pc:sldMk cId="4261390126" sldId="256"/>
        </pc:sldMkLst>
        <pc:spChg chg="mod">
          <ac:chgData name="Alyssa Gallagher" userId="428144a5-9d34-4637-960c-8e8dface712e" providerId="ADAL" clId="{3588A56F-B8EE-4C3B-9A98-DC27DA35C76F}" dt="2026-03-22T18:49:25.129" v="3" actId="1076"/>
          <ac:spMkLst>
            <pc:docMk/>
            <pc:sldMk cId="4261390126" sldId="256"/>
            <ac:spMk id="14" creationId="{336088C5-DA80-6397-AC27-E947B9B743C8}"/>
          </ac:spMkLst>
        </pc:spChg>
        <pc:spChg chg="mod">
          <ac:chgData name="Alyssa Gallagher" userId="428144a5-9d34-4637-960c-8e8dface712e" providerId="ADAL" clId="{3588A56F-B8EE-4C3B-9A98-DC27DA35C76F}" dt="2026-03-22T18:49:08.626" v="1" actId="1076"/>
          <ac:spMkLst>
            <pc:docMk/>
            <pc:sldMk cId="4261390126" sldId="256"/>
            <ac:spMk id="15" creationId="{16AEED35-A58C-833F-2FD5-8BFFC64FC06D}"/>
          </ac:spMkLst>
        </pc:spChg>
        <pc:spChg chg="mod">
          <ac:chgData name="Alyssa Gallagher" userId="428144a5-9d34-4637-960c-8e8dface712e" providerId="ADAL" clId="{3588A56F-B8EE-4C3B-9A98-DC27DA35C76F}" dt="2026-03-22T18:50:01.665" v="7" actId="1076"/>
          <ac:spMkLst>
            <pc:docMk/>
            <pc:sldMk cId="4261390126" sldId="256"/>
            <ac:spMk id="17" creationId="{1F7BB997-2414-3243-464B-8B27093C0863}"/>
          </ac:spMkLst>
        </pc:spChg>
      </pc:sldChg>
      <pc:sldChg chg="modSp mod">
        <pc:chgData name="Alyssa Gallagher" userId="428144a5-9d34-4637-960c-8e8dface712e" providerId="ADAL" clId="{3588A56F-B8EE-4C3B-9A98-DC27DA35C76F}" dt="2026-03-22T18:51:41.338" v="35" actId="1035"/>
        <pc:sldMkLst>
          <pc:docMk/>
          <pc:sldMk cId="1409170115" sldId="262"/>
        </pc:sldMkLst>
        <pc:spChg chg="mod">
          <ac:chgData name="Alyssa Gallagher" userId="428144a5-9d34-4637-960c-8e8dface712e" providerId="ADAL" clId="{3588A56F-B8EE-4C3B-9A98-DC27DA35C76F}" dt="2026-03-22T18:51:27.892" v="33" actId="1036"/>
          <ac:spMkLst>
            <pc:docMk/>
            <pc:sldMk cId="1409170115" sldId="262"/>
            <ac:spMk id="6" creationId="{C75FB20E-0D44-7ED8-B171-9567BAA79656}"/>
          </ac:spMkLst>
        </pc:spChg>
        <pc:spChg chg="mod">
          <ac:chgData name="Alyssa Gallagher" userId="428144a5-9d34-4637-960c-8e8dface712e" providerId="ADAL" clId="{3588A56F-B8EE-4C3B-9A98-DC27DA35C76F}" dt="2026-03-22T18:51:41.338" v="35" actId="1035"/>
          <ac:spMkLst>
            <pc:docMk/>
            <pc:sldMk cId="1409170115" sldId="262"/>
            <ac:spMk id="7" creationId="{CD76DE69-8D1C-B930-9FA2-7B87B02F112D}"/>
          </ac:spMkLst>
        </pc:spChg>
      </pc:sldChg>
      <pc:sldChg chg="modAnim">
        <pc:chgData name="Alyssa Gallagher" userId="428144a5-9d34-4637-960c-8e8dface712e" providerId="ADAL" clId="{3588A56F-B8EE-4C3B-9A98-DC27DA35C76F}" dt="2026-03-22T18:52:54.943" v="36"/>
        <pc:sldMkLst>
          <pc:docMk/>
          <pc:sldMk cId="1152640102" sldId="277"/>
        </pc:sldMkLst>
      </pc:sldChg>
      <pc:sldChg chg="modNotesTx">
        <pc:chgData name="Alyssa Gallagher" userId="428144a5-9d34-4637-960c-8e8dface712e" providerId="ADAL" clId="{3588A56F-B8EE-4C3B-9A98-DC27DA35C76F}" dt="2026-03-22T19:12:58.843" v="39" actId="20577"/>
        <pc:sldMkLst>
          <pc:docMk/>
          <pc:sldMk cId="4261950205" sldId="373"/>
        </pc:sldMkLst>
      </pc:sldChg>
      <pc:sldChg chg="modNotesTx">
        <pc:chgData name="Alyssa Gallagher" userId="428144a5-9d34-4637-960c-8e8dface712e" providerId="ADAL" clId="{3588A56F-B8EE-4C3B-9A98-DC27DA35C76F}" dt="2026-03-22T18:59:49.756" v="38" actId="20577"/>
        <pc:sldMkLst>
          <pc:docMk/>
          <pc:sldMk cId="366893898" sldId="377"/>
        </pc:sldMkLst>
      </pc:sldChg>
      <pc:sldChg chg="modAnim">
        <pc:chgData name="Alyssa Gallagher" userId="428144a5-9d34-4637-960c-8e8dface712e" providerId="ADAL" clId="{3588A56F-B8EE-4C3B-9A98-DC27DA35C76F}" dt="2026-03-22T19:20:24.763" v="42"/>
        <pc:sldMkLst>
          <pc:docMk/>
          <pc:sldMk cId="4060391777" sldId="2138"/>
        </pc:sldMkLst>
      </pc:sldChg>
    </pc:docChg>
  </pc:docChgLst>
  <pc:docChgLst>
    <pc:chgData name="Tara Tyrrell" userId="67dc6626-2ece-4dc7-ac5a-9add06ec429c" providerId="ADAL" clId="{19B3F894-1FCB-46F2-98B7-33FD822CACFC}"/>
    <pc:docChg chg="modSld">
      <pc:chgData name="Tara Tyrrell" userId="67dc6626-2ece-4dc7-ac5a-9add06ec429c" providerId="ADAL" clId="{19B3F894-1FCB-46F2-98B7-33FD822CACFC}" dt="2026-03-22T22:06:47.288" v="2" actId="167"/>
      <pc:docMkLst>
        <pc:docMk/>
      </pc:docMkLst>
      <pc:sldChg chg="modSp mod modAnim">
        <pc:chgData name="Tara Tyrrell" userId="67dc6626-2ece-4dc7-ac5a-9add06ec429c" providerId="ADAL" clId="{19B3F894-1FCB-46F2-98B7-33FD822CACFC}" dt="2026-03-22T22:06:47.288" v="2" actId="167"/>
        <pc:sldMkLst>
          <pc:docMk/>
          <pc:sldMk cId="3180052196" sldId="272"/>
        </pc:sldMkLst>
        <pc:spChg chg="mod ord">
          <ac:chgData name="Tara Tyrrell" userId="67dc6626-2ece-4dc7-ac5a-9add06ec429c" providerId="ADAL" clId="{19B3F894-1FCB-46F2-98B7-33FD822CACFC}" dt="2026-03-22T22:06:47.288" v="2" actId="167"/>
          <ac:spMkLst>
            <pc:docMk/>
            <pc:sldMk cId="3180052196" sldId="272"/>
            <ac:spMk id="2" creationId="{54E48EB3-8FE4-C30B-6DE0-5A1E8F28BC04}"/>
          </ac:spMkLst>
        </pc:spChg>
      </pc:sldChg>
    </pc:docChg>
  </pc:docChgLst>
  <pc:docChgLst>
    <pc:chgData name="Monica Bennett" userId="a878a5d4-89bf-4f61-b999-31e96cd05c98" providerId="ADAL" clId="{CAF369FA-829B-40D8-BD2A-4EF96B6D10D6}"/>
    <pc:docChg chg="undo custSel addSld delSld modSld sldOrd modMainMaster">
      <pc:chgData name="Monica Bennett" userId="a878a5d4-89bf-4f61-b999-31e96cd05c98" providerId="ADAL" clId="{CAF369FA-829B-40D8-BD2A-4EF96B6D10D6}" dt="2026-03-26T01:49:47.783" v="12228" actId="20577"/>
      <pc:docMkLst>
        <pc:docMk/>
      </pc:docMkLst>
      <pc:sldChg chg="addSp delSp modSp mod modNotesTx">
        <pc:chgData name="Monica Bennett" userId="a878a5d4-89bf-4f61-b999-31e96cd05c98" providerId="ADAL" clId="{CAF369FA-829B-40D8-BD2A-4EF96B6D10D6}" dt="2026-03-26T01:41:50.475" v="12197" actId="20577"/>
        <pc:sldMkLst>
          <pc:docMk/>
          <pc:sldMk cId="4261390126" sldId="256"/>
        </pc:sldMkLst>
        <pc:spChg chg="mod">
          <ac:chgData name="Monica Bennett" userId="a878a5d4-89bf-4f61-b999-31e96cd05c98" providerId="ADAL" clId="{CAF369FA-829B-40D8-BD2A-4EF96B6D10D6}" dt="2026-03-11T23:14:28.552" v="53" actId="20577"/>
          <ac:spMkLst>
            <pc:docMk/>
            <pc:sldMk cId="4261390126" sldId="256"/>
            <ac:spMk id="14" creationId="{336088C5-DA80-6397-AC27-E947B9B743C8}"/>
          </ac:spMkLst>
        </pc:spChg>
        <pc:spChg chg="mod">
          <ac:chgData name="Monica Bennett" userId="a878a5d4-89bf-4f61-b999-31e96cd05c98" providerId="ADAL" clId="{CAF369FA-829B-40D8-BD2A-4EF96B6D10D6}" dt="2026-03-11T23:14:21.025" v="45" actId="20577"/>
          <ac:spMkLst>
            <pc:docMk/>
            <pc:sldMk cId="4261390126" sldId="256"/>
            <ac:spMk id="15" creationId="{16AEED35-A58C-833F-2FD5-8BFFC64FC06D}"/>
          </ac:spMkLst>
        </pc:spChg>
        <pc:spChg chg="mod">
          <ac:chgData name="Monica Bennett" userId="a878a5d4-89bf-4f61-b999-31e96cd05c98" providerId="ADAL" clId="{CAF369FA-829B-40D8-BD2A-4EF96B6D10D6}" dt="2026-03-11T23:12:06.043" v="10" actId="20577"/>
          <ac:spMkLst>
            <pc:docMk/>
            <pc:sldMk cId="4261390126" sldId="256"/>
            <ac:spMk id="16" creationId="{DCEA62B3-9797-1E9D-EB6A-8DC2CACBA90C}"/>
          </ac:spMkLst>
        </pc:spChg>
        <pc:spChg chg="mod">
          <ac:chgData name="Monica Bennett" userId="a878a5d4-89bf-4f61-b999-31e96cd05c98" providerId="ADAL" clId="{CAF369FA-829B-40D8-BD2A-4EF96B6D10D6}" dt="2026-03-11T23:15:28.166" v="84" actId="20577"/>
          <ac:spMkLst>
            <pc:docMk/>
            <pc:sldMk cId="4261390126" sldId="256"/>
            <ac:spMk id="17" creationId="{1F7BB997-2414-3243-464B-8B27093C0863}"/>
          </ac:spMkLst>
        </pc:spChg>
        <pc:picChg chg="add mod modCrop">
          <ac:chgData name="Monica Bennett" userId="a878a5d4-89bf-4f61-b999-31e96cd05c98" providerId="ADAL" clId="{CAF369FA-829B-40D8-BD2A-4EF96B6D10D6}" dt="2026-03-12T22:29:07.589" v="3058" actId="18131"/>
          <ac:picMkLst>
            <pc:docMk/>
            <pc:sldMk cId="4261390126" sldId="256"/>
            <ac:picMk id="4" creationId="{A52F88CC-8A00-AEFF-8D1E-D935ED894C34}"/>
          </ac:picMkLst>
        </pc:picChg>
      </pc:sldChg>
      <pc:sldChg chg="addSp modSp mod modNotesTx">
        <pc:chgData name="Monica Bennett" userId="a878a5d4-89bf-4f61-b999-31e96cd05c98" providerId="ADAL" clId="{CAF369FA-829B-40D8-BD2A-4EF96B6D10D6}" dt="2026-03-26T01:41:54.850" v="12198" actId="20577"/>
        <pc:sldMkLst>
          <pc:docMk/>
          <pc:sldMk cId="2352627738" sldId="259"/>
        </pc:sldMkLst>
        <pc:spChg chg="mod">
          <ac:chgData name="Monica Bennett" userId="a878a5d4-89bf-4f61-b999-31e96cd05c98" providerId="ADAL" clId="{CAF369FA-829B-40D8-BD2A-4EF96B6D10D6}" dt="2026-03-11T23:15:58.932" v="127" actId="20577"/>
          <ac:spMkLst>
            <pc:docMk/>
            <pc:sldMk cId="2352627738" sldId="259"/>
            <ac:spMk id="6" creationId="{8E6F8D2E-0ECB-BABF-EAE2-B3256EB8CF02}"/>
          </ac:spMkLst>
        </pc:spChg>
        <pc:picChg chg="add mod">
          <ac:chgData name="Monica Bennett" userId="a878a5d4-89bf-4f61-b999-31e96cd05c98" providerId="ADAL" clId="{CAF369FA-829B-40D8-BD2A-4EF96B6D10D6}" dt="2026-03-12T22:41:25.845" v="3750" actId="1076"/>
          <ac:picMkLst>
            <pc:docMk/>
            <pc:sldMk cId="2352627738" sldId="259"/>
            <ac:picMk id="3" creationId="{478E36F2-11A8-1B64-3BE1-7F2396320B26}"/>
          </ac:picMkLst>
        </pc:picChg>
      </pc:sldChg>
      <pc:sldChg chg="addSp modSp mod modAnim modNotesTx">
        <pc:chgData name="Monica Bennett" userId="a878a5d4-89bf-4f61-b999-31e96cd05c98" providerId="ADAL" clId="{CAF369FA-829B-40D8-BD2A-4EF96B6D10D6}" dt="2026-03-26T01:42:02.698" v="12199" actId="20577"/>
        <pc:sldMkLst>
          <pc:docMk/>
          <pc:sldMk cId="1409170115" sldId="262"/>
        </pc:sldMkLst>
        <pc:spChg chg="mod">
          <ac:chgData name="Monica Bennett" userId="a878a5d4-89bf-4f61-b999-31e96cd05c98" providerId="ADAL" clId="{CAF369FA-829B-40D8-BD2A-4EF96B6D10D6}" dt="2026-03-18T20:58:54.693" v="11851" actId="13926"/>
          <ac:spMkLst>
            <pc:docMk/>
            <pc:sldMk cId="1409170115" sldId="262"/>
            <ac:spMk id="3" creationId="{444EE9AA-37D6-65A1-B6EA-8629A6BBA56E}"/>
          </ac:spMkLst>
        </pc:spChg>
        <pc:spChg chg="add mod">
          <ac:chgData name="Monica Bennett" userId="a878a5d4-89bf-4f61-b999-31e96cd05c98" providerId="ADAL" clId="{CAF369FA-829B-40D8-BD2A-4EF96B6D10D6}" dt="2026-03-11T23:17:48.965" v="324" actId="1036"/>
          <ac:spMkLst>
            <pc:docMk/>
            <pc:sldMk cId="1409170115" sldId="262"/>
            <ac:spMk id="4" creationId="{DFB4A214-02F4-64BD-8F18-AC86A4A21402}"/>
          </ac:spMkLst>
        </pc:spChg>
        <pc:spChg chg="add mod">
          <ac:chgData name="Monica Bennett" userId="a878a5d4-89bf-4f61-b999-31e96cd05c98" providerId="ADAL" clId="{CAF369FA-829B-40D8-BD2A-4EF96B6D10D6}" dt="2026-03-12T15:16:16.331" v="2910" actId="20577"/>
          <ac:spMkLst>
            <pc:docMk/>
            <pc:sldMk cId="1409170115" sldId="262"/>
            <ac:spMk id="5" creationId="{0CDD926B-43DF-FDBF-86E1-EB748493CD7C}"/>
          </ac:spMkLst>
        </pc:spChg>
        <pc:spChg chg="add mod">
          <ac:chgData name="Monica Bennett" userId="a878a5d4-89bf-4f61-b999-31e96cd05c98" providerId="ADAL" clId="{CAF369FA-829B-40D8-BD2A-4EF96B6D10D6}" dt="2026-03-23T00:57:35.599" v="11939" actId="1076"/>
          <ac:spMkLst>
            <pc:docMk/>
            <pc:sldMk cId="1409170115" sldId="262"/>
            <ac:spMk id="6" creationId="{C75FB20E-0D44-7ED8-B171-9567BAA79656}"/>
          </ac:spMkLst>
        </pc:spChg>
        <pc:spChg chg="add mod">
          <ac:chgData name="Monica Bennett" userId="a878a5d4-89bf-4f61-b999-31e96cd05c98" providerId="ADAL" clId="{CAF369FA-829B-40D8-BD2A-4EF96B6D10D6}" dt="2026-03-23T01:25:57.065" v="12128" actId="1038"/>
          <ac:spMkLst>
            <pc:docMk/>
            <pc:sldMk cId="1409170115" sldId="262"/>
            <ac:spMk id="7" creationId="{CD76DE69-8D1C-B930-9FA2-7B87B02F112D}"/>
          </ac:spMkLst>
        </pc:spChg>
        <pc:spChg chg="add mod ord">
          <ac:chgData name="Monica Bennett" userId="a878a5d4-89bf-4f61-b999-31e96cd05c98" providerId="ADAL" clId="{CAF369FA-829B-40D8-BD2A-4EF96B6D10D6}" dt="2026-03-18T21:08:20.272" v="11935" actId="167"/>
          <ac:spMkLst>
            <pc:docMk/>
            <pc:sldMk cId="1409170115" sldId="262"/>
            <ac:spMk id="8" creationId="{BA8EF482-70F4-52C0-138F-E43F5AA8EFCA}"/>
          </ac:spMkLst>
        </pc:spChg>
        <pc:spChg chg="add mod ord">
          <ac:chgData name="Monica Bennett" userId="a878a5d4-89bf-4f61-b999-31e96cd05c98" providerId="ADAL" clId="{CAF369FA-829B-40D8-BD2A-4EF96B6D10D6}" dt="2026-03-18T21:08:26.869" v="11938" actId="1037"/>
          <ac:spMkLst>
            <pc:docMk/>
            <pc:sldMk cId="1409170115" sldId="262"/>
            <ac:spMk id="9" creationId="{F22D2135-B2B0-6692-D849-E65E2D7653AF}"/>
          </ac:spMkLst>
        </pc:spChg>
      </pc:sldChg>
      <pc:sldChg chg="addSp delSp modSp mod modAnim modNotesTx">
        <pc:chgData name="Monica Bennett" userId="a878a5d4-89bf-4f61-b999-31e96cd05c98" providerId="ADAL" clId="{CAF369FA-829B-40D8-BD2A-4EF96B6D10D6}" dt="2026-03-26T01:42:16.079" v="12201" actId="20577"/>
        <pc:sldMkLst>
          <pc:docMk/>
          <pc:sldMk cId="4246314574" sldId="263"/>
        </pc:sldMkLst>
        <pc:spChg chg="add mod ord">
          <ac:chgData name="Monica Bennett" userId="a878a5d4-89bf-4f61-b999-31e96cd05c98" providerId="ADAL" clId="{CAF369FA-829B-40D8-BD2A-4EF96B6D10D6}" dt="2026-03-18T16:02:47.039" v="11492" actId="166"/>
          <ac:spMkLst>
            <pc:docMk/>
            <pc:sldMk cId="4246314574" sldId="263"/>
            <ac:spMk id="2" creationId="{2C422F82-821D-A5FE-660A-321D7997F274}"/>
          </ac:spMkLst>
        </pc:spChg>
        <pc:spChg chg="add mod">
          <ac:chgData name="Monica Bennett" userId="a878a5d4-89bf-4f61-b999-31e96cd05c98" providerId="ADAL" clId="{CAF369FA-829B-40D8-BD2A-4EF96B6D10D6}" dt="2026-03-18T14:23:19.912" v="8200" actId="207"/>
          <ac:spMkLst>
            <pc:docMk/>
            <pc:sldMk cId="4246314574" sldId="263"/>
            <ac:spMk id="5" creationId="{91449391-3DA0-893F-9838-F5B26CD831E7}"/>
          </ac:spMkLst>
        </pc:spChg>
        <pc:spChg chg="add mod">
          <ac:chgData name="Monica Bennett" userId="a878a5d4-89bf-4f61-b999-31e96cd05c98" providerId="ADAL" clId="{CAF369FA-829B-40D8-BD2A-4EF96B6D10D6}" dt="2026-03-18T14:23:26.856" v="8202" actId="1076"/>
          <ac:spMkLst>
            <pc:docMk/>
            <pc:sldMk cId="4246314574" sldId="263"/>
            <ac:spMk id="7" creationId="{4195027D-61E9-00F6-A338-064C5ED3C854}"/>
          </ac:spMkLst>
        </pc:spChg>
        <pc:picChg chg="add mod">
          <ac:chgData name="Monica Bennett" userId="a878a5d4-89bf-4f61-b999-31e96cd05c98" providerId="ADAL" clId="{CAF369FA-829B-40D8-BD2A-4EF96B6D10D6}" dt="2026-03-11T23:42:01.436" v="375"/>
          <ac:picMkLst>
            <pc:docMk/>
            <pc:sldMk cId="4246314574" sldId="263"/>
            <ac:picMk id="6" creationId="{1CEC5783-F69D-CE19-3C47-9812F767A069}"/>
          </ac:picMkLst>
        </pc:picChg>
      </pc:sldChg>
      <pc:sldChg chg="addSp modSp add del mod modAnim modNotesTx">
        <pc:chgData name="Monica Bennett" userId="a878a5d4-89bf-4f61-b999-31e96cd05c98" providerId="ADAL" clId="{CAF369FA-829B-40D8-BD2A-4EF96B6D10D6}" dt="2026-03-26T01:49:08.095" v="12226" actId="20577"/>
        <pc:sldMkLst>
          <pc:docMk/>
          <pc:sldMk cId="3180052196" sldId="272"/>
        </pc:sldMkLst>
        <pc:spChg chg="add mod">
          <ac:chgData name="Monica Bennett" userId="a878a5d4-89bf-4f61-b999-31e96cd05c98" providerId="ADAL" clId="{CAF369FA-829B-40D8-BD2A-4EF96B6D10D6}" dt="2026-03-18T16:13:15.990" v="11846" actId="1037"/>
          <ac:spMkLst>
            <pc:docMk/>
            <pc:sldMk cId="3180052196" sldId="272"/>
            <ac:spMk id="2" creationId="{54E48EB3-8FE4-C30B-6DE0-5A1E8F28BC04}"/>
          </ac:spMkLst>
        </pc:spChg>
        <pc:spChg chg="mod">
          <ac:chgData name="Monica Bennett" userId="a878a5d4-89bf-4f61-b999-31e96cd05c98" providerId="ADAL" clId="{CAF369FA-829B-40D8-BD2A-4EF96B6D10D6}" dt="2026-03-13T21:05:48.098" v="7992" actId="20577"/>
          <ac:spMkLst>
            <pc:docMk/>
            <pc:sldMk cId="3180052196" sldId="272"/>
            <ac:spMk id="4" creationId="{3E5AE5D2-0DA6-0393-F097-BBB4055BA9D2}"/>
          </ac:spMkLst>
        </pc:spChg>
        <pc:picChg chg="add mod">
          <ac:chgData name="Monica Bennett" userId="a878a5d4-89bf-4f61-b999-31e96cd05c98" providerId="ADAL" clId="{CAF369FA-829B-40D8-BD2A-4EF96B6D10D6}" dt="2026-03-13T21:05:30.414" v="7985" actId="1076"/>
          <ac:picMkLst>
            <pc:docMk/>
            <pc:sldMk cId="3180052196" sldId="272"/>
            <ac:picMk id="3" creationId="{7833E0E9-DD51-D725-2CEB-F1B1E327C232}"/>
          </ac:picMkLst>
        </pc:picChg>
        <pc:picChg chg="add mod">
          <ac:chgData name="Monica Bennett" userId="a878a5d4-89bf-4f61-b999-31e96cd05c98" providerId="ADAL" clId="{CAF369FA-829B-40D8-BD2A-4EF96B6D10D6}" dt="2026-03-18T16:13:27.575" v="11850" actId="1076"/>
          <ac:picMkLst>
            <pc:docMk/>
            <pc:sldMk cId="3180052196" sldId="272"/>
            <ac:picMk id="6" creationId="{70BDBBA9-93A3-7F9A-924B-F16EB026FF2D}"/>
          </ac:picMkLst>
        </pc:picChg>
      </pc:sldChg>
      <pc:sldChg chg="addSp delSp modSp add del mod modNotesTx">
        <pc:chgData name="Monica Bennett" userId="a878a5d4-89bf-4f61-b999-31e96cd05c98" providerId="ADAL" clId="{CAF369FA-829B-40D8-BD2A-4EF96B6D10D6}" dt="2026-03-26T01:49:47.783" v="12228" actId="20577"/>
        <pc:sldMkLst>
          <pc:docMk/>
          <pc:sldMk cId="315609852" sldId="274"/>
        </pc:sldMkLst>
        <pc:spChg chg="mod">
          <ac:chgData name="Monica Bennett" userId="a878a5d4-89bf-4f61-b999-31e96cd05c98" providerId="ADAL" clId="{CAF369FA-829B-40D8-BD2A-4EF96B6D10D6}" dt="2026-03-12T15:00:18.509" v="2416" actId="20577"/>
          <ac:spMkLst>
            <pc:docMk/>
            <pc:sldMk cId="315609852" sldId="274"/>
            <ac:spMk id="2" creationId="{E2F863FA-2B55-FB64-F215-B36D823C526D}"/>
          </ac:spMkLst>
        </pc:spChg>
        <pc:picChg chg="add mod">
          <ac:chgData name="Monica Bennett" userId="a878a5d4-89bf-4f61-b999-31e96cd05c98" providerId="ADAL" clId="{CAF369FA-829B-40D8-BD2A-4EF96B6D10D6}" dt="2026-03-13T21:04:27.403" v="7973"/>
          <ac:picMkLst>
            <pc:docMk/>
            <pc:sldMk cId="315609852" sldId="274"/>
            <ac:picMk id="4" creationId="{C8A1F5D7-0018-B5B6-006B-366B0CA06F85}"/>
          </ac:picMkLst>
        </pc:picChg>
      </pc:sldChg>
      <pc:sldChg chg="delSp modSp add mod modAnim modNotesTx">
        <pc:chgData name="Monica Bennett" userId="a878a5d4-89bf-4f61-b999-31e96cd05c98" providerId="ADAL" clId="{CAF369FA-829B-40D8-BD2A-4EF96B6D10D6}" dt="2026-03-26T01:42:12.477" v="12200" actId="20577"/>
        <pc:sldMkLst>
          <pc:docMk/>
          <pc:sldMk cId="1152640102" sldId="277"/>
        </pc:sldMkLst>
        <pc:spChg chg="mod ord modCrop">
          <ac:chgData name="Monica Bennett" userId="a878a5d4-89bf-4f61-b999-31e96cd05c98" providerId="ADAL" clId="{CAF369FA-829B-40D8-BD2A-4EF96B6D10D6}" dt="2026-03-18T14:09:24.109" v="8179" actId="1036"/>
          <ac:spMkLst>
            <pc:docMk/>
            <pc:sldMk cId="1152640102" sldId="277"/>
            <ac:spMk id="5" creationId="{A9683102-FFA0-8F34-34F3-BF3860B9FA6C}"/>
          </ac:spMkLst>
        </pc:spChg>
        <pc:picChg chg="mod ord modCrop">
          <ac:chgData name="Monica Bennett" userId="a878a5d4-89bf-4f61-b999-31e96cd05c98" providerId="ADAL" clId="{CAF369FA-829B-40D8-BD2A-4EF96B6D10D6}" dt="2026-03-18T14:09:21.411" v="8175" actId="167"/>
          <ac:picMkLst>
            <pc:docMk/>
            <pc:sldMk cId="1152640102" sldId="277"/>
            <ac:picMk id="4" creationId="{765F5057-EEA3-5A59-8602-3EA329F28032}"/>
          </ac:picMkLst>
        </pc:picChg>
      </pc:sldChg>
      <pc:sldChg chg="addSp delSp modSp add mod ord modTransition delAnim modAnim modNotesTx">
        <pc:chgData name="Monica Bennett" userId="a878a5d4-89bf-4f61-b999-31e96cd05c98" providerId="ADAL" clId="{CAF369FA-829B-40D8-BD2A-4EF96B6D10D6}" dt="2026-03-26T01:44:41.756" v="12205" actId="20577"/>
        <pc:sldMkLst>
          <pc:docMk/>
          <pc:sldMk cId="3772894041" sldId="370"/>
        </pc:sldMkLst>
        <pc:spChg chg="add mod ord">
          <ac:chgData name="Monica Bennett" userId="a878a5d4-89bf-4f61-b999-31e96cd05c98" providerId="ADAL" clId="{CAF369FA-829B-40D8-BD2A-4EF96B6D10D6}" dt="2026-03-12T14:16:30.550" v="1461" actId="1076"/>
          <ac:spMkLst>
            <pc:docMk/>
            <pc:sldMk cId="3772894041" sldId="370"/>
            <ac:spMk id="2" creationId="{CBC82DD6-09BB-A687-7AAD-8225C1ED3D33}"/>
          </ac:spMkLst>
        </pc:spChg>
        <pc:spChg chg="add mod">
          <ac:chgData name="Monica Bennett" userId="a878a5d4-89bf-4f61-b999-31e96cd05c98" providerId="ADAL" clId="{CAF369FA-829B-40D8-BD2A-4EF96B6D10D6}" dt="2026-03-12T14:45:42.131" v="2132" actId="1035"/>
          <ac:spMkLst>
            <pc:docMk/>
            <pc:sldMk cId="3772894041" sldId="370"/>
            <ac:spMk id="13" creationId="{5B0C6994-44AB-2048-FA6E-AF0E1C8BBED9}"/>
          </ac:spMkLst>
        </pc:spChg>
        <pc:spChg chg="mod">
          <ac:chgData name="Monica Bennett" userId="a878a5d4-89bf-4f61-b999-31e96cd05c98" providerId="ADAL" clId="{CAF369FA-829B-40D8-BD2A-4EF96B6D10D6}" dt="2026-03-12T14:15:15.697" v="1425" actId="14100"/>
          <ac:spMkLst>
            <pc:docMk/>
            <pc:sldMk cId="3772894041" sldId="370"/>
            <ac:spMk id="19" creationId="{00000000-0000-0000-0000-000000000000}"/>
          </ac:spMkLst>
        </pc:spChg>
        <pc:spChg chg="mod">
          <ac:chgData name="Monica Bennett" userId="a878a5d4-89bf-4f61-b999-31e96cd05c98" providerId="ADAL" clId="{CAF369FA-829B-40D8-BD2A-4EF96B6D10D6}" dt="2026-03-12T14:25:25.558" v="1707" actId="20577"/>
          <ac:spMkLst>
            <pc:docMk/>
            <pc:sldMk cId="3772894041" sldId="370"/>
            <ac:spMk id="35" creationId="{C3C17FAC-4649-45DF-8F93-97727ACC2E2E}"/>
          </ac:spMkLst>
        </pc:spChg>
        <pc:spChg chg="mod">
          <ac:chgData name="Monica Bennett" userId="a878a5d4-89bf-4f61-b999-31e96cd05c98" providerId="ADAL" clId="{CAF369FA-829B-40D8-BD2A-4EF96B6D10D6}" dt="2026-03-12T14:18:15.815" v="1633" actId="255"/>
          <ac:spMkLst>
            <pc:docMk/>
            <pc:sldMk cId="3772894041" sldId="370"/>
            <ac:spMk id="40" creationId="{A6920CD3-D93F-460E-89A6-BCE43074A5BA}"/>
          </ac:spMkLst>
        </pc:spChg>
        <pc:spChg chg="mod">
          <ac:chgData name="Monica Bennett" userId="a878a5d4-89bf-4f61-b999-31e96cd05c98" providerId="ADAL" clId="{CAF369FA-829B-40D8-BD2A-4EF96B6D10D6}" dt="2026-03-12T14:18:22.796" v="1634" actId="255"/>
          <ac:spMkLst>
            <pc:docMk/>
            <pc:sldMk cId="3772894041" sldId="370"/>
            <ac:spMk id="43" creationId="{A6920CD3-D93F-460E-89A6-BCE43074A5BA}"/>
          </ac:spMkLst>
        </pc:spChg>
        <pc:spChg chg="mod">
          <ac:chgData name="Monica Bennett" userId="a878a5d4-89bf-4f61-b999-31e96cd05c98" providerId="ADAL" clId="{CAF369FA-829B-40D8-BD2A-4EF96B6D10D6}" dt="2026-03-12T14:18:29.465" v="1635" actId="255"/>
          <ac:spMkLst>
            <pc:docMk/>
            <pc:sldMk cId="3772894041" sldId="370"/>
            <ac:spMk id="44" creationId="{A6920CD3-D93F-460E-89A6-BCE43074A5BA}"/>
          </ac:spMkLst>
        </pc:spChg>
        <pc:picChg chg="add mod modCrop">
          <ac:chgData name="Monica Bennett" userId="a878a5d4-89bf-4f61-b999-31e96cd05c98" providerId="ADAL" clId="{CAF369FA-829B-40D8-BD2A-4EF96B6D10D6}" dt="2026-03-12T14:25:38.606" v="1708" actId="18131"/>
          <ac:picMkLst>
            <pc:docMk/>
            <pc:sldMk cId="3772894041" sldId="370"/>
            <ac:picMk id="4" creationId="{7E443247-4DCB-2069-C3EF-A2482D5C67BF}"/>
          </ac:picMkLst>
        </pc:picChg>
        <pc:picChg chg="add mod">
          <ac:chgData name="Monica Bennett" userId="a878a5d4-89bf-4f61-b999-31e96cd05c98" providerId="ADAL" clId="{CAF369FA-829B-40D8-BD2A-4EF96B6D10D6}" dt="2026-03-12T14:19:32.946" v="1638" actId="931"/>
          <ac:picMkLst>
            <pc:docMk/>
            <pc:sldMk cId="3772894041" sldId="370"/>
            <ac:picMk id="9" creationId="{64809CDF-6101-39C4-2C7B-03313ABE3102}"/>
          </ac:picMkLst>
        </pc:picChg>
        <pc:picChg chg="add mod modCrop">
          <ac:chgData name="Monica Bennett" userId="a878a5d4-89bf-4f61-b999-31e96cd05c98" providerId="ADAL" clId="{CAF369FA-829B-40D8-BD2A-4EF96B6D10D6}" dt="2026-03-12T14:30:11.186" v="1732" actId="14826"/>
          <ac:picMkLst>
            <pc:docMk/>
            <pc:sldMk cId="3772894041" sldId="370"/>
            <ac:picMk id="11" creationId="{EFB9C722-4CFA-F07F-D772-3A895C8000E4}"/>
          </ac:picMkLst>
        </pc:picChg>
      </pc:sldChg>
      <pc:sldChg chg="addSp delSp modSp add del mod ord addAnim delAnim modAnim modNotesTx">
        <pc:chgData name="Monica Bennett" userId="a878a5d4-89bf-4f61-b999-31e96cd05c98" providerId="ADAL" clId="{CAF369FA-829B-40D8-BD2A-4EF96B6D10D6}" dt="2026-03-26T01:46:24.957" v="12216" actId="20577"/>
        <pc:sldMkLst>
          <pc:docMk/>
          <pc:sldMk cId="4261950205" sldId="373"/>
        </pc:sldMkLst>
        <pc:spChg chg="add mod ord">
          <ac:chgData name="Monica Bennett" userId="a878a5d4-89bf-4f61-b999-31e96cd05c98" providerId="ADAL" clId="{CAF369FA-829B-40D8-BD2A-4EF96B6D10D6}" dt="2026-03-18T15:04:04.910" v="10037" actId="1076"/>
          <ac:spMkLst>
            <pc:docMk/>
            <pc:sldMk cId="4261950205" sldId="373"/>
            <ac:spMk id="2" creationId="{4DE33DD9-0878-65F5-4DA6-360466EB8C0C}"/>
          </ac:spMkLst>
        </pc:spChg>
        <pc:spChg chg="add mod">
          <ac:chgData name="Monica Bennett" userId="a878a5d4-89bf-4f61-b999-31e96cd05c98" providerId="ADAL" clId="{CAF369FA-829B-40D8-BD2A-4EF96B6D10D6}" dt="2026-03-12T14:57:45.106" v="2285" actId="1035"/>
          <ac:spMkLst>
            <pc:docMk/>
            <pc:sldMk cId="4261950205" sldId="373"/>
            <ac:spMk id="7" creationId="{8C7E9AED-277D-AD2F-BCE3-AFC18B69C8B9}"/>
          </ac:spMkLst>
        </pc:spChg>
        <pc:spChg chg="add mod">
          <ac:chgData name="Monica Bennett" userId="a878a5d4-89bf-4f61-b999-31e96cd05c98" providerId="ADAL" clId="{CAF369FA-829B-40D8-BD2A-4EF96B6D10D6}" dt="2026-03-18T15:04:27.039" v="10045" actId="1036"/>
          <ac:spMkLst>
            <pc:docMk/>
            <pc:sldMk cId="4261950205" sldId="373"/>
            <ac:spMk id="15" creationId="{46FB5113-50B6-7F19-1B0C-4C8B03E83BB8}"/>
          </ac:spMkLst>
        </pc:spChg>
        <pc:spChg chg="mod">
          <ac:chgData name="Monica Bennett" userId="a878a5d4-89bf-4f61-b999-31e96cd05c98" providerId="ADAL" clId="{CAF369FA-829B-40D8-BD2A-4EF96B6D10D6}" dt="2026-03-12T14:57:45.106" v="2285" actId="1035"/>
          <ac:spMkLst>
            <pc:docMk/>
            <pc:sldMk cId="4261950205" sldId="373"/>
            <ac:spMk id="23" creationId="{7C34AA1A-2AA0-4F33-9003-37259AB66C1A}"/>
          </ac:spMkLst>
        </pc:spChg>
        <pc:spChg chg="mod">
          <ac:chgData name="Monica Bennett" userId="a878a5d4-89bf-4f61-b999-31e96cd05c98" providerId="ADAL" clId="{CAF369FA-829B-40D8-BD2A-4EF96B6D10D6}" dt="2026-03-18T15:11:54.173" v="10675" actId="20577"/>
          <ac:spMkLst>
            <pc:docMk/>
            <pc:sldMk cId="4261950205" sldId="373"/>
            <ac:spMk id="25" creationId="{24938009-178B-4C1C-810D-6E9BDE4A3472}"/>
          </ac:spMkLst>
        </pc:spChg>
        <pc:spChg chg="mod">
          <ac:chgData name="Monica Bennett" userId="a878a5d4-89bf-4f61-b999-31e96cd05c98" providerId="ADAL" clId="{CAF369FA-829B-40D8-BD2A-4EF96B6D10D6}" dt="2026-03-12T14:55:43.631" v="2204" actId="1037"/>
          <ac:spMkLst>
            <pc:docMk/>
            <pc:sldMk cId="4261950205" sldId="373"/>
            <ac:spMk id="26" creationId="{00000000-0000-0000-0000-000000000000}"/>
          </ac:spMkLst>
        </pc:spChg>
        <pc:picChg chg="add mod">
          <ac:chgData name="Monica Bennett" userId="a878a5d4-89bf-4f61-b999-31e96cd05c98" providerId="ADAL" clId="{CAF369FA-829B-40D8-BD2A-4EF96B6D10D6}" dt="2026-03-18T15:53:37.543" v="11359" actId="14826"/>
          <ac:picMkLst>
            <pc:docMk/>
            <pc:sldMk cId="4261950205" sldId="373"/>
            <ac:picMk id="4" creationId="{CF3EE9C9-A212-89F4-38E2-C4D0BF617DD5}"/>
          </ac:picMkLst>
        </pc:picChg>
        <pc:picChg chg="add mod ord">
          <ac:chgData name="Monica Bennett" userId="a878a5d4-89bf-4f61-b999-31e96cd05c98" providerId="ADAL" clId="{CAF369FA-829B-40D8-BD2A-4EF96B6D10D6}" dt="2026-03-18T15:00:48.117" v="9988" actId="931"/>
          <ac:picMkLst>
            <pc:docMk/>
            <pc:sldMk cId="4261950205" sldId="373"/>
            <ac:picMk id="5" creationId="{4CF8262E-6257-2BE8-0E77-3AFAC2AAC901}"/>
          </ac:picMkLst>
        </pc:picChg>
        <pc:picChg chg="add mod">
          <ac:chgData name="Monica Bennett" userId="a878a5d4-89bf-4f61-b999-31e96cd05c98" providerId="ADAL" clId="{CAF369FA-829B-40D8-BD2A-4EF96B6D10D6}" dt="2026-03-12T14:54:09.852" v="2140" actId="1076"/>
          <ac:picMkLst>
            <pc:docMk/>
            <pc:sldMk cId="4261950205" sldId="373"/>
            <ac:picMk id="6" creationId="{6336E8AC-69AC-5113-E06C-064B93FB74DA}"/>
          </ac:picMkLst>
        </pc:picChg>
        <pc:picChg chg="add mod ord">
          <ac:chgData name="Monica Bennett" userId="a878a5d4-89bf-4f61-b999-31e96cd05c98" providerId="ADAL" clId="{CAF369FA-829B-40D8-BD2A-4EF96B6D10D6}" dt="2026-03-18T15:01:13.366" v="9989" actId="931"/>
          <ac:picMkLst>
            <pc:docMk/>
            <pc:sldMk cId="4261950205" sldId="373"/>
            <ac:picMk id="9" creationId="{8145AED0-D56C-05E4-FC43-0949A06517C5}"/>
          </ac:picMkLst>
        </pc:picChg>
        <pc:picChg chg="add mod">
          <ac:chgData name="Monica Bennett" userId="a878a5d4-89bf-4f61-b999-31e96cd05c98" providerId="ADAL" clId="{CAF369FA-829B-40D8-BD2A-4EF96B6D10D6}" dt="2026-03-12T14:54:03.124" v="2139" actId="14100"/>
          <ac:picMkLst>
            <pc:docMk/>
            <pc:sldMk cId="4261950205" sldId="373"/>
            <ac:picMk id="10" creationId="{486A2462-0886-6791-EBEC-B1547130D541}"/>
          </ac:picMkLst>
        </pc:picChg>
        <pc:picChg chg="add mod">
          <ac:chgData name="Monica Bennett" userId="a878a5d4-89bf-4f61-b999-31e96cd05c98" providerId="ADAL" clId="{CAF369FA-829B-40D8-BD2A-4EF96B6D10D6}" dt="2026-03-12T14:54:09.852" v="2140" actId="1076"/>
          <ac:picMkLst>
            <pc:docMk/>
            <pc:sldMk cId="4261950205" sldId="373"/>
            <ac:picMk id="21" creationId="{32A9A092-D877-7832-89D0-F9BADF32EF1C}"/>
          </ac:picMkLst>
        </pc:picChg>
      </pc:sldChg>
      <pc:sldChg chg="addSp delSp modSp add mod delAnim modAnim modNotesTx">
        <pc:chgData name="Monica Bennett" userId="a878a5d4-89bf-4f61-b999-31e96cd05c98" providerId="ADAL" clId="{CAF369FA-829B-40D8-BD2A-4EF96B6D10D6}" dt="2026-03-26T01:44:45.160" v="12206" actId="20577"/>
        <pc:sldMkLst>
          <pc:docMk/>
          <pc:sldMk cId="372186450" sldId="375"/>
        </pc:sldMkLst>
        <pc:spChg chg="add del">
          <ac:chgData name="Monica Bennett" userId="a878a5d4-89bf-4f61-b999-31e96cd05c98" providerId="ADAL" clId="{CAF369FA-829B-40D8-BD2A-4EF96B6D10D6}" dt="2026-03-12T14:32:03.387" v="1747" actId="478"/>
          <ac:spMkLst>
            <pc:docMk/>
            <pc:sldMk cId="372186450" sldId="375"/>
            <ac:spMk id="2" creationId="{CBC82DD6-09BB-A687-7AAD-8225C1ED3D33}"/>
          </ac:spMkLst>
        </pc:spChg>
        <pc:spChg chg="add mod">
          <ac:chgData name="Monica Bennett" userId="a878a5d4-89bf-4f61-b999-31e96cd05c98" providerId="ADAL" clId="{CAF369FA-829B-40D8-BD2A-4EF96B6D10D6}" dt="2026-03-12T14:33:24.398" v="1763" actId="1076"/>
          <ac:spMkLst>
            <pc:docMk/>
            <pc:sldMk cId="372186450" sldId="375"/>
            <ac:spMk id="13" creationId="{7854E7B4-7E48-386E-2F11-25CE89EEF972}"/>
          </ac:spMkLst>
        </pc:spChg>
        <pc:spChg chg="add mod">
          <ac:chgData name="Monica Bennett" userId="a878a5d4-89bf-4f61-b999-31e96cd05c98" providerId="ADAL" clId="{CAF369FA-829B-40D8-BD2A-4EF96B6D10D6}" dt="2026-03-12T14:35:55.818" v="1902" actId="313"/>
          <ac:spMkLst>
            <pc:docMk/>
            <pc:sldMk cId="372186450" sldId="375"/>
            <ac:spMk id="14" creationId="{FB7A26C7-68E0-E36C-9A8B-8C4808F6FA49}"/>
          </ac:spMkLst>
        </pc:spChg>
        <pc:picChg chg="mod">
          <ac:chgData name="Monica Bennett" userId="a878a5d4-89bf-4f61-b999-31e96cd05c98" providerId="ADAL" clId="{CAF369FA-829B-40D8-BD2A-4EF96B6D10D6}" dt="2026-03-12T14:32:29.484" v="1755" actId="1076"/>
          <ac:picMkLst>
            <pc:docMk/>
            <pc:sldMk cId="372186450" sldId="375"/>
            <ac:picMk id="12" creationId="{25D48AB2-D878-5679-40E0-2CA9BD23B010}"/>
          </ac:picMkLst>
        </pc:picChg>
      </pc:sldChg>
      <pc:sldChg chg="addSp delSp modSp add mod modAnim modNotesTx">
        <pc:chgData name="Monica Bennett" userId="a878a5d4-89bf-4f61-b999-31e96cd05c98" providerId="ADAL" clId="{CAF369FA-829B-40D8-BD2A-4EF96B6D10D6}" dt="2026-03-26T01:45:11.470" v="12207" actId="20577"/>
        <pc:sldMkLst>
          <pc:docMk/>
          <pc:sldMk cId="717946494" sldId="376"/>
        </pc:sldMkLst>
        <pc:spChg chg="add mod">
          <ac:chgData name="Monica Bennett" userId="a878a5d4-89bf-4f61-b999-31e96cd05c98" providerId="ADAL" clId="{CAF369FA-829B-40D8-BD2A-4EF96B6D10D6}" dt="2026-03-12T14:45:32.415" v="2127" actId="1037"/>
          <ac:spMkLst>
            <pc:docMk/>
            <pc:sldMk cId="717946494" sldId="376"/>
            <ac:spMk id="3" creationId="{40501E47-2710-F4FE-0BD8-0A75495F8344}"/>
          </ac:spMkLst>
        </pc:spChg>
      </pc:sldChg>
      <pc:sldChg chg="addSp delSp modSp add mod delAnim modAnim modNotesTx">
        <pc:chgData name="Monica Bennett" userId="a878a5d4-89bf-4f61-b999-31e96cd05c98" providerId="ADAL" clId="{CAF369FA-829B-40D8-BD2A-4EF96B6D10D6}" dt="2026-03-26T01:45:15.530" v="12208" actId="20577"/>
        <pc:sldMkLst>
          <pc:docMk/>
          <pc:sldMk cId="366893898" sldId="377"/>
        </pc:sldMkLst>
        <pc:spChg chg="add mod">
          <ac:chgData name="Monica Bennett" userId="a878a5d4-89bf-4f61-b999-31e96cd05c98" providerId="ADAL" clId="{CAF369FA-829B-40D8-BD2A-4EF96B6D10D6}" dt="2026-03-23T01:06:46.478" v="12025" actId="1036"/>
          <ac:spMkLst>
            <pc:docMk/>
            <pc:sldMk cId="366893898" sldId="377"/>
            <ac:spMk id="4" creationId="{B8857A0E-1C1F-B531-8519-5ED3CA26AF35}"/>
          </ac:spMkLst>
        </pc:spChg>
        <pc:spChg chg="mod">
          <ac:chgData name="Monica Bennett" userId="a878a5d4-89bf-4f61-b999-31e96cd05c98" providerId="ADAL" clId="{CAF369FA-829B-40D8-BD2A-4EF96B6D10D6}" dt="2026-03-12T14:41:09.351" v="2107" actId="20577"/>
          <ac:spMkLst>
            <pc:docMk/>
            <pc:sldMk cId="366893898" sldId="377"/>
            <ac:spMk id="14" creationId="{CF3A04D2-FFDB-2380-DBA5-13AE586CFFCC}"/>
          </ac:spMkLst>
        </pc:spChg>
        <pc:picChg chg="add mod">
          <ac:chgData name="Monica Bennett" userId="a878a5d4-89bf-4f61-b999-31e96cd05c98" providerId="ADAL" clId="{CAF369FA-829B-40D8-BD2A-4EF96B6D10D6}" dt="2026-03-12T14:41:46.449" v="2110" actId="1076"/>
          <ac:picMkLst>
            <pc:docMk/>
            <pc:sldMk cId="366893898" sldId="377"/>
            <ac:picMk id="3" creationId="{0AB3ED7C-9B4F-E386-B9A7-0DEC4B2CFB24}"/>
          </ac:picMkLst>
        </pc:picChg>
      </pc:sldChg>
      <pc:sldChg chg="addSp modSp add mod ord modAnim modNotesTx">
        <pc:chgData name="Monica Bennett" userId="a878a5d4-89bf-4f61-b999-31e96cd05c98" providerId="ADAL" clId="{CAF369FA-829B-40D8-BD2A-4EF96B6D10D6}" dt="2026-03-26T01:43:25.302" v="12202" actId="20577"/>
        <pc:sldMkLst>
          <pc:docMk/>
          <pc:sldMk cId="1205353570" sldId="378"/>
        </pc:sldMkLst>
        <pc:spChg chg="add mod">
          <ac:chgData name="Monica Bennett" userId="a878a5d4-89bf-4f61-b999-31e96cd05c98" providerId="ADAL" clId="{CAF369FA-829B-40D8-BD2A-4EF96B6D10D6}" dt="2026-03-12T14:44:31.079" v="2120" actId="1037"/>
          <ac:spMkLst>
            <pc:docMk/>
            <pc:sldMk cId="1205353570" sldId="378"/>
            <ac:spMk id="3" creationId="{82F6FEB0-7759-57CA-31D8-716F9E388570}"/>
          </ac:spMkLst>
        </pc:spChg>
      </pc:sldChg>
      <pc:sldChg chg="addSp delSp modSp add mod delAnim modAnim modNotesTx">
        <pc:chgData name="Monica Bennett" userId="a878a5d4-89bf-4f61-b999-31e96cd05c98" providerId="ADAL" clId="{CAF369FA-829B-40D8-BD2A-4EF96B6D10D6}" dt="2026-03-26T01:43:31.289" v="12203" actId="20577"/>
        <pc:sldMkLst>
          <pc:docMk/>
          <pc:sldMk cId="407466058" sldId="379"/>
        </pc:sldMkLst>
        <pc:spChg chg="mod">
          <ac:chgData name="Monica Bennett" userId="a878a5d4-89bf-4f61-b999-31e96cd05c98" providerId="ADAL" clId="{CAF369FA-829B-40D8-BD2A-4EF96B6D10D6}" dt="2026-03-12T14:40:33.921" v="2036" actId="20577"/>
          <ac:spMkLst>
            <pc:docMk/>
            <pc:sldMk cId="407466058" sldId="379"/>
            <ac:spMk id="14" creationId="{0209B2E0-9E1C-EA78-9EB2-2D3B2B7B6FC2}"/>
          </ac:spMkLst>
        </pc:spChg>
        <pc:picChg chg="add mod">
          <ac:chgData name="Monica Bennett" userId="a878a5d4-89bf-4f61-b999-31e96cd05c98" providerId="ADAL" clId="{CAF369FA-829B-40D8-BD2A-4EF96B6D10D6}" dt="2026-03-12T14:39:45.876" v="1981" actId="14100"/>
          <ac:picMkLst>
            <pc:docMk/>
            <pc:sldMk cId="407466058" sldId="379"/>
            <ac:picMk id="3" creationId="{1F8F0BF6-8233-DB85-66DC-20446EEE5E4A}"/>
          </ac:picMkLst>
        </pc:picChg>
      </pc:sldChg>
      <pc:sldChg chg="addSp delSp modSp new mod ord modAnim modNotesTx">
        <pc:chgData name="Monica Bennett" userId="a878a5d4-89bf-4f61-b999-31e96cd05c98" providerId="ADAL" clId="{CAF369FA-829B-40D8-BD2A-4EF96B6D10D6}" dt="2026-03-26T01:46:20.774" v="12214" actId="20577"/>
        <pc:sldMkLst>
          <pc:docMk/>
          <pc:sldMk cId="358348473" sldId="381"/>
        </pc:sldMkLst>
        <pc:spChg chg="mod">
          <ac:chgData name="Monica Bennett" userId="a878a5d4-89bf-4f61-b999-31e96cd05c98" providerId="ADAL" clId="{CAF369FA-829B-40D8-BD2A-4EF96B6D10D6}" dt="2026-03-12T16:08:40.880" v="3013" actId="14100"/>
          <ac:spMkLst>
            <pc:docMk/>
            <pc:sldMk cId="358348473" sldId="381"/>
            <ac:spMk id="2" creationId="{C31F3A4A-84BE-F4F5-02DE-E1536B1973B0}"/>
          </ac:spMkLst>
        </pc:spChg>
        <pc:spChg chg="add mod ord modCrop">
          <ac:chgData name="Monica Bennett" userId="a878a5d4-89bf-4f61-b999-31e96cd05c98" providerId="ADAL" clId="{CAF369FA-829B-40D8-BD2A-4EF96B6D10D6}" dt="2026-03-18T21:06:27.454" v="11922" actId="1038"/>
          <ac:spMkLst>
            <pc:docMk/>
            <pc:sldMk cId="358348473" sldId="381"/>
            <ac:spMk id="3" creationId="{18571E14-6F9B-7582-CEF7-B93C2817D896}"/>
          </ac:spMkLst>
        </pc:spChg>
        <pc:spChg chg="add mod modCrop">
          <ac:chgData name="Monica Bennett" userId="a878a5d4-89bf-4f61-b999-31e96cd05c98" providerId="ADAL" clId="{CAF369FA-829B-40D8-BD2A-4EF96B6D10D6}" dt="2026-03-18T21:05:42.235" v="11910" actId="14100"/>
          <ac:spMkLst>
            <pc:docMk/>
            <pc:sldMk cId="358348473" sldId="381"/>
            <ac:spMk id="4" creationId="{B6F5FD9A-7A4D-D793-4807-930DA42488E9}"/>
          </ac:spMkLst>
        </pc:spChg>
        <pc:spChg chg="add mod ord">
          <ac:chgData name="Monica Bennett" userId="a878a5d4-89bf-4f61-b999-31e96cd05c98" providerId="ADAL" clId="{CAF369FA-829B-40D8-BD2A-4EF96B6D10D6}" dt="2026-03-18T21:07:00.299" v="11927" actId="1037"/>
          <ac:spMkLst>
            <pc:docMk/>
            <pc:sldMk cId="358348473" sldId="381"/>
            <ac:spMk id="5" creationId="{ECABDC9D-5C49-E0E1-B5E3-8721B24536B6}"/>
          </ac:spMkLst>
        </pc:spChg>
        <pc:spChg chg="add mod">
          <ac:chgData name="Monica Bennett" userId="a878a5d4-89bf-4f61-b999-31e96cd05c98" providerId="ADAL" clId="{CAF369FA-829B-40D8-BD2A-4EF96B6D10D6}" dt="2026-03-18T21:06:14.199" v="11919" actId="14100"/>
          <ac:spMkLst>
            <pc:docMk/>
            <pc:sldMk cId="358348473" sldId="381"/>
            <ac:spMk id="6" creationId="{0B9CD515-C3D5-2A91-C0CA-E2824393E093}"/>
          </ac:spMkLst>
        </pc:spChg>
      </pc:sldChg>
      <pc:sldChg chg="addSp delSp modSp add mod delAnim modAnim modNotesTx">
        <pc:chgData name="Monica Bennett" userId="a878a5d4-89bf-4f61-b999-31e96cd05c98" providerId="ADAL" clId="{CAF369FA-829B-40D8-BD2A-4EF96B6D10D6}" dt="2026-03-26T01:45:56.520" v="12209" actId="20577"/>
        <pc:sldMkLst>
          <pc:docMk/>
          <pc:sldMk cId="997369630" sldId="2125"/>
        </pc:sldMkLst>
        <pc:spChg chg="mod">
          <ac:chgData name="Monica Bennett" userId="a878a5d4-89bf-4f61-b999-31e96cd05c98" providerId="ADAL" clId="{CAF369FA-829B-40D8-BD2A-4EF96B6D10D6}" dt="2026-03-18T14:36:07.629" v="9150" actId="20577"/>
          <ac:spMkLst>
            <pc:docMk/>
            <pc:sldMk cId="997369630" sldId="2125"/>
            <ac:spMk id="2" creationId="{3C91DCBD-9FB8-5C72-D6D5-CA3AB357D443}"/>
          </ac:spMkLst>
        </pc:spChg>
        <pc:spChg chg="mod">
          <ac:chgData name="Monica Bennett" userId="a878a5d4-89bf-4f61-b999-31e96cd05c98" providerId="ADAL" clId="{CAF369FA-829B-40D8-BD2A-4EF96B6D10D6}" dt="2026-03-23T01:20:55.997" v="12121" actId="20577"/>
          <ac:spMkLst>
            <pc:docMk/>
            <pc:sldMk cId="997369630" sldId="2125"/>
            <ac:spMk id="4" creationId="{EBCB0F84-9903-0AE8-CCFE-2391AD973D78}"/>
          </ac:spMkLst>
        </pc:spChg>
        <pc:spChg chg="add mod">
          <ac:chgData name="Monica Bennett" userId="a878a5d4-89bf-4f61-b999-31e96cd05c98" providerId="ADAL" clId="{CAF369FA-829B-40D8-BD2A-4EF96B6D10D6}" dt="2026-03-23T01:20:46.091" v="12120" actId="1038"/>
          <ac:spMkLst>
            <pc:docMk/>
            <pc:sldMk cId="997369630" sldId="2125"/>
            <ac:spMk id="6" creationId="{786E8CD8-B2C2-CE79-F066-68869DA363D6}"/>
          </ac:spMkLst>
        </pc:spChg>
        <pc:spChg chg="add mod">
          <ac:chgData name="Monica Bennett" userId="a878a5d4-89bf-4f61-b999-31e96cd05c98" providerId="ADAL" clId="{CAF369FA-829B-40D8-BD2A-4EF96B6D10D6}" dt="2026-03-23T01:20:06.002" v="12108" actId="20577"/>
          <ac:spMkLst>
            <pc:docMk/>
            <pc:sldMk cId="997369630" sldId="2125"/>
            <ac:spMk id="15" creationId="{EEDE678E-5E7A-6FFA-F2F5-FA5D3B90ED05}"/>
          </ac:spMkLst>
        </pc:spChg>
        <pc:spChg chg="add mod">
          <ac:chgData name="Monica Bennett" userId="a878a5d4-89bf-4f61-b999-31e96cd05c98" providerId="ADAL" clId="{CAF369FA-829B-40D8-BD2A-4EF96B6D10D6}" dt="2026-03-23T01:19:52.910" v="12103" actId="20577"/>
          <ac:spMkLst>
            <pc:docMk/>
            <pc:sldMk cId="997369630" sldId="2125"/>
            <ac:spMk id="16" creationId="{39C82281-26D8-5397-BC45-B72E27BD5934}"/>
          </ac:spMkLst>
        </pc:spChg>
        <pc:picChg chg="add mod">
          <ac:chgData name="Monica Bennett" userId="a878a5d4-89bf-4f61-b999-31e96cd05c98" providerId="ADAL" clId="{CAF369FA-829B-40D8-BD2A-4EF96B6D10D6}" dt="2026-03-12T22:48:00.366" v="3785"/>
          <ac:picMkLst>
            <pc:docMk/>
            <pc:sldMk cId="997369630" sldId="2125"/>
            <ac:picMk id="5" creationId="{AEC0C9AA-1969-1A10-8766-B97D505D5577}"/>
          </ac:picMkLst>
        </pc:picChg>
        <pc:picChg chg="add mod">
          <ac:chgData name="Monica Bennett" userId="a878a5d4-89bf-4f61-b999-31e96cd05c98" providerId="ADAL" clId="{CAF369FA-829B-40D8-BD2A-4EF96B6D10D6}" dt="2026-03-23T01:20:35.629" v="12113" actId="14100"/>
          <ac:picMkLst>
            <pc:docMk/>
            <pc:sldMk cId="997369630" sldId="2125"/>
            <ac:picMk id="7" creationId="{BB404288-F1E6-A01B-15A9-5472CA35A538}"/>
          </ac:picMkLst>
        </pc:picChg>
        <pc:picChg chg="add mod">
          <ac:chgData name="Monica Bennett" userId="a878a5d4-89bf-4f61-b999-31e96cd05c98" providerId="ADAL" clId="{CAF369FA-829B-40D8-BD2A-4EF96B6D10D6}" dt="2026-03-12T22:48:00.366" v="3785"/>
          <ac:picMkLst>
            <pc:docMk/>
            <pc:sldMk cId="997369630" sldId="2125"/>
            <ac:picMk id="13" creationId="{057E5C83-B438-397C-8915-9CC1D0F08538}"/>
          </ac:picMkLst>
        </pc:picChg>
      </pc:sldChg>
      <pc:sldChg chg="modSp add mod modAnim modNotesTx">
        <pc:chgData name="Monica Bennett" userId="a878a5d4-89bf-4f61-b999-31e96cd05c98" providerId="ADAL" clId="{CAF369FA-829B-40D8-BD2A-4EF96B6D10D6}" dt="2026-03-26T01:49:44.909" v="12227" actId="20577"/>
        <pc:sldMkLst>
          <pc:docMk/>
          <pc:sldMk cId="4060391777" sldId="2138"/>
        </pc:sldMkLst>
        <pc:spChg chg="mod">
          <ac:chgData name="Monica Bennett" userId="a878a5d4-89bf-4f61-b999-31e96cd05c98" providerId="ADAL" clId="{CAF369FA-829B-40D8-BD2A-4EF96B6D10D6}" dt="2026-03-12T14:59:25.565" v="2354" actId="20577"/>
          <ac:spMkLst>
            <pc:docMk/>
            <pc:sldMk cId="4060391777" sldId="2138"/>
            <ac:spMk id="23" creationId="{DF19E78B-C349-6A07-A9AD-684F7560659A}"/>
          </ac:spMkLst>
        </pc:spChg>
        <pc:spChg chg="mod">
          <ac:chgData name="Monica Bennett" userId="a878a5d4-89bf-4f61-b999-31e96cd05c98" providerId="ADAL" clId="{CAF369FA-829B-40D8-BD2A-4EF96B6D10D6}" dt="2026-03-12T22:33:29.331" v="3168" actId="1035"/>
          <ac:spMkLst>
            <pc:docMk/>
            <pc:sldMk cId="4060391777" sldId="2138"/>
            <ac:spMk id="28" creationId="{7D93D7BC-F7B3-85D4-377D-83C6703376C0}"/>
          </ac:spMkLst>
        </pc:spChg>
        <pc:spChg chg="mod">
          <ac:chgData name="Monica Bennett" userId="a878a5d4-89bf-4f61-b999-31e96cd05c98" providerId="ADAL" clId="{CAF369FA-829B-40D8-BD2A-4EF96B6D10D6}" dt="2026-03-23T13:52:21.412" v="12176" actId="1076"/>
          <ac:spMkLst>
            <pc:docMk/>
            <pc:sldMk cId="4060391777" sldId="2138"/>
            <ac:spMk id="37" creationId="{6E9E1D79-A22F-2A44-A48E-53C963000AA5}"/>
          </ac:spMkLst>
        </pc:spChg>
        <pc:spChg chg="mod">
          <ac:chgData name="Monica Bennett" userId="a878a5d4-89bf-4f61-b999-31e96cd05c98" providerId="ADAL" clId="{CAF369FA-829B-40D8-BD2A-4EF96B6D10D6}" dt="2026-03-23T13:51:36.024" v="12151" actId="20577"/>
          <ac:spMkLst>
            <pc:docMk/>
            <pc:sldMk cId="4060391777" sldId="2138"/>
            <ac:spMk id="40" creationId="{D6893B26-3F8B-9EBA-40FD-845C9AD193F4}"/>
          </ac:spMkLst>
        </pc:spChg>
        <pc:spChg chg="mod">
          <ac:chgData name="Monica Bennett" userId="a878a5d4-89bf-4f61-b999-31e96cd05c98" providerId="ADAL" clId="{CAF369FA-829B-40D8-BD2A-4EF96B6D10D6}" dt="2026-03-12T22:33:10.896" v="3163" actId="20577"/>
          <ac:spMkLst>
            <pc:docMk/>
            <pc:sldMk cId="4060391777" sldId="2138"/>
            <ac:spMk id="47" creationId="{2BFBE337-35F9-9DE8-F3ED-7801C99B7D81}"/>
          </ac:spMkLst>
        </pc:spChg>
        <pc:spChg chg="mod">
          <ac:chgData name="Monica Bennett" userId="a878a5d4-89bf-4f61-b999-31e96cd05c98" providerId="ADAL" clId="{CAF369FA-829B-40D8-BD2A-4EF96B6D10D6}" dt="2026-03-12T22:32:52.354" v="3146" actId="20577"/>
          <ac:spMkLst>
            <pc:docMk/>
            <pc:sldMk cId="4060391777" sldId="2138"/>
            <ac:spMk id="48" creationId="{31DF888B-DE84-1CF9-EE03-3493689CDB70}"/>
          </ac:spMkLst>
        </pc:spChg>
        <pc:spChg chg="mod">
          <ac:chgData name="Monica Bennett" userId="a878a5d4-89bf-4f61-b999-31e96cd05c98" providerId="ADAL" clId="{CAF369FA-829B-40D8-BD2A-4EF96B6D10D6}" dt="2026-03-12T22:32:58.728" v="3159" actId="20577"/>
          <ac:spMkLst>
            <pc:docMk/>
            <pc:sldMk cId="4060391777" sldId="2138"/>
            <ac:spMk id="49" creationId="{01749F08-D986-FB64-FB1F-5613BCDB61DD}"/>
          </ac:spMkLst>
        </pc:spChg>
        <pc:inkChg chg="mod">
          <ac:chgData name="Monica Bennett" userId="a878a5d4-89bf-4f61-b999-31e96cd05c98" providerId="ADAL" clId="{CAF369FA-829B-40D8-BD2A-4EF96B6D10D6}" dt="2026-03-12T22:33:16.163" v="3164" actId="1076"/>
          <ac:inkMkLst>
            <pc:docMk/>
            <pc:sldMk cId="4060391777" sldId="2138"/>
            <ac:inkMk id="29" creationId="{E8F25EAC-0EFC-43AF-9348-03EE3A71A5CA}"/>
          </ac:inkMkLst>
        </pc:inkChg>
        <pc:inkChg chg="mod">
          <ac:chgData name="Monica Bennett" userId="a878a5d4-89bf-4f61-b999-31e96cd05c98" providerId="ADAL" clId="{CAF369FA-829B-40D8-BD2A-4EF96B6D10D6}" dt="2026-03-12T22:36:56.424" v="3399" actId="1036"/>
          <ac:inkMkLst>
            <pc:docMk/>
            <pc:sldMk cId="4060391777" sldId="2138"/>
            <ac:inkMk id="30" creationId="{79FA6FAD-A598-D50C-2BC7-6ACF95F89365}"/>
          </ac:inkMkLst>
        </pc:inkChg>
      </pc:sldChg>
      <pc:sldChg chg="addSp delSp modSp new mod modClrScheme modAnim chgLayout modNotesTx">
        <pc:chgData name="Monica Bennett" userId="a878a5d4-89bf-4f61-b999-31e96cd05c98" providerId="ADAL" clId="{CAF369FA-829B-40D8-BD2A-4EF96B6D10D6}" dt="2026-03-26T01:46:01.012" v="12210" actId="20577"/>
        <pc:sldMkLst>
          <pc:docMk/>
          <pc:sldMk cId="672048015" sldId="2139"/>
        </pc:sldMkLst>
        <pc:spChg chg="add del mod">
          <ac:chgData name="Monica Bennett" userId="a878a5d4-89bf-4f61-b999-31e96cd05c98" providerId="ADAL" clId="{CAF369FA-829B-40D8-BD2A-4EF96B6D10D6}" dt="2026-03-12T23:35:37.517" v="7335" actId="20577"/>
          <ac:spMkLst>
            <pc:docMk/>
            <pc:sldMk cId="672048015" sldId="2139"/>
            <ac:spMk id="2" creationId="{9A9C57E1-5314-B9A8-4EEC-A8282AB2C72B}"/>
          </ac:spMkLst>
        </pc:spChg>
        <pc:grpChg chg="add mod">
          <ac:chgData name="Monica Bennett" userId="a878a5d4-89bf-4f61-b999-31e96cd05c98" providerId="ADAL" clId="{CAF369FA-829B-40D8-BD2A-4EF96B6D10D6}" dt="2026-03-23T01:17:45.391" v="12082" actId="164"/>
          <ac:grpSpMkLst>
            <pc:docMk/>
            <pc:sldMk cId="672048015" sldId="2139"/>
            <ac:grpSpMk id="18" creationId="{A45FBF1B-7859-64F0-31A9-4881DABA655E}"/>
          </ac:grpSpMkLst>
        </pc:grpChg>
        <pc:picChg chg="add mod topLvl">
          <ac:chgData name="Monica Bennett" userId="a878a5d4-89bf-4f61-b999-31e96cd05c98" providerId="ADAL" clId="{CAF369FA-829B-40D8-BD2A-4EF96B6D10D6}" dt="2026-03-23T01:17:45.391" v="12082" actId="164"/>
          <ac:picMkLst>
            <pc:docMk/>
            <pc:sldMk cId="672048015" sldId="2139"/>
            <ac:picMk id="5" creationId="{4BE968D3-BE9B-7E5D-19A9-B18946F89C4A}"/>
          </ac:picMkLst>
        </pc:picChg>
        <pc:picChg chg="add mod topLvl modCrop">
          <ac:chgData name="Monica Bennett" userId="a878a5d4-89bf-4f61-b999-31e96cd05c98" providerId="ADAL" clId="{CAF369FA-829B-40D8-BD2A-4EF96B6D10D6}" dt="2026-03-23T01:17:45.391" v="12082" actId="164"/>
          <ac:picMkLst>
            <pc:docMk/>
            <pc:sldMk cId="672048015" sldId="2139"/>
            <ac:picMk id="6" creationId="{8E679DCF-9D11-8B8E-DF69-E4A8708FA629}"/>
          </ac:picMkLst>
        </pc:picChg>
        <pc:picChg chg="add mod topLvl">
          <ac:chgData name="Monica Bennett" userId="a878a5d4-89bf-4f61-b999-31e96cd05c98" providerId="ADAL" clId="{CAF369FA-829B-40D8-BD2A-4EF96B6D10D6}" dt="2026-03-23T01:17:45.391" v="12082" actId="164"/>
          <ac:picMkLst>
            <pc:docMk/>
            <pc:sldMk cId="672048015" sldId="2139"/>
            <ac:picMk id="7" creationId="{1D13C1D0-A69C-2720-FF80-3CD40850D5AA}"/>
          </ac:picMkLst>
        </pc:picChg>
        <pc:picChg chg="add mod">
          <ac:chgData name="Monica Bennett" userId="a878a5d4-89bf-4f61-b999-31e96cd05c98" providerId="ADAL" clId="{CAF369FA-829B-40D8-BD2A-4EF96B6D10D6}" dt="2026-03-23T01:17:45.391" v="12082" actId="164"/>
          <ac:picMkLst>
            <pc:docMk/>
            <pc:sldMk cId="672048015" sldId="2139"/>
            <ac:picMk id="17" creationId="{773B2326-212F-C82F-5318-9F7586AC291B}"/>
          </ac:picMkLst>
        </pc:picChg>
      </pc:sldChg>
      <pc:sldChg chg="addSp delSp modSp new mod ord modAnim modNotesTx">
        <pc:chgData name="Monica Bennett" userId="a878a5d4-89bf-4f61-b999-31e96cd05c98" providerId="ADAL" clId="{CAF369FA-829B-40D8-BD2A-4EF96B6D10D6}" dt="2026-03-26T01:43:55.150" v="12204" actId="20577"/>
        <pc:sldMkLst>
          <pc:docMk/>
          <pc:sldMk cId="1885798219" sldId="2140"/>
        </pc:sldMkLst>
        <pc:spChg chg="mod">
          <ac:chgData name="Monica Bennett" userId="a878a5d4-89bf-4f61-b999-31e96cd05c98" providerId="ADAL" clId="{CAF369FA-829B-40D8-BD2A-4EF96B6D10D6}" dt="2026-03-18T14:33:17.898" v="9000" actId="20577"/>
          <ac:spMkLst>
            <pc:docMk/>
            <pc:sldMk cId="1885798219" sldId="2140"/>
            <ac:spMk id="2" creationId="{60E3AB87-9BBE-5673-87F3-F1355C7AB11B}"/>
          </ac:spMkLst>
        </pc:spChg>
        <pc:spChg chg="add mod ord">
          <ac:chgData name="Monica Bennett" userId="a878a5d4-89bf-4f61-b999-31e96cd05c98" providerId="ADAL" clId="{CAF369FA-829B-40D8-BD2A-4EF96B6D10D6}" dt="2026-03-13T00:49:03.859" v="7907" actId="167"/>
          <ac:spMkLst>
            <pc:docMk/>
            <pc:sldMk cId="1885798219" sldId="2140"/>
            <ac:spMk id="4" creationId="{80D4E12D-20AD-E560-B10D-86AEFA9268C8}"/>
          </ac:spMkLst>
        </pc:spChg>
        <pc:spChg chg="add mod ord modCrop">
          <ac:chgData name="Monica Bennett" userId="a878a5d4-89bf-4f61-b999-31e96cd05c98" providerId="ADAL" clId="{CAF369FA-829B-40D8-BD2A-4EF96B6D10D6}" dt="2026-03-13T00:53:31.161" v="7929" actId="167"/>
          <ac:spMkLst>
            <pc:docMk/>
            <pc:sldMk cId="1885798219" sldId="2140"/>
            <ac:spMk id="12" creationId="{A5420939-2901-E791-8E62-7F248A1FA5CB}"/>
          </ac:spMkLst>
        </pc:spChg>
        <pc:picChg chg="add mod ord">
          <ac:chgData name="Monica Bennett" userId="a878a5d4-89bf-4f61-b999-31e96cd05c98" providerId="ADAL" clId="{CAF369FA-829B-40D8-BD2A-4EF96B6D10D6}" dt="2026-03-13T00:55:48.889" v="7964" actId="166"/>
          <ac:picMkLst>
            <pc:docMk/>
            <pc:sldMk cId="1885798219" sldId="2140"/>
            <ac:picMk id="5" creationId="{EAA84123-725E-33F9-7C89-572B582B5DDF}"/>
          </ac:picMkLst>
        </pc:picChg>
        <pc:picChg chg="add mod ord">
          <ac:chgData name="Monica Bennett" userId="a878a5d4-89bf-4f61-b999-31e96cd05c98" providerId="ADAL" clId="{CAF369FA-829B-40D8-BD2A-4EF96B6D10D6}" dt="2026-03-18T14:33:11.231" v="8981" actId="1036"/>
          <ac:picMkLst>
            <pc:docMk/>
            <pc:sldMk cId="1885798219" sldId="2140"/>
            <ac:picMk id="6" creationId="{9049BE45-64BA-3AD1-7197-1AED733ACAD5}"/>
          </ac:picMkLst>
        </pc:picChg>
        <pc:picChg chg="add mod ord">
          <ac:chgData name="Monica Bennett" userId="a878a5d4-89bf-4f61-b999-31e96cd05c98" providerId="ADAL" clId="{CAF369FA-829B-40D8-BD2A-4EF96B6D10D6}" dt="2026-03-13T00:55:25.495" v="7956" actId="1036"/>
          <ac:picMkLst>
            <pc:docMk/>
            <pc:sldMk cId="1885798219" sldId="2140"/>
            <ac:picMk id="8" creationId="{04B36ADE-6448-DB24-3DA6-5A378AD85F1C}"/>
          </ac:picMkLst>
        </pc:picChg>
        <pc:picChg chg="add mod">
          <ac:chgData name="Monica Bennett" userId="a878a5d4-89bf-4f61-b999-31e96cd05c98" providerId="ADAL" clId="{CAF369FA-829B-40D8-BD2A-4EF96B6D10D6}" dt="2026-03-13T00:54:30.888" v="7947" actId="1076"/>
          <ac:picMkLst>
            <pc:docMk/>
            <pc:sldMk cId="1885798219" sldId="2140"/>
            <ac:picMk id="9" creationId="{1480C29C-F712-47CC-34F4-B6BB60774A6A}"/>
          </ac:picMkLst>
        </pc:picChg>
        <pc:picChg chg="add mod modCrop">
          <ac:chgData name="Monica Bennett" userId="a878a5d4-89bf-4f61-b999-31e96cd05c98" providerId="ADAL" clId="{CAF369FA-829B-40D8-BD2A-4EF96B6D10D6}" dt="2026-03-13T00:54:10.148" v="7943" actId="1035"/>
          <ac:picMkLst>
            <pc:docMk/>
            <pc:sldMk cId="1885798219" sldId="2140"/>
            <ac:picMk id="11" creationId="{9E621742-D1AD-3133-8773-1D78218E2AC0}"/>
          </ac:picMkLst>
        </pc:picChg>
        <pc:picChg chg="add mod">
          <ac:chgData name="Monica Bennett" userId="a878a5d4-89bf-4f61-b999-31e96cd05c98" providerId="ADAL" clId="{CAF369FA-829B-40D8-BD2A-4EF96B6D10D6}" dt="2026-03-13T00:55:44.657" v="7963" actId="1035"/>
          <ac:picMkLst>
            <pc:docMk/>
            <pc:sldMk cId="1885798219" sldId="2140"/>
            <ac:picMk id="14" creationId="{DD90BC15-F332-D294-CCF4-33640DC5AF2D}"/>
          </ac:picMkLst>
        </pc:picChg>
      </pc:sldChg>
      <pc:sldChg chg="addSp delSp modSp add mod modTransition modAnim modNotesTx">
        <pc:chgData name="Monica Bennett" userId="a878a5d4-89bf-4f61-b999-31e96cd05c98" providerId="ADAL" clId="{CAF369FA-829B-40D8-BD2A-4EF96B6D10D6}" dt="2026-03-26T01:46:06.343" v="12211" actId="20577"/>
        <pc:sldMkLst>
          <pc:docMk/>
          <pc:sldMk cId="1667865002" sldId="2141"/>
        </pc:sldMkLst>
        <pc:grpChg chg="add mod">
          <ac:chgData name="Monica Bennett" userId="a878a5d4-89bf-4f61-b999-31e96cd05c98" providerId="ADAL" clId="{CAF369FA-829B-40D8-BD2A-4EF96B6D10D6}" dt="2026-03-23T01:18:35.901" v="12095" actId="1076"/>
          <ac:grpSpMkLst>
            <pc:docMk/>
            <pc:sldMk cId="1667865002" sldId="2141"/>
            <ac:grpSpMk id="8" creationId="{AC5DFB98-A21E-AE88-B49E-51C0B11668C4}"/>
          </ac:grpSpMkLst>
        </pc:grpChg>
        <pc:picChg chg="mod">
          <ac:chgData name="Monica Bennett" userId="a878a5d4-89bf-4f61-b999-31e96cd05c98" providerId="ADAL" clId="{CAF369FA-829B-40D8-BD2A-4EF96B6D10D6}" dt="2026-03-23T01:17:52.666" v="12084"/>
          <ac:picMkLst>
            <pc:docMk/>
            <pc:sldMk cId="1667865002" sldId="2141"/>
            <ac:picMk id="9" creationId="{002552B1-95EF-D4D0-13E5-67883F6F87E3}"/>
          </ac:picMkLst>
        </pc:picChg>
        <pc:picChg chg="mod">
          <ac:chgData name="Monica Bennett" userId="a878a5d4-89bf-4f61-b999-31e96cd05c98" providerId="ADAL" clId="{CAF369FA-829B-40D8-BD2A-4EF96B6D10D6}" dt="2026-03-23T01:17:52.666" v="12084"/>
          <ac:picMkLst>
            <pc:docMk/>
            <pc:sldMk cId="1667865002" sldId="2141"/>
            <ac:picMk id="10" creationId="{C3B586EB-E2A0-F1FF-44F1-1265BD4A2A75}"/>
          </ac:picMkLst>
        </pc:picChg>
        <pc:picChg chg="mod">
          <ac:chgData name="Monica Bennett" userId="a878a5d4-89bf-4f61-b999-31e96cd05c98" providerId="ADAL" clId="{CAF369FA-829B-40D8-BD2A-4EF96B6D10D6}" dt="2026-03-23T01:17:52.666" v="12084"/>
          <ac:picMkLst>
            <pc:docMk/>
            <pc:sldMk cId="1667865002" sldId="2141"/>
            <ac:picMk id="11" creationId="{4B6F1970-578C-A40C-C01E-2C5053DAC7F0}"/>
          </ac:picMkLst>
        </pc:picChg>
        <pc:picChg chg="mod">
          <ac:chgData name="Monica Bennett" userId="a878a5d4-89bf-4f61-b999-31e96cd05c98" providerId="ADAL" clId="{CAF369FA-829B-40D8-BD2A-4EF96B6D10D6}" dt="2026-03-23T01:17:52.666" v="12084"/>
          <ac:picMkLst>
            <pc:docMk/>
            <pc:sldMk cId="1667865002" sldId="2141"/>
            <ac:picMk id="12" creationId="{5DC625BA-61A3-B3A6-887B-ECFE56826DA2}"/>
          </ac:picMkLst>
        </pc:picChg>
      </pc:sldChg>
      <pc:sldChg chg="addSp delSp modSp add mod modTransition modAnim modNotesTx">
        <pc:chgData name="Monica Bennett" userId="a878a5d4-89bf-4f61-b999-31e96cd05c98" providerId="ADAL" clId="{CAF369FA-829B-40D8-BD2A-4EF96B6D10D6}" dt="2026-03-26T01:46:09.353" v="12212" actId="20577"/>
        <pc:sldMkLst>
          <pc:docMk/>
          <pc:sldMk cId="3610881351" sldId="2142"/>
        </pc:sldMkLst>
        <pc:grpChg chg="add mod">
          <ac:chgData name="Monica Bennett" userId="a878a5d4-89bf-4f61-b999-31e96cd05c98" providerId="ADAL" clId="{CAF369FA-829B-40D8-BD2A-4EF96B6D10D6}" dt="2026-03-23T01:18:46.189" v="12098" actId="1076"/>
          <ac:grpSpMkLst>
            <pc:docMk/>
            <pc:sldMk cId="3610881351" sldId="2142"/>
            <ac:grpSpMk id="8" creationId="{6BD51E7F-CD53-B80A-87CE-9D7D3DF60AF6}"/>
          </ac:grpSpMkLst>
        </pc:grpChg>
        <pc:picChg chg="mod">
          <ac:chgData name="Monica Bennett" userId="a878a5d4-89bf-4f61-b999-31e96cd05c98" providerId="ADAL" clId="{CAF369FA-829B-40D8-BD2A-4EF96B6D10D6}" dt="2026-03-23T01:18:43.244" v="12097"/>
          <ac:picMkLst>
            <pc:docMk/>
            <pc:sldMk cId="3610881351" sldId="2142"/>
            <ac:picMk id="9" creationId="{DF647D48-E4EF-CF02-6976-B47C8A59B69C}"/>
          </ac:picMkLst>
        </pc:picChg>
        <pc:picChg chg="mod">
          <ac:chgData name="Monica Bennett" userId="a878a5d4-89bf-4f61-b999-31e96cd05c98" providerId="ADAL" clId="{CAF369FA-829B-40D8-BD2A-4EF96B6D10D6}" dt="2026-03-23T01:18:43.244" v="12097"/>
          <ac:picMkLst>
            <pc:docMk/>
            <pc:sldMk cId="3610881351" sldId="2142"/>
            <ac:picMk id="10" creationId="{2646F1E8-B70F-E2D2-E7A5-63149B1233E5}"/>
          </ac:picMkLst>
        </pc:picChg>
        <pc:picChg chg="mod">
          <ac:chgData name="Monica Bennett" userId="a878a5d4-89bf-4f61-b999-31e96cd05c98" providerId="ADAL" clId="{CAF369FA-829B-40D8-BD2A-4EF96B6D10D6}" dt="2026-03-23T01:18:43.244" v="12097"/>
          <ac:picMkLst>
            <pc:docMk/>
            <pc:sldMk cId="3610881351" sldId="2142"/>
            <ac:picMk id="11" creationId="{7DACF209-EC6E-5846-CB8C-61CFA4CEF4BD}"/>
          </ac:picMkLst>
        </pc:picChg>
        <pc:picChg chg="mod">
          <ac:chgData name="Monica Bennett" userId="a878a5d4-89bf-4f61-b999-31e96cd05c98" providerId="ADAL" clId="{CAF369FA-829B-40D8-BD2A-4EF96B6D10D6}" dt="2026-03-23T01:18:43.244" v="12097"/>
          <ac:picMkLst>
            <pc:docMk/>
            <pc:sldMk cId="3610881351" sldId="2142"/>
            <ac:picMk id="12" creationId="{375AD40F-8786-596B-A71E-515D56757912}"/>
          </ac:picMkLst>
        </pc:picChg>
      </pc:sldChg>
      <pc:sldChg chg="addSp delSp modSp add mod modTransition modAnim modNotesTx">
        <pc:chgData name="Monica Bennett" userId="a878a5d4-89bf-4f61-b999-31e96cd05c98" providerId="ADAL" clId="{CAF369FA-829B-40D8-BD2A-4EF96B6D10D6}" dt="2026-03-26T01:46:14.542" v="12213" actId="20577"/>
        <pc:sldMkLst>
          <pc:docMk/>
          <pc:sldMk cId="173393468" sldId="2143"/>
        </pc:sldMkLst>
        <pc:grpChg chg="add mod">
          <ac:chgData name="Monica Bennett" userId="a878a5d4-89bf-4f61-b999-31e96cd05c98" providerId="ADAL" clId="{CAF369FA-829B-40D8-BD2A-4EF96B6D10D6}" dt="2026-03-23T01:18:59.600" v="12101" actId="1076"/>
          <ac:grpSpMkLst>
            <pc:docMk/>
            <pc:sldMk cId="173393468" sldId="2143"/>
            <ac:grpSpMk id="8" creationId="{B1198FB5-24C3-04E7-FE7D-D52F1B695E03}"/>
          </ac:grpSpMkLst>
        </pc:grpChg>
        <pc:picChg chg="mod">
          <ac:chgData name="Monica Bennett" userId="a878a5d4-89bf-4f61-b999-31e96cd05c98" providerId="ADAL" clId="{CAF369FA-829B-40D8-BD2A-4EF96B6D10D6}" dt="2026-03-23T01:18:51.669" v="12100"/>
          <ac:picMkLst>
            <pc:docMk/>
            <pc:sldMk cId="173393468" sldId="2143"/>
            <ac:picMk id="9" creationId="{E6F9F2CE-C4B7-21ED-8D37-163EE8E35379}"/>
          </ac:picMkLst>
        </pc:picChg>
        <pc:picChg chg="mod">
          <ac:chgData name="Monica Bennett" userId="a878a5d4-89bf-4f61-b999-31e96cd05c98" providerId="ADAL" clId="{CAF369FA-829B-40D8-BD2A-4EF96B6D10D6}" dt="2026-03-23T01:18:51.669" v="12100"/>
          <ac:picMkLst>
            <pc:docMk/>
            <pc:sldMk cId="173393468" sldId="2143"/>
            <ac:picMk id="10" creationId="{38859289-B4BB-4276-6FAA-D6CA78A015A6}"/>
          </ac:picMkLst>
        </pc:picChg>
        <pc:picChg chg="mod">
          <ac:chgData name="Monica Bennett" userId="a878a5d4-89bf-4f61-b999-31e96cd05c98" providerId="ADAL" clId="{CAF369FA-829B-40D8-BD2A-4EF96B6D10D6}" dt="2026-03-23T01:18:51.669" v="12100"/>
          <ac:picMkLst>
            <pc:docMk/>
            <pc:sldMk cId="173393468" sldId="2143"/>
            <ac:picMk id="11" creationId="{A0B29FAB-35A2-C22B-426B-184BA5D4F6B9}"/>
          </ac:picMkLst>
        </pc:picChg>
        <pc:picChg chg="mod">
          <ac:chgData name="Monica Bennett" userId="a878a5d4-89bf-4f61-b999-31e96cd05c98" providerId="ADAL" clId="{CAF369FA-829B-40D8-BD2A-4EF96B6D10D6}" dt="2026-03-23T01:18:51.669" v="12100"/>
          <ac:picMkLst>
            <pc:docMk/>
            <pc:sldMk cId="173393468" sldId="2143"/>
            <ac:picMk id="12" creationId="{8FBE18D7-EB6A-D0FE-4087-ECF0D128F381}"/>
          </ac:picMkLst>
        </pc:picChg>
      </pc:sldChg>
      <pc:sldChg chg="addSp delSp modSp add mod delAnim modAnim modNotesTx">
        <pc:chgData name="Monica Bennett" userId="a878a5d4-89bf-4f61-b999-31e96cd05c98" providerId="ADAL" clId="{CAF369FA-829B-40D8-BD2A-4EF96B6D10D6}" dt="2026-03-26T01:48:19.165" v="12218" actId="20577"/>
        <pc:sldMkLst>
          <pc:docMk/>
          <pc:sldMk cId="3642281825" sldId="2144"/>
        </pc:sldMkLst>
        <pc:spChg chg="mod">
          <ac:chgData name="Monica Bennett" userId="a878a5d4-89bf-4f61-b999-31e96cd05c98" providerId="ADAL" clId="{CAF369FA-829B-40D8-BD2A-4EF96B6D10D6}" dt="2026-03-18T15:12:02.683" v="10676" actId="20577"/>
          <ac:spMkLst>
            <pc:docMk/>
            <pc:sldMk cId="3642281825" sldId="2144"/>
            <ac:spMk id="25" creationId="{A5F9F8CB-403D-892D-DF9E-35F618745AAE}"/>
          </ac:spMkLst>
        </pc:spChg>
      </pc:sldChg>
      <pc:sldChg chg="addSp delSp modSp add mod delAnim modAnim modNotesTx">
        <pc:chgData name="Monica Bennett" userId="a878a5d4-89bf-4f61-b999-31e96cd05c98" providerId="ADAL" clId="{CAF369FA-829B-40D8-BD2A-4EF96B6D10D6}" dt="2026-03-26T01:48:25.020" v="12220" actId="20577"/>
        <pc:sldMkLst>
          <pc:docMk/>
          <pc:sldMk cId="3058196809" sldId="2145"/>
        </pc:sldMkLst>
        <pc:spChg chg="mod">
          <ac:chgData name="Monica Bennett" userId="a878a5d4-89bf-4f61-b999-31e96cd05c98" providerId="ADAL" clId="{CAF369FA-829B-40D8-BD2A-4EF96B6D10D6}" dt="2026-03-18T15:12:06.492" v="10677" actId="20577"/>
          <ac:spMkLst>
            <pc:docMk/>
            <pc:sldMk cId="3058196809" sldId="2145"/>
            <ac:spMk id="25" creationId="{0C680CD7-BD00-30C4-821A-18955F3BDD4C}"/>
          </ac:spMkLst>
        </pc:spChg>
      </pc:sldChg>
      <pc:sldChg chg="addSp delSp modSp add mod delAnim modAnim modNotesTx">
        <pc:chgData name="Monica Bennett" userId="a878a5d4-89bf-4f61-b999-31e96cd05c98" providerId="ADAL" clId="{CAF369FA-829B-40D8-BD2A-4EF96B6D10D6}" dt="2026-03-26T01:48:32.038" v="12222" actId="20577"/>
        <pc:sldMkLst>
          <pc:docMk/>
          <pc:sldMk cId="1001492093" sldId="2146"/>
        </pc:sldMkLst>
        <pc:spChg chg="mod">
          <ac:chgData name="Monica Bennett" userId="a878a5d4-89bf-4f61-b999-31e96cd05c98" providerId="ADAL" clId="{CAF369FA-829B-40D8-BD2A-4EF96B6D10D6}" dt="2026-03-18T15:12:10.483" v="10678" actId="20577"/>
          <ac:spMkLst>
            <pc:docMk/>
            <pc:sldMk cId="1001492093" sldId="2146"/>
            <ac:spMk id="25" creationId="{50371197-B6A6-AE35-C3E4-D26C7DC99C6B}"/>
          </ac:spMkLst>
        </pc:spChg>
        <pc:picChg chg="add del">
          <ac:chgData name="Monica Bennett" userId="a878a5d4-89bf-4f61-b999-31e96cd05c98" providerId="ADAL" clId="{CAF369FA-829B-40D8-BD2A-4EF96B6D10D6}" dt="2026-03-18T15:06:43.884" v="10078" actId="478"/>
          <ac:picMkLst>
            <pc:docMk/>
            <pc:sldMk cId="1001492093" sldId="2146"/>
            <ac:picMk id="5" creationId="{9AD1A0B2-1F65-80DB-C74D-2D57043D7410}"/>
          </ac:picMkLst>
        </pc:picChg>
      </pc:sldChg>
      <pc:sldChg chg="addSp delSp modSp add mod delAnim modAnim modNotesTx">
        <pc:chgData name="Monica Bennett" userId="a878a5d4-89bf-4f61-b999-31e96cd05c98" providerId="ADAL" clId="{CAF369FA-829B-40D8-BD2A-4EF96B6D10D6}" dt="2026-03-26T01:46:33.107" v="12217" actId="20577"/>
        <pc:sldMkLst>
          <pc:docMk/>
          <pc:sldMk cId="3736927037" sldId="2147"/>
        </pc:sldMkLst>
        <pc:spChg chg="mod">
          <ac:chgData name="Monica Bennett" userId="a878a5d4-89bf-4f61-b999-31e96cd05c98" providerId="ADAL" clId="{CAF369FA-829B-40D8-BD2A-4EF96B6D10D6}" dt="2026-03-18T15:51:18.696" v="11338" actId="20577"/>
          <ac:spMkLst>
            <pc:docMk/>
            <pc:sldMk cId="3736927037" sldId="2147"/>
            <ac:spMk id="14" creationId="{987FF9E6-F051-1519-15D6-6B38FF47AA15}"/>
          </ac:spMkLst>
        </pc:spChg>
        <pc:picChg chg="add mod">
          <ac:chgData name="Monica Bennett" userId="a878a5d4-89bf-4f61-b999-31e96cd05c98" providerId="ADAL" clId="{CAF369FA-829B-40D8-BD2A-4EF96B6D10D6}" dt="2026-03-18T15:51:48.152" v="11342" actId="14100"/>
          <ac:picMkLst>
            <pc:docMk/>
            <pc:sldMk cId="3736927037" sldId="2147"/>
            <ac:picMk id="4" creationId="{EF6B5919-D64D-03D5-CB6A-0A572B772F0F}"/>
          </ac:picMkLst>
        </pc:picChg>
      </pc:sldChg>
      <pc:sldChg chg="addSp delSp modSp add mod ord delAnim modAnim modNotesTx">
        <pc:chgData name="Monica Bennett" userId="a878a5d4-89bf-4f61-b999-31e96cd05c98" providerId="ADAL" clId="{CAF369FA-829B-40D8-BD2A-4EF96B6D10D6}" dt="2026-03-26T01:48:22.142" v="12219" actId="20577"/>
        <pc:sldMkLst>
          <pc:docMk/>
          <pc:sldMk cId="2425725659" sldId="2148"/>
        </pc:sldMkLst>
        <pc:spChg chg="mod">
          <ac:chgData name="Monica Bennett" userId="a878a5d4-89bf-4f61-b999-31e96cd05c98" providerId="ADAL" clId="{CAF369FA-829B-40D8-BD2A-4EF96B6D10D6}" dt="2026-03-18T15:08:14.387" v="10185" actId="20577"/>
          <ac:spMkLst>
            <pc:docMk/>
            <pc:sldMk cId="2425725659" sldId="2148"/>
            <ac:spMk id="14" creationId="{2031C883-FE03-EDB9-D93F-1B168793D0DE}"/>
          </ac:spMkLst>
        </pc:spChg>
        <pc:picChg chg="add mod">
          <ac:chgData name="Monica Bennett" userId="a878a5d4-89bf-4f61-b999-31e96cd05c98" providerId="ADAL" clId="{CAF369FA-829B-40D8-BD2A-4EF96B6D10D6}" dt="2026-03-18T15:48:40.935" v="11321" actId="14100"/>
          <ac:picMkLst>
            <pc:docMk/>
            <pc:sldMk cId="2425725659" sldId="2148"/>
            <ac:picMk id="4" creationId="{1E5D0987-4A75-DC73-47C7-C268BF7F2C5D}"/>
          </ac:picMkLst>
        </pc:picChg>
      </pc:sldChg>
      <pc:sldChg chg="addSp delSp modSp add mod modAnim modNotesTx">
        <pc:chgData name="Monica Bennett" userId="a878a5d4-89bf-4f61-b999-31e96cd05c98" providerId="ADAL" clId="{CAF369FA-829B-40D8-BD2A-4EF96B6D10D6}" dt="2026-03-26T01:48:28.386" v="12221" actId="20577"/>
        <pc:sldMkLst>
          <pc:docMk/>
          <pc:sldMk cId="68567678" sldId="2149"/>
        </pc:sldMkLst>
        <pc:spChg chg="mod">
          <ac:chgData name="Monica Bennett" userId="a878a5d4-89bf-4f61-b999-31e96cd05c98" providerId="ADAL" clId="{CAF369FA-829B-40D8-BD2A-4EF96B6D10D6}" dt="2026-03-18T15:08:29.526" v="10199" actId="20577"/>
          <ac:spMkLst>
            <pc:docMk/>
            <pc:sldMk cId="68567678" sldId="2149"/>
            <ac:spMk id="14" creationId="{EAB00F21-C0A6-E08F-5E32-ECF2F868C53E}"/>
          </ac:spMkLst>
        </pc:spChg>
        <pc:picChg chg="add mod">
          <ac:chgData name="Monica Bennett" userId="a878a5d4-89bf-4f61-b999-31e96cd05c98" providerId="ADAL" clId="{CAF369FA-829B-40D8-BD2A-4EF96B6D10D6}" dt="2026-03-18T15:23:13.351" v="11311" actId="1076"/>
          <ac:picMkLst>
            <pc:docMk/>
            <pc:sldMk cId="68567678" sldId="2149"/>
            <ac:picMk id="3" creationId="{114EB988-FC04-F39E-376D-C4B229B17DC1}"/>
          </ac:picMkLst>
        </pc:picChg>
      </pc:sldChg>
      <pc:sldChg chg="addSp delSp modSp add mod modAnim modNotesTx">
        <pc:chgData name="Monica Bennett" userId="a878a5d4-89bf-4f61-b999-31e96cd05c98" providerId="ADAL" clId="{CAF369FA-829B-40D8-BD2A-4EF96B6D10D6}" dt="2026-03-26T01:48:44.358" v="12223" actId="20577"/>
        <pc:sldMkLst>
          <pc:docMk/>
          <pc:sldMk cId="1075819515" sldId="2150"/>
        </pc:sldMkLst>
        <pc:spChg chg="mod">
          <ac:chgData name="Monica Bennett" userId="a878a5d4-89bf-4f61-b999-31e96cd05c98" providerId="ADAL" clId="{CAF369FA-829B-40D8-BD2A-4EF96B6D10D6}" dt="2026-03-23T01:02:35.494" v="11947" actId="207"/>
          <ac:spMkLst>
            <pc:docMk/>
            <pc:sldMk cId="1075819515" sldId="2150"/>
            <ac:spMk id="14" creationId="{B3B96A17-B130-BACD-1B7E-0511FB3A6380}"/>
          </ac:spMkLst>
        </pc:spChg>
        <pc:picChg chg="add mod">
          <ac:chgData name="Monica Bennett" userId="a878a5d4-89bf-4f61-b999-31e96cd05c98" providerId="ADAL" clId="{CAF369FA-829B-40D8-BD2A-4EF96B6D10D6}" dt="2026-03-18T15:21:51.175" v="11306" actId="1076"/>
          <ac:picMkLst>
            <pc:docMk/>
            <pc:sldMk cId="1075819515" sldId="2150"/>
            <ac:picMk id="3" creationId="{2C14F77F-C5C7-EB0D-8D47-B35DFD8CF77C}"/>
          </ac:picMkLst>
        </pc:picChg>
      </pc:sldChg>
      <pc:sldChg chg="addSp delSp modSp add mod modAnim modNotesTx">
        <pc:chgData name="Monica Bennett" userId="a878a5d4-89bf-4f61-b999-31e96cd05c98" providerId="ADAL" clId="{CAF369FA-829B-40D8-BD2A-4EF96B6D10D6}" dt="2026-03-26T01:49:04.875" v="12225" actId="20577"/>
        <pc:sldMkLst>
          <pc:docMk/>
          <pc:sldMk cId="2758339493" sldId="2151"/>
        </pc:sldMkLst>
        <pc:spChg chg="mod">
          <ac:chgData name="Monica Bennett" userId="a878a5d4-89bf-4f61-b999-31e96cd05c98" providerId="ADAL" clId="{CAF369FA-829B-40D8-BD2A-4EF96B6D10D6}" dt="2026-03-23T01:09:37.742" v="12072"/>
          <ac:spMkLst>
            <pc:docMk/>
            <pc:sldMk cId="2758339493" sldId="2151"/>
            <ac:spMk id="12" creationId="{5A28C82E-DD82-E613-956C-30CCA106D84C}"/>
          </ac:spMkLst>
        </pc:spChg>
        <pc:spChg chg="mod">
          <ac:chgData name="Monica Bennett" userId="a878a5d4-89bf-4f61-b999-31e96cd05c98" providerId="ADAL" clId="{CAF369FA-829B-40D8-BD2A-4EF96B6D10D6}" dt="2026-03-23T01:09:37.742" v="12072"/>
          <ac:spMkLst>
            <pc:docMk/>
            <pc:sldMk cId="2758339493" sldId="2151"/>
            <ac:spMk id="14" creationId="{954005D4-EB87-DB6A-0DFD-9FEA793601C3}"/>
          </ac:spMkLst>
        </pc:spChg>
        <pc:spChg chg="mod">
          <ac:chgData name="Monica Bennett" userId="a878a5d4-89bf-4f61-b999-31e96cd05c98" providerId="ADAL" clId="{CAF369FA-829B-40D8-BD2A-4EF96B6D10D6}" dt="2026-03-23T01:09:37.742" v="12072"/>
          <ac:spMkLst>
            <pc:docMk/>
            <pc:sldMk cId="2758339493" sldId="2151"/>
            <ac:spMk id="15" creationId="{E6608F76-31A4-A3B6-F94D-7F0EAF6E0C8B}"/>
          </ac:spMkLst>
        </pc:spChg>
        <pc:spChg chg="mod">
          <ac:chgData name="Monica Bennett" userId="a878a5d4-89bf-4f61-b999-31e96cd05c98" providerId="ADAL" clId="{CAF369FA-829B-40D8-BD2A-4EF96B6D10D6}" dt="2026-03-23T01:09:37.742" v="12072"/>
          <ac:spMkLst>
            <pc:docMk/>
            <pc:sldMk cId="2758339493" sldId="2151"/>
            <ac:spMk id="16" creationId="{E3E7316D-AA3C-155C-1814-F95943FED93A}"/>
          </ac:spMkLst>
        </pc:spChg>
        <pc:spChg chg="mod">
          <ac:chgData name="Monica Bennett" userId="a878a5d4-89bf-4f61-b999-31e96cd05c98" providerId="ADAL" clId="{CAF369FA-829B-40D8-BD2A-4EF96B6D10D6}" dt="2026-03-23T01:09:37.742" v="12072"/>
          <ac:spMkLst>
            <pc:docMk/>
            <pc:sldMk cId="2758339493" sldId="2151"/>
            <ac:spMk id="17" creationId="{ABBF378B-7E0F-2FF4-4EFF-919E8AC226B5}"/>
          </ac:spMkLst>
        </pc:spChg>
        <pc:grpChg chg="add mod">
          <ac:chgData name="Monica Bennett" userId="a878a5d4-89bf-4f61-b999-31e96cd05c98" providerId="ADAL" clId="{CAF369FA-829B-40D8-BD2A-4EF96B6D10D6}" dt="2026-03-23T01:09:37.742" v="12072"/>
          <ac:grpSpMkLst>
            <pc:docMk/>
            <pc:sldMk cId="2758339493" sldId="2151"/>
            <ac:grpSpMk id="8" creationId="{D95E8A7C-66CE-6AF7-EF83-74EDD7545F66}"/>
          </ac:grpSpMkLst>
        </pc:grpChg>
        <pc:grpChg chg="mod">
          <ac:chgData name="Monica Bennett" userId="a878a5d4-89bf-4f61-b999-31e96cd05c98" providerId="ADAL" clId="{CAF369FA-829B-40D8-BD2A-4EF96B6D10D6}" dt="2026-03-23T01:09:37.742" v="12072"/>
          <ac:grpSpMkLst>
            <pc:docMk/>
            <pc:sldMk cId="2758339493" sldId="2151"/>
            <ac:grpSpMk id="11" creationId="{DAE1477B-F7B4-8A6C-DB27-A7E8C6DB523E}"/>
          </ac:grpSpMkLst>
        </pc:grpChg>
        <pc:picChg chg="mod">
          <ac:chgData name="Monica Bennett" userId="a878a5d4-89bf-4f61-b999-31e96cd05c98" providerId="ADAL" clId="{CAF369FA-829B-40D8-BD2A-4EF96B6D10D6}" dt="2026-03-23T01:09:37.742" v="12072"/>
          <ac:picMkLst>
            <pc:docMk/>
            <pc:sldMk cId="2758339493" sldId="2151"/>
            <ac:picMk id="13" creationId="{DF67E0C3-B101-C1E5-4EB2-D901EA6F3D25}"/>
          </ac:picMkLst>
        </pc:picChg>
      </pc:sldChg>
      <pc:sldMasterChg chg="delSp modSp mod delSldLayout modSldLayout">
        <pc:chgData name="Monica Bennett" userId="a878a5d4-89bf-4f61-b999-31e96cd05c98" providerId="ADAL" clId="{CAF369FA-829B-40D8-BD2A-4EF96B6D10D6}" dt="2026-03-12T22:41:37.313" v="3752" actId="20577"/>
        <pc:sldMasterMkLst>
          <pc:docMk/>
          <pc:sldMasterMk cId="2142349000" sldId="2147486213"/>
        </pc:sldMasterMkLst>
        <pc:spChg chg="mod">
          <ac:chgData name="Monica Bennett" userId="a878a5d4-89bf-4f61-b999-31e96cd05c98" providerId="ADAL" clId="{CAF369FA-829B-40D8-BD2A-4EF96B6D10D6}" dt="2026-03-12T22:41:37.313" v="3752" actId="20577"/>
          <ac:spMkLst>
            <pc:docMk/>
            <pc:sldMasterMk cId="2142349000" sldId="2147486213"/>
            <ac:spMk id="2" creationId="{71A0F8B2-D0DB-B401-E009-D94E6CC238AE}"/>
          </ac:spMkLst>
        </pc:spChg>
        <pc:sldLayoutChg chg="modSp mod">
          <pc:chgData name="Monica Bennett" userId="a878a5d4-89bf-4f61-b999-31e96cd05c98" providerId="ADAL" clId="{CAF369FA-829B-40D8-BD2A-4EF96B6D10D6}" dt="2026-03-11T23:09:28.128" v="2" actId="20577"/>
          <pc:sldLayoutMkLst>
            <pc:docMk/>
            <pc:sldMasterMk cId="2142349000" sldId="2147486213"/>
            <pc:sldLayoutMk cId="2470040019" sldId="2147486355"/>
          </pc:sldLayoutMkLst>
          <pc:spChg chg="mod">
            <ac:chgData name="Monica Bennett" userId="a878a5d4-89bf-4f61-b999-31e96cd05c98" providerId="ADAL" clId="{CAF369FA-829B-40D8-BD2A-4EF96B6D10D6}" dt="2026-03-11T23:09:28.128" v="2" actId="20577"/>
            <ac:spMkLst>
              <pc:docMk/>
              <pc:sldMasterMk cId="2142349000" sldId="2147486213"/>
              <pc:sldLayoutMk cId="2470040019" sldId="2147486355"/>
              <ac:spMk id="2" creationId="{BCE14E01-6CDD-6E95-30AD-A730A6DE4899}"/>
            </ac:spMkLst>
          </pc:spChg>
        </pc:sldLayoutChg>
        <pc:sldLayoutChg chg="modSp mod">
          <pc:chgData name="Monica Bennett" userId="a878a5d4-89bf-4f61-b999-31e96cd05c98" providerId="ADAL" clId="{CAF369FA-829B-40D8-BD2A-4EF96B6D10D6}" dt="2026-03-11T23:09:40.188" v="3" actId="20577"/>
          <pc:sldLayoutMkLst>
            <pc:docMk/>
            <pc:sldMasterMk cId="2142349000" sldId="2147486213"/>
            <pc:sldLayoutMk cId="1107504027" sldId="2147486399"/>
          </pc:sldLayoutMkLst>
          <pc:spChg chg="mod">
            <ac:chgData name="Monica Bennett" userId="a878a5d4-89bf-4f61-b999-31e96cd05c98" providerId="ADAL" clId="{CAF369FA-829B-40D8-BD2A-4EF96B6D10D6}" dt="2026-03-11T23:09:40.188" v="3" actId="20577"/>
            <ac:spMkLst>
              <pc:docMk/>
              <pc:sldMasterMk cId="2142349000" sldId="2147486213"/>
              <pc:sldLayoutMk cId="1107504027" sldId="2147486399"/>
              <ac:spMk id="5" creationId="{19B6C76C-01E7-BB5B-C406-57672B7D3387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7"/>
    </inkml:context>
    <inkml:brush xml:id="br0">
      <inkml:brushProperty name="width" value="0.10583" units="cm"/>
      <inkml:brushProperty name="height" value="0.10583" units="cm"/>
      <inkml:brushProperty name="color" value="#525252"/>
    </inkml:brush>
  </inkml:definitions>
  <inkml:trace contextRef="#ctx0" brushRef="#br0">2644 354 24575,'-21'-9'0,"1"-1"0,-3 0 0,-2 0 0,-2-1 0,3 2 0,0 0 0,-3 0 0,0 0 0,-2-1-164,-1 0 0,-2 0 0,-1 0 0,0-1 0,-2 1 0,-1 1 41,7 1 0,-2 0 0,-1 0 0,0 1 0,0-1 0,-1 1 0,-1 0 0,1 1 13,1 0 1,-1 0 0,1 1 0,-1-1-1,-1 2 1,0-1 0,1 0 0,-1 1-1,1 0 0,-1 1 1,-1-1 0,2 1 0,-2-1-1,1 1 1,0 1 0,-1 0 0,1 0-1,-1 0-13,-2 1 0,0 0 0,-1 0 0,2 0 0,-1 1 0,0 1 0,0-1 0,1 2 0,2-1 0,0 2 0,0-1 0,0 1 0,1 0 0,0 1 0,1 0 0,1 0-18,-2 1 1,1 0-1,0 1 1,1 0-1,1 1 1,0 0-1,0 1-23,-2 2 0,2 1 0,-1 0 0,2 1 0,0 1 0,1 0 0,2 0 0,1 1 0,0 1 0,2 1 0,1-1 0,0 1 0,2 0 0,1 0 0,0 1 0,2-1 0,1 1 0,-1 0 125,2 1 0,0 0 0,2 0 0,0 1 0,1 0 0,1-1 39,0 5 0,1-1 0,1 1 0,2-1 0,2 1 0,2-3 0,1 0 0,1 1 0,2-1 0,1 1 0,1-1 0,2 1 0,0 0 0,3 0 0,0 0 0,3 0 0,0 0-132,1-3 0,1 0 0,2 0 0,1 0 0,1 0 0,1-1 1,1 0 131,1 0 0,1-1 0,1 0 0,1-1 0,1 1 0,1-1 0,1-1 0,0 1-110,1-1 1,0-1 0,1 0 0,1 0-1,1-1 1,0 1 0,2-1 0,0 0-1,0 1 28,-4-3 0,1 0 0,0 0 0,1 0 0,1 0 0,-1 0 0,2 0 0,-1 0 0,1-1 0,0 1 0,-1-1 0,2 1 0,-1-1 0,2 1 0,0-1 0,-1 0 0,1 0 0,0 0 0,1 0 0,-1 0 0,1-1 0,0 1 0,-1-1 0,2 0 27,-4 0 0,2-1 0,0 1 0,-1-1 0,2 0 0,-2 0 0,2 0 0,-2 0 0,2 0 0,-1-1 0,0 1 0,0-1 0,0 0-27,3 1 0,-1-1 0,1 0 0,-1 1 0,0-1 0,0-1 0,1 1 0,-1 0 0,0-1 0,0 0 0,-1 0 0,1 0 71,-1 0 0,0-2 0,0 1 0,0 0 0,0 0 1,-1 0-1,1-2 0,-1 2 0,0-1 0,-1 0 0,1 0 11,1-1 0,0 1 0,0-1 0,-1 1 0,0-1 0,0 0 0,0 0 0,-1 0 0,0-1 0,0 0 0,2-1 0,0 1 0,0-1 0,0-1 0,-2 1 0,0-2 0,0 1 0,-1-2 72,6 0 0,-1-1 0,0-1 0,-2 0 0,0-2 0,-1 0-72,-3-1 0,-2 0 0,0-1 0,-1-1 0,0-1 0,-2 0 0,-1-1 0,-1 0 0,0-1 0,-2-1 0,0 0 0,-2-1 0,3-3 0,-3 0 0,0-2 0,-2 0 0,-2 0 0,-3 1 0,-1 0 0,-2 0 0,-1-1 0,-1 0 0,-2 0 163,-1-2 1,-1 1 0,-2-2 0,-1 1 0,-3 0 0,-1 0-154,-1 1 0,-2-1 0,-2 1 0,0-1 0,-3 1 0,-1-1 0,-1 1-10,0 2 0,0 1 0,-2 0 0,-1 0 0,0-1 0,-2 1 0,-1 0 0,0 0 0,-2 0 0,1 2 0,-1-1 0,-2 1 0,0-1 0,-2 0 0,0 1 0,0 0 0,-1 0 0,-1 0 0,0-1 0,1 1 0,2 2 0,-2 0 0,1 0 0,-1 0 0,-1 0 0,1 0 0,-2 0 0,1 0 0,0 0 0,-1 1 0,1-1 0,-1 1 0,0 0 0,0-1 0,-1 2 0,1-1 0,-1-1 0,-1 2 0,1-1 0,0 1 0,-1-1 0,1 1 0,-1 0 0,1 0 0,-1 0 0,2 1-82,-2-1 0,-1 0 0,2 1 0,-2-1 0,1 1 0,0 1 0,-1-2 0,2 2 0,-1-1 0,1 2 0,0-2 0,0 2 73,-4-2 1,1 1-1,0 0 1,0 1-1,1-1 1,-1 2 0,2-1-1,-1 1 1,1-1 52,-2 1 1,0-1 0,1 1-1,0 1 1,1-1 0,0 2-1,1-1-44,-3 0 0,0 1 0,2 0 0,1 0 0,1 1 327,-9 0 1,2 0 0,3 1 163,-4 1 1,3 0-1,10 2 1,2 1 491,-5 0 0,11 0 0,7 0 0,4 1 0,3 1-738,1 2 1,0-3 0,0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415 51 24575,'10'-4'0,"-1"0"0,4 0 0,1 1 0,-2 1 0,0 0 0,1 1 0,1-1 0,0 2 0,0-1 0,0 0 0,0 1 0,-1 0-328,1 0 0,-1 0 0,1 1 159,-1 0 1,0 2-1,-1 0 169,1 2 0,0 1 0,0 2-246,-3-1 0,1 2 0,0 1 0,-1 0 49,-1-1 0,-1 2 1,1 0-1,-1 0 0,0 0 0,1 2 0,-1 0 1,1 0-1,-2 1 0,1 0 29,-1 0 0,1 0 0,-1 1 0,0 0 0,-1 0 168,1-1 0,-2 1 0,1 0 0,0 0 0,-2 1 0,1-1 0,-1 0 0,-1 1 0,1-1 0,0 1 0,-1-1 0,0 1 0,-2 0 0,1 0 0,0 0-197,0 1 0,0 0 1,-1 0-1,0 0 0,0 0 33,-1-3 0,0 1 0,0-1 0,-1 1 0,1-1 0,-1 1 12,-1-1 0,1 1 1,-1-1-1,0 0 1,0 1-1,0-1-45,-2 2 0,1 0 1,-2 0-1,1 0 0,-1-1 172,-1-1 0,1 0 1,-2 0-1,1-1 1,-1 0 24,-1 1 0,-1 0 0,0 0 0,-1-1 41,-1-1 0,0-1 0,0 0 0,0-1-41,-1-1 0,-2 0 0,1-1 0,0 0 0,-1-1 0,-1 0 0,0-1 0,0 0-10,2-2 1,-1 0-1,1 0 1,0 0-1,-1-1 10,0 0 0,0-1 0,0 1 0,0-1 0,0 0 0,0 0 0,-1-1 0,1 1 0,0-1 0,-1 0 0,1 0 0,0 0 0,0 0 0,0-1 0,1 0 0,-4 0 0,1-1 0,1 0 0,0-1 245,-1-1 1,1-1 0,0 0 0,0-1-243,1-1 1,0-1-1,0-1 1,1 0-4,-2-1 0,3-1 0,-1 0 0,1-1 0,1-1 0,-1 1 0,1-1 0,0-1 0,2 1 0,-1 0 0,1 0 0,1-1 140,0 1 0,1 0 0,-1-1 0,2 0-140,-1 0 0,1 0 0,2-1 0,-2 0 0,2 0 0,0 0 0,0-1 0,1-1 0,0 2 0,1-1 0,1 1 0,0-2 0,-1 1-197,1-1 0,0-1 1,0 1-1,1-1 0,0 0 192,1 1 0,0 0 1,1 0-1,0 0 1,0 0-1,0-1-136,1 3 1,0-1-1,0 0 1,0 0-1,0 0 1,1 0-1,1 1 115,-2 0 0,2 0 0,0 0 0,-1 0 0,2 0 0,0 1 1,-1-1 25,2-2 0,-1 1 0,2-1 0,-1 1 0,1 0 0,-1 0-21,1 3 1,-1-1-1,1 1 1,-1 0 0,1 0-1,-1 1 21,2-1 0,0 0 0,0 1 0,0 1 0,-1-1 101,3 1 0,-1-1 0,0 2 1,0 0-102,4-1 0,-2 2 0,0 1 0,0 1 0,0 1 0,0 1 0,1 0 0,-1 1 0,0 1 327,-1-1 1,1 2 0,0 0-1,-1 0 1,0 0 0,-1 1-274,5-1 0,0 1 437,-2 0 1,0 0-1,-2 0 1,0 1-1,-1-1 1,-1 1-247,7 3 1,-8-1 0,-2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555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68131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3148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08864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1800" i="0" dirty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779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3357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BEFB9-388A-3534-1A12-F0DC58671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762219-D6DB-A905-BC1C-C1DE733507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E89D3C-6968-7480-8263-EDC5BAE21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77099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4A3E6-34D9-A799-97C7-AEE8410A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6B91CA-307B-A9BB-28C7-96FE77B5FC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503593-E9FA-2A1F-CFE5-E7CEE873F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58670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30D13-A8B5-C7AA-A841-C68C48C81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F2BFE0-10D1-7715-2ABC-DBF1172E6C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FF454E-F21B-E183-1AA6-8D89D487D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17814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35047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8844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52702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7D41D-AE61-281B-7857-9B166A142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919DB3-87A7-75DF-E332-E3BA2BA48A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9FA6C3-8521-4D82-9AD3-600E9A5D2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36062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9026B-CF4A-38A9-C711-FF6AA78D6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6125AC-0371-488D-84E8-13955A4350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BF9C1B-BCED-4143-6732-082FB8AD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11506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A49E8-CF0B-6306-9E0B-B04EAAD0E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0E2CAA-3897-7261-8EFF-3605088D3E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F8D7C9-C3DD-2974-D115-2078263A5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51465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45907-7F6C-A690-DB54-24C49D753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E2F034-5378-BDD2-8B0A-5BADA0C768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D651DA-2D9B-4E1F-B9D9-9306A8C63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973489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AF2B0-1944-18C6-7E9B-8BCD1ACB6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7DCF74-22F5-FB25-7FCA-2F6B79A3A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0AA8A5-B5E6-C366-CA72-B396C7932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616152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E2043-E391-CE67-60BA-7CE5902F4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CC926C-056F-B36F-6208-6422234200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5290F7-3A33-9A78-659F-2FCE0C828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947635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3507C-008B-4C23-9A26-8BE2D80DD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57C7FA-7540-433E-FE70-F95DF8E729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038CF1-4E81-2759-8443-B08465FE6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115112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CBC37-8986-8D4C-7A4B-B91F6223A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286520-0760-95A6-8EA4-43E4FC13A2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72DC74-EBD9-0D77-864B-C27927853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49670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602515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558623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2870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94155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42130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83726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23175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17997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8438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3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06A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D58654-8737-4805-24D7-49A7703EB6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CDBD52-E8F6-A0F3-DE73-A37DACC94178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E39D22-3415-59A7-B95F-37EBF80E2AB8}"/>
              </a:ext>
            </a:extLst>
          </p:cNvPr>
          <p:cNvSpPr txBox="1"/>
          <p:nvPr userDrawn="1"/>
        </p:nvSpPr>
        <p:spPr>
          <a:xfrm>
            <a:off x="6740832" y="-218778"/>
            <a:ext cx="2217274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3-4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CE468C79-E385-ED6A-6DB3-6EAD94D122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Lesson #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4426D70-365B-E490-BED0-1B1F485821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 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B1E557C-6806-A01B-2211-9ED9555278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Lesson Name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3DA896BF-B378-993D-A8B9-C846460839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2341" y="6465679"/>
            <a:ext cx="1601858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 1 Version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6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85635AB-C8A2-96D0-FD8E-928DF607A2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7A5CBD3-2B94-1FBC-FEF6-A7A6EE51CA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C2CA01C-A89E-8FA2-4A82-8CCA798107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D82C3BA-072B-5650-4CE4-7638CD1A53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29B6E32-9EBC-D8A9-E8CA-DC622666DD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34FFD6B-2829-26B4-9B48-BD733CF0C3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CC9E9F9-B70D-BB15-3AE0-9726F3F00A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381EB85-9F07-40E6-1AA5-BC79A6FAB9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4E8309-FD45-6B26-243D-3E3661005F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E03BF11-6756-3F05-0C3C-9A9CA1F69F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E7A69-A9FF-594F-C2E3-D0C6AF845CC2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"/>
              </a:rPr>
              <a:t>Revise</a:t>
            </a:r>
            <a:endParaRPr lang="en-US" sz="3600" b="1" i="0" dirty="0">
              <a:solidFill>
                <a:srgbClr val="A6A6A6"/>
              </a:solidFill>
              <a:latin typeface="Calibr"/>
            </a:endParaRP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6DCBCC9-3F2A-9BE7-4878-8EFE308B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14E01-6CDD-6E95-30AD-A730A6DE4899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b="1" i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3167278-3051-D04D-32FA-671E18D9E691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Calibr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</a:t>
            </a:r>
            <a:r>
              <a:rPr lang="en-US" sz="3600" b="1" i="0">
                <a:solidFill>
                  <a:srgbClr val="177F99"/>
                </a:solidFill>
                <a:latin typeface="Calibr"/>
              </a:rPr>
              <a:t>Reflect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Connect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23F659-5E29-3BBD-6865-A74DB782B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2AC35D-6775-6053-46AD-EFAF7622DD31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6A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C8F167F-77AD-4F7F-9541-0329AD54D4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91259" y="1033223"/>
            <a:ext cx="1714431" cy="1305728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554BF76C-76F4-4F04-A764-DBB71A4343F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20119" y="1052273"/>
            <a:ext cx="1714431" cy="1305728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A0BEF5B-E168-4418-8472-FA099A43F6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2400" y="2776136"/>
            <a:ext cx="1714431" cy="1305728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8EAC5CE8-9452-48D9-A1BE-FB5F192A9D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91259" y="2776136"/>
            <a:ext cx="1714431" cy="1305728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A5A064B-C5DF-4BB0-BC3E-2020A100C0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20119" y="2776136"/>
            <a:ext cx="1714431" cy="1305728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AA8634CB-6DF5-4CE8-A606-0BAAAB5A7B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62400" y="4519049"/>
            <a:ext cx="1714431" cy="1305728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2C586434-FE4F-4B02-B030-5D735726F0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91259" y="4519049"/>
            <a:ext cx="1714431" cy="1305728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6353996-EAA0-4DF1-8D9C-21E738FCE1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20119" y="4519049"/>
            <a:ext cx="1714431" cy="1305728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87DDD87-6508-4285-8FCA-1872C9CAF9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62400" y="1033223"/>
            <a:ext cx="1714431" cy="1305728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4921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/>
          <p:cNvSpPr>
            <a:spLocks noGrp="1"/>
          </p:cNvSpPr>
          <p:nvPr>
            <p:ph type="pic" sz="quarter" idx="12"/>
          </p:nvPr>
        </p:nvSpPr>
        <p:spPr>
          <a:xfrm>
            <a:off x="891097" y="2673805"/>
            <a:ext cx="2201126" cy="188513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Marcador de posición de imagen 7"/>
          <p:cNvSpPr>
            <a:spLocks noGrp="1"/>
          </p:cNvSpPr>
          <p:nvPr>
            <p:ph type="pic" sz="quarter" idx="13"/>
          </p:nvPr>
        </p:nvSpPr>
        <p:spPr>
          <a:xfrm>
            <a:off x="3277110" y="2671084"/>
            <a:ext cx="2201126" cy="188513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Marcador de posición de imagen 7"/>
          <p:cNvSpPr>
            <a:spLocks noGrp="1"/>
          </p:cNvSpPr>
          <p:nvPr>
            <p:ph type="pic" sz="quarter" idx="14"/>
          </p:nvPr>
        </p:nvSpPr>
        <p:spPr>
          <a:xfrm>
            <a:off x="5822326" y="2676527"/>
            <a:ext cx="2201126" cy="188513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50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</p:spTree>
    <p:extLst>
      <p:ext uri="{BB962C8B-B14F-4D97-AF65-F5344CB8AC3E}">
        <p14:creationId xmlns:p14="http://schemas.microsoft.com/office/powerpoint/2010/main" val="268243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34502B4-0196-B7E8-069A-CB7B59F2E0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5F3BA-4C1D-60FC-5F55-DA33664BE09C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C4B0930-658F-1356-FB18-A18AC48CE3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B6C76C-01E7-BB5B-C406-57672B7D3387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19DCF8E-2C06-BA7B-AC2E-695D97B0DD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28A2F-260D-673D-1C7F-D812008B40E8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BA371C4-ED13-0F85-5D45-37E7AFB150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E53289-6BAA-A5B6-B27F-E8199253E327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BC3E09F-F95C-DFC2-BF71-81EBFBAFB2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6D5258-0590-1552-451B-8657B53DDB2F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AAF553A-F41B-9E6C-BF0A-EB6B7ABBC7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 dirty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7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  <p:sldLayoutId id="2147486355" r:id="rId2"/>
    <p:sldLayoutId id="2147486398" r:id="rId3"/>
    <p:sldLayoutId id="2147486399" r:id="rId4"/>
    <p:sldLayoutId id="2147486401" r:id="rId5"/>
    <p:sldLayoutId id="2147486400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10" r:id="rId23"/>
    <p:sldLayoutId id="2147486412" r:id="rId24"/>
    <p:sldLayoutId id="2147486413" r:id="rId2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TeQ_TTyLGMs?feature=oembed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qsrGi_d-fW8?feature=oembed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23.jpeg"/><Relationship Id="rId4" Type="http://schemas.openxmlformats.org/officeDocument/2006/relationships/image" Target="../media/image28.sv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6.png"/><Relationship Id="rId9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4OIBVNoq6ok?start=55&amp;feature=oembed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6.png"/><Relationship Id="rId9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MM6edWEMEHo?start=42&amp;feature=oembed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6.png"/><Relationship Id="rId9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TY1H_zb4KdI?start=219&amp;feature=oembed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6.png"/><Relationship Id="rId9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ZTiXSmQET2E?feature=oembed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6.png"/><Relationship Id="rId9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9.jpe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png"/><Relationship Id="rId5" Type="http://schemas.openxmlformats.org/officeDocument/2006/relationships/customXml" Target="../ink/ink1.xml"/><Relationship Id="rId4" Type="http://schemas.openxmlformats.org/officeDocument/2006/relationships/image" Target="../media/image50.pn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BKviRM0KF2A?feature=oembed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52F88CC-8A00-AEFF-8D1E-D935ED894C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0" r="25720"/>
          <a:stretch>
            <a:fillRect/>
          </a:stretch>
        </p:blipFill>
        <p:spPr/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6088C5-DA80-6397-AC27-E947B9B743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31200" y="3902400"/>
            <a:ext cx="4964472" cy="595034"/>
          </a:xfrm>
        </p:spPr>
        <p:txBody>
          <a:bodyPr/>
          <a:lstStyle/>
          <a:p>
            <a:r>
              <a:rPr lang="en-US" dirty="0"/>
              <a:t>Lesson 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6AEED35-A58C-833F-2FD5-8BFFC64FC0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31200" y="2080800"/>
            <a:ext cx="4964472" cy="869764"/>
          </a:xfrm>
        </p:spPr>
        <p:txBody>
          <a:bodyPr/>
          <a:lstStyle/>
          <a:p>
            <a:r>
              <a:rPr lang="en-US" dirty="0"/>
              <a:t>Music in Movies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F7BB997-2414-3243-464B-8B27093C08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31200" y="4647600"/>
            <a:ext cx="4965021" cy="555625"/>
          </a:xfrm>
        </p:spPr>
        <p:txBody>
          <a:bodyPr/>
          <a:lstStyle/>
          <a:p>
            <a:r>
              <a:rPr lang="en-US" dirty="0"/>
              <a:t>We’re Going to the Movies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EA62B3-9797-1E9D-EB6A-8DC2CACBA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Unit 3 Version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39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C82DD6-09BB-A687-7AAD-8225C1ED3D3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pic>
        <p:nvPicPr>
          <p:cNvPr id="12" name="Online Media 11" title="Do You Want to Build a Snowman? (From &quot;Frozen&quot;/Sing-Along)">
            <a:hlinkClick r:id="" action="ppaction://media"/>
            <a:extLst>
              <a:ext uri="{FF2B5EF4-FFF2-40B4-BE49-F238E27FC236}">
                <a16:creationId xmlns:a16="http://schemas.microsoft.com/office/drawing/2014/main" id="{25D48AB2-D878-5679-40E0-2CA9BD23B01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65500" y="1492971"/>
            <a:ext cx="7812999" cy="4413801"/>
          </a:xfrm>
          <a:prstGeom prst="rect">
            <a:avLst/>
          </a:prstGeom>
        </p:spPr>
      </p:pic>
      <p:sp>
        <p:nvSpPr>
          <p:cNvPr id="13" name="Rectángulo 4">
            <a:extLst>
              <a:ext uri="{FF2B5EF4-FFF2-40B4-BE49-F238E27FC236}">
                <a16:creationId xmlns:a16="http://schemas.microsoft.com/office/drawing/2014/main" id="{7854E7B4-7E48-386E-2F11-25CE89EEF972}"/>
              </a:ext>
            </a:extLst>
          </p:cNvPr>
          <p:cNvSpPr/>
          <p:nvPr/>
        </p:nvSpPr>
        <p:spPr>
          <a:xfrm>
            <a:off x="511222" y="401456"/>
            <a:ext cx="150921" cy="79899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FB7A26C7-68E0-E36C-9A8B-8C4808F6FA49}"/>
              </a:ext>
            </a:extLst>
          </p:cNvPr>
          <p:cNvSpPr txBox="1"/>
          <p:nvPr/>
        </p:nvSpPr>
        <p:spPr>
          <a:xfrm>
            <a:off x="726011" y="264540"/>
            <a:ext cx="7691978" cy="11331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Music Matches the Plot of a Film</a:t>
            </a:r>
          </a:p>
          <a:p>
            <a:r>
              <a:rPr lang="en-US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‘Do You Want to Build a Snowman?’| Frozen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77DB6DD-7C0D-88BC-A8A5-53C0B35319F8}"/>
              </a:ext>
            </a:extLst>
          </p:cNvPr>
          <p:cNvGrpSpPr/>
          <p:nvPr/>
        </p:nvGrpSpPr>
        <p:grpSpPr>
          <a:xfrm>
            <a:off x="7382894" y="445917"/>
            <a:ext cx="1358257" cy="385201"/>
            <a:chOff x="7382894" y="445917"/>
            <a:chExt cx="1358257" cy="385201"/>
          </a:xfrm>
        </p:grpSpPr>
        <p:grpSp>
          <p:nvGrpSpPr>
            <p:cNvPr id="5" name="Grupo 19">
              <a:extLst>
                <a:ext uri="{FF2B5EF4-FFF2-40B4-BE49-F238E27FC236}">
                  <a16:creationId xmlns:a16="http://schemas.microsoft.com/office/drawing/2014/main" id="{F1409B46-ED29-D95E-653C-858B64A7A6A4}"/>
                </a:ext>
              </a:extLst>
            </p:cNvPr>
            <p:cNvGrpSpPr/>
            <p:nvPr/>
          </p:nvGrpSpPr>
          <p:grpSpPr>
            <a:xfrm>
              <a:off x="7382894" y="445917"/>
              <a:ext cx="1358257" cy="385201"/>
              <a:chOff x="10406955" y="294187"/>
              <a:chExt cx="1370708" cy="372563"/>
            </a:xfrm>
          </p:grpSpPr>
          <p:pic>
            <p:nvPicPr>
              <p:cNvPr id="7" name="Picture 2" descr="Netflix smileu profile icon&quot; by Norbert-Sloth | Redbubble">
                <a:extLst>
                  <a:ext uri="{FF2B5EF4-FFF2-40B4-BE49-F238E27FC236}">
                    <a16:creationId xmlns:a16="http://schemas.microsoft.com/office/drawing/2014/main" id="{0CBD97A9-F7E4-D0D0-C662-7CEF81D86B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" r="42"/>
              <a:stretch>
                <a:fillRect/>
              </a:stretch>
            </p:blipFill>
            <p:spPr bwMode="auto">
              <a:xfrm>
                <a:off x="11246167" y="294187"/>
                <a:ext cx="372563" cy="372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riángulo isósceles 21">
                <a:extLst>
                  <a:ext uri="{FF2B5EF4-FFF2-40B4-BE49-F238E27FC236}">
                    <a16:creationId xmlns:a16="http://schemas.microsoft.com/office/drawing/2014/main" id="{11A9DD82-390A-563E-5029-FA3763C91761}"/>
                  </a:ext>
                </a:extLst>
              </p:cNvPr>
              <p:cNvSpPr/>
              <p:nvPr/>
            </p:nvSpPr>
            <p:spPr>
              <a:xfrm rot="10800000">
                <a:off x="11653837" y="473075"/>
                <a:ext cx="123826" cy="606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9" name="Search">
                <a:extLst>
                  <a:ext uri="{FF2B5EF4-FFF2-40B4-BE49-F238E27FC236}">
                    <a16:creationId xmlns:a16="http://schemas.microsoft.com/office/drawing/2014/main" id="{8C0EF8D4-B44D-61E0-6EE0-A4A89A3E9028}"/>
                  </a:ext>
                </a:extLst>
              </p:cNvPr>
              <p:cNvSpPr/>
              <p:nvPr/>
            </p:nvSpPr>
            <p:spPr>
              <a:xfrm>
                <a:off x="10406955" y="381583"/>
                <a:ext cx="214297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0" h="21502" extrusionOk="0">
                    <a:moveTo>
                      <a:pt x="7928" y="4"/>
                    </a:moveTo>
                    <a:cubicBezTo>
                      <a:pt x="6343" y="54"/>
                      <a:pt x="4758" y="513"/>
                      <a:pt x="3383" y="1414"/>
                    </a:cubicBezTo>
                    <a:cubicBezTo>
                      <a:pt x="-286" y="3816"/>
                      <a:pt x="-1098" y="8454"/>
                      <a:pt x="1573" y="11753"/>
                    </a:cubicBezTo>
                    <a:cubicBezTo>
                      <a:pt x="3866" y="14587"/>
                      <a:pt x="8102" y="15587"/>
                      <a:pt x="11645" y="14130"/>
                    </a:cubicBezTo>
                    <a:lnTo>
                      <a:pt x="11895" y="14028"/>
                    </a:lnTo>
                    <a:lnTo>
                      <a:pt x="12039" y="14238"/>
                    </a:lnTo>
                    <a:cubicBezTo>
                      <a:pt x="12051" y="14256"/>
                      <a:pt x="12060" y="14269"/>
                      <a:pt x="12071" y="14282"/>
                    </a:cubicBezTo>
                    <a:lnTo>
                      <a:pt x="17686" y="21218"/>
                    </a:lnTo>
                    <a:cubicBezTo>
                      <a:pt x="17806" y="21366"/>
                      <a:pt x="17984" y="21464"/>
                      <a:pt x="18188" y="21493"/>
                    </a:cubicBezTo>
                    <a:cubicBezTo>
                      <a:pt x="18392" y="21522"/>
                      <a:pt x="18597" y="21479"/>
                      <a:pt x="18762" y="21371"/>
                    </a:cubicBezTo>
                    <a:lnTo>
                      <a:pt x="20082" y="20505"/>
                    </a:lnTo>
                    <a:cubicBezTo>
                      <a:pt x="20425" y="20281"/>
                      <a:pt x="20502" y="19847"/>
                      <a:pt x="20252" y="19538"/>
                    </a:cubicBezTo>
                    <a:lnTo>
                      <a:pt x="14637" y="12602"/>
                    </a:lnTo>
                    <a:cubicBezTo>
                      <a:pt x="14613" y="12572"/>
                      <a:pt x="14586" y="12546"/>
                      <a:pt x="14559" y="12521"/>
                    </a:cubicBezTo>
                    <a:lnTo>
                      <a:pt x="14359" y="12340"/>
                    </a:lnTo>
                    <a:lnTo>
                      <a:pt x="14540" y="12143"/>
                    </a:lnTo>
                    <a:cubicBezTo>
                      <a:pt x="16964" y="9533"/>
                      <a:pt x="17103" y="5790"/>
                      <a:pt x="14878" y="3042"/>
                    </a:cubicBezTo>
                    <a:cubicBezTo>
                      <a:pt x="13209" y="980"/>
                      <a:pt x="10569" y="-78"/>
                      <a:pt x="7928" y="4"/>
                    </a:cubicBezTo>
                    <a:close/>
                    <a:moveTo>
                      <a:pt x="7952" y="1548"/>
                    </a:moveTo>
                    <a:cubicBezTo>
                      <a:pt x="8377" y="1533"/>
                      <a:pt x="8807" y="1556"/>
                      <a:pt x="9237" y="1617"/>
                    </a:cubicBezTo>
                    <a:cubicBezTo>
                      <a:pt x="10956" y="1861"/>
                      <a:pt x="12466" y="2690"/>
                      <a:pt x="13488" y="3952"/>
                    </a:cubicBezTo>
                    <a:cubicBezTo>
                      <a:pt x="15601" y="6562"/>
                      <a:pt x="14959" y="10231"/>
                      <a:pt x="12058" y="12131"/>
                    </a:cubicBezTo>
                    <a:cubicBezTo>
                      <a:pt x="10904" y="12887"/>
                      <a:pt x="9563" y="13250"/>
                      <a:pt x="8234" y="13250"/>
                    </a:cubicBezTo>
                    <a:cubicBezTo>
                      <a:pt x="6221" y="13250"/>
                      <a:pt x="4235" y="12415"/>
                      <a:pt x="2963" y="10843"/>
                    </a:cubicBezTo>
                    <a:cubicBezTo>
                      <a:pt x="850" y="8233"/>
                      <a:pt x="1491" y="4565"/>
                      <a:pt x="4393" y="2665"/>
                    </a:cubicBezTo>
                    <a:cubicBezTo>
                      <a:pt x="5446" y="1976"/>
                      <a:pt x="6677" y="1593"/>
                      <a:pt x="7952" y="15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0" name="Bell">
                <a:extLst>
                  <a:ext uri="{FF2B5EF4-FFF2-40B4-BE49-F238E27FC236}">
                    <a16:creationId xmlns:a16="http://schemas.microsoft.com/office/drawing/2014/main" id="{0F4809AC-369F-4CA9-08C4-CFAD7B5845B9}"/>
                  </a:ext>
                </a:extLst>
              </p:cNvPr>
              <p:cNvSpPr/>
              <p:nvPr/>
            </p:nvSpPr>
            <p:spPr>
              <a:xfrm>
                <a:off x="10840700" y="377224"/>
                <a:ext cx="248646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03" y="0"/>
                    </a:moveTo>
                    <a:cubicBezTo>
                      <a:pt x="9575" y="0"/>
                      <a:pt x="9470" y="104"/>
                      <a:pt x="9470" y="231"/>
                    </a:cubicBezTo>
                    <a:lnTo>
                      <a:pt x="9470" y="1411"/>
                    </a:lnTo>
                    <a:cubicBezTo>
                      <a:pt x="7726" y="1796"/>
                      <a:pt x="4885" y="3013"/>
                      <a:pt x="4885" y="6864"/>
                    </a:cubicBezTo>
                    <a:cubicBezTo>
                      <a:pt x="4875" y="6874"/>
                      <a:pt x="4657" y="13994"/>
                      <a:pt x="1736" y="16276"/>
                    </a:cubicBezTo>
                    <a:cubicBezTo>
                      <a:pt x="1736" y="16276"/>
                      <a:pt x="683" y="17224"/>
                      <a:pt x="0" y="17750"/>
                    </a:cubicBezTo>
                    <a:lnTo>
                      <a:pt x="0" y="19776"/>
                    </a:lnTo>
                    <a:lnTo>
                      <a:pt x="8958" y="19776"/>
                    </a:lnTo>
                    <a:cubicBezTo>
                      <a:pt x="8958" y="20783"/>
                      <a:pt x="9783" y="21600"/>
                      <a:pt x="10800" y="21600"/>
                    </a:cubicBezTo>
                    <a:cubicBezTo>
                      <a:pt x="11817" y="21600"/>
                      <a:pt x="12642" y="20783"/>
                      <a:pt x="12642" y="19776"/>
                    </a:cubicBezTo>
                    <a:lnTo>
                      <a:pt x="21600" y="19776"/>
                    </a:lnTo>
                    <a:lnTo>
                      <a:pt x="21600" y="17750"/>
                    </a:lnTo>
                    <a:cubicBezTo>
                      <a:pt x="20918" y="17224"/>
                      <a:pt x="19864" y="16276"/>
                      <a:pt x="19864" y="16276"/>
                    </a:cubicBezTo>
                    <a:cubicBezTo>
                      <a:pt x="16943" y="13994"/>
                      <a:pt x="16725" y="6874"/>
                      <a:pt x="16715" y="6864"/>
                    </a:cubicBezTo>
                    <a:cubicBezTo>
                      <a:pt x="16715" y="3013"/>
                      <a:pt x="13874" y="1796"/>
                      <a:pt x="12130" y="1411"/>
                    </a:cubicBezTo>
                    <a:lnTo>
                      <a:pt x="12130" y="231"/>
                    </a:lnTo>
                    <a:cubicBezTo>
                      <a:pt x="12130" y="104"/>
                      <a:pt x="12025" y="0"/>
                      <a:pt x="11897" y="0"/>
                    </a:cubicBezTo>
                    <a:lnTo>
                      <a:pt x="9703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1" name="Elipse 27">
                <a:extLst>
                  <a:ext uri="{FF2B5EF4-FFF2-40B4-BE49-F238E27FC236}">
                    <a16:creationId xmlns:a16="http://schemas.microsoft.com/office/drawing/2014/main" id="{E3E00491-0A53-1EB9-74A3-5830766072B0}"/>
                  </a:ext>
                </a:extLst>
              </p:cNvPr>
              <p:cNvSpPr/>
              <p:nvPr/>
            </p:nvSpPr>
            <p:spPr>
              <a:xfrm>
                <a:off x="10972800" y="319088"/>
                <a:ext cx="200025" cy="200025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4</a:t>
                </a: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9EED114-25F0-CF83-673D-B013365EEBC0}"/>
                </a:ext>
              </a:extLst>
            </p:cNvPr>
            <p:cNvSpPr/>
            <p:nvPr/>
          </p:nvSpPr>
          <p:spPr>
            <a:xfrm>
              <a:off x="7935885" y="460768"/>
              <a:ext cx="228600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i="0" dirty="0">
                  <a:solidFill>
                    <a:schemeClr val="bg1"/>
                  </a:solidFill>
                </a:rPr>
                <a:t>1</a:t>
              </a:r>
              <a:endParaRPr lang="en-AU" sz="1100" i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8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0CA6E-9311-D0B1-EE88-9A97EE037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DDDCFA-C7C4-253C-F965-9E24C00E6DE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5" name="Home     TV Shows     Movies     Recently Added     My List">
            <a:extLst>
              <a:ext uri="{FF2B5EF4-FFF2-40B4-BE49-F238E27FC236}">
                <a16:creationId xmlns:a16="http://schemas.microsoft.com/office/drawing/2014/main" id="{8013E576-9BB2-FF2C-1046-B3EC66C0949A}"/>
              </a:ext>
            </a:extLst>
          </p:cNvPr>
          <p:cNvSpPr txBox="1"/>
          <p:nvPr/>
        </p:nvSpPr>
        <p:spPr>
          <a:xfrm>
            <a:off x="2149912" y="438244"/>
            <a:ext cx="1122194" cy="38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8" tIns="53578" rIns="53578" bIns="53578" anchor="ctr">
            <a:spAutoFit/>
          </a:bodyPr>
          <a:lstStyle>
            <a:lvl1pPr algn="l">
              <a:defRPr b="0"/>
            </a:lvl1pPr>
          </a:lstStyle>
          <a:p>
            <a:r>
              <a:rPr lang="es-CO" sz="1800" i="0" dirty="0" err="1">
                <a:latin typeface="Helvetica Neue"/>
              </a:rPr>
              <a:t>Mood</a:t>
            </a:r>
            <a:endParaRPr sz="1800" i="0" dirty="0">
              <a:latin typeface="Helvetica Neue"/>
            </a:endParaRPr>
          </a:p>
        </p:txBody>
      </p:sp>
      <p:sp>
        <p:nvSpPr>
          <p:cNvPr id="26" name="Home     TV Shows     Movies     Recently Added     My List">
            <a:extLst>
              <a:ext uri="{FF2B5EF4-FFF2-40B4-BE49-F238E27FC236}">
                <a16:creationId xmlns:a16="http://schemas.microsoft.com/office/drawing/2014/main" id="{F46D48F3-21C8-248C-8850-46CE46C7911D}"/>
              </a:ext>
            </a:extLst>
          </p:cNvPr>
          <p:cNvSpPr txBox="1"/>
          <p:nvPr/>
        </p:nvSpPr>
        <p:spPr>
          <a:xfrm>
            <a:off x="3211911" y="438244"/>
            <a:ext cx="1122194" cy="38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8" tIns="53578" rIns="53578" bIns="53578" anchor="ctr">
            <a:spAutoFit/>
          </a:bodyPr>
          <a:lstStyle>
            <a:lvl1pPr algn="l">
              <a:defRPr b="0"/>
            </a:lvl1pPr>
          </a:lstStyle>
          <a:p>
            <a:r>
              <a:rPr lang="es-CO" sz="1800" i="0" dirty="0" err="1">
                <a:latin typeface="Helvetica Neue"/>
              </a:rPr>
              <a:t>Plot</a:t>
            </a:r>
            <a:endParaRPr sz="1800" i="0" dirty="0">
              <a:latin typeface="Helvetica Neue"/>
            </a:endParaRPr>
          </a:p>
        </p:txBody>
      </p:sp>
      <p:sp>
        <p:nvSpPr>
          <p:cNvPr id="27" name="Home     TV Shows     Movies     Recently Added     My List">
            <a:extLst>
              <a:ext uri="{FF2B5EF4-FFF2-40B4-BE49-F238E27FC236}">
                <a16:creationId xmlns:a16="http://schemas.microsoft.com/office/drawing/2014/main" id="{62778CF7-3A44-5046-20D9-3A4F9F624232}"/>
              </a:ext>
            </a:extLst>
          </p:cNvPr>
          <p:cNvSpPr txBox="1"/>
          <p:nvPr/>
        </p:nvSpPr>
        <p:spPr>
          <a:xfrm>
            <a:off x="4045950" y="438244"/>
            <a:ext cx="1454955" cy="38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8" tIns="53578" rIns="53578" bIns="53578" anchor="ctr">
            <a:spAutoFit/>
          </a:bodyPr>
          <a:lstStyle>
            <a:lvl1pPr algn="l">
              <a:defRPr b="0"/>
            </a:lvl1pPr>
          </a:lstStyle>
          <a:p>
            <a:r>
              <a:rPr lang="es-CO" sz="1800" i="0" dirty="0" err="1">
                <a:latin typeface="Helvetica Neue"/>
              </a:rPr>
              <a:t>Characters</a:t>
            </a:r>
            <a:endParaRPr sz="1800" i="0" dirty="0">
              <a:latin typeface="Helvetica Neue"/>
            </a:endParaRP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BF92489B-3066-EC81-70B6-89137A1D5F8D}"/>
              </a:ext>
            </a:extLst>
          </p:cNvPr>
          <p:cNvSpPr txBox="1"/>
          <p:nvPr/>
        </p:nvSpPr>
        <p:spPr>
          <a:xfrm>
            <a:off x="1613903" y="1192391"/>
            <a:ext cx="5768984" cy="8498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2700" b="1" i="0" dirty="0">
                <a:solidFill>
                  <a:srgbClr val="CC0000"/>
                </a:solidFill>
                <a:latin typeface="Helvetica" pitchFamily="34" charset="0"/>
                <a:cs typeface="Helvetica" pitchFamily="34" charset="0"/>
              </a:rPr>
              <a:t>Purposes of Music in Film</a:t>
            </a:r>
            <a:endParaRPr lang="en-US" sz="2700" i="0" dirty="0">
              <a:solidFill>
                <a:srgbClr val="CC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0" name="TextBox 47">
            <a:extLst>
              <a:ext uri="{FF2B5EF4-FFF2-40B4-BE49-F238E27FC236}">
                <a16:creationId xmlns:a16="http://schemas.microsoft.com/office/drawing/2014/main" id="{1ED3D351-D5B2-337F-ED76-0EA69C052BCF}"/>
              </a:ext>
            </a:extLst>
          </p:cNvPr>
          <p:cNvSpPr txBox="1"/>
          <p:nvPr/>
        </p:nvSpPr>
        <p:spPr>
          <a:xfrm>
            <a:off x="646060" y="4677457"/>
            <a:ext cx="22751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i="0" dirty="0">
                <a:latin typeface="Open Sans" panose="020B0606030504020204" pitchFamily="34" charset="0"/>
              </a:rPr>
              <a:t>Music sets the mood and helps us feel certain emotions.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7">
            <a:extLst>
              <a:ext uri="{FF2B5EF4-FFF2-40B4-BE49-F238E27FC236}">
                <a16:creationId xmlns:a16="http://schemas.microsoft.com/office/drawing/2014/main" id="{959E47D7-7F0D-691C-E269-7AB3629801D5}"/>
              </a:ext>
            </a:extLst>
          </p:cNvPr>
          <p:cNvSpPr txBox="1"/>
          <p:nvPr/>
        </p:nvSpPr>
        <p:spPr>
          <a:xfrm>
            <a:off x="3434401" y="4707921"/>
            <a:ext cx="2275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i="0" dirty="0">
                <a:latin typeface="Open Sans" panose="020B0606030504020204" pitchFamily="34" charset="0"/>
              </a:rPr>
              <a:t>Music matches the plot of the film.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7">
            <a:extLst>
              <a:ext uri="{FF2B5EF4-FFF2-40B4-BE49-F238E27FC236}">
                <a16:creationId xmlns:a16="http://schemas.microsoft.com/office/drawing/2014/main" id="{44D9CF40-F345-AF07-1394-5EC8E9F75B83}"/>
              </a:ext>
            </a:extLst>
          </p:cNvPr>
          <p:cNvSpPr txBox="1"/>
          <p:nvPr/>
        </p:nvSpPr>
        <p:spPr>
          <a:xfrm>
            <a:off x="6304092" y="4746707"/>
            <a:ext cx="2275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i="0" dirty="0">
                <a:latin typeface="Open Sans" panose="020B0606030504020204" pitchFamily="34" charset="0"/>
              </a:rPr>
              <a:t>Music matches the characters.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E559ED0-4A51-DDEF-CE95-B605BE6A32B0}"/>
              </a:ext>
            </a:extLst>
          </p:cNvPr>
          <p:cNvSpPr txBox="1"/>
          <p:nvPr/>
        </p:nvSpPr>
        <p:spPr>
          <a:xfrm>
            <a:off x="402857" y="458336"/>
            <a:ext cx="1454955" cy="519719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81223"/>
              </a:avLst>
            </a:prstTxWarp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sz="1200" i="0" dirty="0" err="1">
                <a:solidFill>
                  <a:srgbClr val="FF0000"/>
                </a:solidFill>
                <a:latin typeface="Bebas Neue" panose="020B0606020202050201" pitchFamily="34" charset="0"/>
              </a:rPr>
              <a:t>Noteflix</a:t>
            </a:r>
            <a:endParaRPr lang="en-US" sz="1200" i="0" dirty="0">
              <a:solidFill>
                <a:srgbClr val="FF0000"/>
              </a:solidFill>
              <a:latin typeface="Bebas Neue" panose="020B0606020202050201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5360E53-691C-FDB0-EEA9-75CECFEAD3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2269" b="4871"/>
          <a:stretch>
            <a:fillRect/>
          </a:stretch>
        </p:blipFill>
        <p:spPr>
          <a:xfrm>
            <a:off x="471488" y="2251075"/>
            <a:ext cx="2568575" cy="2217738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B9C1E45-6217-DE9A-CC76-AFC08D3B8B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" b="5249"/>
          <a:stretch/>
        </p:blipFill>
        <p:spPr>
          <a:xfrm>
            <a:off x="3338513" y="2251075"/>
            <a:ext cx="2568575" cy="2217738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A8614E8-675A-1FE1-614F-BC527208908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" b="7961"/>
          <a:stretch>
            <a:fillRect/>
          </a:stretch>
        </p:blipFill>
        <p:spPr>
          <a:xfrm>
            <a:off x="6172200" y="2238375"/>
            <a:ext cx="2568575" cy="221615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501E47-2710-F4FE-0BD8-0A75495F8344}"/>
              </a:ext>
            </a:extLst>
          </p:cNvPr>
          <p:cNvSpPr/>
          <p:nvPr/>
        </p:nvSpPr>
        <p:spPr>
          <a:xfrm>
            <a:off x="6192838" y="2174051"/>
            <a:ext cx="2601913" cy="2376323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99BA4F-929F-ABE5-F774-C16B6625AF51}"/>
              </a:ext>
            </a:extLst>
          </p:cNvPr>
          <p:cNvGrpSpPr/>
          <p:nvPr/>
        </p:nvGrpSpPr>
        <p:grpSpPr>
          <a:xfrm>
            <a:off x="7382894" y="445917"/>
            <a:ext cx="1358257" cy="385201"/>
            <a:chOff x="7382894" y="445917"/>
            <a:chExt cx="1358257" cy="385201"/>
          </a:xfrm>
        </p:grpSpPr>
        <p:grpSp>
          <p:nvGrpSpPr>
            <p:cNvPr id="7" name="Grupo 19">
              <a:extLst>
                <a:ext uri="{FF2B5EF4-FFF2-40B4-BE49-F238E27FC236}">
                  <a16:creationId xmlns:a16="http://schemas.microsoft.com/office/drawing/2014/main" id="{ABD7F91D-1B6B-31A5-17B0-5952306DB844}"/>
                </a:ext>
              </a:extLst>
            </p:cNvPr>
            <p:cNvGrpSpPr/>
            <p:nvPr/>
          </p:nvGrpSpPr>
          <p:grpSpPr>
            <a:xfrm>
              <a:off x="7382894" y="445917"/>
              <a:ext cx="1358257" cy="385201"/>
              <a:chOff x="10406955" y="294187"/>
              <a:chExt cx="1370708" cy="372563"/>
            </a:xfrm>
          </p:grpSpPr>
          <p:pic>
            <p:nvPicPr>
              <p:cNvPr id="10" name="Picture 2" descr="Netflix smileu profile icon&quot; by Norbert-Sloth | Redbubble">
                <a:extLst>
                  <a:ext uri="{FF2B5EF4-FFF2-40B4-BE49-F238E27FC236}">
                    <a16:creationId xmlns:a16="http://schemas.microsoft.com/office/drawing/2014/main" id="{03B9220D-8D2D-1CAB-8DD1-8CCF3C8CDE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" r="42"/>
              <a:stretch>
                <a:fillRect/>
              </a:stretch>
            </p:blipFill>
            <p:spPr bwMode="auto">
              <a:xfrm>
                <a:off x="11246167" y="294187"/>
                <a:ext cx="372563" cy="372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riángulo isósceles 21">
                <a:extLst>
                  <a:ext uri="{FF2B5EF4-FFF2-40B4-BE49-F238E27FC236}">
                    <a16:creationId xmlns:a16="http://schemas.microsoft.com/office/drawing/2014/main" id="{3D7FA119-6B89-1E2D-3CA3-6D9D53D70CDC}"/>
                  </a:ext>
                </a:extLst>
              </p:cNvPr>
              <p:cNvSpPr/>
              <p:nvPr/>
            </p:nvSpPr>
            <p:spPr>
              <a:xfrm rot="10800000">
                <a:off x="11653837" y="473075"/>
                <a:ext cx="123826" cy="606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3" name="Search">
                <a:extLst>
                  <a:ext uri="{FF2B5EF4-FFF2-40B4-BE49-F238E27FC236}">
                    <a16:creationId xmlns:a16="http://schemas.microsoft.com/office/drawing/2014/main" id="{1CC6E555-851F-221F-F516-94E9704FC809}"/>
                  </a:ext>
                </a:extLst>
              </p:cNvPr>
              <p:cNvSpPr/>
              <p:nvPr/>
            </p:nvSpPr>
            <p:spPr>
              <a:xfrm>
                <a:off x="10406955" y="381583"/>
                <a:ext cx="214297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0" h="21502" extrusionOk="0">
                    <a:moveTo>
                      <a:pt x="7928" y="4"/>
                    </a:moveTo>
                    <a:cubicBezTo>
                      <a:pt x="6343" y="54"/>
                      <a:pt x="4758" y="513"/>
                      <a:pt x="3383" y="1414"/>
                    </a:cubicBezTo>
                    <a:cubicBezTo>
                      <a:pt x="-286" y="3816"/>
                      <a:pt x="-1098" y="8454"/>
                      <a:pt x="1573" y="11753"/>
                    </a:cubicBezTo>
                    <a:cubicBezTo>
                      <a:pt x="3866" y="14587"/>
                      <a:pt x="8102" y="15587"/>
                      <a:pt x="11645" y="14130"/>
                    </a:cubicBezTo>
                    <a:lnTo>
                      <a:pt x="11895" y="14028"/>
                    </a:lnTo>
                    <a:lnTo>
                      <a:pt x="12039" y="14238"/>
                    </a:lnTo>
                    <a:cubicBezTo>
                      <a:pt x="12051" y="14256"/>
                      <a:pt x="12060" y="14269"/>
                      <a:pt x="12071" y="14282"/>
                    </a:cubicBezTo>
                    <a:lnTo>
                      <a:pt x="17686" y="21218"/>
                    </a:lnTo>
                    <a:cubicBezTo>
                      <a:pt x="17806" y="21366"/>
                      <a:pt x="17984" y="21464"/>
                      <a:pt x="18188" y="21493"/>
                    </a:cubicBezTo>
                    <a:cubicBezTo>
                      <a:pt x="18392" y="21522"/>
                      <a:pt x="18597" y="21479"/>
                      <a:pt x="18762" y="21371"/>
                    </a:cubicBezTo>
                    <a:lnTo>
                      <a:pt x="20082" y="20505"/>
                    </a:lnTo>
                    <a:cubicBezTo>
                      <a:pt x="20425" y="20281"/>
                      <a:pt x="20502" y="19847"/>
                      <a:pt x="20252" y="19538"/>
                    </a:cubicBezTo>
                    <a:lnTo>
                      <a:pt x="14637" y="12602"/>
                    </a:lnTo>
                    <a:cubicBezTo>
                      <a:pt x="14613" y="12572"/>
                      <a:pt x="14586" y="12546"/>
                      <a:pt x="14559" y="12521"/>
                    </a:cubicBezTo>
                    <a:lnTo>
                      <a:pt x="14359" y="12340"/>
                    </a:lnTo>
                    <a:lnTo>
                      <a:pt x="14540" y="12143"/>
                    </a:lnTo>
                    <a:cubicBezTo>
                      <a:pt x="16964" y="9533"/>
                      <a:pt x="17103" y="5790"/>
                      <a:pt x="14878" y="3042"/>
                    </a:cubicBezTo>
                    <a:cubicBezTo>
                      <a:pt x="13209" y="980"/>
                      <a:pt x="10569" y="-78"/>
                      <a:pt x="7928" y="4"/>
                    </a:cubicBezTo>
                    <a:close/>
                    <a:moveTo>
                      <a:pt x="7952" y="1548"/>
                    </a:moveTo>
                    <a:cubicBezTo>
                      <a:pt x="8377" y="1533"/>
                      <a:pt x="8807" y="1556"/>
                      <a:pt x="9237" y="1617"/>
                    </a:cubicBezTo>
                    <a:cubicBezTo>
                      <a:pt x="10956" y="1861"/>
                      <a:pt x="12466" y="2690"/>
                      <a:pt x="13488" y="3952"/>
                    </a:cubicBezTo>
                    <a:cubicBezTo>
                      <a:pt x="15601" y="6562"/>
                      <a:pt x="14959" y="10231"/>
                      <a:pt x="12058" y="12131"/>
                    </a:cubicBezTo>
                    <a:cubicBezTo>
                      <a:pt x="10904" y="12887"/>
                      <a:pt x="9563" y="13250"/>
                      <a:pt x="8234" y="13250"/>
                    </a:cubicBezTo>
                    <a:cubicBezTo>
                      <a:pt x="6221" y="13250"/>
                      <a:pt x="4235" y="12415"/>
                      <a:pt x="2963" y="10843"/>
                    </a:cubicBezTo>
                    <a:cubicBezTo>
                      <a:pt x="850" y="8233"/>
                      <a:pt x="1491" y="4565"/>
                      <a:pt x="4393" y="2665"/>
                    </a:cubicBezTo>
                    <a:cubicBezTo>
                      <a:pt x="5446" y="1976"/>
                      <a:pt x="6677" y="1593"/>
                      <a:pt x="7952" y="15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4" name="Bell">
                <a:extLst>
                  <a:ext uri="{FF2B5EF4-FFF2-40B4-BE49-F238E27FC236}">
                    <a16:creationId xmlns:a16="http://schemas.microsoft.com/office/drawing/2014/main" id="{4AD23B24-211F-5A48-AAD7-E4E7AE01828A}"/>
                  </a:ext>
                </a:extLst>
              </p:cNvPr>
              <p:cNvSpPr/>
              <p:nvPr/>
            </p:nvSpPr>
            <p:spPr>
              <a:xfrm>
                <a:off x="10840700" y="377224"/>
                <a:ext cx="248646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03" y="0"/>
                    </a:moveTo>
                    <a:cubicBezTo>
                      <a:pt x="9575" y="0"/>
                      <a:pt x="9470" y="104"/>
                      <a:pt x="9470" y="231"/>
                    </a:cubicBezTo>
                    <a:lnTo>
                      <a:pt x="9470" y="1411"/>
                    </a:lnTo>
                    <a:cubicBezTo>
                      <a:pt x="7726" y="1796"/>
                      <a:pt x="4885" y="3013"/>
                      <a:pt x="4885" y="6864"/>
                    </a:cubicBezTo>
                    <a:cubicBezTo>
                      <a:pt x="4875" y="6874"/>
                      <a:pt x="4657" y="13994"/>
                      <a:pt x="1736" y="16276"/>
                    </a:cubicBezTo>
                    <a:cubicBezTo>
                      <a:pt x="1736" y="16276"/>
                      <a:pt x="683" y="17224"/>
                      <a:pt x="0" y="17750"/>
                    </a:cubicBezTo>
                    <a:lnTo>
                      <a:pt x="0" y="19776"/>
                    </a:lnTo>
                    <a:lnTo>
                      <a:pt x="8958" y="19776"/>
                    </a:lnTo>
                    <a:cubicBezTo>
                      <a:pt x="8958" y="20783"/>
                      <a:pt x="9783" y="21600"/>
                      <a:pt x="10800" y="21600"/>
                    </a:cubicBezTo>
                    <a:cubicBezTo>
                      <a:pt x="11817" y="21600"/>
                      <a:pt x="12642" y="20783"/>
                      <a:pt x="12642" y="19776"/>
                    </a:cubicBezTo>
                    <a:lnTo>
                      <a:pt x="21600" y="19776"/>
                    </a:lnTo>
                    <a:lnTo>
                      <a:pt x="21600" y="17750"/>
                    </a:lnTo>
                    <a:cubicBezTo>
                      <a:pt x="20918" y="17224"/>
                      <a:pt x="19864" y="16276"/>
                      <a:pt x="19864" y="16276"/>
                    </a:cubicBezTo>
                    <a:cubicBezTo>
                      <a:pt x="16943" y="13994"/>
                      <a:pt x="16725" y="6874"/>
                      <a:pt x="16715" y="6864"/>
                    </a:cubicBezTo>
                    <a:cubicBezTo>
                      <a:pt x="16715" y="3013"/>
                      <a:pt x="13874" y="1796"/>
                      <a:pt x="12130" y="1411"/>
                    </a:cubicBezTo>
                    <a:lnTo>
                      <a:pt x="12130" y="231"/>
                    </a:lnTo>
                    <a:cubicBezTo>
                      <a:pt x="12130" y="104"/>
                      <a:pt x="12025" y="0"/>
                      <a:pt x="11897" y="0"/>
                    </a:cubicBezTo>
                    <a:lnTo>
                      <a:pt x="9703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5" name="Elipse 27">
                <a:extLst>
                  <a:ext uri="{FF2B5EF4-FFF2-40B4-BE49-F238E27FC236}">
                    <a16:creationId xmlns:a16="http://schemas.microsoft.com/office/drawing/2014/main" id="{25FCF6D9-57BE-387B-2433-6DD79780DEEA}"/>
                  </a:ext>
                </a:extLst>
              </p:cNvPr>
              <p:cNvSpPr/>
              <p:nvPr/>
            </p:nvSpPr>
            <p:spPr>
              <a:xfrm>
                <a:off x="10972800" y="319088"/>
                <a:ext cx="200025" cy="200025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4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034AC0B-00C0-6BB8-6322-11AD69F1739C}"/>
                </a:ext>
              </a:extLst>
            </p:cNvPr>
            <p:cNvSpPr/>
            <p:nvPr/>
          </p:nvSpPr>
          <p:spPr>
            <a:xfrm>
              <a:off x="7935885" y="460768"/>
              <a:ext cx="228600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i="0" dirty="0">
                  <a:solidFill>
                    <a:schemeClr val="bg1"/>
                  </a:solidFill>
                </a:rPr>
                <a:t>1</a:t>
              </a:r>
              <a:endParaRPr lang="en-AU" sz="1100" i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794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8C9D7-9984-A0FB-7DEC-D0E6FAA41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9201E7-F66A-A66E-48E1-1DD9F71D8B6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5BA46C8F-E7F9-11A9-745F-98B5B5B9E5E5}"/>
              </a:ext>
            </a:extLst>
          </p:cNvPr>
          <p:cNvGrpSpPr/>
          <p:nvPr/>
        </p:nvGrpSpPr>
        <p:grpSpPr>
          <a:xfrm>
            <a:off x="7382887" y="445917"/>
            <a:ext cx="1358256" cy="385201"/>
            <a:chOff x="10406955" y="294187"/>
            <a:chExt cx="1370708" cy="372563"/>
          </a:xfrm>
        </p:grpSpPr>
        <p:pic>
          <p:nvPicPr>
            <p:cNvPr id="21" name="Picture 2" descr="Netflix smileu profile icon&quot; by Norbert-Sloth | Redbubble">
              <a:extLst>
                <a:ext uri="{FF2B5EF4-FFF2-40B4-BE49-F238E27FC236}">
                  <a16:creationId xmlns:a16="http://schemas.microsoft.com/office/drawing/2014/main" id="{EA75492B-7241-8998-86FF-ECAC21A54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" r="42"/>
            <a:stretch>
              <a:fillRect/>
            </a:stretch>
          </p:blipFill>
          <p:spPr bwMode="auto">
            <a:xfrm>
              <a:off x="11246167" y="294187"/>
              <a:ext cx="372563" cy="37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riángulo isósceles 21">
              <a:extLst>
                <a:ext uri="{FF2B5EF4-FFF2-40B4-BE49-F238E27FC236}">
                  <a16:creationId xmlns:a16="http://schemas.microsoft.com/office/drawing/2014/main" id="{761BAECB-0567-6DB3-3C3E-0FEBF748CB2B}"/>
                </a:ext>
              </a:extLst>
            </p:cNvPr>
            <p:cNvSpPr/>
            <p:nvPr/>
          </p:nvSpPr>
          <p:spPr>
            <a:xfrm rot="10800000">
              <a:off x="11653837" y="473075"/>
              <a:ext cx="123826" cy="6069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3" name="Search">
              <a:extLst>
                <a:ext uri="{FF2B5EF4-FFF2-40B4-BE49-F238E27FC236}">
                  <a16:creationId xmlns:a16="http://schemas.microsoft.com/office/drawing/2014/main" id="{EFB5BF35-E330-E2F5-94EC-F1B180D09017}"/>
                </a:ext>
              </a:extLst>
            </p:cNvPr>
            <p:cNvSpPr/>
            <p:nvPr/>
          </p:nvSpPr>
          <p:spPr>
            <a:xfrm>
              <a:off x="10406955" y="381583"/>
              <a:ext cx="214297" cy="269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0" h="21502" extrusionOk="0">
                  <a:moveTo>
                    <a:pt x="7928" y="4"/>
                  </a:moveTo>
                  <a:cubicBezTo>
                    <a:pt x="6343" y="54"/>
                    <a:pt x="4758" y="513"/>
                    <a:pt x="3383" y="1414"/>
                  </a:cubicBezTo>
                  <a:cubicBezTo>
                    <a:pt x="-286" y="3816"/>
                    <a:pt x="-1098" y="8454"/>
                    <a:pt x="1573" y="11753"/>
                  </a:cubicBezTo>
                  <a:cubicBezTo>
                    <a:pt x="3866" y="14587"/>
                    <a:pt x="8102" y="15587"/>
                    <a:pt x="11645" y="14130"/>
                  </a:cubicBezTo>
                  <a:lnTo>
                    <a:pt x="11895" y="14028"/>
                  </a:lnTo>
                  <a:lnTo>
                    <a:pt x="12039" y="14238"/>
                  </a:lnTo>
                  <a:cubicBezTo>
                    <a:pt x="12051" y="14256"/>
                    <a:pt x="12060" y="14269"/>
                    <a:pt x="12071" y="14282"/>
                  </a:cubicBezTo>
                  <a:lnTo>
                    <a:pt x="17686" y="21218"/>
                  </a:lnTo>
                  <a:cubicBezTo>
                    <a:pt x="17806" y="21366"/>
                    <a:pt x="17984" y="21464"/>
                    <a:pt x="18188" y="21493"/>
                  </a:cubicBezTo>
                  <a:cubicBezTo>
                    <a:pt x="18392" y="21522"/>
                    <a:pt x="18597" y="21479"/>
                    <a:pt x="18762" y="21371"/>
                  </a:cubicBezTo>
                  <a:lnTo>
                    <a:pt x="20082" y="20505"/>
                  </a:lnTo>
                  <a:cubicBezTo>
                    <a:pt x="20425" y="20281"/>
                    <a:pt x="20502" y="19847"/>
                    <a:pt x="20252" y="19538"/>
                  </a:cubicBezTo>
                  <a:lnTo>
                    <a:pt x="14637" y="12602"/>
                  </a:lnTo>
                  <a:cubicBezTo>
                    <a:pt x="14613" y="12572"/>
                    <a:pt x="14586" y="12546"/>
                    <a:pt x="14559" y="12521"/>
                  </a:cubicBezTo>
                  <a:lnTo>
                    <a:pt x="14359" y="12340"/>
                  </a:lnTo>
                  <a:lnTo>
                    <a:pt x="14540" y="12143"/>
                  </a:lnTo>
                  <a:cubicBezTo>
                    <a:pt x="16964" y="9533"/>
                    <a:pt x="17103" y="5790"/>
                    <a:pt x="14878" y="3042"/>
                  </a:cubicBezTo>
                  <a:cubicBezTo>
                    <a:pt x="13209" y="980"/>
                    <a:pt x="10569" y="-78"/>
                    <a:pt x="7928" y="4"/>
                  </a:cubicBezTo>
                  <a:close/>
                  <a:moveTo>
                    <a:pt x="7952" y="1548"/>
                  </a:moveTo>
                  <a:cubicBezTo>
                    <a:pt x="8377" y="1533"/>
                    <a:pt x="8807" y="1556"/>
                    <a:pt x="9237" y="1617"/>
                  </a:cubicBezTo>
                  <a:cubicBezTo>
                    <a:pt x="10956" y="1861"/>
                    <a:pt x="12466" y="2690"/>
                    <a:pt x="13488" y="3952"/>
                  </a:cubicBezTo>
                  <a:cubicBezTo>
                    <a:pt x="15601" y="6562"/>
                    <a:pt x="14959" y="10231"/>
                    <a:pt x="12058" y="12131"/>
                  </a:cubicBezTo>
                  <a:cubicBezTo>
                    <a:pt x="10904" y="12887"/>
                    <a:pt x="9563" y="13250"/>
                    <a:pt x="8234" y="13250"/>
                  </a:cubicBezTo>
                  <a:cubicBezTo>
                    <a:pt x="6221" y="13250"/>
                    <a:pt x="4235" y="12415"/>
                    <a:pt x="2963" y="10843"/>
                  </a:cubicBezTo>
                  <a:cubicBezTo>
                    <a:pt x="850" y="8233"/>
                    <a:pt x="1491" y="4565"/>
                    <a:pt x="4393" y="2665"/>
                  </a:cubicBezTo>
                  <a:cubicBezTo>
                    <a:pt x="5446" y="1976"/>
                    <a:pt x="6677" y="1593"/>
                    <a:pt x="7952" y="1548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53578" tIns="53578" rIns="53578" bIns="53578" anchor="ctr"/>
            <a:lstStyle/>
            <a:p>
              <a:pPr>
                <a:defRPr sz="3000" b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50" dirty="0"/>
            </a:p>
          </p:txBody>
        </p:sp>
        <p:sp>
          <p:nvSpPr>
            <p:cNvPr id="24" name="Bell">
              <a:extLst>
                <a:ext uri="{FF2B5EF4-FFF2-40B4-BE49-F238E27FC236}">
                  <a16:creationId xmlns:a16="http://schemas.microsoft.com/office/drawing/2014/main" id="{6B010E93-D93B-DAEC-E2CA-36E748FB5AF3}"/>
                </a:ext>
              </a:extLst>
            </p:cNvPr>
            <p:cNvSpPr/>
            <p:nvPr/>
          </p:nvSpPr>
          <p:spPr>
            <a:xfrm>
              <a:off x="10840700" y="377224"/>
              <a:ext cx="248646" cy="269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03" y="0"/>
                  </a:moveTo>
                  <a:cubicBezTo>
                    <a:pt x="9575" y="0"/>
                    <a:pt x="9470" y="104"/>
                    <a:pt x="9470" y="231"/>
                  </a:cubicBezTo>
                  <a:lnTo>
                    <a:pt x="9470" y="1411"/>
                  </a:lnTo>
                  <a:cubicBezTo>
                    <a:pt x="7726" y="1796"/>
                    <a:pt x="4885" y="3013"/>
                    <a:pt x="4885" y="6864"/>
                  </a:cubicBezTo>
                  <a:cubicBezTo>
                    <a:pt x="4875" y="6874"/>
                    <a:pt x="4657" y="13994"/>
                    <a:pt x="1736" y="16276"/>
                  </a:cubicBezTo>
                  <a:cubicBezTo>
                    <a:pt x="1736" y="16276"/>
                    <a:pt x="683" y="17224"/>
                    <a:pt x="0" y="17750"/>
                  </a:cubicBezTo>
                  <a:lnTo>
                    <a:pt x="0" y="19776"/>
                  </a:lnTo>
                  <a:lnTo>
                    <a:pt x="8958" y="19776"/>
                  </a:lnTo>
                  <a:cubicBezTo>
                    <a:pt x="8958" y="20783"/>
                    <a:pt x="9783" y="21600"/>
                    <a:pt x="10800" y="21600"/>
                  </a:cubicBezTo>
                  <a:cubicBezTo>
                    <a:pt x="11817" y="21600"/>
                    <a:pt x="12642" y="20783"/>
                    <a:pt x="12642" y="19776"/>
                  </a:cubicBezTo>
                  <a:lnTo>
                    <a:pt x="21600" y="19776"/>
                  </a:lnTo>
                  <a:lnTo>
                    <a:pt x="21600" y="17750"/>
                  </a:lnTo>
                  <a:cubicBezTo>
                    <a:pt x="20918" y="17224"/>
                    <a:pt x="19864" y="16276"/>
                    <a:pt x="19864" y="16276"/>
                  </a:cubicBezTo>
                  <a:cubicBezTo>
                    <a:pt x="16943" y="13994"/>
                    <a:pt x="16725" y="6874"/>
                    <a:pt x="16715" y="6864"/>
                  </a:cubicBezTo>
                  <a:cubicBezTo>
                    <a:pt x="16715" y="3013"/>
                    <a:pt x="13874" y="1796"/>
                    <a:pt x="12130" y="1411"/>
                  </a:cubicBezTo>
                  <a:lnTo>
                    <a:pt x="12130" y="231"/>
                  </a:lnTo>
                  <a:cubicBezTo>
                    <a:pt x="12130" y="104"/>
                    <a:pt x="12025" y="0"/>
                    <a:pt x="11897" y="0"/>
                  </a:cubicBezTo>
                  <a:lnTo>
                    <a:pt x="9703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53578" tIns="53578" rIns="53578" bIns="53578" anchor="ctr"/>
            <a:lstStyle/>
            <a:p>
              <a:pPr>
                <a:defRPr sz="3000" b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50" dirty="0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07BB8E2C-A3F1-23D8-E802-713768427F87}"/>
                </a:ext>
              </a:extLst>
            </p:cNvPr>
            <p:cNvSpPr/>
            <p:nvPr/>
          </p:nvSpPr>
          <p:spPr>
            <a:xfrm>
              <a:off x="10972800" y="319088"/>
              <a:ext cx="200025" cy="200025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4</a:t>
              </a:r>
            </a:p>
          </p:txBody>
        </p:sp>
      </p:grpSp>
      <p:sp>
        <p:nvSpPr>
          <p:cNvPr id="13" name="Rectángulo 4">
            <a:extLst>
              <a:ext uri="{FF2B5EF4-FFF2-40B4-BE49-F238E27FC236}">
                <a16:creationId xmlns:a16="http://schemas.microsoft.com/office/drawing/2014/main" id="{2959BA1E-913F-CD92-3F10-92811862C983}"/>
              </a:ext>
            </a:extLst>
          </p:cNvPr>
          <p:cNvSpPr/>
          <p:nvPr/>
        </p:nvSpPr>
        <p:spPr>
          <a:xfrm>
            <a:off x="511222" y="401456"/>
            <a:ext cx="150921" cy="79899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CF3A04D2-FFDB-2380-DBA5-13AE586CFFCC}"/>
              </a:ext>
            </a:extLst>
          </p:cNvPr>
          <p:cNvSpPr txBox="1"/>
          <p:nvPr/>
        </p:nvSpPr>
        <p:spPr>
          <a:xfrm>
            <a:off x="726011" y="264540"/>
            <a:ext cx="7691978" cy="11331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Music Matches Characters </a:t>
            </a:r>
          </a:p>
          <a:p>
            <a:r>
              <a:rPr lang="en-US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‘Friend Like Me’| Aladdin </a:t>
            </a:r>
          </a:p>
        </p:txBody>
      </p:sp>
      <p:pic>
        <p:nvPicPr>
          <p:cNvPr id="3" name="Online Media 2" title="Aladdin - Friend Like Me (HD) 3D">
            <a:hlinkClick r:id="" action="ppaction://media"/>
            <a:extLst>
              <a:ext uri="{FF2B5EF4-FFF2-40B4-BE49-F238E27FC236}">
                <a16:creationId xmlns:a16="http://schemas.microsoft.com/office/drawing/2014/main" id="{0AB3ED7C-9B4F-E386-B9A7-0DEC4B2CFB2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40062" y="1669433"/>
            <a:ext cx="7943592" cy="448757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8857A0E-1C1F-B531-8519-5ED3CA26AF35}"/>
              </a:ext>
            </a:extLst>
          </p:cNvPr>
          <p:cNvSpPr/>
          <p:nvPr/>
        </p:nvSpPr>
        <p:spPr>
          <a:xfrm>
            <a:off x="7935885" y="455849"/>
            <a:ext cx="228600" cy="228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i="0" dirty="0">
                <a:solidFill>
                  <a:schemeClr val="bg1"/>
                </a:solidFill>
              </a:rPr>
              <a:t>1</a:t>
            </a:r>
            <a:endParaRPr lang="en-AU" sz="1100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98000-1257-87A9-0063-3997ED62C89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b="1" i="0" dirty="0">
                <a:solidFill>
                  <a:schemeClr val="tx1"/>
                </a:solidFill>
              </a:rPr>
              <a:t>Instruments Used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B0F84-9903-0AE8-CCFE-2391AD973D78}"/>
              </a:ext>
            </a:extLst>
          </p:cNvPr>
          <p:cNvSpPr txBox="1"/>
          <p:nvPr/>
        </p:nvSpPr>
        <p:spPr>
          <a:xfrm>
            <a:off x="1268525" y="2448086"/>
            <a:ext cx="7372236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The music sets the mood and helps us </a:t>
            </a:r>
          </a:p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feel certain emotions.</a:t>
            </a:r>
            <a:endParaRPr lang="en-AU" i="0" dirty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  <p:pic>
        <p:nvPicPr>
          <p:cNvPr id="8" name="Graphic 10" descr="Badge 1 with solid fill">
            <a:extLst>
              <a:ext uri="{FF2B5EF4-FFF2-40B4-BE49-F238E27FC236}">
                <a16:creationId xmlns:a16="http://schemas.microsoft.com/office/drawing/2014/main" id="{189090E0-CAF0-E65E-4E70-53322C638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4392" y="2261073"/>
            <a:ext cx="913909" cy="913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91DCBD-9FB8-5C72-D6D5-CA3AB357D443}"/>
              </a:ext>
            </a:extLst>
          </p:cNvPr>
          <p:cNvSpPr txBox="1"/>
          <p:nvPr/>
        </p:nvSpPr>
        <p:spPr>
          <a:xfrm>
            <a:off x="436623" y="1277699"/>
            <a:ext cx="820413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Which of these is not a purpose of music in film?</a:t>
            </a:r>
            <a:endParaRPr lang="en-AU" i="0" dirty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  <p:pic>
        <p:nvPicPr>
          <p:cNvPr id="5" name="Graphic 13" descr="Badge with solid fill">
            <a:extLst>
              <a:ext uri="{FF2B5EF4-FFF2-40B4-BE49-F238E27FC236}">
                <a16:creationId xmlns:a16="http://schemas.microsoft.com/office/drawing/2014/main" id="{AEC0C9AA-1969-1A10-8766-B97D505D5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393" y="3696691"/>
            <a:ext cx="913908" cy="871466"/>
          </a:xfrm>
          <a:prstGeom prst="rect">
            <a:avLst/>
          </a:prstGeom>
        </p:spPr>
      </p:pic>
      <p:pic>
        <p:nvPicPr>
          <p:cNvPr id="13" name="Graphic 14" descr="Badge 3 with solid fill">
            <a:extLst>
              <a:ext uri="{FF2B5EF4-FFF2-40B4-BE49-F238E27FC236}">
                <a16:creationId xmlns:a16="http://schemas.microsoft.com/office/drawing/2014/main" id="{057E5C83-B438-397C-8915-9CC1D0F085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4392" y="5089866"/>
            <a:ext cx="913909" cy="8714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DE678E-5E7A-6FFA-F2F5-FA5D3B90ED05}"/>
              </a:ext>
            </a:extLst>
          </p:cNvPr>
          <p:cNvSpPr txBox="1"/>
          <p:nvPr/>
        </p:nvSpPr>
        <p:spPr>
          <a:xfrm>
            <a:off x="1268526" y="3883704"/>
            <a:ext cx="7372236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The music tells the whole </a:t>
            </a:r>
          </a:p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story of the movie.</a:t>
            </a:r>
            <a:endParaRPr lang="en-AU" i="0" dirty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C82281-26D8-5397-BC45-B72E27BD5934}"/>
              </a:ext>
            </a:extLst>
          </p:cNvPr>
          <p:cNvSpPr txBox="1"/>
          <p:nvPr/>
        </p:nvSpPr>
        <p:spPr>
          <a:xfrm>
            <a:off x="1288300" y="5276879"/>
            <a:ext cx="695679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The music can match the </a:t>
            </a:r>
          </a:p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characters in the film.</a:t>
            </a:r>
            <a:endParaRPr lang="en-AU" i="0" dirty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786E8CD8-B2C2-CE79-F066-68869DA363D6}"/>
              </a:ext>
            </a:extLst>
          </p:cNvPr>
          <p:cNvSpPr/>
          <p:nvPr/>
        </p:nvSpPr>
        <p:spPr>
          <a:xfrm>
            <a:off x="5118538" y="3504774"/>
            <a:ext cx="3752193" cy="2377814"/>
          </a:xfrm>
          <a:custGeom>
            <a:avLst/>
            <a:gdLst/>
            <a:ahLst/>
            <a:cxnLst/>
            <a:rect l="l" t="t" r="r" b="b"/>
            <a:pathLst>
              <a:path w="10943868" h="7263992">
                <a:moveTo>
                  <a:pt x="0" y="0"/>
                </a:moveTo>
                <a:lnTo>
                  <a:pt x="10943868" y="0"/>
                </a:lnTo>
                <a:lnTo>
                  <a:pt x="10943868" y="7263992"/>
                </a:lnTo>
                <a:lnTo>
                  <a:pt x="0" y="72639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316" r="-22788" b="-86788"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404288-F1E6-A01B-15A9-5472CA35A5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95" y="3564885"/>
            <a:ext cx="3150287" cy="210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6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9C57E1-5314-B9A8-4EEC-A8282AB2C72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Types of Movies</a:t>
            </a:r>
            <a:endParaRPr lang="en-AU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5FBF1B-7859-64F0-31A9-4881DABA655E}"/>
              </a:ext>
            </a:extLst>
          </p:cNvPr>
          <p:cNvGrpSpPr/>
          <p:nvPr/>
        </p:nvGrpSpPr>
        <p:grpSpPr>
          <a:xfrm>
            <a:off x="838545" y="1260015"/>
            <a:ext cx="7430080" cy="4933029"/>
            <a:chOff x="838545" y="1260015"/>
            <a:chExt cx="7430080" cy="49330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E968D3-BE9B-7E5D-19A9-B18946F89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545" y="1260015"/>
              <a:ext cx="3715040" cy="247669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13C1D0-A69C-2720-FF80-3CD40850D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3585" y="1260015"/>
              <a:ext cx="3715040" cy="247669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E679DCF-9D11-8B8E-DF69-E4A8708FA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9" t="11206" b="8626"/>
            <a:stretch>
              <a:fillRect/>
            </a:stretch>
          </p:blipFill>
          <p:spPr>
            <a:xfrm>
              <a:off x="838545" y="3716351"/>
              <a:ext cx="3751872" cy="247669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3B2326-212F-C82F-5318-9F7586AC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418" y="3716351"/>
              <a:ext cx="3678207" cy="2476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2048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4AE55-578F-216F-7B04-750B6397F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217C33-7A82-2875-DAA7-2DF862B2946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Types of Movies</a:t>
            </a:r>
            <a:endParaRPr lang="en-AU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DFB98-A21E-AE88-B49E-51C0B11668C4}"/>
              </a:ext>
            </a:extLst>
          </p:cNvPr>
          <p:cNvGrpSpPr/>
          <p:nvPr/>
        </p:nvGrpSpPr>
        <p:grpSpPr>
          <a:xfrm>
            <a:off x="430524" y="1185930"/>
            <a:ext cx="15182856" cy="10547241"/>
            <a:chOff x="838545" y="1260015"/>
            <a:chExt cx="7430080" cy="49330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02552B1-95EF-D4D0-13E5-67883F6F8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545" y="1260015"/>
              <a:ext cx="3715040" cy="24766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B586EB-E2A0-F1FF-44F1-1265BD4A2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3585" y="1260015"/>
              <a:ext cx="3715040" cy="247669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6F1970-578C-A40C-C01E-2C5053DAC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9" t="11206" b="8626"/>
            <a:stretch>
              <a:fillRect/>
            </a:stretch>
          </p:blipFill>
          <p:spPr>
            <a:xfrm>
              <a:off x="838545" y="3716351"/>
              <a:ext cx="3751872" cy="247669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DC625BA-61A3-B3A6-887B-ECFE56826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418" y="3716351"/>
              <a:ext cx="3678207" cy="2476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7865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ABCCF-B309-9DA0-6475-F86301039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8F280A-3B21-1650-D7B4-830C0B5CE4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Types of Movies</a:t>
            </a:r>
            <a:endParaRPr lang="en-AU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D51E7F-CD53-B80A-87CE-9D7D3DF60AF6}"/>
              </a:ext>
            </a:extLst>
          </p:cNvPr>
          <p:cNvGrpSpPr/>
          <p:nvPr/>
        </p:nvGrpSpPr>
        <p:grpSpPr>
          <a:xfrm>
            <a:off x="-6504520" y="1368810"/>
            <a:ext cx="15182856" cy="10547241"/>
            <a:chOff x="838545" y="1260015"/>
            <a:chExt cx="7430080" cy="49330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F647D48-E4EF-CF02-6976-B47C8A59B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545" y="1260015"/>
              <a:ext cx="3715040" cy="24766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646F1E8-B70F-E2D2-E7A5-63149B123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3585" y="1260015"/>
              <a:ext cx="3715040" cy="247669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ACF209-EC6E-5846-CB8C-61CFA4CEF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9" t="11206" b="8626"/>
            <a:stretch>
              <a:fillRect/>
            </a:stretch>
          </p:blipFill>
          <p:spPr>
            <a:xfrm>
              <a:off x="838545" y="3716351"/>
              <a:ext cx="3751872" cy="247669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5AD40F-8786-596B-A71E-515D5675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418" y="3716351"/>
              <a:ext cx="3678207" cy="2476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0881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EF3F3-C684-36A6-4795-07950A0F0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617276-9E4B-3B4F-AB47-F5FFBD9712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Types of Movies</a:t>
            </a:r>
            <a:endParaRPr lang="en-AU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198FB5-24C3-04E7-FE7D-D52F1B695E03}"/>
              </a:ext>
            </a:extLst>
          </p:cNvPr>
          <p:cNvGrpSpPr/>
          <p:nvPr/>
        </p:nvGrpSpPr>
        <p:grpSpPr>
          <a:xfrm>
            <a:off x="465664" y="-4335313"/>
            <a:ext cx="15182856" cy="10547241"/>
            <a:chOff x="838545" y="1260015"/>
            <a:chExt cx="7430080" cy="49330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6F9F2CE-C4B7-21ED-8D37-163EE8E3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545" y="1260015"/>
              <a:ext cx="3715040" cy="24766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859289-B4BB-4276-6FAA-D6CA78A01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3585" y="1260015"/>
              <a:ext cx="3715040" cy="247669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B29FAB-35A2-C22B-426B-184BA5D4F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9" t="11206" b="8626"/>
            <a:stretch>
              <a:fillRect/>
            </a:stretch>
          </p:blipFill>
          <p:spPr>
            <a:xfrm>
              <a:off x="838545" y="3716351"/>
              <a:ext cx="3751872" cy="247669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FBE18D7-EB6A-D0FE-4087-ECF0D128F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418" y="3716351"/>
              <a:ext cx="3678207" cy="2476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393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1F3A4A-84BE-F4F5-02DE-E1536B1973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7" y="398449"/>
            <a:ext cx="7285157" cy="539859"/>
          </a:xfrm>
        </p:spPr>
        <p:txBody>
          <a:bodyPr/>
          <a:lstStyle/>
          <a:p>
            <a:r>
              <a:rPr lang="en-US" sz="3300" dirty="0"/>
              <a:t>How Different Types of Movies Use Music</a:t>
            </a:r>
            <a:endParaRPr lang="en-AU" sz="3300" dirty="0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B6F5FD9A-7A4D-D793-4807-930DA42488E9}"/>
              </a:ext>
            </a:extLst>
          </p:cNvPr>
          <p:cNvSpPr/>
          <p:nvPr/>
        </p:nvSpPr>
        <p:spPr>
          <a:xfrm>
            <a:off x="457200" y="1216359"/>
            <a:ext cx="8236634" cy="4947957"/>
          </a:xfrm>
          <a:custGeom>
            <a:avLst/>
            <a:gdLst/>
            <a:ahLst/>
            <a:cxnLst/>
            <a:rect l="l" t="t" r="r" b="b"/>
            <a:pathLst>
              <a:path w="12328989" h="8229600">
                <a:moveTo>
                  <a:pt x="0" y="0"/>
                </a:moveTo>
                <a:lnTo>
                  <a:pt x="12328988" y="0"/>
                </a:lnTo>
                <a:lnTo>
                  <a:pt x="123289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063" t="-4" r="-11396" b="-64352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B9CD515-C3D5-2A91-C0CA-E2824393E093}"/>
              </a:ext>
            </a:extLst>
          </p:cNvPr>
          <p:cNvSpPr/>
          <p:nvPr/>
        </p:nvSpPr>
        <p:spPr>
          <a:xfrm>
            <a:off x="1953958" y="1477389"/>
            <a:ext cx="5312283" cy="2928585"/>
          </a:xfrm>
          <a:custGeom>
            <a:avLst/>
            <a:gdLst/>
            <a:ahLst/>
            <a:cxnLst/>
            <a:rect l="l" t="t" r="r" b="b"/>
            <a:pathLst>
              <a:path w="7165294" h="4781205">
                <a:moveTo>
                  <a:pt x="0" y="0"/>
                </a:moveTo>
                <a:lnTo>
                  <a:pt x="7165294" y="0"/>
                </a:lnTo>
                <a:lnTo>
                  <a:pt x="7165294" y="4781205"/>
                </a:lnTo>
                <a:lnTo>
                  <a:pt x="0" y="4781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8571E14-6F9B-7582-CEF7-B93C2817D896}"/>
              </a:ext>
            </a:extLst>
          </p:cNvPr>
          <p:cNvSpPr/>
          <p:nvPr/>
        </p:nvSpPr>
        <p:spPr>
          <a:xfrm>
            <a:off x="1992057" y="1477388"/>
            <a:ext cx="5312283" cy="2928585"/>
          </a:xfrm>
          <a:custGeom>
            <a:avLst/>
            <a:gdLst/>
            <a:ahLst/>
            <a:cxnLst/>
            <a:rect l="l" t="t" r="r" b="b"/>
            <a:pathLst>
              <a:path w="4215995" h="2813219">
                <a:moveTo>
                  <a:pt x="0" y="0"/>
                </a:moveTo>
                <a:lnTo>
                  <a:pt x="4215996" y="0"/>
                </a:lnTo>
                <a:lnTo>
                  <a:pt x="4215996" y="2813218"/>
                </a:lnTo>
                <a:lnTo>
                  <a:pt x="0" y="28132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149" b="-6900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CABDC9D-5C49-E0E1-B5E3-8721B24536B6}"/>
              </a:ext>
            </a:extLst>
          </p:cNvPr>
          <p:cNvSpPr/>
          <p:nvPr/>
        </p:nvSpPr>
        <p:spPr>
          <a:xfrm>
            <a:off x="1971985" y="1477387"/>
            <a:ext cx="5312283" cy="2928585"/>
          </a:xfrm>
          <a:custGeom>
            <a:avLst/>
            <a:gdLst/>
            <a:ahLst/>
            <a:cxnLst/>
            <a:rect l="l" t="t" r="r" b="b"/>
            <a:pathLst>
              <a:path w="5938202" h="3962400">
                <a:moveTo>
                  <a:pt x="0" y="0"/>
                </a:moveTo>
                <a:lnTo>
                  <a:pt x="5938201" y="0"/>
                </a:lnTo>
                <a:lnTo>
                  <a:pt x="5938201" y="3962400"/>
                </a:lnTo>
                <a:lnTo>
                  <a:pt x="0" y="3962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34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E33DD9-0878-65F5-4DA6-360466EB8C0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336E8AC-69AC-5113-E06C-064B93FB74D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4" r="8414"/>
          <a:stretch>
            <a:fillRect/>
          </a:stretch>
        </p:blipFill>
        <p:spPr>
          <a:xfrm>
            <a:off x="6451446" y="1033223"/>
            <a:ext cx="2041043" cy="1554480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86A2462-0886-6791-EBEC-B1547130D5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5" b="12915"/>
          <a:stretch>
            <a:fillRect/>
          </a:stretch>
        </p:blipFill>
        <p:spPr>
          <a:xfrm>
            <a:off x="3962399" y="2776136"/>
            <a:ext cx="2041043" cy="1554480"/>
          </a:xfr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32A9A092-D877-7832-89D0-F9BADF32EF1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12987"/>
          <a:stretch>
            <a:fillRect/>
          </a:stretch>
        </p:blipFill>
        <p:spPr>
          <a:xfrm>
            <a:off x="6451446" y="2776136"/>
            <a:ext cx="2041043" cy="1554480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CF8262E-6257-2BE8-0E77-3AFAC2AAC90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5" b="12095"/>
          <a:stretch>
            <a:fillRect/>
          </a:stretch>
        </p:blipFill>
        <p:spPr>
          <a:xfrm>
            <a:off x="3962400" y="4595813"/>
            <a:ext cx="2041525" cy="1554162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145AED0-D56C-05E4-FC43-0949A06517C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" b="3182"/>
          <a:stretch>
            <a:fillRect/>
          </a:stretch>
        </p:blipFill>
        <p:spPr>
          <a:xfrm>
            <a:off x="6451600" y="4595813"/>
            <a:ext cx="2060575" cy="1554162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</p:pic>
      <p:sp>
        <p:nvSpPr>
          <p:cNvPr id="23" name="TextBox 19">
            <a:extLst>
              <a:ext uri="{FF2B5EF4-FFF2-40B4-BE49-F238E27FC236}">
                <a16:creationId xmlns:a16="http://schemas.microsoft.com/office/drawing/2014/main" id="{7C34AA1A-2AA0-4F33-9003-37259AB66C1A}"/>
              </a:ext>
            </a:extLst>
          </p:cNvPr>
          <p:cNvSpPr txBox="1"/>
          <p:nvPr/>
        </p:nvSpPr>
        <p:spPr>
          <a:xfrm>
            <a:off x="747561" y="1435773"/>
            <a:ext cx="2232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b="1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the</a:t>
            </a:r>
          </a:p>
          <a:p>
            <a:r>
              <a:rPr lang="en-IN" sz="2700" b="1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 of Movie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24938009-178B-4C1C-810D-6E9BDE4A3472}"/>
              </a:ext>
            </a:extLst>
          </p:cNvPr>
          <p:cNvSpPr txBox="1"/>
          <p:nvPr/>
        </p:nvSpPr>
        <p:spPr>
          <a:xfrm>
            <a:off x="862012" y="2523811"/>
            <a:ext cx="2469317" cy="341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Comedy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Scary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Musical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Drama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Documentary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548084" y="439597"/>
            <a:ext cx="1511410" cy="507831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81223"/>
              </a:avLst>
            </a:prstTxWarp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sz="1200" i="0" dirty="0" err="1">
                <a:solidFill>
                  <a:srgbClr val="FF0000"/>
                </a:solidFill>
                <a:latin typeface="Bebas Neue" panose="020B0606020202050201" pitchFamily="34" charset="0"/>
              </a:rPr>
              <a:t>Noteflix</a:t>
            </a:r>
            <a:endParaRPr lang="en-US" sz="1200" i="0" dirty="0">
              <a:solidFill>
                <a:srgbClr val="FF0000"/>
              </a:solidFill>
              <a:latin typeface="Bebas Neue" panose="020B0606020202050201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F3EE9C9-A212-89F4-38E2-C4D0BF617D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" b="4858"/>
          <a:stretch/>
        </p:blipFill>
        <p:spPr>
          <a:xfrm>
            <a:off x="3962399" y="1033223"/>
            <a:ext cx="2041043" cy="1554480"/>
          </a:xfrm>
        </p:spPr>
      </p:pic>
      <p:sp>
        <p:nvSpPr>
          <p:cNvPr id="7" name="Rectángulo 4">
            <a:extLst>
              <a:ext uri="{FF2B5EF4-FFF2-40B4-BE49-F238E27FC236}">
                <a16:creationId xmlns:a16="http://schemas.microsoft.com/office/drawing/2014/main" id="{8C7E9AED-277D-AD2F-BCE3-AFC18B69C8B9}"/>
              </a:ext>
            </a:extLst>
          </p:cNvPr>
          <p:cNvSpPr/>
          <p:nvPr/>
        </p:nvSpPr>
        <p:spPr>
          <a:xfrm>
            <a:off x="589490" y="1467322"/>
            <a:ext cx="150921" cy="79899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6FB5113-50B6-7F19-1B0C-4C8B03E83BB8}"/>
              </a:ext>
            </a:extLst>
          </p:cNvPr>
          <p:cNvSpPr/>
          <p:nvPr/>
        </p:nvSpPr>
        <p:spPr>
          <a:xfrm>
            <a:off x="3889306" y="968666"/>
            <a:ext cx="2187228" cy="1627593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6E8963-9D56-F143-D526-C71EFABF52D4}"/>
              </a:ext>
            </a:extLst>
          </p:cNvPr>
          <p:cNvGrpSpPr/>
          <p:nvPr/>
        </p:nvGrpSpPr>
        <p:grpSpPr>
          <a:xfrm>
            <a:off x="7382894" y="445917"/>
            <a:ext cx="1358257" cy="385201"/>
            <a:chOff x="7382894" y="445917"/>
            <a:chExt cx="1358257" cy="385201"/>
          </a:xfrm>
        </p:grpSpPr>
        <p:grpSp>
          <p:nvGrpSpPr>
            <p:cNvPr id="11" name="Grupo 19">
              <a:extLst>
                <a:ext uri="{FF2B5EF4-FFF2-40B4-BE49-F238E27FC236}">
                  <a16:creationId xmlns:a16="http://schemas.microsoft.com/office/drawing/2014/main" id="{C2004DE6-DCE6-4E5B-8DEF-B780F2265F26}"/>
                </a:ext>
              </a:extLst>
            </p:cNvPr>
            <p:cNvGrpSpPr/>
            <p:nvPr/>
          </p:nvGrpSpPr>
          <p:grpSpPr>
            <a:xfrm>
              <a:off x="7382894" y="445917"/>
              <a:ext cx="1358257" cy="385201"/>
              <a:chOff x="10406955" y="294187"/>
              <a:chExt cx="1370708" cy="372563"/>
            </a:xfrm>
          </p:grpSpPr>
          <p:pic>
            <p:nvPicPr>
              <p:cNvPr id="13" name="Picture 2" descr="Netflix smileu profile icon&quot; by Norbert-Sloth | Redbubble">
                <a:extLst>
                  <a:ext uri="{FF2B5EF4-FFF2-40B4-BE49-F238E27FC236}">
                    <a16:creationId xmlns:a16="http://schemas.microsoft.com/office/drawing/2014/main" id="{09B596AC-FD29-6A12-0C80-0EDCC3AE30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" r="42"/>
              <a:stretch>
                <a:fillRect/>
              </a:stretch>
            </p:blipFill>
            <p:spPr bwMode="auto">
              <a:xfrm>
                <a:off x="11246167" y="294187"/>
                <a:ext cx="372563" cy="372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riángulo isósceles 21">
                <a:extLst>
                  <a:ext uri="{FF2B5EF4-FFF2-40B4-BE49-F238E27FC236}">
                    <a16:creationId xmlns:a16="http://schemas.microsoft.com/office/drawing/2014/main" id="{D60B4C82-2F74-DEF5-592E-01788FD907AE}"/>
                  </a:ext>
                </a:extLst>
              </p:cNvPr>
              <p:cNvSpPr/>
              <p:nvPr/>
            </p:nvSpPr>
            <p:spPr>
              <a:xfrm rot="10800000">
                <a:off x="11653837" y="473075"/>
                <a:ext cx="123826" cy="606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6" name="Search">
                <a:extLst>
                  <a:ext uri="{FF2B5EF4-FFF2-40B4-BE49-F238E27FC236}">
                    <a16:creationId xmlns:a16="http://schemas.microsoft.com/office/drawing/2014/main" id="{31D97C81-3E27-E7DD-75AB-47E2243A80F4}"/>
                  </a:ext>
                </a:extLst>
              </p:cNvPr>
              <p:cNvSpPr/>
              <p:nvPr/>
            </p:nvSpPr>
            <p:spPr>
              <a:xfrm>
                <a:off x="10406955" y="381583"/>
                <a:ext cx="214297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0" h="21502" extrusionOk="0">
                    <a:moveTo>
                      <a:pt x="7928" y="4"/>
                    </a:moveTo>
                    <a:cubicBezTo>
                      <a:pt x="6343" y="54"/>
                      <a:pt x="4758" y="513"/>
                      <a:pt x="3383" y="1414"/>
                    </a:cubicBezTo>
                    <a:cubicBezTo>
                      <a:pt x="-286" y="3816"/>
                      <a:pt x="-1098" y="8454"/>
                      <a:pt x="1573" y="11753"/>
                    </a:cubicBezTo>
                    <a:cubicBezTo>
                      <a:pt x="3866" y="14587"/>
                      <a:pt x="8102" y="15587"/>
                      <a:pt x="11645" y="14130"/>
                    </a:cubicBezTo>
                    <a:lnTo>
                      <a:pt x="11895" y="14028"/>
                    </a:lnTo>
                    <a:lnTo>
                      <a:pt x="12039" y="14238"/>
                    </a:lnTo>
                    <a:cubicBezTo>
                      <a:pt x="12051" y="14256"/>
                      <a:pt x="12060" y="14269"/>
                      <a:pt x="12071" y="14282"/>
                    </a:cubicBezTo>
                    <a:lnTo>
                      <a:pt x="17686" y="21218"/>
                    </a:lnTo>
                    <a:cubicBezTo>
                      <a:pt x="17806" y="21366"/>
                      <a:pt x="17984" y="21464"/>
                      <a:pt x="18188" y="21493"/>
                    </a:cubicBezTo>
                    <a:cubicBezTo>
                      <a:pt x="18392" y="21522"/>
                      <a:pt x="18597" y="21479"/>
                      <a:pt x="18762" y="21371"/>
                    </a:cubicBezTo>
                    <a:lnTo>
                      <a:pt x="20082" y="20505"/>
                    </a:lnTo>
                    <a:cubicBezTo>
                      <a:pt x="20425" y="20281"/>
                      <a:pt x="20502" y="19847"/>
                      <a:pt x="20252" y="19538"/>
                    </a:cubicBezTo>
                    <a:lnTo>
                      <a:pt x="14637" y="12602"/>
                    </a:lnTo>
                    <a:cubicBezTo>
                      <a:pt x="14613" y="12572"/>
                      <a:pt x="14586" y="12546"/>
                      <a:pt x="14559" y="12521"/>
                    </a:cubicBezTo>
                    <a:lnTo>
                      <a:pt x="14359" y="12340"/>
                    </a:lnTo>
                    <a:lnTo>
                      <a:pt x="14540" y="12143"/>
                    </a:lnTo>
                    <a:cubicBezTo>
                      <a:pt x="16964" y="9533"/>
                      <a:pt x="17103" y="5790"/>
                      <a:pt x="14878" y="3042"/>
                    </a:cubicBezTo>
                    <a:cubicBezTo>
                      <a:pt x="13209" y="980"/>
                      <a:pt x="10569" y="-78"/>
                      <a:pt x="7928" y="4"/>
                    </a:cubicBezTo>
                    <a:close/>
                    <a:moveTo>
                      <a:pt x="7952" y="1548"/>
                    </a:moveTo>
                    <a:cubicBezTo>
                      <a:pt x="8377" y="1533"/>
                      <a:pt x="8807" y="1556"/>
                      <a:pt x="9237" y="1617"/>
                    </a:cubicBezTo>
                    <a:cubicBezTo>
                      <a:pt x="10956" y="1861"/>
                      <a:pt x="12466" y="2690"/>
                      <a:pt x="13488" y="3952"/>
                    </a:cubicBezTo>
                    <a:cubicBezTo>
                      <a:pt x="15601" y="6562"/>
                      <a:pt x="14959" y="10231"/>
                      <a:pt x="12058" y="12131"/>
                    </a:cubicBezTo>
                    <a:cubicBezTo>
                      <a:pt x="10904" y="12887"/>
                      <a:pt x="9563" y="13250"/>
                      <a:pt x="8234" y="13250"/>
                    </a:cubicBezTo>
                    <a:cubicBezTo>
                      <a:pt x="6221" y="13250"/>
                      <a:pt x="4235" y="12415"/>
                      <a:pt x="2963" y="10843"/>
                    </a:cubicBezTo>
                    <a:cubicBezTo>
                      <a:pt x="850" y="8233"/>
                      <a:pt x="1491" y="4565"/>
                      <a:pt x="4393" y="2665"/>
                    </a:cubicBezTo>
                    <a:cubicBezTo>
                      <a:pt x="5446" y="1976"/>
                      <a:pt x="6677" y="1593"/>
                      <a:pt x="7952" y="15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7" name="Bell">
                <a:extLst>
                  <a:ext uri="{FF2B5EF4-FFF2-40B4-BE49-F238E27FC236}">
                    <a16:creationId xmlns:a16="http://schemas.microsoft.com/office/drawing/2014/main" id="{145CACD8-3471-44B2-6C9E-F87245804B01}"/>
                  </a:ext>
                </a:extLst>
              </p:cNvPr>
              <p:cNvSpPr/>
              <p:nvPr/>
            </p:nvSpPr>
            <p:spPr>
              <a:xfrm>
                <a:off x="10840700" y="377224"/>
                <a:ext cx="248646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03" y="0"/>
                    </a:moveTo>
                    <a:cubicBezTo>
                      <a:pt x="9575" y="0"/>
                      <a:pt x="9470" y="104"/>
                      <a:pt x="9470" y="231"/>
                    </a:cubicBezTo>
                    <a:lnTo>
                      <a:pt x="9470" y="1411"/>
                    </a:lnTo>
                    <a:cubicBezTo>
                      <a:pt x="7726" y="1796"/>
                      <a:pt x="4885" y="3013"/>
                      <a:pt x="4885" y="6864"/>
                    </a:cubicBezTo>
                    <a:cubicBezTo>
                      <a:pt x="4875" y="6874"/>
                      <a:pt x="4657" y="13994"/>
                      <a:pt x="1736" y="16276"/>
                    </a:cubicBezTo>
                    <a:cubicBezTo>
                      <a:pt x="1736" y="16276"/>
                      <a:pt x="683" y="17224"/>
                      <a:pt x="0" y="17750"/>
                    </a:cubicBezTo>
                    <a:lnTo>
                      <a:pt x="0" y="19776"/>
                    </a:lnTo>
                    <a:lnTo>
                      <a:pt x="8958" y="19776"/>
                    </a:lnTo>
                    <a:cubicBezTo>
                      <a:pt x="8958" y="20783"/>
                      <a:pt x="9783" y="21600"/>
                      <a:pt x="10800" y="21600"/>
                    </a:cubicBezTo>
                    <a:cubicBezTo>
                      <a:pt x="11817" y="21600"/>
                      <a:pt x="12642" y="20783"/>
                      <a:pt x="12642" y="19776"/>
                    </a:cubicBezTo>
                    <a:lnTo>
                      <a:pt x="21600" y="19776"/>
                    </a:lnTo>
                    <a:lnTo>
                      <a:pt x="21600" y="17750"/>
                    </a:lnTo>
                    <a:cubicBezTo>
                      <a:pt x="20918" y="17224"/>
                      <a:pt x="19864" y="16276"/>
                      <a:pt x="19864" y="16276"/>
                    </a:cubicBezTo>
                    <a:cubicBezTo>
                      <a:pt x="16943" y="13994"/>
                      <a:pt x="16725" y="6874"/>
                      <a:pt x="16715" y="6864"/>
                    </a:cubicBezTo>
                    <a:cubicBezTo>
                      <a:pt x="16715" y="3013"/>
                      <a:pt x="13874" y="1796"/>
                      <a:pt x="12130" y="1411"/>
                    </a:cubicBezTo>
                    <a:lnTo>
                      <a:pt x="12130" y="231"/>
                    </a:lnTo>
                    <a:cubicBezTo>
                      <a:pt x="12130" y="104"/>
                      <a:pt x="12025" y="0"/>
                      <a:pt x="11897" y="0"/>
                    </a:cubicBezTo>
                    <a:lnTo>
                      <a:pt x="9703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8" name="Elipse 27">
                <a:extLst>
                  <a:ext uri="{FF2B5EF4-FFF2-40B4-BE49-F238E27FC236}">
                    <a16:creationId xmlns:a16="http://schemas.microsoft.com/office/drawing/2014/main" id="{3874EFB5-E4A0-FBAA-3879-DAC43EA7D10E}"/>
                  </a:ext>
                </a:extLst>
              </p:cNvPr>
              <p:cNvSpPr/>
              <p:nvPr/>
            </p:nvSpPr>
            <p:spPr>
              <a:xfrm>
                <a:off x="10972800" y="319088"/>
                <a:ext cx="200025" cy="200025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4</a:t>
                </a: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8D0D85C-32EE-A0A6-05B1-AA3FBF1A1545}"/>
                </a:ext>
              </a:extLst>
            </p:cNvPr>
            <p:cNvSpPr/>
            <p:nvPr/>
          </p:nvSpPr>
          <p:spPr>
            <a:xfrm>
              <a:off x="7935885" y="460768"/>
              <a:ext cx="228600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i="0" dirty="0">
                  <a:solidFill>
                    <a:schemeClr val="bg1"/>
                  </a:solidFill>
                </a:rPr>
                <a:t>1</a:t>
              </a:r>
              <a:endParaRPr lang="en-AU" sz="1100" i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195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6F8D2E-0ECB-BABF-EAE2-B3256EB8CF0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4144211"/>
          </a:xfrm>
          <a:prstGeom prst="rect">
            <a:avLst/>
          </a:prstGeom>
        </p:spPr>
        <p:txBody>
          <a:bodyPr/>
          <a:lstStyle/>
          <a:p>
            <a:pPr algn="l" rtl="0" fontAlgn="base"/>
            <a:r>
              <a:rPr lang="en-US" sz="2400" b="0" i="0" u="none" strike="noStrike" dirty="0">
                <a:solidFill>
                  <a:srgbClr val="181818"/>
                </a:solidFill>
                <a:effectLst/>
              </a:rPr>
              <a:t>In this lesson, we will explore how music is used in movies. </a:t>
            </a:r>
            <a:r>
              <a:rPr lang="en-US" sz="2400" b="0" i="0" dirty="0">
                <a:effectLst/>
              </a:rPr>
              <a:t>​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8E36F2-11A8-1B64-3BE1-7F2396320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837" y="1763607"/>
            <a:ext cx="6168325" cy="450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7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84C4C-C218-61D9-7464-4F2183978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8ED7EB-6CBC-BA03-413A-04630F02CAE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3" name="Rectángulo 4">
            <a:extLst>
              <a:ext uri="{FF2B5EF4-FFF2-40B4-BE49-F238E27FC236}">
                <a16:creationId xmlns:a16="http://schemas.microsoft.com/office/drawing/2014/main" id="{5623FF54-D78D-122E-8C77-0FEE4518AAA1}"/>
              </a:ext>
            </a:extLst>
          </p:cNvPr>
          <p:cNvSpPr/>
          <p:nvPr/>
        </p:nvSpPr>
        <p:spPr>
          <a:xfrm>
            <a:off x="511222" y="401456"/>
            <a:ext cx="150921" cy="79899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987FF9E6-F051-1519-15D6-6B38FF47AA15}"/>
              </a:ext>
            </a:extLst>
          </p:cNvPr>
          <p:cNvSpPr txBox="1"/>
          <p:nvPr/>
        </p:nvSpPr>
        <p:spPr>
          <a:xfrm>
            <a:off x="726011" y="264540"/>
            <a:ext cx="7691978" cy="11331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the Type of Movie</a:t>
            </a:r>
          </a:p>
          <a:p>
            <a:r>
              <a:rPr lang="en-US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Black Panther</a:t>
            </a:r>
          </a:p>
        </p:txBody>
      </p:sp>
      <p:pic>
        <p:nvPicPr>
          <p:cNvPr id="4" name="Online Media 3" title="The Intense Car Chase Scene From Black Panther (Clip) | TBS">
            <a:hlinkClick r:id="" action="ppaction://media"/>
            <a:extLst>
              <a:ext uri="{FF2B5EF4-FFF2-40B4-BE49-F238E27FC236}">
                <a16:creationId xmlns:a16="http://schemas.microsoft.com/office/drawing/2014/main" id="{EF6B5919-D64D-03D5-CB6A-0A572B772F0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86682" y="1457803"/>
            <a:ext cx="8174710" cy="461814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5A59C9E-D7E8-61A9-76DA-AFF6300DDE46}"/>
              </a:ext>
            </a:extLst>
          </p:cNvPr>
          <p:cNvGrpSpPr/>
          <p:nvPr/>
        </p:nvGrpSpPr>
        <p:grpSpPr>
          <a:xfrm>
            <a:off x="7382894" y="445917"/>
            <a:ext cx="1358257" cy="385201"/>
            <a:chOff x="7382894" y="445917"/>
            <a:chExt cx="1358257" cy="385201"/>
          </a:xfrm>
        </p:grpSpPr>
        <p:grpSp>
          <p:nvGrpSpPr>
            <p:cNvPr id="6" name="Grupo 19">
              <a:extLst>
                <a:ext uri="{FF2B5EF4-FFF2-40B4-BE49-F238E27FC236}">
                  <a16:creationId xmlns:a16="http://schemas.microsoft.com/office/drawing/2014/main" id="{EA675E8D-7FFD-AF8C-0DDD-2B2AE5B47E3E}"/>
                </a:ext>
              </a:extLst>
            </p:cNvPr>
            <p:cNvGrpSpPr/>
            <p:nvPr/>
          </p:nvGrpSpPr>
          <p:grpSpPr>
            <a:xfrm>
              <a:off x="7382894" y="445917"/>
              <a:ext cx="1358257" cy="385201"/>
              <a:chOff x="10406955" y="294187"/>
              <a:chExt cx="1370708" cy="372563"/>
            </a:xfrm>
          </p:grpSpPr>
          <p:pic>
            <p:nvPicPr>
              <p:cNvPr id="8" name="Picture 2" descr="Netflix smileu profile icon&quot; by Norbert-Sloth | Redbubble">
                <a:extLst>
                  <a:ext uri="{FF2B5EF4-FFF2-40B4-BE49-F238E27FC236}">
                    <a16:creationId xmlns:a16="http://schemas.microsoft.com/office/drawing/2014/main" id="{D7305325-CA79-299B-7D88-2758559063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" r="42"/>
              <a:stretch>
                <a:fillRect/>
              </a:stretch>
            </p:blipFill>
            <p:spPr bwMode="auto">
              <a:xfrm>
                <a:off x="11246167" y="294187"/>
                <a:ext cx="372563" cy="372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riángulo isósceles 21">
                <a:extLst>
                  <a:ext uri="{FF2B5EF4-FFF2-40B4-BE49-F238E27FC236}">
                    <a16:creationId xmlns:a16="http://schemas.microsoft.com/office/drawing/2014/main" id="{014BC126-994E-C06F-D3FB-3D262DBEA5D9}"/>
                  </a:ext>
                </a:extLst>
              </p:cNvPr>
              <p:cNvSpPr/>
              <p:nvPr/>
            </p:nvSpPr>
            <p:spPr>
              <a:xfrm rot="10800000">
                <a:off x="11653837" y="473075"/>
                <a:ext cx="123826" cy="606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" name="Search">
                <a:extLst>
                  <a:ext uri="{FF2B5EF4-FFF2-40B4-BE49-F238E27FC236}">
                    <a16:creationId xmlns:a16="http://schemas.microsoft.com/office/drawing/2014/main" id="{380EC16C-9958-3440-6D7B-71D55E7F2D0C}"/>
                  </a:ext>
                </a:extLst>
              </p:cNvPr>
              <p:cNvSpPr/>
              <p:nvPr/>
            </p:nvSpPr>
            <p:spPr>
              <a:xfrm>
                <a:off x="10406955" y="381583"/>
                <a:ext cx="214297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0" h="21502" extrusionOk="0">
                    <a:moveTo>
                      <a:pt x="7928" y="4"/>
                    </a:moveTo>
                    <a:cubicBezTo>
                      <a:pt x="6343" y="54"/>
                      <a:pt x="4758" y="513"/>
                      <a:pt x="3383" y="1414"/>
                    </a:cubicBezTo>
                    <a:cubicBezTo>
                      <a:pt x="-286" y="3816"/>
                      <a:pt x="-1098" y="8454"/>
                      <a:pt x="1573" y="11753"/>
                    </a:cubicBezTo>
                    <a:cubicBezTo>
                      <a:pt x="3866" y="14587"/>
                      <a:pt x="8102" y="15587"/>
                      <a:pt x="11645" y="14130"/>
                    </a:cubicBezTo>
                    <a:lnTo>
                      <a:pt x="11895" y="14028"/>
                    </a:lnTo>
                    <a:lnTo>
                      <a:pt x="12039" y="14238"/>
                    </a:lnTo>
                    <a:cubicBezTo>
                      <a:pt x="12051" y="14256"/>
                      <a:pt x="12060" y="14269"/>
                      <a:pt x="12071" y="14282"/>
                    </a:cubicBezTo>
                    <a:lnTo>
                      <a:pt x="17686" y="21218"/>
                    </a:lnTo>
                    <a:cubicBezTo>
                      <a:pt x="17806" y="21366"/>
                      <a:pt x="17984" y="21464"/>
                      <a:pt x="18188" y="21493"/>
                    </a:cubicBezTo>
                    <a:cubicBezTo>
                      <a:pt x="18392" y="21522"/>
                      <a:pt x="18597" y="21479"/>
                      <a:pt x="18762" y="21371"/>
                    </a:cubicBezTo>
                    <a:lnTo>
                      <a:pt x="20082" y="20505"/>
                    </a:lnTo>
                    <a:cubicBezTo>
                      <a:pt x="20425" y="20281"/>
                      <a:pt x="20502" y="19847"/>
                      <a:pt x="20252" y="19538"/>
                    </a:cubicBezTo>
                    <a:lnTo>
                      <a:pt x="14637" y="12602"/>
                    </a:lnTo>
                    <a:cubicBezTo>
                      <a:pt x="14613" y="12572"/>
                      <a:pt x="14586" y="12546"/>
                      <a:pt x="14559" y="12521"/>
                    </a:cubicBezTo>
                    <a:lnTo>
                      <a:pt x="14359" y="12340"/>
                    </a:lnTo>
                    <a:lnTo>
                      <a:pt x="14540" y="12143"/>
                    </a:lnTo>
                    <a:cubicBezTo>
                      <a:pt x="16964" y="9533"/>
                      <a:pt x="17103" y="5790"/>
                      <a:pt x="14878" y="3042"/>
                    </a:cubicBezTo>
                    <a:cubicBezTo>
                      <a:pt x="13209" y="980"/>
                      <a:pt x="10569" y="-78"/>
                      <a:pt x="7928" y="4"/>
                    </a:cubicBezTo>
                    <a:close/>
                    <a:moveTo>
                      <a:pt x="7952" y="1548"/>
                    </a:moveTo>
                    <a:cubicBezTo>
                      <a:pt x="8377" y="1533"/>
                      <a:pt x="8807" y="1556"/>
                      <a:pt x="9237" y="1617"/>
                    </a:cubicBezTo>
                    <a:cubicBezTo>
                      <a:pt x="10956" y="1861"/>
                      <a:pt x="12466" y="2690"/>
                      <a:pt x="13488" y="3952"/>
                    </a:cubicBezTo>
                    <a:cubicBezTo>
                      <a:pt x="15601" y="6562"/>
                      <a:pt x="14959" y="10231"/>
                      <a:pt x="12058" y="12131"/>
                    </a:cubicBezTo>
                    <a:cubicBezTo>
                      <a:pt x="10904" y="12887"/>
                      <a:pt x="9563" y="13250"/>
                      <a:pt x="8234" y="13250"/>
                    </a:cubicBezTo>
                    <a:cubicBezTo>
                      <a:pt x="6221" y="13250"/>
                      <a:pt x="4235" y="12415"/>
                      <a:pt x="2963" y="10843"/>
                    </a:cubicBezTo>
                    <a:cubicBezTo>
                      <a:pt x="850" y="8233"/>
                      <a:pt x="1491" y="4565"/>
                      <a:pt x="4393" y="2665"/>
                    </a:cubicBezTo>
                    <a:cubicBezTo>
                      <a:pt x="5446" y="1976"/>
                      <a:pt x="6677" y="1593"/>
                      <a:pt x="7952" y="15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1" name="Bell">
                <a:extLst>
                  <a:ext uri="{FF2B5EF4-FFF2-40B4-BE49-F238E27FC236}">
                    <a16:creationId xmlns:a16="http://schemas.microsoft.com/office/drawing/2014/main" id="{4E1BBB85-893E-7176-E376-5B2DAA40F33A}"/>
                  </a:ext>
                </a:extLst>
              </p:cNvPr>
              <p:cNvSpPr/>
              <p:nvPr/>
            </p:nvSpPr>
            <p:spPr>
              <a:xfrm>
                <a:off x="10840700" y="377224"/>
                <a:ext cx="248646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03" y="0"/>
                    </a:moveTo>
                    <a:cubicBezTo>
                      <a:pt x="9575" y="0"/>
                      <a:pt x="9470" y="104"/>
                      <a:pt x="9470" y="231"/>
                    </a:cubicBezTo>
                    <a:lnTo>
                      <a:pt x="9470" y="1411"/>
                    </a:lnTo>
                    <a:cubicBezTo>
                      <a:pt x="7726" y="1796"/>
                      <a:pt x="4885" y="3013"/>
                      <a:pt x="4885" y="6864"/>
                    </a:cubicBezTo>
                    <a:cubicBezTo>
                      <a:pt x="4875" y="6874"/>
                      <a:pt x="4657" y="13994"/>
                      <a:pt x="1736" y="16276"/>
                    </a:cubicBezTo>
                    <a:cubicBezTo>
                      <a:pt x="1736" y="16276"/>
                      <a:pt x="683" y="17224"/>
                      <a:pt x="0" y="17750"/>
                    </a:cubicBezTo>
                    <a:lnTo>
                      <a:pt x="0" y="19776"/>
                    </a:lnTo>
                    <a:lnTo>
                      <a:pt x="8958" y="19776"/>
                    </a:lnTo>
                    <a:cubicBezTo>
                      <a:pt x="8958" y="20783"/>
                      <a:pt x="9783" y="21600"/>
                      <a:pt x="10800" y="21600"/>
                    </a:cubicBezTo>
                    <a:cubicBezTo>
                      <a:pt x="11817" y="21600"/>
                      <a:pt x="12642" y="20783"/>
                      <a:pt x="12642" y="19776"/>
                    </a:cubicBezTo>
                    <a:lnTo>
                      <a:pt x="21600" y="19776"/>
                    </a:lnTo>
                    <a:lnTo>
                      <a:pt x="21600" y="17750"/>
                    </a:lnTo>
                    <a:cubicBezTo>
                      <a:pt x="20918" y="17224"/>
                      <a:pt x="19864" y="16276"/>
                      <a:pt x="19864" y="16276"/>
                    </a:cubicBezTo>
                    <a:cubicBezTo>
                      <a:pt x="16943" y="13994"/>
                      <a:pt x="16725" y="6874"/>
                      <a:pt x="16715" y="6864"/>
                    </a:cubicBezTo>
                    <a:cubicBezTo>
                      <a:pt x="16715" y="3013"/>
                      <a:pt x="13874" y="1796"/>
                      <a:pt x="12130" y="1411"/>
                    </a:cubicBezTo>
                    <a:lnTo>
                      <a:pt x="12130" y="231"/>
                    </a:lnTo>
                    <a:cubicBezTo>
                      <a:pt x="12130" y="104"/>
                      <a:pt x="12025" y="0"/>
                      <a:pt x="11897" y="0"/>
                    </a:cubicBezTo>
                    <a:lnTo>
                      <a:pt x="9703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2" name="Elipse 27">
                <a:extLst>
                  <a:ext uri="{FF2B5EF4-FFF2-40B4-BE49-F238E27FC236}">
                    <a16:creationId xmlns:a16="http://schemas.microsoft.com/office/drawing/2014/main" id="{44CBAFFD-2AB7-2E3E-78A6-30DED408174D}"/>
                  </a:ext>
                </a:extLst>
              </p:cNvPr>
              <p:cNvSpPr/>
              <p:nvPr/>
            </p:nvSpPr>
            <p:spPr>
              <a:xfrm>
                <a:off x="10972800" y="319088"/>
                <a:ext cx="200025" cy="200025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4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7640472-BE15-C3F2-B1CF-423890B9D03A}"/>
                </a:ext>
              </a:extLst>
            </p:cNvPr>
            <p:cNvSpPr/>
            <p:nvPr/>
          </p:nvSpPr>
          <p:spPr>
            <a:xfrm>
              <a:off x="7935885" y="460768"/>
              <a:ext cx="228600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i="0" dirty="0">
                  <a:solidFill>
                    <a:schemeClr val="bg1"/>
                  </a:solidFill>
                </a:rPr>
                <a:t>1</a:t>
              </a:r>
              <a:endParaRPr lang="en-AU" sz="1100" i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92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CE48E-7BA0-BA51-768F-859D13AA3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F50A16-5466-9D5E-D330-65594AFDF7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C47F72F-40C7-CE41-53AD-B492C10A3B3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4" r="8414"/>
          <a:stretch>
            <a:fillRect/>
          </a:stretch>
        </p:blipFill>
        <p:spPr>
          <a:xfrm>
            <a:off x="6451446" y="1033223"/>
            <a:ext cx="2041043" cy="1554480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93DAE4B-053D-E3B0-E5FF-45C24BE7C9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5" b="12915"/>
          <a:stretch>
            <a:fillRect/>
          </a:stretch>
        </p:blipFill>
        <p:spPr>
          <a:xfrm>
            <a:off x="3962399" y="2776136"/>
            <a:ext cx="2041043" cy="1554480"/>
          </a:xfr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7061685E-C274-A6E7-CA25-8C0770C5847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12987"/>
          <a:stretch>
            <a:fillRect/>
          </a:stretch>
        </p:blipFill>
        <p:spPr>
          <a:xfrm>
            <a:off x="6451446" y="2776136"/>
            <a:ext cx="2041043" cy="1554480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EA9BDFA-576B-FB0D-C6D5-5701D9F67AE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5" b="12095"/>
          <a:stretch>
            <a:fillRect/>
          </a:stretch>
        </p:blipFill>
        <p:spPr>
          <a:xfrm>
            <a:off x="3962400" y="4595813"/>
            <a:ext cx="2041525" cy="1554162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3395BF6-B5A4-39D5-3C4C-674771E8032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" b="3182"/>
          <a:stretch>
            <a:fillRect/>
          </a:stretch>
        </p:blipFill>
        <p:spPr>
          <a:xfrm>
            <a:off x="6451600" y="4595813"/>
            <a:ext cx="2060575" cy="1554162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</p:pic>
      <p:sp>
        <p:nvSpPr>
          <p:cNvPr id="23" name="TextBox 19">
            <a:extLst>
              <a:ext uri="{FF2B5EF4-FFF2-40B4-BE49-F238E27FC236}">
                <a16:creationId xmlns:a16="http://schemas.microsoft.com/office/drawing/2014/main" id="{3FFCFD61-B657-6142-324B-DC1B59137E7B}"/>
              </a:ext>
            </a:extLst>
          </p:cNvPr>
          <p:cNvSpPr txBox="1"/>
          <p:nvPr/>
        </p:nvSpPr>
        <p:spPr>
          <a:xfrm>
            <a:off x="747561" y="1435773"/>
            <a:ext cx="2232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b="1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the</a:t>
            </a:r>
          </a:p>
          <a:p>
            <a:r>
              <a:rPr lang="en-IN" sz="2700" b="1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 of Movie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A5F9F8CB-403D-892D-DF9E-35F618745AAE}"/>
              </a:ext>
            </a:extLst>
          </p:cNvPr>
          <p:cNvSpPr txBox="1"/>
          <p:nvPr/>
        </p:nvSpPr>
        <p:spPr>
          <a:xfrm>
            <a:off x="862012" y="2523811"/>
            <a:ext cx="2469317" cy="341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Comedy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Scary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Musical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Drama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Documentary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CD4AC90-0264-E1D4-343E-C394463ECD14}"/>
              </a:ext>
            </a:extLst>
          </p:cNvPr>
          <p:cNvSpPr txBox="1"/>
          <p:nvPr/>
        </p:nvSpPr>
        <p:spPr>
          <a:xfrm>
            <a:off x="548084" y="439597"/>
            <a:ext cx="1511410" cy="507831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81223"/>
              </a:avLst>
            </a:prstTxWarp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sz="1200" i="0" dirty="0" err="1">
                <a:solidFill>
                  <a:srgbClr val="FF0000"/>
                </a:solidFill>
                <a:latin typeface="Bebas Neue" panose="020B0606020202050201" pitchFamily="34" charset="0"/>
              </a:rPr>
              <a:t>Noteflix</a:t>
            </a:r>
            <a:endParaRPr lang="en-US" sz="1200" i="0" dirty="0">
              <a:solidFill>
                <a:srgbClr val="FF0000"/>
              </a:solidFill>
              <a:latin typeface="Bebas Neue" panose="020B0606020202050201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AEAF1D4-6E01-102D-3740-43F7CF182A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8" b="7978"/>
          <a:stretch>
            <a:fillRect/>
          </a:stretch>
        </p:blipFill>
        <p:spPr>
          <a:xfrm>
            <a:off x="3962399" y="1033223"/>
            <a:ext cx="2041043" cy="1554480"/>
          </a:xfrm>
        </p:spPr>
      </p:pic>
      <p:sp>
        <p:nvSpPr>
          <p:cNvPr id="7" name="Rectángulo 4">
            <a:extLst>
              <a:ext uri="{FF2B5EF4-FFF2-40B4-BE49-F238E27FC236}">
                <a16:creationId xmlns:a16="http://schemas.microsoft.com/office/drawing/2014/main" id="{F9DB1944-B066-8E2F-77BF-AD701A2333E5}"/>
              </a:ext>
            </a:extLst>
          </p:cNvPr>
          <p:cNvSpPr/>
          <p:nvPr/>
        </p:nvSpPr>
        <p:spPr>
          <a:xfrm>
            <a:off x="589490" y="1467322"/>
            <a:ext cx="150921" cy="79899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204545-538A-5A11-A8DE-B8780AEEBED2}"/>
              </a:ext>
            </a:extLst>
          </p:cNvPr>
          <p:cNvSpPr/>
          <p:nvPr/>
        </p:nvSpPr>
        <p:spPr>
          <a:xfrm>
            <a:off x="6380027" y="996666"/>
            <a:ext cx="2187228" cy="1627593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7D41BD-9CF3-96DF-5AED-7F8507616ED9}"/>
              </a:ext>
            </a:extLst>
          </p:cNvPr>
          <p:cNvGrpSpPr/>
          <p:nvPr/>
        </p:nvGrpSpPr>
        <p:grpSpPr>
          <a:xfrm>
            <a:off x="7382894" y="445917"/>
            <a:ext cx="1358257" cy="385201"/>
            <a:chOff x="7382894" y="445917"/>
            <a:chExt cx="1358257" cy="385201"/>
          </a:xfrm>
        </p:grpSpPr>
        <p:grpSp>
          <p:nvGrpSpPr>
            <p:cNvPr id="11" name="Grupo 19">
              <a:extLst>
                <a:ext uri="{FF2B5EF4-FFF2-40B4-BE49-F238E27FC236}">
                  <a16:creationId xmlns:a16="http://schemas.microsoft.com/office/drawing/2014/main" id="{9957F159-A059-65AD-7AE5-9534B1C3CA2B}"/>
                </a:ext>
              </a:extLst>
            </p:cNvPr>
            <p:cNvGrpSpPr/>
            <p:nvPr/>
          </p:nvGrpSpPr>
          <p:grpSpPr>
            <a:xfrm>
              <a:off x="7382894" y="445917"/>
              <a:ext cx="1358257" cy="385201"/>
              <a:chOff x="10406955" y="294187"/>
              <a:chExt cx="1370708" cy="372563"/>
            </a:xfrm>
          </p:grpSpPr>
          <p:pic>
            <p:nvPicPr>
              <p:cNvPr id="13" name="Picture 2" descr="Netflix smileu profile icon&quot; by Norbert-Sloth | Redbubble">
                <a:extLst>
                  <a:ext uri="{FF2B5EF4-FFF2-40B4-BE49-F238E27FC236}">
                    <a16:creationId xmlns:a16="http://schemas.microsoft.com/office/drawing/2014/main" id="{0907D3B2-B493-BB2F-581C-45950BAAF8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" r="42"/>
              <a:stretch>
                <a:fillRect/>
              </a:stretch>
            </p:blipFill>
            <p:spPr bwMode="auto">
              <a:xfrm>
                <a:off x="11246167" y="294187"/>
                <a:ext cx="372563" cy="372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riángulo isósceles 21">
                <a:extLst>
                  <a:ext uri="{FF2B5EF4-FFF2-40B4-BE49-F238E27FC236}">
                    <a16:creationId xmlns:a16="http://schemas.microsoft.com/office/drawing/2014/main" id="{C264FB15-E2DF-5118-ED54-E4AC88A1E587}"/>
                  </a:ext>
                </a:extLst>
              </p:cNvPr>
              <p:cNvSpPr/>
              <p:nvPr/>
            </p:nvSpPr>
            <p:spPr>
              <a:xfrm rot="10800000">
                <a:off x="11653837" y="473075"/>
                <a:ext cx="123826" cy="606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6" name="Search">
                <a:extLst>
                  <a:ext uri="{FF2B5EF4-FFF2-40B4-BE49-F238E27FC236}">
                    <a16:creationId xmlns:a16="http://schemas.microsoft.com/office/drawing/2014/main" id="{29A8D212-060A-EB0A-32B7-DCA028376E7B}"/>
                  </a:ext>
                </a:extLst>
              </p:cNvPr>
              <p:cNvSpPr/>
              <p:nvPr/>
            </p:nvSpPr>
            <p:spPr>
              <a:xfrm>
                <a:off x="10406955" y="381583"/>
                <a:ext cx="214297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0" h="21502" extrusionOk="0">
                    <a:moveTo>
                      <a:pt x="7928" y="4"/>
                    </a:moveTo>
                    <a:cubicBezTo>
                      <a:pt x="6343" y="54"/>
                      <a:pt x="4758" y="513"/>
                      <a:pt x="3383" y="1414"/>
                    </a:cubicBezTo>
                    <a:cubicBezTo>
                      <a:pt x="-286" y="3816"/>
                      <a:pt x="-1098" y="8454"/>
                      <a:pt x="1573" y="11753"/>
                    </a:cubicBezTo>
                    <a:cubicBezTo>
                      <a:pt x="3866" y="14587"/>
                      <a:pt x="8102" y="15587"/>
                      <a:pt x="11645" y="14130"/>
                    </a:cubicBezTo>
                    <a:lnTo>
                      <a:pt x="11895" y="14028"/>
                    </a:lnTo>
                    <a:lnTo>
                      <a:pt x="12039" y="14238"/>
                    </a:lnTo>
                    <a:cubicBezTo>
                      <a:pt x="12051" y="14256"/>
                      <a:pt x="12060" y="14269"/>
                      <a:pt x="12071" y="14282"/>
                    </a:cubicBezTo>
                    <a:lnTo>
                      <a:pt x="17686" y="21218"/>
                    </a:lnTo>
                    <a:cubicBezTo>
                      <a:pt x="17806" y="21366"/>
                      <a:pt x="17984" y="21464"/>
                      <a:pt x="18188" y="21493"/>
                    </a:cubicBezTo>
                    <a:cubicBezTo>
                      <a:pt x="18392" y="21522"/>
                      <a:pt x="18597" y="21479"/>
                      <a:pt x="18762" y="21371"/>
                    </a:cubicBezTo>
                    <a:lnTo>
                      <a:pt x="20082" y="20505"/>
                    </a:lnTo>
                    <a:cubicBezTo>
                      <a:pt x="20425" y="20281"/>
                      <a:pt x="20502" y="19847"/>
                      <a:pt x="20252" y="19538"/>
                    </a:cubicBezTo>
                    <a:lnTo>
                      <a:pt x="14637" y="12602"/>
                    </a:lnTo>
                    <a:cubicBezTo>
                      <a:pt x="14613" y="12572"/>
                      <a:pt x="14586" y="12546"/>
                      <a:pt x="14559" y="12521"/>
                    </a:cubicBezTo>
                    <a:lnTo>
                      <a:pt x="14359" y="12340"/>
                    </a:lnTo>
                    <a:lnTo>
                      <a:pt x="14540" y="12143"/>
                    </a:lnTo>
                    <a:cubicBezTo>
                      <a:pt x="16964" y="9533"/>
                      <a:pt x="17103" y="5790"/>
                      <a:pt x="14878" y="3042"/>
                    </a:cubicBezTo>
                    <a:cubicBezTo>
                      <a:pt x="13209" y="980"/>
                      <a:pt x="10569" y="-78"/>
                      <a:pt x="7928" y="4"/>
                    </a:cubicBezTo>
                    <a:close/>
                    <a:moveTo>
                      <a:pt x="7952" y="1548"/>
                    </a:moveTo>
                    <a:cubicBezTo>
                      <a:pt x="8377" y="1533"/>
                      <a:pt x="8807" y="1556"/>
                      <a:pt x="9237" y="1617"/>
                    </a:cubicBezTo>
                    <a:cubicBezTo>
                      <a:pt x="10956" y="1861"/>
                      <a:pt x="12466" y="2690"/>
                      <a:pt x="13488" y="3952"/>
                    </a:cubicBezTo>
                    <a:cubicBezTo>
                      <a:pt x="15601" y="6562"/>
                      <a:pt x="14959" y="10231"/>
                      <a:pt x="12058" y="12131"/>
                    </a:cubicBezTo>
                    <a:cubicBezTo>
                      <a:pt x="10904" y="12887"/>
                      <a:pt x="9563" y="13250"/>
                      <a:pt x="8234" y="13250"/>
                    </a:cubicBezTo>
                    <a:cubicBezTo>
                      <a:pt x="6221" y="13250"/>
                      <a:pt x="4235" y="12415"/>
                      <a:pt x="2963" y="10843"/>
                    </a:cubicBezTo>
                    <a:cubicBezTo>
                      <a:pt x="850" y="8233"/>
                      <a:pt x="1491" y="4565"/>
                      <a:pt x="4393" y="2665"/>
                    </a:cubicBezTo>
                    <a:cubicBezTo>
                      <a:pt x="5446" y="1976"/>
                      <a:pt x="6677" y="1593"/>
                      <a:pt x="7952" y="15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7" name="Bell">
                <a:extLst>
                  <a:ext uri="{FF2B5EF4-FFF2-40B4-BE49-F238E27FC236}">
                    <a16:creationId xmlns:a16="http://schemas.microsoft.com/office/drawing/2014/main" id="{95ECDFD1-4F39-622A-3F1C-EC407836965F}"/>
                  </a:ext>
                </a:extLst>
              </p:cNvPr>
              <p:cNvSpPr/>
              <p:nvPr/>
            </p:nvSpPr>
            <p:spPr>
              <a:xfrm>
                <a:off x="10840700" y="377224"/>
                <a:ext cx="248646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03" y="0"/>
                    </a:moveTo>
                    <a:cubicBezTo>
                      <a:pt x="9575" y="0"/>
                      <a:pt x="9470" y="104"/>
                      <a:pt x="9470" y="231"/>
                    </a:cubicBezTo>
                    <a:lnTo>
                      <a:pt x="9470" y="1411"/>
                    </a:lnTo>
                    <a:cubicBezTo>
                      <a:pt x="7726" y="1796"/>
                      <a:pt x="4885" y="3013"/>
                      <a:pt x="4885" y="6864"/>
                    </a:cubicBezTo>
                    <a:cubicBezTo>
                      <a:pt x="4875" y="6874"/>
                      <a:pt x="4657" y="13994"/>
                      <a:pt x="1736" y="16276"/>
                    </a:cubicBezTo>
                    <a:cubicBezTo>
                      <a:pt x="1736" y="16276"/>
                      <a:pt x="683" y="17224"/>
                      <a:pt x="0" y="17750"/>
                    </a:cubicBezTo>
                    <a:lnTo>
                      <a:pt x="0" y="19776"/>
                    </a:lnTo>
                    <a:lnTo>
                      <a:pt x="8958" y="19776"/>
                    </a:lnTo>
                    <a:cubicBezTo>
                      <a:pt x="8958" y="20783"/>
                      <a:pt x="9783" y="21600"/>
                      <a:pt x="10800" y="21600"/>
                    </a:cubicBezTo>
                    <a:cubicBezTo>
                      <a:pt x="11817" y="21600"/>
                      <a:pt x="12642" y="20783"/>
                      <a:pt x="12642" y="19776"/>
                    </a:cubicBezTo>
                    <a:lnTo>
                      <a:pt x="21600" y="19776"/>
                    </a:lnTo>
                    <a:lnTo>
                      <a:pt x="21600" y="17750"/>
                    </a:lnTo>
                    <a:cubicBezTo>
                      <a:pt x="20918" y="17224"/>
                      <a:pt x="19864" y="16276"/>
                      <a:pt x="19864" y="16276"/>
                    </a:cubicBezTo>
                    <a:cubicBezTo>
                      <a:pt x="16943" y="13994"/>
                      <a:pt x="16725" y="6874"/>
                      <a:pt x="16715" y="6864"/>
                    </a:cubicBezTo>
                    <a:cubicBezTo>
                      <a:pt x="16715" y="3013"/>
                      <a:pt x="13874" y="1796"/>
                      <a:pt x="12130" y="1411"/>
                    </a:cubicBezTo>
                    <a:lnTo>
                      <a:pt x="12130" y="231"/>
                    </a:lnTo>
                    <a:cubicBezTo>
                      <a:pt x="12130" y="104"/>
                      <a:pt x="12025" y="0"/>
                      <a:pt x="11897" y="0"/>
                    </a:cubicBezTo>
                    <a:lnTo>
                      <a:pt x="9703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8" name="Elipse 27">
                <a:extLst>
                  <a:ext uri="{FF2B5EF4-FFF2-40B4-BE49-F238E27FC236}">
                    <a16:creationId xmlns:a16="http://schemas.microsoft.com/office/drawing/2014/main" id="{B647DF37-894E-64DB-499B-BF8A2BAFE9DF}"/>
                  </a:ext>
                </a:extLst>
              </p:cNvPr>
              <p:cNvSpPr/>
              <p:nvPr/>
            </p:nvSpPr>
            <p:spPr>
              <a:xfrm>
                <a:off x="10972800" y="319088"/>
                <a:ext cx="200025" cy="200025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4</a:t>
                </a: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6427FDB-2A0A-EAE7-EA57-74D5C03E9F7D}"/>
                </a:ext>
              </a:extLst>
            </p:cNvPr>
            <p:cNvSpPr/>
            <p:nvPr/>
          </p:nvSpPr>
          <p:spPr>
            <a:xfrm>
              <a:off x="7935885" y="460768"/>
              <a:ext cx="228600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i="0" dirty="0">
                  <a:solidFill>
                    <a:schemeClr val="bg1"/>
                  </a:solidFill>
                </a:rPr>
                <a:t>1</a:t>
              </a:r>
              <a:endParaRPr lang="en-AU" sz="1100" i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28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F2254-AD9B-5AB7-8B1B-9D1DD53F7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585219-9462-B8A7-453E-C243F92512F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3" name="Rectángulo 4">
            <a:extLst>
              <a:ext uri="{FF2B5EF4-FFF2-40B4-BE49-F238E27FC236}">
                <a16:creationId xmlns:a16="http://schemas.microsoft.com/office/drawing/2014/main" id="{C3C94CBE-6CCA-1AC0-B527-66610E26953B}"/>
              </a:ext>
            </a:extLst>
          </p:cNvPr>
          <p:cNvSpPr/>
          <p:nvPr/>
        </p:nvSpPr>
        <p:spPr>
          <a:xfrm>
            <a:off x="511222" y="401456"/>
            <a:ext cx="150921" cy="79899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2031C883-FE03-EDB9-D93F-1B168793D0DE}"/>
              </a:ext>
            </a:extLst>
          </p:cNvPr>
          <p:cNvSpPr txBox="1"/>
          <p:nvPr/>
        </p:nvSpPr>
        <p:spPr>
          <a:xfrm>
            <a:off x="726011" y="264540"/>
            <a:ext cx="7691978" cy="11331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the Type of Movie</a:t>
            </a:r>
          </a:p>
          <a:p>
            <a:r>
              <a:rPr lang="en-US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 to the Outback</a:t>
            </a:r>
          </a:p>
        </p:txBody>
      </p:sp>
      <p:pic>
        <p:nvPicPr>
          <p:cNvPr id="4" name="Online Media 3" title="Ugly Society Help The Cute Animals - Back to the Outback (2021) - Funny Scene">
            <a:hlinkClick r:id="" action="ppaction://media"/>
            <a:extLst>
              <a:ext uri="{FF2B5EF4-FFF2-40B4-BE49-F238E27FC236}">
                <a16:creationId xmlns:a16="http://schemas.microsoft.com/office/drawing/2014/main" id="{1E5D0987-4A75-DC73-47C7-C268BF7F2C5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11222" y="1467678"/>
            <a:ext cx="8152627" cy="485404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674B789-D011-7A12-B4D6-477CD3982CDA}"/>
              </a:ext>
            </a:extLst>
          </p:cNvPr>
          <p:cNvGrpSpPr/>
          <p:nvPr/>
        </p:nvGrpSpPr>
        <p:grpSpPr>
          <a:xfrm>
            <a:off x="7382894" y="445917"/>
            <a:ext cx="1358257" cy="385201"/>
            <a:chOff x="7382894" y="445917"/>
            <a:chExt cx="1358257" cy="385201"/>
          </a:xfrm>
        </p:grpSpPr>
        <p:grpSp>
          <p:nvGrpSpPr>
            <p:cNvPr id="6" name="Grupo 19">
              <a:extLst>
                <a:ext uri="{FF2B5EF4-FFF2-40B4-BE49-F238E27FC236}">
                  <a16:creationId xmlns:a16="http://schemas.microsoft.com/office/drawing/2014/main" id="{08AF4289-EE4A-4083-74E3-1A50E3262BB4}"/>
                </a:ext>
              </a:extLst>
            </p:cNvPr>
            <p:cNvGrpSpPr/>
            <p:nvPr/>
          </p:nvGrpSpPr>
          <p:grpSpPr>
            <a:xfrm>
              <a:off x="7382894" y="445917"/>
              <a:ext cx="1358257" cy="385201"/>
              <a:chOff x="10406955" y="294187"/>
              <a:chExt cx="1370708" cy="372563"/>
            </a:xfrm>
          </p:grpSpPr>
          <p:pic>
            <p:nvPicPr>
              <p:cNvPr id="8" name="Picture 2" descr="Netflix smileu profile icon&quot; by Norbert-Sloth | Redbubble">
                <a:extLst>
                  <a:ext uri="{FF2B5EF4-FFF2-40B4-BE49-F238E27FC236}">
                    <a16:creationId xmlns:a16="http://schemas.microsoft.com/office/drawing/2014/main" id="{088C00B4-3DC4-1B11-C8D3-569DB84058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" r="42"/>
              <a:stretch>
                <a:fillRect/>
              </a:stretch>
            </p:blipFill>
            <p:spPr bwMode="auto">
              <a:xfrm>
                <a:off x="11246167" y="294187"/>
                <a:ext cx="372563" cy="372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riángulo isósceles 21">
                <a:extLst>
                  <a:ext uri="{FF2B5EF4-FFF2-40B4-BE49-F238E27FC236}">
                    <a16:creationId xmlns:a16="http://schemas.microsoft.com/office/drawing/2014/main" id="{E3864549-1196-D65F-DB69-1FD419A991B4}"/>
                  </a:ext>
                </a:extLst>
              </p:cNvPr>
              <p:cNvSpPr/>
              <p:nvPr/>
            </p:nvSpPr>
            <p:spPr>
              <a:xfrm rot="10800000">
                <a:off x="11653837" y="473075"/>
                <a:ext cx="123826" cy="606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" name="Search">
                <a:extLst>
                  <a:ext uri="{FF2B5EF4-FFF2-40B4-BE49-F238E27FC236}">
                    <a16:creationId xmlns:a16="http://schemas.microsoft.com/office/drawing/2014/main" id="{B1C8C203-86ED-4778-8036-C1797B6735A0}"/>
                  </a:ext>
                </a:extLst>
              </p:cNvPr>
              <p:cNvSpPr/>
              <p:nvPr/>
            </p:nvSpPr>
            <p:spPr>
              <a:xfrm>
                <a:off x="10406955" y="381583"/>
                <a:ext cx="214297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0" h="21502" extrusionOk="0">
                    <a:moveTo>
                      <a:pt x="7928" y="4"/>
                    </a:moveTo>
                    <a:cubicBezTo>
                      <a:pt x="6343" y="54"/>
                      <a:pt x="4758" y="513"/>
                      <a:pt x="3383" y="1414"/>
                    </a:cubicBezTo>
                    <a:cubicBezTo>
                      <a:pt x="-286" y="3816"/>
                      <a:pt x="-1098" y="8454"/>
                      <a:pt x="1573" y="11753"/>
                    </a:cubicBezTo>
                    <a:cubicBezTo>
                      <a:pt x="3866" y="14587"/>
                      <a:pt x="8102" y="15587"/>
                      <a:pt x="11645" y="14130"/>
                    </a:cubicBezTo>
                    <a:lnTo>
                      <a:pt x="11895" y="14028"/>
                    </a:lnTo>
                    <a:lnTo>
                      <a:pt x="12039" y="14238"/>
                    </a:lnTo>
                    <a:cubicBezTo>
                      <a:pt x="12051" y="14256"/>
                      <a:pt x="12060" y="14269"/>
                      <a:pt x="12071" y="14282"/>
                    </a:cubicBezTo>
                    <a:lnTo>
                      <a:pt x="17686" y="21218"/>
                    </a:lnTo>
                    <a:cubicBezTo>
                      <a:pt x="17806" y="21366"/>
                      <a:pt x="17984" y="21464"/>
                      <a:pt x="18188" y="21493"/>
                    </a:cubicBezTo>
                    <a:cubicBezTo>
                      <a:pt x="18392" y="21522"/>
                      <a:pt x="18597" y="21479"/>
                      <a:pt x="18762" y="21371"/>
                    </a:cubicBezTo>
                    <a:lnTo>
                      <a:pt x="20082" y="20505"/>
                    </a:lnTo>
                    <a:cubicBezTo>
                      <a:pt x="20425" y="20281"/>
                      <a:pt x="20502" y="19847"/>
                      <a:pt x="20252" y="19538"/>
                    </a:cubicBezTo>
                    <a:lnTo>
                      <a:pt x="14637" y="12602"/>
                    </a:lnTo>
                    <a:cubicBezTo>
                      <a:pt x="14613" y="12572"/>
                      <a:pt x="14586" y="12546"/>
                      <a:pt x="14559" y="12521"/>
                    </a:cubicBezTo>
                    <a:lnTo>
                      <a:pt x="14359" y="12340"/>
                    </a:lnTo>
                    <a:lnTo>
                      <a:pt x="14540" y="12143"/>
                    </a:lnTo>
                    <a:cubicBezTo>
                      <a:pt x="16964" y="9533"/>
                      <a:pt x="17103" y="5790"/>
                      <a:pt x="14878" y="3042"/>
                    </a:cubicBezTo>
                    <a:cubicBezTo>
                      <a:pt x="13209" y="980"/>
                      <a:pt x="10569" y="-78"/>
                      <a:pt x="7928" y="4"/>
                    </a:cubicBezTo>
                    <a:close/>
                    <a:moveTo>
                      <a:pt x="7952" y="1548"/>
                    </a:moveTo>
                    <a:cubicBezTo>
                      <a:pt x="8377" y="1533"/>
                      <a:pt x="8807" y="1556"/>
                      <a:pt x="9237" y="1617"/>
                    </a:cubicBezTo>
                    <a:cubicBezTo>
                      <a:pt x="10956" y="1861"/>
                      <a:pt x="12466" y="2690"/>
                      <a:pt x="13488" y="3952"/>
                    </a:cubicBezTo>
                    <a:cubicBezTo>
                      <a:pt x="15601" y="6562"/>
                      <a:pt x="14959" y="10231"/>
                      <a:pt x="12058" y="12131"/>
                    </a:cubicBezTo>
                    <a:cubicBezTo>
                      <a:pt x="10904" y="12887"/>
                      <a:pt x="9563" y="13250"/>
                      <a:pt x="8234" y="13250"/>
                    </a:cubicBezTo>
                    <a:cubicBezTo>
                      <a:pt x="6221" y="13250"/>
                      <a:pt x="4235" y="12415"/>
                      <a:pt x="2963" y="10843"/>
                    </a:cubicBezTo>
                    <a:cubicBezTo>
                      <a:pt x="850" y="8233"/>
                      <a:pt x="1491" y="4565"/>
                      <a:pt x="4393" y="2665"/>
                    </a:cubicBezTo>
                    <a:cubicBezTo>
                      <a:pt x="5446" y="1976"/>
                      <a:pt x="6677" y="1593"/>
                      <a:pt x="7952" y="15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1" name="Bell">
                <a:extLst>
                  <a:ext uri="{FF2B5EF4-FFF2-40B4-BE49-F238E27FC236}">
                    <a16:creationId xmlns:a16="http://schemas.microsoft.com/office/drawing/2014/main" id="{251179E2-1CD1-46F5-DFA4-32ED21A20C03}"/>
                  </a:ext>
                </a:extLst>
              </p:cNvPr>
              <p:cNvSpPr/>
              <p:nvPr/>
            </p:nvSpPr>
            <p:spPr>
              <a:xfrm>
                <a:off x="10840700" y="377224"/>
                <a:ext cx="248646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03" y="0"/>
                    </a:moveTo>
                    <a:cubicBezTo>
                      <a:pt x="9575" y="0"/>
                      <a:pt x="9470" y="104"/>
                      <a:pt x="9470" y="231"/>
                    </a:cubicBezTo>
                    <a:lnTo>
                      <a:pt x="9470" y="1411"/>
                    </a:lnTo>
                    <a:cubicBezTo>
                      <a:pt x="7726" y="1796"/>
                      <a:pt x="4885" y="3013"/>
                      <a:pt x="4885" y="6864"/>
                    </a:cubicBezTo>
                    <a:cubicBezTo>
                      <a:pt x="4875" y="6874"/>
                      <a:pt x="4657" y="13994"/>
                      <a:pt x="1736" y="16276"/>
                    </a:cubicBezTo>
                    <a:cubicBezTo>
                      <a:pt x="1736" y="16276"/>
                      <a:pt x="683" y="17224"/>
                      <a:pt x="0" y="17750"/>
                    </a:cubicBezTo>
                    <a:lnTo>
                      <a:pt x="0" y="19776"/>
                    </a:lnTo>
                    <a:lnTo>
                      <a:pt x="8958" y="19776"/>
                    </a:lnTo>
                    <a:cubicBezTo>
                      <a:pt x="8958" y="20783"/>
                      <a:pt x="9783" y="21600"/>
                      <a:pt x="10800" y="21600"/>
                    </a:cubicBezTo>
                    <a:cubicBezTo>
                      <a:pt x="11817" y="21600"/>
                      <a:pt x="12642" y="20783"/>
                      <a:pt x="12642" y="19776"/>
                    </a:cubicBezTo>
                    <a:lnTo>
                      <a:pt x="21600" y="19776"/>
                    </a:lnTo>
                    <a:lnTo>
                      <a:pt x="21600" y="17750"/>
                    </a:lnTo>
                    <a:cubicBezTo>
                      <a:pt x="20918" y="17224"/>
                      <a:pt x="19864" y="16276"/>
                      <a:pt x="19864" y="16276"/>
                    </a:cubicBezTo>
                    <a:cubicBezTo>
                      <a:pt x="16943" y="13994"/>
                      <a:pt x="16725" y="6874"/>
                      <a:pt x="16715" y="6864"/>
                    </a:cubicBezTo>
                    <a:cubicBezTo>
                      <a:pt x="16715" y="3013"/>
                      <a:pt x="13874" y="1796"/>
                      <a:pt x="12130" y="1411"/>
                    </a:cubicBezTo>
                    <a:lnTo>
                      <a:pt x="12130" y="231"/>
                    </a:lnTo>
                    <a:cubicBezTo>
                      <a:pt x="12130" y="104"/>
                      <a:pt x="12025" y="0"/>
                      <a:pt x="11897" y="0"/>
                    </a:cubicBezTo>
                    <a:lnTo>
                      <a:pt x="9703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2" name="Elipse 27">
                <a:extLst>
                  <a:ext uri="{FF2B5EF4-FFF2-40B4-BE49-F238E27FC236}">
                    <a16:creationId xmlns:a16="http://schemas.microsoft.com/office/drawing/2014/main" id="{E7B84CA7-AB0C-A916-F616-D421DFFE4625}"/>
                  </a:ext>
                </a:extLst>
              </p:cNvPr>
              <p:cNvSpPr/>
              <p:nvPr/>
            </p:nvSpPr>
            <p:spPr>
              <a:xfrm>
                <a:off x="10972800" y="319088"/>
                <a:ext cx="200025" cy="200025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4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A5812A0-6CCA-0704-ADE5-DBDBCB7EAE49}"/>
                </a:ext>
              </a:extLst>
            </p:cNvPr>
            <p:cNvSpPr/>
            <p:nvPr/>
          </p:nvSpPr>
          <p:spPr>
            <a:xfrm>
              <a:off x="7935885" y="460768"/>
              <a:ext cx="228600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i="0" dirty="0">
                  <a:solidFill>
                    <a:schemeClr val="bg1"/>
                  </a:solidFill>
                </a:rPr>
                <a:t>1</a:t>
              </a:r>
              <a:endParaRPr lang="en-AU" sz="1100" i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572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E41D3-E396-AAD7-BA16-AA694CCD8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8B45F4-7EAD-5F1A-51BA-5A702315DA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02458FE-DAD3-A858-1691-5B0E8AA5556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4" r="8414"/>
          <a:stretch>
            <a:fillRect/>
          </a:stretch>
        </p:blipFill>
        <p:spPr>
          <a:xfrm>
            <a:off x="6451446" y="1033223"/>
            <a:ext cx="2041043" cy="1554480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61D3947-2ED9-1936-C2EF-8D2270C8A9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5" b="12915"/>
          <a:stretch>
            <a:fillRect/>
          </a:stretch>
        </p:blipFill>
        <p:spPr>
          <a:xfrm>
            <a:off x="3962399" y="2776136"/>
            <a:ext cx="2041043" cy="1554480"/>
          </a:xfr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87834043-13C4-D106-D8FC-54F379DEBFD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12987"/>
          <a:stretch>
            <a:fillRect/>
          </a:stretch>
        </p:blipFill>
        <p:spPr>
          <a:xfrm>
            <a:off x="6451446" y="2776136"/>
            <a:ext cx="2041043" cy="1554480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168446C-199C-98C9-76D3-F8C5FCC7CB4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5" b="12095"/>
          <a:stretch>
            <a:fillRect/>
          </a:stretch>
        </p:blipFill>
        <p:spPr>
          <a:xfrm>
            <a:off x="3962400" y="4595813"/>
            <a:ext cx="2041525" cy="1554162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EE60609-EB2F-BFF3-6B94-98C86B523C4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" b="3182"/>
          <a:stretch>
            <a:fillRect/>
          </a:stretch>
        </p:blipFill>
        <p:spPr>
          <a:xfrm>
            <a:off x="6451600" y="4595813"/>
            <a:ext cx="2060575" cy="1554162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</p:pic>
      <p:sp>
        <p:nvSpPr>
          <p:cNvPr id="23" name="TextBox 19">
            <a:extLst>
              <a:ext uri="{FF2B5EF4-FFF2-40B4-BE49-F238E27FC236}">
                <a16:creationId xmlns:a16="http://schemas.microsoft.com/office/drawing/2014/main" id="{1C552E9E-06DB-4F37-54F6-4AE68DA6C3AD}"/>
              </a:ext>
            </a:extLst>
          </p:cNvPr>
          <p:cNvSpPr txBox="1"/>
          <p:nvPr/>
        </p:nvSpPr>
        <p:spPr>
          <a:xfrm>
            <a:off x="747561" y="1435773"/>
            <a:ext cx="2232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b="1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the</a:t>
            </a:r>
          </a:p>
          <a:p>
            <a:r>
              <a:rPr lang="en-IN" sz="2700" b="1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 of Movie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0C680CD7-BD00-30C4-821A-18955F3BDD4C}"/>
              </a:ext>
            </a:extLst>
          </p:cNvPr>
          <p:cNvSpPr txBox="1"/>
          <p:nvPr/>
        </p:nvSpPr>
        <p:spPr>
          <a:xfrm>
            <a:off x="862012" y="2523811"/>
            <a:ext cx="2469317" cy="341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Comedy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Scary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Musical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Drama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Documentary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064B654-E854-01BB-B3D6-A005186FD2AF}"/>
              </a:ext>
            </a:extLst>
          </p:cNvPr>
          <p:cNvSpPr txBox="1"/>
          <p:nvPr/>
        </p:nvSpPr>
        <p:spPr>
          <a:xfrm>
            <a:off x="548084" y="439597"/>
            <a:ext cx="1511410" cy="507831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81223"/>
              </a:avLst>
            </a:prstTxWarp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sz="1200" i="0" dirty="0" err="1">
                <a:solidFill>
                  <a:srgbClr val="FF0000"/>
                </a:solidFill>
                <a:latin typeface="Bebas Neue" panose="020B0606020202050201" pitchFamily="34" charset="0"/>
              </a:rPr>
              <a:t>Noteflix</a:t>
            </a:r>
            <a:endParaRPr lang="en-US" sz="1200" i="0" dirty="0">
              <a:solidFill>
                <a:srgbClr val="FF0000"/>
              </a:solidFill>
              <a:latin typeface="Bebas Neue" panose="020B0606020202050201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A9C21A4-F1FF-6335-6431-0D5AC9DD0C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8" b="7978"/>
          <a:stretch>
            <a:fillRect/>
          </a:stretch>
        </p:blipFill>
        <p:spPr>
          <a:xfrm>
            <a:off x="3962399" y="1033223"/>
            <a:ext cx="2041043" cy="1554480"/>
          </a:xfrm>
        </p:spPr>
      </p:pic>
      <p:sp>
        <p:nvSpPr>
          <p:cNvPr id="7" name="Rectángulo 4">
            <a:extLst>
              <a:ext uri="{FF2B5EF4-FFF2-40B4-BE49-F238E27FC236}">
                <a16:creationId xmlns:a16="http://schemas.microsoft.com/office/drawing/2014/main" id="{07CE723A-361C-0ABB-8208-E0236F7E9085}"/>
              </a:ext>
            </a:extLst>
          </p:cNvPr>
          <p:cNvSpPr/>
          <p:nvPr/>
        </p:nvSpPr>
        <p:spPr>
          <a:xfrm>
            <a:off x="589490" y="1467322"/>
            <a:ext cx="150921" cy="79899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949F6C5-1C8F-3DF0-A1C2-4E26CF40A4C4}"/>
              </a:ext>
            </a:extLst>
          </p:cNvPr>
          <p:cNvSpPr/>
          <p:nvPr/>
        </p:nvSpPr>
        <p:spPr>
          <a:xfrm>
            <a:off x="3901338" y="4571749"/>
            <a:ext cx="2187228" cy="1627593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BBFFC9-0058-9AC4-37FC-5E8E6816FB89}"/>
              </a:ext>
            </a:extLst>
          </p:cNvPr>
          <p:cNvGrpSpPr/>
          <p:nvPr/>
        </p:nvGrpSpPr>
        <p:grpSpPr>
          <a:xfrm>
            <a:off x="7382894" y="445917"/>
            <a:ext cx="1358257" cy="385201"/>
            <a:chOff x="7382894" y="445917"/>
            <a:chExt cx="1358257" cy="385201"/>
          </a:xfrm>
        </p:grpSpPr>
        <p:grpSp>
          <p:nvGrpSpPr>
            <p:cNvPr id="11" name="Grupo 19">
              <a:extLst>
                <a:ext uri="{FF2B5EF4-FFF2-40B4-BE49-F238E27FC236}">
                  <a16:creationId xmlns:a16="http://schemas.microsoft.com/office/drawing/2014/main" id="{2F75B06D-3ACE-81D4-1D48-3500704833F2}"/>
                </a:ext>
              </a:extLst>
            </p:cNvPr>
            <p:cNvGrpSpPr/>
            <p:nvPr/>
          </p:nvGrpSpPr>
          <p:grpSpPr>
            <a:xfrm>
              <a:off x="7382894" y="445917"/>
              <a:ext cx="1358257" cy="385201"/>
              <a:chOff x="10406955" y="294187"/>
              <a:chExt cx="1370708" cy="372563"/>
            </a:xfrm>
          </p:grpSpPr>
          <p:pic>
            <p:nvPicPr>
              <p:cNvPr id="14" name="Picture 2" descr="Netflix smileu profile icon&quot; by Norbert-Sloth | Redbubble">
                <a:extLst>
                  <a:ext uri="{FF2B5EF4-FFF2-40B4-BE49-F238E27FC236}">
                    <a16:creationId xmlns:a16="http://schemas.microsoft.com/office/drawing/2014/main" id="{FA0D0987-A591-6986-CFE1-5DEB1657C1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" r="42"/>
              <a:stretch>
                <a:fillRect/>
              </a:stretch>
            </p:blipFill>
            <p:spPr bwMode="auto">
              <a:xfrm>
                <a:off x="11246167" y="294187"/>
                <a:ext cx="372563" cy="372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riángulo isósceles 21">
                <a:extLst>
                  <a:ext uri="{FF2B5EF4-FFF2-40B4-BE49-F238E27FC236}">
                    <a16:creationId xmlns:a16="http://schemas.microsoft.com/office/drawing/2014/main" id="{70BE15B4-95CC-C04F-1CD5-8D926661C7DE}"/>
                  </a:ext>
                </a:extLst>
              </p:cNvPr>
              <p:cNvSpPr/>
              <p:nvPr/>
            </p:nvSpPr>
            <p:spPr>
              <a:xfrm rot="10800000">
                <a:off x="11653837" y="473075"/>
                <a:ext cx="123826" cy="606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6" name="Search">
                <a:extLst>
                  <a:ext uri="{FF2B5EF4-FFF2-40B4-BE49-F238E27FC236}">
                    <a16:creationId xmlns:a16="http://schemas.microsoft.com/office/drawing/2014/main" id="{E7896DC2-58A1-5B1B-002F-D2E4A0C5BA7D}"/>
                  </a:ext>
                </a:extLst>
              </p:cNvPr>
              <p:cNvSpPr/>
              <p:nvPr/>
            </p:nvSpPr>
            <p:spPr>
              <a:xfrm>
                <a:off x="10406955" y="381583"/>
                <a:ext cx="214297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0" h="21502" extrusionOk="0">
                    <a:moveTo>
                      <a:pt x="7928" y="4"/>
                    </a:moveTo>
                    <a:cubicBezTo>
                      <a:pt x="6343" y="54"/>
                      <a:pt x="4758" y="513"/>
                      <a:pt x="3383" y="1414"/>
                    </a:cubicBezTo>
                    <a:cubicBezTo>
                      <a:pt x="-286" y="3816"/>
                      <a:pt x="-1098" y="8454"/>
                      <a:pt x="1573" y="11753"/>
                    </a:cubicBezTo>
                    <a:cubicBezTo>
                      <a:pt x="3866" y="14587"/>
                      <a:pt x="8102" y="15587"/>
                      <a:pt x="11645" y="14130"/>
                    </a:cubicBezTo>
                    <a:lnTo>
                      <a:pt x="11895" y="14028"/>
                    </a:lnTo>
                    <a:lnTo>
                      <a:pt x="12039" y="14238"/>
                    </a:lnTo>
                    <a:cubicBezTo>
                      <a:pt x="12051" y="14256"/>
                      <a:pt x="12060" y="14269"/>
                      <a:pt x="12071" y="14282"/>
                    </a:cubicBezTo>
                    <a:lnTo>
                      <a:pt x="17686" y="21218"/>
                    </a:lnTo>
                    <a:cubicBezTo>
                      <a:pt x="17806" y="21366"/>
                      <a:pt x="17984" y="21464"/>
                      <a:pt x="18188" y="21493"/>
                    </a:cubicBezTo>
                    <a:cubicBezTo>
                      <a:pt x="18392" y="21522"/>
                      <a:pt x="18597" y="21479"/>
                      <a:pt x="18762" y="21371"/>
                    </a:cubicBezTo>
                    <a:lnTo>
                      <a:pt x="20082" y="20505"/>
                    </a:lnTo>
                    <a:cubicBezTo>
                      <a:pt x="20425" y="20281"/>
                      <a:pt x="20502" y="19847"/>
                      <a:pt x="20252" y="19538"/>
                    </a:cubicBezTo>
                    <a:lnTo>
                      <a:pt x="14637" y="12602"/>
                    </a:lnTo>
                    <a:cubicBezTo>
                      <a:pt x="14613" y="12572"/>
                      <a:pt x="14586" y="12546"/>
                      <a:pt x="14559" y="12521"/>
                    </a:cubicBezTo>
                    <a:lnTo>
                      <a:pt x="14359" y="12340"/>
                    </a:lnTo>
                    <a:lnTo>
                      <a:pt x="14540" y="12143"/>
                    </a:lnTo>
                    <a:cubicBezTo>
                      <a:pt x="16964" y="9533"/>
                      <a:pt x="17103" y="5790"/>
                      <a:pt x="14878" y="3042"/>
                    </a:cubicBezTo>
                    <a:cubicBezTo>
                      <a:pt x="13209" y="980"/>
                      <a:pt x="10569" y="-78"/>
                      <a:pt x="7928" y="4"/>
                    </a:cubicBezTo>
                    <a:close/>
                    <a:moveTo>
                      <a:pt x="7952" y="1548"/>
                    </a:moveTo>
                    <a:cubicBezTo>
                      <a:pt x="8377" y="1533"/>
                      <a:pt x="8807" y="1556"/>
                      <a:pt x="9237" y="1617"/>
                    </a:cubicBezTo>
                    <a:cubicBezTo>
                      <a:pt x="10956" y="1861"/>
                      <a:pt x="12466" y="2690"/>
                      <a:pt x="13488" y="3952"/>
                    </a:cubicBezTo>
                    <a:cubicBezTo>
                      <a:pt x="15601" y="6562"/>
                      <a:pt x="14959" y="10231"/>
                      <a:pt x="12058" y="12131"/>
                    </a:cubicBezTo>
                    <a:cubicBezTo>
                      <a:pt x="10904" y="12887"/>
                      <a:pt x="9563" y="13250"/>
                      <a:pt x="8234" y="13250"/>
                    </a:cubicBezTo>
                    <a:cubicBezTo>
                      <a:pt x="6221" y="13250"/>
                      <a:pt x="4235" y="12415"/>
                      <a:pt x="2963" y="10843"/>
                    </a:cubicBezTo>
                    <a:cubicBezTo>
                      <a:pt x="850" y="8233"/>
                      <a:pt x="1491" y="4565"/>
                      <a:pt x="4393" y="2665"/>
                    </a:cubicBezTo>
                    <a:cubicBezTo>
                      <a:pt x="5446" y="1976"/>
                      <a:pt x="6677" y="1593"/>
                      <a:pt x="7952" y="15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7" name="Bell">
                <a:extLst>
                  <a:ext uri="{FF2B5EF4-FFF2-40B4-BE49-F238E27FC236}">
                    <a16:creationId xmlns:a16="http://schemas.microsoft.com/office/drawing/2014/main" id="{6DEB57D3-10DE-AD47-85A1-6DE1F7211FF2}"/>
                  </a:ext>
                </a:extLst>
              </p:cNvPr>
              <p:cNvSpPr/>
              <p:nvPr/>
            </p:nvSpPr>
            <p:spPr>
              <a:xfrm>
                <a:off x="10840700" y="377224"/>
                <a:ext cx="248646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03" y="0"/>
                    </a:moveTo>
                    <a:cubicBezTo>
                      <a:pt x="9575" y="0"/>
                      <a:pt x="9470" y="104"/>
                      <a:pt x="9470" y="231"/>
                    </a:cubicBezTo>
                    <a:lnTo>
                      <a:pt x="9470" y="1411"/>
                    </a:lnTo>
                    <a:cubicBezTo>
                      <a:pt x="7726" y="1796"/>
                      <a:pt x="4885" y="3013"/>
                      <a:pt x="4885" y="6864"/>
                    </a:cubicBezTo>
                    <a:cubicBezTo>
                      <a:pt x="4875" y="6874"/>
                      <a:pt x="4657" y="13994"/>
                      <a:pt x="1736" y="16276"/>
                    </a:cubicBezTo>
                    <a:cubicBezTo>
                      <a:pt x="1736" y="16276"/>
                      <a:pt x="683" y="17224"/>
                      <a:pt x="0" y="17750"/>
                    </a:cubicBezTo>
                    <a:lnTo>
                      <a:pt x="0" y="19776"/>
                    </a:lnTo>
                    <a:lnTo>
                      <a:pt x="8958" y="19776"/>
                    </a:lnTo>
                    <a:cubicBezTo>
                      <a:pt x="8958" y="20783"/>
                      <a:pt x="9783" y="21600"/>
                      <a:pt x="10800" y="21600"/>
                    </a:cubicBezTo>
                    <a:cubicBezTo>
                      <a:pt x="11817" y="21600"/>
                      <a:pt x="12642" y="20783"/>
                      <a:pt x="12642" y="19776"/>
                    </a:cubicBezTo>
                    <a:lnTo>
                      <a:pt x="21600" y="19776"/>
                    </a:lnTo>
                    <a:lnTo>
                      <a:pt x="21600" y="17750"/>
                    </a:lnTo>
                    <a:cubicBezTo>
                      <a:pt x="20918" y="17224"/>
                      <a:pt x="19864" y="16276"/>
                      <a:pt x="19864" y="16276"/>
                    </a:cubicBezTo>
                    <a:cubicBezTo>
                      <a:pt x="16943" y="13994"/>
                      <a:pt x="16725" y="6874"/>
                      <a:pt x="16715" y="6864"/>
                    </a:cubicBezTo>
                    <a:cubicBezTo>
                      <a:pt x="16715" y="3013"/>
                      <a:pt x="13874" y="1796"/>
                      <a:pt x="12130" y="1411"/>
                    </a:cubicBezTo>
                    <a:lnTo>
                      <a:pt x="12130" y="231"/>
                    </a:lnTo>
                    <a:cubicBezTo>
                      <a:pt x="12130" y="104"/>
                      <a:pt x="12025" y="0"/>
                      <a:pt x="11897" y="0"/>
                    </a:cubicBezTo>
                    <a:lnTo>
                      <a:pt x="9703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8" name="Elipse 27">
                <a:extLst>
                  <a:ext uri="{FF2B5EF4-FFF2-40B4-BE49-F238E27FC236}">
                    <a16:creationId xmlns:a16="http://schemas.microsoft.com/office/drawing/2014/main" id="{ADF6185E-ADE6-5F10-FE1F-747E1FABA8D3}"/>
                  </a:ext>
                </a:extLst>
              </p:cNvPr>
              <p:cNvSpPr/>
              <p:nvPr/>
            </p:nvSpPr>
            <p:spPr>
              <a:xfrm>
                <a:off x="10972800" y="319088"/>
                <a:ext cx="200025" cy="200025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4</a:t>
                </a: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EAD5072-78E9-F552-D12C-B041BCA03636}"/>
                </a:ext>
              </a:extLst>
            </p:cNvPr>
            <p:cNvSpPr/>
            <p:nvPr/>
          </p:nvSpPr>
          <p:spPr>
            <a:xfrm>
              <a:off x="7935885" y="460768"/>
              <a:ext cx="228600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i="0" dirty="0">
                  <a:solidFill>
                    <a:schemeClr val="bg1"/>
                  </a:solidFill>
                </a:rPr>
                <a:t>1</a:t>
              </a:r>
              <a:endParaRPr lang="en-AU" sz="1100" i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819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59BCA-2140-1AC0-070B-7E42CB8DE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0E4CF2-2FAA-3936-D92B-5FE1CAA109E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3" name="Rectángulo 4">
            <a:extLst>
              <a:ext uri="{FF2B5EF4-FFF2-40B4-BE49-F238E27FC236}">
                <a16:creationId xmlns:a16="http://schemas.microsoft.com/office/drawing/2014/main" id="{0BD143EF-FC6B-465E-FF66-45FF8ED94059}"/>
              </a:ext>
            </a:extLst>
          </p:cNvPr>
          <p:cNvSpPr/>
          <p:nvPr/>
        </p:nvSpPr>
        <p:spPr>
          <a:xfrm>
            <a:off x="511222" y="401456"/>
            <a:ext cx="150921" cy="79899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EAB00F21-C0A6-E08F-5E32-ECF2F868C53E}"/>
              </a:ext>
            </a:extLst>
          </p:cNvPr>
          <p:cNvSpPr txBox="1"/>
          <p:nvPr/>
        </p:nvSpPr>
        <p:spPr>
          <a:xfrm>
            <a:off x="726011" y="264540"/>
            <a:ext cx="7691978" cy="11331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the Type of Movie</a:t>
            </a:r>
          </a:p>
          <a:p>
            <a:r>
              <a:rPr lang="en-US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 Dog</a:t>
            </a:r>
          </a:p>
        </p:txBody>
      </p:sp>
      <p:pic>
        <p:nvPicPr>
          <p:cNvPr id="3" name="Online Media 2" title="Red Dog - The Search [By Cezary Skubiszewski]">
            <a:hlinkClick r:id="" action="ppaction://media"/>
            <a:extLst>
              <a:ext uri="{FF2B5EF4-FFF2-40B4-BE49-F238E27FC236}">
                <a16:creationId xmlns:a16="http://schemas.microsoft.com/office/drawing/2014/main" id="{114EB988-FC04-F39E-376D-C4B229B17DC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98854" y="1548305"/>
            <a:ext cx="8282119" cy="467882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FF618E3-0FC8-F359-5601-1D014CA98E7A}"/>
              </a:ext>
            </a:extLst>
          </p:cNvPr>
          <p:cNvGrpSpPr/>
          <p:nvPr/>
        </p:nvGrpSpPr>
        <p:grpSpPr>
          <a:xfrm>
            <a:off x="7382894" y="445917"/>
            <a:ext cx="1358257" cy="385201"/>
            <a:chOff x="7382894" y="445917"/>
            <a:chExt cx="1358257" cy="385201"/>
          </a:xfrm>
        </p:grpSpPr>
        <p:grpSp>
          <p:nvGrpSpPr>
            <p:cNvPr id="6" name="Grupo 19">
              <a:extLst>
                <a:ext uri="{FF2B5EF4-FFF2-40B4-BE49-F238E27FC236}">
                  <a16:creationId xmlns:a16="http://schemas.microsoft.com/office/drawing/2014/main" id="{A6851359-AF66-3231-13FF-627828207090}"/>
                </a:ext>
              </a:extLst>
            </p:cNvPr>
            <p:cNvGrpSpPr/>
            <p:nvPr/>
          </p:nvGrpSpPr>
          <p:grpSpPr>
            <a:xfrm>
              <a:off x="7382894" y="445917"/>
              <a:ext cx="1358257" cy="385201"/>
              <a:chOff x="10406955" y="294187"/>
              <a:chExt cx="1370708" cy="372563"/>
            </a:xfrm>
          </p:grpSpPr>
          <p:pic>
            <p:nvPicPr>
              <p:cNvPr id="8" name="Picture 2" descr="Netflix smileu profile icon&quot; by Norbert-Sloth | Redbubble">
                <a:extLst>
                  <a:ext uri="{FF2B5EF4-FFF2-40B4-BE49-F238E27FC236}">
                    <a16:creationId xmlns:a16="http://schemas.microsoft.com/office/drawing/2014/main" id="{C9FC3A44-DED1-8441-4735-A7F1192327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" r="42"/>
              <a:stretch>
                <a:fillRect/>
              </a:stretch>
            </p:blipFill>
            <p:spPr bwMode="auto">
              <a:xfrm>
                <a:off x="11246167" y="294187"/>
                <a:ext cx="372563" cy="372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riángulo isósceles 21">
                <a:extLst>
                  <a:ext uri="{FF2B5EF4-FFF2-40B4-BE49-F238E27FC236}">
                    <a16:creationId xmlns:a16="http://schemas.microsoft.com/office/drawing/2014/main" id="{68D41FAA-68BA-5802-5E35-903D7CFE0324}"/>
                  </a:ext>
                </a:extLst>
              </p:cNvPr>
              <p:cNvSpPr/>
              <p:nvPr/>
            </p:nvSpPr>
            <p:spPr>
              <a:xfrm rot="10800000">
                <a:off x="11653837" y="473075"/>
                <a:ext cx="123826" cy="606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" name="Search">
                <a:extLst>
                  <a:ext uri="{FF2B5EF4-FFF2-40B4-BE49-F238E27FC236}">
                    <a16:creationId xmlns:a16="http://schemas.microsoft.com/office/drawing/2014/main" id="{BB23EEA1-E4D8-7409-C262-836FFEE659EB}"/>
                  </a:ext>
                </a:extLst>
              </p:cNvPr>
              <p:cNvSpPr/>
              <p:nvPr/>
            </p:nvSpPr>
            <p:spPr>
              <a:xfrm>
                <a:off x="10406955" y="381583"/>
                <a:ext cx="214297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0" h="21502" extrusionOk="0">
                    <a:moveTo>
                      <a:pt x="7928" y="4"/>
                    </a:moveTo>
                    <a:cubicBezTo>
                      <a:pt x="6343" y="54"/>
                      <a:pt x="4758" y="513"/>
                      <a:pt x="3383" y="1414"/>
                    </a:cubicBezTo>
                    <a:cubicBezTo>
                      <a:pt x="-286" y="3816"/>
                      <a:pt x="-1098" y="8454"/>
                      <a:pt x="1573" y="11753"/>
                    </a:cubicBezTo>
                    <a:cubicBezTo>
                      <a:pt x="3866" y="14587"/>
                      <a:pt x="8102" y="15587"/>
                      <a:pt x="11645" y="14130"/>
                    </a:cubicBezTo>
                    <a:lnTo>
                      <a:pt x="11895" y="14028"/>
                    </a:lnTo>
                    <a:lnTo>
                      <a:pt x="12039" y="14238"/>
                    </a:lnTo>
                    <a:cubicBezTo>
                      <a:pt x="12051" y="14256"/>
                      <a:pt x="12060" y="14269"/>
                      <a:pt x="12071" y="14282"/>
                    </a:cubicBezTo>
                    <a:lnTo>
                      <a:pt x="17686" y="21218"/>
                    </a:lnTo>
                    <a:cubicBezTo>
                      <a:pt x="17806" y="21366"/>
                      <a:pt x="17984" y="21464"/>
                      <a:pt x="18188" y="21493"/>
                    </a:cubicBezTo>
                    <a:cubicBezTo>
                      <a:pt x="18392" y="21522"/>
                      <a:pt x="18597" y="21479"/>
                      <a:pt x="18762" y="21371"/>
                    </a:cubicBezTo>
                    <a:lnTo>
                      <a:pt x="20082" y="20505"/>
                    </a:lnTo>
                    <a:cubicBezTo>
                      <a:pt x="20425" y="20281"/>
                      <a:pt x="20502" y="19847"/>
                      <a:pt x="20252" y="19538"/>
                    </a:cubicBezTo>
                    <a:lnTo>
                      <a:pt x="14637" y="12602"/>
                    </a:lnTo>
                    <a:cubicBezTo>
                      <a:pt x="14613" y="12572"/>
                      <a:pt x="14586" y="12546"/>
                      <a:pt x="14559" y="12521"/>
                    </a:cubicBezTo>
                    <a:lnTo>
                      <a:pt x="14359" y="12340"/>
                    </a:lnTo>
                    <a:lnTo>
                      <a:pt x="14540" y="12143"/>
                    </a:lnTo>
                    <a:cubicBezTo>
                      <a:pt x="16964" y="9533"/>
                      <a:pt x="17103" y="5790"/>
                      <a:pt x="14878" y="3042"/>
                    </a:cubicBezTo>
                    <a:cubicBezTo>
                      <a:pt x="13209" y="980"/>
                      <a:pt x="10569" y="-78"/>
                      <a:pt x="7928" y="4"/>
                    </a:cubicBezTo>
                    <a:close/>
                    <a:moveTo>
                      <a:pt x="7952" y="1548"/>
                    </a:moveTo>
                    <a:cubicBezTo>
                      <a:pt x="8377" y="1533"/>
                      <a:pt x="8807" y="1556"/>
                      <a:pt x="9237" y="1617"/>
                    </a:cubicBezTo>
                    <a:cubicBezTo>
                      <a:pt x="10956" y="1861"/>
                      <a:pt x="12466" y="2690"/>
                      <a:pt x="13488" y="3952"/>
                    </a:cubicBezTo>
                    <a:cubicBezTo>
                      <a:pt x="15601" y="6562"/>
                      <a:pt x="14959" y="10231"/>
                      <a:pt x="12058" y="12131"/>
                    </a:cubicBezTo>
                    <a:cubicBezTo>
                      <a:pt x="10904" y="12887"/>
                      <a:pt x="9563" y="13250"/>
                      <a:pt x="8234" y="13250"/>
                    </a:cubicBezTo>
                    <a:cubicBezTo>
                      <a:pt x="6221" y="13250"/>
                      <a:pt x="4235" y="12415"/>
                      <a:pt x="2963" y="10843"/>
                    </a:cubicBezTo>
                    <a:cubicBezTo>
                      <a:pt x="850" y="8233"/>
                      <a:pt x="1491" y="4565"/>
                      <a:pt x="4393" y="2665"/>
                    </a:cubicBezTo>
                    <a:cubicBezTo>
                      <a:pt x="5446" y="1976"/>
                      <a:pt x="6677" y="1593"/>
                      <a:pt x="7952" y="15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1" name="Bell">
                <a:extLst>
                  <a:ext uri="{FF2B5EF4-FFF2-40B4-BE49-F238E27FC236}">
                    <a16:creationId xmlns:a16="http://schemas.microsoft.com/office/drawing/2014/main" id="{65B7548C-729F-0941-5F19-CC1F11B85703}"/>
                  </a:ext>
                </a:extLst>
              </p:cNvPr>
              <p:cNvSpPr/>
              <p:nvPr/>
            </p:nvSpPr>
            <p:spPr>
              <a:xfrm>
                <a:off x="10840700" y="377224"/>
                <a:ext cx="248646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03" y="0"/>
                    </a:moveTo>
                    <a:cubicBezTo>
                      <a:pt x="9575" y="0"/>
                      <a:pt x="9470" y="104"/>
                      <a:pt x="9470" y="231"/>
                    </a:cubicBezTo>
                    <a:lnTo>
                      <a:pt x="9470" y="1411"/>
                    </a:lnTo>
                    <a:cubicBezTo>
                      <a:pt x="7726" y="1796"/>
                      <a:pt x="4885" y="3013"/>
                      <a:pt x="4885" y="6864"/>
                    </a:cubicBezTo>
                    <a:cubicBezTo>
                      <a:pt x="4875" y="6874"/>
                      <a:pt x="4657" y="13994"/>
                      <a:pt x="1736" y="16276"/>
                    </a:cubicBezTo>
                    <a:cubicBezTo>
                      <a:pt x="1736" y="16276"/>
                      <a:pt x="683" y="17224"/>
                      <a:pt x="0" y="17750"/>
                    </a:cubicBezTo>
                    <a:lnTo>
                      <a:pt x="0" y="19776"/>
                    </a:lnTo>
                    <a:lnTo>
                      <a:pt x="8958" y="19776"/>
                    </a:lnTo>
                    <a:cubicBezTo>
                      <a:pt x="8958" y="20783"/>
                      <a:pt x="9783" y="21600"/>
                      <a:pt x="10800" y="21600"/>
                    </a:cubicBezTo>
                    <a:cubicBezTo>
                      <a:pt x="11817" y="21600"/>
                      <a:pt x="12642" y="20783"/>
                      <a:pt x="12642" y="19776"/>
                    </a:cubicBezTo>
                    <a:lnTo>
                      <a:pt x="21600" y="19776"/>
                    </a:lnTo>
                    <a:lnTo>
                      <a:pt x="21600" y="17750"/>
                    </a:lnTo>
                    <a:cubicBezTo>
                      <a:pt x="20918" y="17224"/>
                      <a:pt x="19864" y="16276"/>
                      <a:pt x="19864" y="16276"/>
                    </a:cubicBezTo>
                    <a:cubicBezTo>
                      <a:pt x="16943" y="13994"/>
                      <a:pt x="16725" y="6874"/>
                      <a:pt x="16715" y="6864"/>
                    </a:cubicBezTo>
                    <a:cubicBezTo>
                      <a:pt x="16715" y="3013"/>
                      <a:pt x="13874" y="1796"/>
                      <a:pt x="12130" y="1411"/>
                    </a:cubicBezTo>
                    <a:lnTo>
                      <a:pt x="12130" y="231"/>
                    </a:lnTo>
                    <a:cubicBezTo>
                      <a:pt x="12130" y="104"/>
                      <a:pt x="12025" y="0"/>
                      <a:pt x="11897" y="0"/>
                    </a:cubicBezTo>
                    <a:lnTo>
                      <a:pt x="9703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2" name="Elipse 27">
                <a:extLst>
                  <a:ext uri="{FF2B5EF4-FFF2-40B4-BE49-F238E27FC236}">
                    <a16:creationId xmlns:a16="http://schemas.microsoft.com/office/drawing/2014/main" id="{E89588CE-97A8-259A-A220-648DF656DF99}"/>
                  </a:ext>
                </a:extLst>
              </p:cNvPr>
              <p:cNvSpPr/>
              <p:nvPr/>
            </p:nvSpPr>
            <p:spPr>
              <a:xfrm>
                <a:off x="10972800" y="319088"/>
                <a:ext cx="200025" cy="200025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4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F17470F-AEA6-50A4-42C5-BD80A9EDC4FC}"/>
                </a:ext>
              </a:extLst>
            </p:cNvPr>
            <p:cNvSpPr/>
            <p:nvPr/>
          </p:nvSpPr>
          <p:spPr>
            <a:xfrm>
              <a:off x="7935885" y="460768"/>
              <a:ext cx="228600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i="0" dirty="0">
                  <a:solidFill>
                    <a:schemeClr val="bg1"/>
                  </a:solidFill>
                </a:rPr>
                <a:t>1</a:t>
              </a:r>
              <a:endParaRPr lang="en-AU" sz="1100" i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56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B6FCA-BDC0-654B-F562-B362868EC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1165E7-AEE5-0300-6373-145A2732E9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F110097-7DA5-B74F-33D4-5490A0C0C3B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4" r="8414"/>
          <a:stretch>
            <a:fillRect/>
          </a:stretch>
        </p:blipFill>
        <p:spPr>
          <a:xfrm>
            <a:off x="6451446" y="1033223"/>
            <a:ext cx="2041043" cy="1554480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77B1C89-93AA-674C-D6C5-7C09517B90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5" b="12915"/>
          <a:stretch>
            <a:fillRect/>
          </a:stretch>
        </p:blipFill>
        <p:spPr>
          <a:xfrm>
            <a:off x="3962399" y="2776136"/>
            <a:ext cx="2041043" cy="1554480"/>
          </a:xfr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DDB75EA0-3970-1904-818B-B659BFAEB5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12987"/>
          <a:stretch>
            <a:fillRect/>
          </a:stretch>
        </p:blipFill>
        <p:spPr>
          <a:xfrm>
            <a:off x="6451446" y="2776136"/>
            <a:ext cx="2041043" cy="1554480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AD1A0B2-1F65-80DB-C74D-2D57043D741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5" b="12095"/>
          <a:stretch>
            <a:fillRect/>
          </a:stretch>
        </p:blipFill>
        <p:spPr>
          <a:xfrm>
            <a:off x="3962400" y="4595813"/>
            <a:ext cx="2041525" cy="1554162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90D6DC6-7594-834F-8841-5C1AD2030B8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" b="3182"/>
          <a:stretch>
            <a:fillRect/>
          </a:stretch>
        </p:blipFill>
        <p:spPr>
          <a:xfrm>
            <a:off x="6451600" y="4595813"/>
            <a:ext cx="2060575" cy="1554162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</p:pic>
      <p:sp>
        <p:nvSpPr>
          <p:cNvPr id="23" name="TextBox 19">
            <a:extLst>
              <a:ext uri="{FF2B5EF4-FFF2-40B4-BE49-F238E27FC236}">
                <a16:creationId xmlns:a16="http://schemas.microsoft.com/office/drawing/2014/main" id="{505DFA9C-496A-FE97-2BFE-2986AB86820B}"/>
              </a:ext>
            </a:extLst>
          </p:cNvPr>
          <p:cNvSpPr txBox="1"/>
          <p:nvPr/>
        </p:nvSpPr>
        <p:spPr>
          <a:xfrm>
            <a:off x="747561" y="1435773"/>
            <a:ext cx="2232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b="1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the</a:t>
            </a:r>
          </a:p>
          <a:p>
            <a:r>
              <a:rPr lang="en-IN" sz="2700" b="1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 of Movie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50371197-B6A6-AE35-C3E4-D26C7DC99C6B}"/>
              </a:ext>
            </a:extLst>
          </p:cNvPr>
          <p:cNvSpPr txBox="1"/>
          <p:nvPr/>
        </p:nvSpPr>
        <p:spPr>
          <a:xfrm>
            <a:off x="862012" y="2523811"/>
            <a:ext cx="2469317" cy="341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Comedy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Scary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Musical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Drama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Documentary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B5EF7A5-2527-7E0F-59A0-EA71FFD7A51E}"/>
              </a:ext>
            </a:extLst>
          </p:cNvPr>
          <p:cNvSpPr txBox="1"/>
          <p:nvPr/>
        </p:nvSpPr>
        <p:spPr>
          <a:xfrm>
            <a:off x="548084" y="439597"/>
            <a:ext cx="1511410" cy="507831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81223"/>
              </a:avLst>
            </a:prstTxWarp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sz="1200" i="0" dirty="0" err="1">
                <a:solidFill>
                  <a:srgbClr val="FF0000"/>
                </a:solidFill>
                <a:latin typeface="Bebas Neue" panose="020B0606020202050201" pitchFamily="34" charset="0"/>
              </a:rPr>
              <a:t>Noteflix</a:t>
            </a:r>
            <a:endParaRPr lang="en-US" sz="1200" i="0" dirty="0">
              <a:solidFill>
                <a:srgbClr val="FF0000"/>
              </a:solidFill>
              <a:latin typeface="Bebas Neue" panose="020B0606020202050201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B16F689-1BC5-E8CB-C729-0EE23CC24C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8" b="7978"/>
          <a:stretch>
            <a:fillRect/>
          </a:stretch>
        </p:blipFill>
        <p:spPr>
          <a:xfrm>
            <a:off x="3962399" y="1033223"/>
            <a:ext cx="2041043" cy="1554480"/>
          </a:xfrm>
        </p:spPr>
      </p:pic>
      <p:sp>
        <p:nvSpPr>
          <p:cNvPr id="7" name="Rectángulo 4">
            <a:extLst>
              <a:ext uri="{FF2B5EF4-FFF2-40B4-BE49-F238E27FC236}">
                <a16:creationId xmlns:a16="http://schemas.microsoft.com/office/drawing/2014/main" id="{26327352-67A3-9184-8FAE-3026EC0CC2A7}"/>
              </a:ext>
            </a:extLst>
          </p:cNvPr>
          <p:cNvSpPr/>
          <p:nvPr/>
        </p:nvSpPr>
        <p:spPr>
          <a:xfrm>
            <a:off x="589490" y="1467322"/>
            <a:ext cx="150921" cy="79899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C07342B-9F12-337E-05DB-1CBE91CB7DBC}"/>
              </a:ext>
            </a:extLst>
          </p:cNvPr>
          <p:cNvSpPr/>
          <p:nvPr/>
        </p:nvSpPr>
        <p:spPr>
          <a:xfrm>
            <a:off x="6378353" y="4559046"/>
            <a:ext cx="2187228" cy="1627593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F4247E-943E-C5A1-B91A-FAA70C18E11C}"/>
              </a:ext>
            </a:extLst>
          </p:cNvPr>
          <p:cNvGrpSpPr/>
          <p:nvPr/>
        </p:nvGrpSpPr>
        <p:grpSpPr>
          <a:xfrm>
            <a:off x="7382894" y="445917"/>
            <a:ext cx="1358257" cy="385201"/>
            <a:chOff x="7382894" y="445917"/>
            <a:chExt cx="1358257" cy="385201"/>
          </a:xfrm>
        </p:grpSpPr>
        <p:grpSp>
          <p:nvGrpSpPr>
            <p:cNvPr id="11" name="Grupo 19">
              <a:extLst>
                <a:ext uri="{FF2B5EF4-FFF2-40B4-BE49-F238E27FC236}">
                  <a16:creationId xmlns:a16="http://schemas.microsoft.com/office/drawing/2014/main" id="{D89AFBE3-5D4A-CE1D-BF5B-AF6D65CCD25E}"/>
                </a:ext>
              </a:extLst>
            </p:cNvPr>
            <p:cNvGrpSpPr/>
            <p:nvPr/>
          </p:nvGrpSpPr>
          <p:grpSpPr>
            <a:xfrm>
              <a:off x="7382894" y="445917"/>
              <a:ext cx="1358257" cy="385201"/>
              <a:chOff x="10406955" y="294187"/>
              <a:chExt cx="1370708" cy="372563"/>
            </a:xfrm>
          </p:grpSpPr>
          <p:pic>
            <p:nvPicPr>
              <p:cNvPr id="14" name="Picture 2" descr="Netflix smileu profile icon&quot; by Norbert-Sloth | Redbubble">
                <a:extLst>
                  <a:ext uri="{FF2B5EF4-FFF2-40B4-BE49-F238E27FC236}">
                    <a16:creationId xmlns:a16="http://schemas.microsoft.com/office/drawing/2014/main" id="{12C4F86C-B198-3FB5-62AF-D1F6B6E22D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" r="42"/>
              <a:stretch>
                <a:fillRect/>
              </a:stretch>
            </p:blipFill>
            <p:spPr bwMode="auto">
              <a:xfrm>
                <a:off x="11246167" y="294187"/>
                <a:ext cx="372563" cy="372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riángulo isósceles 21">
                <a:extLst>
                  <a:ext uri="{FF2B5EF4-FFF2-40B4-BE49-F238E27FC236}">
                    <a16:creationId xmlns:a16="http://schemas.microsoft.com/office/drawing/2014/main" id="{336DF215-5B43-8A7F-3F40-24AB9C189749}"/>
                  </a:ext>
                </a:extLst>
              </p:cNvPr>
              <p:cNvSpPr/>
              <p:nvPr/>
            </p:nvSpPr>
            <p:spPr>
              <a:xfrm rot="10800000">
                <a:off x="11653837" y="473075"/>
                <a:ext cx="123826" cy="606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6" name="Search">
                <a:extLst>
                  <a:ext uri="{FF2B5EF4-FFF2-40B4-BE49-F238E27FC236}">
                    <a16:creationId xmlns:a16="http://schemas.microsoft.com/office/drawing/2014/main" id="{11BC3B91-009F-D90C-1EA2-EC658B9959FC}"/>
                  </a:ext>
                </a:extLst>
              </p:cNvPr>
              <p:cNvSpPr/>
              <p:nvPr/>
            </p:nvSpPr>
            <p:spPr>
              <a:xfrm>
                <a:off x="10406955" y="381583"/>
                <a:ext cx="214297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0" h="21502" extrusionOk="0">
                    <a:moveTo>
                      <a:pt x="7928" y="4"/>
                    </a:moveTo>
                    <a:cubicBezTo>
                      <a:pt x="6343" y="54"/>
                      <a:pt x="4758" y="513"/>
                      <a:pt x="3383" y="1414"/>
                    </a:cubicBezTo>
                    <a:cubicBezTo>
                      <a:pt x="-286" y="3816"/>
                      <a:pt x="-1098" y="8454"/>
                      <a:pt x="1573" y="11753"/>
                    </a:cubicBezTo>
                    <a:cubicBezTo>
                      <a:pt x="3866" y="14587"/>
                      <a:pt x="8102" y="15587"/>
                      <a:pt x="11645" y="14130"/>
                    </a:cubicBezTo>
                    <a:lnTo>
                      <a:pt x="11895" y="14028"/>
                    </a:lnTo>
                    <a:lnTo>
                      <a:pt x="12039" y="14238"/>
                    </a:lnTo>
                    <a:cubicBezTo>
                      <a:pt x="12051" y="14256"/>
                      <a:pt x="12060" y="14269"/>
                      <a:pt x="12071" y="14282"/>
                    </a:cubicBezTo>
                    <a:lnTo>
                      <a:pt x="17686" y="21218"/>
                    </a:lnTo>
                    <a:cubicBezTo>
                      <a:pt x="17806" y="21366"/>
                      <a:pt x="17984" y="21464"/>
                      <a:pt x="18188" y="21493"/>
                    </a:cubicBezTo>
                    <a:cubicBezTo>
                      <a:pt x="18392" y="21522"/>
                      <a:pt x="18597" y="21479"/>
                      <a:pt x="18762" y="21371"/>
                    </a:cubicBezTo>
                    <a:lnTo>
                      <a:pt x="20082" y="20505"/>
                    </a:lnTo>
                    <a:cubicBezTo>
                      <a:pt x="20425" y="20281"/>
                      <a:pt x="20502" y="19847"/>
                      <a:pt x="20252" y="19538"/>
                    </a:cubicBezTo>
                    <a:lnTo>
                      <a:pt x="14637" y="12602"/>
                    </a:lnTo>
                    <a:cubicBezTo>
                      <a:pt x="14613" y="12572"/>
                      <a:pt x="14586" y="12546"/>
                      <a:pt x="14559" y="12521"/>
                    </a:cubicBezTo>
                    <a:lnTo>
                      <a:pt x="14359" y="12340"/>
                    </a:lnTo>
                    <a:lnTo>
                      <a:pt x="14540" y="12143"/>
                    </a:lnTo>
                    <a:cubicBezTo>
                      <a:pt x="16964" y="9533"/>
                      <a:pt x="17103" y="5790"/>
                      <a:pt x="14878" y="3042"/>
                    </a:cubicBezTo>
                    <a:cubicBezTo>
                      <a:pt x="13209" y="980"/>
                      <a:pt x="10569" y="-78"/>
                      <a:pt x="7928" y="4"/>
                    </a:cubicBezTo>
                    <a:close/>
                    <a:moveTo>
                      <a:pt x="7952" y="1548"/>
                    </a:moveTo>
                    <a:cubicBezTo>
                      <a:pt x="8377" y="1533"/>
                      <a:pt x="8807" y="1556"/>
                      <a:pt x="9237" y="1617"/>
                    </a:cubicBezTo>
                    <a:cubicBezTo>
                      <a:pt x="10956" y="1861"/>
                      <a:pt x="12466" y="2690"/>
                      <a:pt x="13488" y="3952"/>
                    </a:cubicBezTo>
                    <a:cubicBezTo>
                      <a:pt x="15601" y="6562"/>
                      <a:pt x="14959" y="10231"/>
                      <a:pt x="12058" y="12131"/>
                    </a:cubicBezTo>
                    <a:cubicBezTo>
                      <a:pt x="10904" y="12887"/>
                      <a:pt x="9563" y="13250"/>
                      <a:pt x="8234" y="13250"/>
                    </a:cubicBezTo>
                    <a:cubicBezTo>
                      <a:pt x="6221" y="13250"/>
                      <a:pt x="4235" y="12415"/>
                      <a:pt x="2963" y="10843"/>
                    </a:cubicBezTo>
                    <a:cubicBezTo>
                      <a:pt x="850" y="8233"/>
                      <a:pt x="1491" y="4565"/>
                      <a:pt x="4393" y="2665"/>
                    </a:cubicBezTo>
                    <a:cubicBezTo>
                      <a:pt x="5446" y="1976"/>
                      <a:pt x="6677" y="1593"/>
                      <a:pt x="7952" y="15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7" name="Bell">
                <a:extLst>
                  <a:ext uri="{FF2B5EF4-FFF2-40B4-BE49-F238E27FC236}">
                    <a16:creationId xmlns:a16="http://schemas.microsoft.com/office/drawing/2014/main" id="{A778A06A-E70D-D0F8-6921-9748EF40B171}"/>
                  </a:ext>
                </a:extLst>
              </p:cNvPr>
              <p:cNvSpPr/>
              <p:nvPr/>
            </p:nvSpPr>
            <p:spPr>
              <a:xfrm>
                <a:off x="10840700" y="377224"/>
                <a:ext cx="248646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03" y="0"/>
                    </a:moveTo>
                    <a:cubicBezTo>
                      <a:pt x="9575" y="0"/>
                      <a:pt x="9470" y="104"/>
                      <a:pt x="9470" y="231"/>
                    </a:cubicBezTo>
                    <a:lnTo>
                      <a:pt x="9470" y="1411"/>
                    </a:lnTo>
                    <a:cubicBezTo>
                      <a:pt x="7726" y="1796"/>
                      <a:pt x="4885" y="3013"/>
                      <a:pt x="4885" y="6864"/>
                    </a:cubicBezTo>
                    <a:cubicBezTo>
                      <a:pt x="4875" y="6874"/>
                      <a:pt x="4657" y="13994"/>
                      <a:pt x="1736" y="16276"/>
                    </a:cubicBezTo>
                    <a:cubicBezTo>
                      <a:pt x="1736" y="16276"/>
                      <a:pt x="683" y="17224"/>
                      <a:pt x="0" y="17750"/>
                    </a:cubicBezTo>
                    <a:lnTo>
                      <a:pt x="0" y="19776"/>
                    </a:lnTo>
                    <a:lnTo>
                      <a:pt x="8958" y="19776"/>
                    </a:lnTo>
                    <a:cubicBezTo>
                      <a:pt x="8958" y="20783"/>
                      <a:pt x="9783" y="21600"/>
                      <a:pt x="10800" y="21600"/>
                    </a:cubicBezTo>
                    <a:cubicBezTo>
                      <a:pt x="11817" y="21600"/>
                      <a:pt x="12642" y="20783"/>
                      <a:pt x="12642" y="19776"/>
                    </a:cubicBezTo>
                    <a:lnTo>
                      <a:pt x="21600" y="19776"/>
                    </a:lnTo>
                    <a:lnTo>
                      <a:pt x="21600" y="17750"/>
                    </a:lnTo>
                    <a:cubicBezTo>
                      <a:pt x="20918" y="17224"/>
                      <a:pt x="19864" y="16276"/>
                      <a:pt x="19864" y="16276"/>
                    </a:cubicBezTo>
                    <a:cubicBezTo>
                      <a:pt x="16943" y="13994"/>
                      <a:pt x="16725" y="6874"/>
                      <a:pt x="16715" y="6864"/>
                    </a:cubicBezTo>
                    <a:cubicBezTo>
                      <a:pt x="16715" y="3013"/>
                      <a:pt x="13874" y="1796"/>
                      <a:pt x="12130" y="1411"/>
                    </a:cubicBezTo>
                    <a:lnTo>
                      <a:pt x="12130" y="231"/>
                    </a:lnTo>
                    <a:cubicBezTo>
                      <a:pt x="12130" y="104"/>
                      <a:pt x="12025" y="0"/>
                      <a:pt x="11897" y="0"/>
                    </a:cubicBezTo>
                    <a:lnTo>
                      <a:pt x="9703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8" name="Elipse 27">
                <a:extLst>
                  <a:ext uri="{FF2B5EF4-FFF2-40B4-BE49-F238E27FC236}">
                    <a16:creationId xmlns:a16="http://schemas.microsoft.com/office/drawing/2014/main" id="{D149FBB3-9589-8025-3DC7-FEE1FA40B2C7}"/>
                  </a:ext>
                </a:extLst>
              </p:cNvPr>
              <p:cNvSpPr/>
              <p:nvPr/>
            </p:nvSpPr>
            <p:spPr>
              <a:xfrm>
                <a:off x="10972800" y="319088"/>
                <a:ext cx="200025" cy="200025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4</a:t>
                </a: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1619441-4026-9215-4C85-E5BF03020091}"/>
                </a:ext>
              </a:extLst>
            </p:cNvPr>
            <p:cNvSpPr/>
            <p:nvPr/>
          </p:nvSpPr>
          <p:spPr>
            <a:xfrm>
              <a:off x="7935885" y="460768"/>
              <a:ext cx="228600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i="0" dirty="0">
                  <a:solidFill>
                    <a:schemeClr val="bg1"/>
                  </a:solidFill>
                </a:rPr>
                <a:t>1</a:t>
              </a:r>
              <a:endParaRPr lang="en-AU" sz="1100" i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149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BA2F4-652D-4C3F-176F-9F67BAA46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7CACA5-5A35-6E6F-AEE7-4A7AAB9118E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3" name="Rectángulo 4">
            <a:extLst>
              <a:ext uri="{FF2B5EF4-FFF2-40B4-BE49-F238E27FC236}">
                <a16:creationId xmlns:a16="http://schemas.microsoft.com/office/drawing/2014/main" id="{399358AC-E5F9-6E05-DCFC-0800E826BBB1}"/>
              </a:ext>
            </a:extLst>
          </p:cNvPr>
          <p:cNvSpPr/>
          <p:nvPr/>
        </p:nvSpPr>
        <p:spPr>
          <a:xfrm>
            <a:off x="511222" y="401456"/>
            <a:ext cx="150921" cy="79899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B3B96A17-B130-BACD-1B7E-0511FB3A6380}"/>
              </a:ext>
            </a:extLst>
          </p:cNvPr>
          <p:cNvSpPr txBox="1"/>
          <p:nvPr/>
        </p:nvSpPr>
        <p:spPr>
          <a:xfrm>
            <a:off x="726011" y="264540"/>
            <a:ext cx="7691978" cy="11331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the Type of Movie</a:t>
            </a:r>
          </a:p>
          <a:p>
            <a:r>
              <a:rPr lang="en-US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Bran Neu Dae</a:t>
            </a:r>
          </a:p>
        </p:txBody>
      </p:sp>
      <p:pic>
        <p:nvPicPr>
          <p:cNvPr id="3" name="Online Media 2" title="Nothing I Would Rather Be - entire song">
            <a:hlinkClick r:id="" action="ppaction://media"/>
            <a:extLst>
              <a:ext uri="{FF2B5EF4-FFF2-40B4-BE49-F238E27FC236}">
                <a16:creationId xmlns:a16="http://schemas.microsoft.com/office/drawing/2014/main" id="{2C14F77F-C5C7-EB0D-8D47-B35DFD8CF77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4950" y="1467678"/>
            <a:ext cx="8332100" cy="47070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09748D-D5B3-0E03-5CAB-9B348EBC436D}"/>
              </a:ext>
            </a:extLst>
          </p:cNvPr>
          <p:cNvGrpSpPr/>
          <p:nvPr/>
        </p:nvGrpSpPr>
        <p:grpSpPr>
          <a:xfrm>
            <a:off x="7382894" y="445917"/>
            <a:ext cx="1358257" cy="385201"/>
            <a:chOff x="7382894" y="445917"/>
            <a:chExt cx="1358257" cy="385201"/>
          </a:xfrm>
        </p:grpSpPr>
        <p:grpSp>
          <p:nvGrpSpPr>
            <p:cNvPr id="6" name="Grupo 19">
              <a:extLst>
                <a:ext uri="{FF2B5EF4-FFF2-40B4-BE49-F238E27FC236}">
                  <a16:creationId xmlns:a16="http://schemas.microsoft.com/office/drawing/2014/main" id="{D8E71D06-46F4-E741-D0EC-1D0D188828F5}"/>
                </a:ext>
              </a:extLst>
            </p:cNvPr>
            <p:cNvGrpSpPr/>
            <p:nvPr/>
          </p:nvGrpSpPr>
          <p:grpSpPr>
            <a:xfrm>
              <a:off x="7382894" y="445917"/>
              <a:ext cx="1358257" cy="385201"/>
              <a:chOff x="10406955" y="294187"/>
              <a:chExt cx="1370708" cy="372563"/>
            </a:xfrm>
          </p:grpSpPr>
          <p:pic>
            <p:nvPicPr>
              <p:cNvPr id="8" name="Picture 2" descr="Netflix smileu profile icon&quot; by Norbert-Sloth | Redbubble">
                <a:extLst>
                  <a:ext uri="{FF2B5EF4-FFF2-40B4-BE49-F238E27FC236}">
                    <a16:creationId xmlns:a16="http://schemas.microsoft.com/office/drawing/2014/main" id="{4E9BDB1C-3E35-FA76-8107-E8C5A610C4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" r="42"/>
              <a:stretch>
                <a:fillRect/>
              </a:stretch>
            </p:blipFill>
            <p:spPr bwMode="auto">
              <a:xfrm>
                <a:off x="11246167" y="294187"/>
                <a:ext cx="372563" cy="372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riángulo isósceles 21">
                <a:extLst>
                  <a:ext uri="{FF2B5EF4-FFF2-40B4-BE49-F238E27FC236}">
                    <a16:creationId xmlns:a16="http://schemas.microsoft.com/office/drawing/2014/main" id="{889A3E1D-917A-D912-CA7B-1B64B3C342CF}"/>
                  </a:ext>
                </a:extLst>
              </p:cNvPr>
              <p:cNvSpPr/>
              <p:nvPr/>
            </p:nvSpPr>
            <p:spPr>
              <a:xfrm rot="10800000">
                <a:off x="11653837" y="473075"/>
                <a:ext cx="123826" cy="606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" name="Search">
                <a:extLst>
                  <a:ext uri="{FF2B5EF4-FFF2-40B4-BE49-F238E27FC236}">
                    <a16:creationId xmlns:a16="http://schemas.microsoft.com/office/drawing/2014/main" id="{4D1003A0-ED28-9A0F-9064-EE198AB7B85F}"/>
                  </a:ext>
                </a:extLst>
              </p:cNvPr>
              <p:cNvSpPr/>
              <p:nvPr/>
            </p:nvSpPr>
            <p:spPr>
              <a:xfrm>
                <a:off x="10406955" y="381583"/>
                <a:ext cx="214297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0" h="21502" extrusionOk="0">
                    <a:moveTo>
                      <a:pt x="7928" y="4"/>
                    </a:moveTo>
                    <a:cubicBezTo>
                      <a:pt x="6343" y="54"/>
                      <a:pt x="4758" y="513"/>
                      <a:pt x="3383" y="1414"/>
                    </a:cubicBezTo>
                    <a:cubicBezTo>
                      <a:pt x="-286" y="3816"/>
                      <a:pt x="-1098" y="8454"/>
                      <a:pt x="1573" y="11753"/>
                    </a:cubicBezTo>
                    <a:cubicBezTo>
                      <a:pt x="3866" y="14587"/>
                      <a:pt x="8102" y="15587"/>
                      <a:pt x="11645" y="14130"/>
                    </a:cubicBezTo>
                    <a:lnTo>
                      <a:pt x="11895" y="14028"/>
                    </a:lnTo>
                    <a:lnTo>
                      <a:pt x="12039" y="14238"/>
                    </a:lnTo>
                    <a:cubicBezTo>
                      <a:pt x="12051" y="14256"/>
                      <a:pt x="12060" y="14269"/>
                      <a:pt x="12071" y="14282"/>
                    </a:cubicBezTo>
                    <a:lnTo>
                      <a:pt x="17686" y="21218"/>
                    </a:lnTo>
                    <a:cubicBezTo>
                      <a:pt x="17806" y="21366"/>
                      <a:pt x="17984" y="21464"/>
                      <a:pt x="18188" y="21493"/>
                    </a:cubicBezTo>
                    <a:cubicBezTo>
                      <a:pt x="18392" y="21522"/>
                      <a:pt x="18597" y="21479"/>
                      <a:pt x="18762" y="21371"/>
                    </a:cubicBezTo>
                    <a:lnTo>
                      <a:pt x="20082" y="20505"/>
                    </a:lnTo>
                    <a:cubicBezTo>
                      <a:pt x="20425" y="20281"/>
                      <a:pt x="20502" y="19847"/>
                      <a:pt x="20252" y="19538"/>
                    </a:cubicBezTo>
                    <a:lnTo>
                      <a:pt x="14637" y="12602"/>
                    </a:lnTo>
                    <a:cubicBezTo>
                      <a:pt x="14613" y="12572"/>
                      <a:pt x="14586" y="12546"/>
                      <a:pt x="14559" y="12521"/>
                    </a:cubicBezTo>
                    <a:lnTo>
                      <a:pt x="14359" y="12340"/>
                    </a:lnTo>
                    <a:lnTo>
                      <a:pt x="14540" y="12143"/>
                    </a:lnTo>
                    <a:cubicBezTo>
                      <a:pt x="16964" y="9533"/>
                      <a:pt x="17103" y="5790"/>
                      <a:pt x="14878" y="3042"/>
                    </a:cubicBezTo>
                    <a:cubicBezTo>
                      <a:pt x="13209" y="980"/>
                      <a:pt x="10569" y="-78"/>
                      <a:pt x="7928" y="4"/>
                    </a:cubicBezTo>
                    <a:close/>
                    <a:moveTo>
                      <a:pt x="7952" y="1548"/>
                    </a:moveTo>
                    <a:cubicBezTo>
                      <a:pt x="8377" y="1533"/>
                      <a:pt x="8807" y="1556"/>
                      <a:pt x="9237" y="1617"/>
                    </a:cubicBezTo>
                    <a:cubicBezTo>
                      <a:pt x="10956" y="1861"/>
                      <a:pt x="12466" y="2690"/>
                      <a:pt x="13488" y="3952"/>
                    </a:cubicBezTo>
                    <a:cubicBezTo>
                      <a:pt x="15601" y="6562"/>
                      <a:pt x="14959" y="10231"/>
                      <a:pt x="12058" y="12131"/>
                    </a:cubicBezTo>
                    <a:cubicBezTo>
                      <a:pt x="10904" y="12887"/>
                      <a:pt x="9563" y="13250"/>
                      <a:pt x="8234" y="13250"/>
                    </a:cubicBezTo>
                    <a:cubicBezTo>
                      <a:pt x="6221" y="13250"/>
                      <a:pt x="4235" y="12415"/>
                      <a:pt x="2963" y="10843"/>
                    </a:cubicBezTo>
                    <a:cubicBezTo>
                      <a:pt x="850" y="8233"/>
                      <a:pt x="1491" y="4565"/>
                      <a:pt x="4393" y="2665"/>
                    </a:cubicBezTo>
                    <a:cubicBezTo>
                      <a:pt x="5446" y="1976"/>
                      <a:pt x="6677" y="1593"/>
                      <a:pt x="7952" y="15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1" name="Bell">
                <a:extLst>
                  <a:ext uri="{FF2B5EF4-FFF2-40B4-BE49-F238E27FC236}">
                    <a16:creationId xmlns:a16="http://schemas.microsoft.com/office/drawing/2014/main" id="{E17AB183-A3D5-AA36-D488-83C34019A772}"/>
                  </a:ext>
                </a:extLst>
              </p:cNvPr>
              <p:cNvSpPr/>
              <p:nvPr/>
            </p:nvSpPr>
            <p:spPr>
              <a:xfrm>
                <a:off x="10840700" y="377224"/>
                <a:ext cx="248646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03" y="0"/>
                    </a:moveTo>
                    <a:cubicBezTo>
                      <a:pt x="9575" y="0"/>
                      <a:pt x="9470" y="104"/>
                      <a:pt x="9470" y="231"/>
                    </a:cubicBezTo>
                    <a:lnTo>
                      <a:pt x="9470" y="1411"/>
                    </a:lnTo>
                    <a:cubicBezTo>
                      <a:pt x="7726" y="1796"/>
                      <a:pt x="4885" y="3013"/>
                      <a:pt x="4885" y="6864"/>
                    </a:cubicBezTo>
                    <a:cubicBezTo>
                      <a:pt x="4875" y="6874"/>
                      <a:pt x="4657" y="13994"/>
                      <a:pt x="1736" y="16276"/>
                    </a:cubicBezTo>
                    <a:cubicBezTo>
                      <a:pt x="1736" y="16276"/>
                      <a:pt x="683" y="17224"/>
                      <a:pt x="0" y="17750"/>
                    </a:cubicBezTo>
                    <a:lnTo>
                      <a:pt x="0" y="19776"/>
                    </a:lnTo>
                    <a:lnTo>
                      <a:pt x="8958" y="19776"/>
                    </a:lnTo>
                    <a:cubicBezTo>
                      <a:pt x="8958" y="20783"/>
                      <a:pt x="9783" y="21600"/>
                      <a:pt x="10800" y="21600"/>
                    </a:cubicBezTo>
                    <a:cubicBezTo>
                      <a:pt x="11817" y="21600"/>
                      <a:pt x="12642" y="20783"/>
                      <a:pt x="12642" y="19776"/>
                    </a:cubicBezTo>
                    <a:lnTo>
                      <a:pt x="21600" y="19776"/>
                    </a:lnTo>
                    <a:lnTo>
                      <a:pt x="21600" y="17750"/>
                    </a:lnTo>
                    <a:cubicBezTo>
                      <a:pt x="20918" y="17224"/>
                      <a:pt x="19864" y="16276"/>
                      <a:pt x="19864" y="16276"/>
                    </a:cubicBezTo>
                    <a:cubicBezTo>
                      <a:pt x="16943" y="13994"/>
                      <a:pt x="16725" y="6874"/>
                      <a:pt x="16715" y="6864"/>
                    </a:cubicBezTo>
                    <a:cubicBezTo>
                      <a:pt x="16715" y="3013"/>
                      <a:pt x="13874" y="1796"/>
                      <a:pt x="12130" y="1411"/>
                    </a:cubicBezTo>
                    <a:lnTo>
                      <a:pt x="12130" y="231"/>
                    </a:lnTo>
                    <a:cubicBezTo>
                      <a:pt x="12130" y="104"/>
                      <a:pt x="12025" y="0"/>
                      <a:pt x="11897" y="0"/>
                    </a:cubicBezTo>
                    <a:lnTo>
                      <a:pt x="9703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2" name="Elipse 27">
                <a:extLst>
                  <a:ext uri="{FF2B5EF4-FFF2-40B4-BE49-F238E27FC236}">
                    <a16:creationId xmlns:a16="http://schemas.microsoft.com/office/drawing/2014/main" id="{F324112D-F323-13C9-E3D8-490FDD2FBFA9}"/>
                  </a:ext>
                </a:extLst>
              </p:cNvPr>
              <p:cNvSpPr/>
              <p:nvPr/>
            </p:nvSpPr>
            <p:spPr>
              <a:xfrm>
                <a:off x="10972800" y="319088"/>
                <a:ext cx="200025" cy="200025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4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F102E2A-3C9D-24CB-D101-C82A6F4C63F6}"/>
                </a:ext>
              </a:extLst>
            </p:cNvPr>
            <p:cNvSpPr/>
            <p:nvPr/>
          </p:nvSpPr>
          <p:spPr>
            <a:xfrm>
              <a:off x="7935885" y="460768"/>
              <a:ext cx="228600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i="0" dirty="0">
                  <a:solidFill>
                    <a:schemeClr val="bg1"/>
                  </a:solidFill>
                </a:rPr>
                <a:t>1</a:t>
              </a:r>
              <a:endParaRPr lang="en-AU" sz="1100" i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581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4C7C4-072E-4373-B67B-900055E52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0A7EA5-76E6-FF29-4341-476452E37E1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967A5DA-3C73-A301-A2A6-40F640FFD06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4" r="8414"/>
          <a:stretch>
            <a:fillRect/>
          </a:stretch>
        </p:blipFill>
        <p:spPr>
          <a:xfrm>
            <a:off x="6451446" y="1033223"/>
            <a:ext cx="2041043" cy="1554480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4B13D81-E661-BD41-32C9-0CC14C9D8F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5" b="12915"/>
          <a:stretch>
            <a:fillRect/>
          </a:stretch>
        </p:blipFill>
        <p:spPr>
          <a:xfrm>
            <a:off x="3962399" y="2776136"/>
            <a:ext cx="2041043" cy="1554480"/>
          </a:xfr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07F00FF3-C327-4260-6A5B-FF9745CB30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12987"/>
          <a:stretch>
            <a:fillRect/>
          </a:stretch>
        </p:blipFill>
        <p:spPr>
          <a:xfrm>
            <a:off x="6451446" y="2776136"/>
            <a:ext cx="2041043" cy="1554480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462E980-7B7F-71B2-3D12-7E8FF3EE835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5" b="12095"/>
          <a:stretch>
            <a:fillRect/>
          </a:stretch>
        </p:blipFill>
        <p:spPr>
          <a:xfrm>
            <a:off x="3962400" y="4595813"/>
            <a:ext cx="2041525" cy="1554162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3A3DB11-4CDE-8567-FA4A-0872D13DE8E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" b="3182"/>
          <a:stretch>
            <a:fillRect/>
          </a:stretch>
        </p:blipFill>
        <p:spPr>
          <a:xfrm>
            <a:off x="6451600" y="4595813"/>
            <a:ext cx="2060575" cy="1554162"/>
          </a:xfrm>
          <a:custGeom>
            <a:avLst/>
            <a:gdLst>
              <a:gd name="connsiteX0" fmla="*/ 105242 w 2285908"/>
              <a:gd name="connsiteY0" fmla="*/ 0 h 1305728"/>
              <a:gd name="connsiteX1" fmla="*/ 2180666 w 2285908"/>
              <a:gd name="connsiteY1" fmla="*/ 0 h 1305728"/>
              <a:gd name="connsiteX2" fmla="*/ 2285908 w 2285908"/>
              <a:gd name="connsiteY2" fmla="*/ 105242 h 1305728"/>
              <a:gd name="connsiteX3" fmla="*/ 2285908 w 2285908"/>
              <a:gd name="connsiteY3" fmla="*/ 1200486 h 1305728"/>
              <a:gd name="connsiteX4" fmla="*/ 2180666 w 2285908"/>
              <a:gd name="connsiteY4" fmla="*/ 1305728 h 1305728"/>
              <a:gd name="connsiteX5" fmla="*/ 105242 w 2285908"/>
              <a:gd name="connsiteY5" fmla="*/ 1305728 h 1305728"/>
              <a:gd name="connsiteX6" fmla="*/ 0 w 2285908"/>
              <a:gd name="connsiteY6" fmla="*/ 1200486 h 1305728"/>
              <a:gd name="connsiteX7" fmla="*/ 0 w 2285908"/>
              <a:gd name="connsiteY7" fmla="*/ 105242 h 1305728"/>
              <a:gd name="connsiteX8" fmla="*/ 105242 w 2285908"/>
              <a:gd name="connsiteY8" fmla="*/ 0 h 13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08" h="1305728">
                <a:moveTo>
                  <a:pt x="105242" y="0"/>
                </a:moveTo>
                <a:lnTo>
                  <a:pt x="2180666" y="0"/>
                </a:lnTo>
                <a:cubicBezTo>
                  <a:pt x="2238790" y="0"/>
                  <a:pt x="2285908" y="47118"/>
                  <a:pt x="2285908" y="105242"/>
                </a:cubicBezTo>
                <a:lnTo>
                  <a:pt x="2285908" y="1200486"/>
                </a:lnTo>
                <a:cubicBezTo>
                  <a:pt x="2285908" y="1258610"/>
                  <a:pt x="2238790" y="1305728"/>
                  <a:pt x="2180666" y="1305728"/>
                </a:cubicBezTo>
                <a:lnTo>
                  <a:pt x="105242" y="1305728"/>
                </a:lnTo>
                <a:cubicBezTo>
                  <a:pt x="47118" y="1305728"/>
                  <a:pt x="0" y="1258610"/>
                  <a:pt x="0" y="1200486"/>
                </a:cubicBezTo>
                <a:lnTo>
                  <a:pt x="0" y="105242"/>
                </a:lnTo>
                <a:cubicBezTo>
                  <a:pt x="0" y="47118"/>
                  <a:pt x="47118" y="0"/>
                  <a:pt x="105242" y="0"/>
                </a:cubicBezTo>
                <a:close/>
              </a:path>
            </a:pathLst>
          </a:custGeom>
        </p:spPr>
      </p:pic>
      <p:sp>
        <p:nvSpPr>
          <p:cNvPr id="23" name="TextBox 19">
            <a:extLst>
              <a:ext uri="{FF2B5EF4-FFF2-40B4-BE49-F238E27FC236}">
                <a16:creationId xmlns:a16="http://schemas.microsoft.com/office/drawing/2014/main" id="{F3446C4D-B10F-E2C3-5415-5720E02C2BEA}"/>
              </a:ext>
            </a:extLst>
          </p:cNvPr>
          <p:cNvSpPr txBox="1"/>
          <p:nvPr/>
        </p:nvSpPr>
        <p:spPr>
          <a:xfrm>
            <a:off x="747561" y="1435773"/>
            <a:ext cx="2232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700" b="1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the</a:t>
            </a:r>
          </a:p>
          <a:p>
            <a:r>
              <a:rPr lang="en-IN" sz="2700" b="1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 of Movie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91444747-15CB-3381-4220-FA48687A4768}"/>
              </a:ext>
            </a:extLst>
          </p:cNvPr>
          <p:cNvSpPr txBox="1"/>
          <p:nvPr/>
        </p:nvSpPr>
        <p:spPr>
          <a:xfrm>
            <a:off x="862012" y="2523811"/>
            <a:ext cx="2469317" cy="341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Comedy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Scary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Musical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Drama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IN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Documentary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868331D-B068-422E-B849-E831E4849820}"/>
              </a:ext>
            </a:extLst>
          </p:cNvPr>
          <p:cNvSpPr txBox="1"/>
          <p:nvPr/>
        </p:nvSpPr>
        <p:spPr>
          <a:xfrm>
            <a:off x="548084" y="439597"/>
            <a:ext cx="1511410" cy="507831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81223"/>
              </a:avLst>
            </a:prstTxWarp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sz="1200" i="0" dirty="0" err="1">
                <a:solidFill>
                  <a:srgbClr val="FF0000"/>
                </a:solidFill>
                <a:latin typeface="Bebas Neue" panose="020B0606020202050201" pitchFamily="34" charset="0"/>
              </a:rPr>
              <a:t>Noteflix</a:t>
            </a:r>
            <a:endParaRPr lang="en-US" sz="1200" i="0" dirty="0">
              <a:solidFill>
                <a:srgbClr val="FF0000"/>
              </a:solidFill>
              <a:latin typeface="Bebas Neue" panose="020B0606020202050201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8828FE1-EDC3-C994-BD20-62A6BA1021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8" b="7978"/>
          <a:stretch>
            <a:fillRect/>
          </a:stretch>
        </p:blipFill>
        <p:spPr>
          <a:xfrm>
            <a:off x="3962399" y="1033223"/>
            <a:ext cx="2041043" cy="1554480"/>
          </a:xfrm>
        </p:spPr>
      </p:pic>
      <p:sp>
        <p:nvSpPr>
          <p:cNvPr id="7" name="Rectángulo 4">
            <a:extLst>
              <a:ext uri="{FF2B5EF4-FFF2-40B4-BE49-F238E27FC236}">
                <a16:creationId xmlns:a16="http://schemas.microsoft.com/office/drawing/2014/main" id="{D1D164BF-9602-F8AA-426D-2E72B87BAD11}"/>
              </a:ext>
            </a:extLst>
          </p:cNvPr>
          <p:cNvSpPr/>
          <p:nvPr/>
        </p:nvSpPr>
        <p:spPr>
          <a:xfrm>
            <a:off x="589490" y="1467322"/>
            <a:ext cx="150921" cy="79899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95E8A7C-66CE-6AF7-EF83-74EDD7545F66}"/>
              </a:ext>
            </a:extLst>
          </p:cNvPr>
          <p:cNvGrpSpPr/>
          <p:nvPr/>
        </p:nvGrpSpPr>
        <p:grpSpPr>
          <a:xfrm>
            <a:off x="7382894" y="445917"/>
            <a:ext cx="1358257" cy="385201"/>
            <a:chOff x="7382894" y="445917"/>
            <a:chExt cx="1358257" cy="385201"/>
          </a:xfrm>
        </p:grpSpPr>
        <p:grpSp>
          <p:nvGrpSpPr>
            <p:cNvPr id="11" name="Grupo 19">
              <a:extLst>
                <a:ext uri="{FF2B5EF4-FFF2-40B4-BE49-F238E27FC236}">
                  <a16:creationId xmlns:a16="http://schemas.microsoft.com/office/drawing/2014/main" id="{DAE1477B-F7B4-8A6C-DB27-A7E8C6DB523E}"/>
                </a:ext>
              </a:extLst>
            </p:cNvPr>
            <p:cNvGrpSpPr/>
            <p:nvPr/>
          </p:nvGrpSpPr>
          <p:grpSpPr>
            <a:xfrm>
              <a:off x="7382894" y="445917"/>
              <a:ext cx="1358257" cy="385201"/>
              <a:chOff x="10406955" y="294187"/>
              <a:chExt cx="1370708" cy="372563"/>
            </a:xfrm>
          </p:grpSpPr>
          <p:pic>
            <p:nvPicPr>
              <p:cNvPr id="13" name="Picture 2" descr="Netflix smileu profile icon&quot; by Norbert-Sloth | Redbubble">
                <a:extLst>
                  <a:ext uri="{FF2B5EF4-FFF2-40B4-BE49-F238E27FC236}">
                    <a16:creationId xmlns:a16="http://schemas.microsoft.com/office/drawing/2014/main" id="{DF67E0C3-B101-C1E5-4EB2-D901EA6F3D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" r="42"/>
              <a:stretch>
                <a:fillRect/>
              </a:stretch>
            </p:blipFill>
            <p:spPr bwMode="auto">
              <a:xfrm>
                <a:off x="11246167" y="294187"/>
                <a:ext cx="372563" cy="372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riángulo isósceles 21">
                <a:extLst>
                  <a:ext uri="{FF2B5EF4-FFF2-40B4-BE49-F238E27FC236}">
                    <a16:creationId xmlns:a16="http://schemas.microsoft.com/office/drawing/2014/main" id="{954005D4-EB87-DB6A-0DFD-9FEA793601C3}"/>
                  </a:ext>
                </a:extLst>
              </p:cNvPr>
              <p:cNvSpPr/>
              <p:nvPr/>
            </p:nvSpPr>
            <p:spPr>
              <a:xfrm rot="10800000">
                <a:off x="11653837" y="473075"/>
                <a:ext cx="123826" cy="606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5" name="Search">
                <a:extLst>
                  <a:ext uri="{FF2B5EF4-FFF2-40B4-BE49-F238E27FC236}">
                    <a16:creationId xmlns:a16="http://schemas.microsoft.com/office/drawing/2014/main" id="{E6608F76-31A4-A3B6-F94D-7F0EAF6E0C8B}"/>
                  </a:ext>
                </a:extLst>
              </p:cNvPr>
              <p:cNvSpPr/>
              <p:nvPr/>
            </p:nvSpPr>
            <p:spPr>
              <a:xfrm>
                <a:off x="10406955" y="381583"/>
                <a:ext cx="214297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0" h="21502" extrusionOk="0">
                    <a:moveTo>
                      <a:pt x="7928" y="4"/>
                    </a:moveTo>
                    <a:cubicBezTo>
                      <a:pt x="6343" y="54"/>
                      <a:pt x="4758" y="513"/>
                      <a:pt x="3383" y="1414"/>
                    </a:cubicBezTo>
                    <a:cubicBezTo>
                      <a:pt x="-286" y="3816"/>
                      <a:pt x="-1098" y="8454"/>
                      <a:pt x="1573" y="11753"/>
                    </a:cubicBezTo>
                    <a:cubicBezTo>
                      <a:pt x="3866" y="14587"/>
                      <a:pt x="8102" y="15587"/>
                      <a:pt x="11645" y="14130"/>
                    </a:cubicBezTo>
                    <a:lnTo>
                      <a:pt x="11895" y="14028"/>
                    </a:lnTo>
                    <a:lnTo>
                      <a:pt x="12039" y="14238"/>
                    </a:lnTo>
                    <a:cubicBezTo>
                      <a:pt x="12051" y="14256"/>
                      <a:pt x="12060" y="14269"/>
                      <a:pt x="12071" y="14282"/>
                    </a:cubicBezTo>
                    <a:lnTo>
                      <a:pt x="17686" y="21218"/>
                    </a:lnTo>
                    <a:cubicBezTo>
                      <a:pt x="17806" y="21366"/>
                      <a:pt x="17984" y="21464"/>
                      <a:pt x="18188" y="21493"/>
                    </a:cubicBezTo>
                    <a:cubicBezTo>
                      <a:pt x="18392" y="21522"/>
                      <a:pt x="18597" y="21479"/>
                      <a:pt x="18762" y="21371"/>
                    </a:cubicBezTo>
                    <a:lnTo>
                      <a:pt x="20082" y="20505"/>
                    </a:lnTo>
                    <a:cubicBezTo>
                      <a:pt x="20425" y="20281"/>
                      <a:pt x="20502" y="19847"/>
                      <a:pt x="20252" y="19538"/>
                    </a:cubicBezTo>
                    <a:lnTo>
                      <a:pt x="14637" y="12602"/>
                    </a:lnTo>
                    <a:cubicBezTo>
                      <a:pt x="14613" y="12572"/>
                      <a:pt x="14586" y="12546"/>
                      <a:pt x="14559" y="12521"/>
                    </a:cubicBezTo>
                    <a:lnTo>
                      <a:pt x="14359" y="12340"/>
                    </a:lnTo>
                    <a:lnTo>
                      <a:pt x="14540" y="12143"/>
                    </a:lnTo>
                    <a:cubicBezTo>
                      <a:pt x="16964" y="9533"/>
                      <a:pt x="17103" y="5790"/>
                      <a:pt x="14878" y="3042"/>
                    </a:cubicBezTo>
                    <a:cubicBezTo>
                      <a:pt x="13209" y="980"/>
                      <a:pt x="10569" y="-78"/>
                      <a:pt x="7928" y="4"/>
                    </a:cubicBezTo>
                    <a:close/>
                    <a:moveTo>
                      <a:pt x="7952" y="1548"/>
                    </a:moveTo>
                    <a:cubicBezTo>
                      <a:pt x="8377" y="1533"/>
                      <a:pt x="8807" y="1556"/>
                      <a:pt x="9237" y="1617"/>
                    </a:cubicBezTo>
                    <a:cubicBezTo>
                      <a:pt x="10956" y="1861"/>
                      <a:pt x="12466" y="2690"/>
                      <a:pt x="13488" y="3952"/>
                    </a:cubicBezTo>
                    <a:cubicBezTo>
                      <a:pt x="15601" y="6562"/>
                      <a:pt x="14959" y="10231"/>
                      <a:pt x="12058" y="12131"/>
                    </a:cubicBezTo>
                    <a:cubicBezTo>
                      <a:pt x="10904" y="12887"/>
                      <a:pt x="9563" y="13250"/>
                      <a:pt x="8234" y="13250"/>
                    </a:cubicBezTo>
                    <a:cubicBezTo>
                      <a:pt x="6221" y="13250"/>
                      <a:pt x="4235" y="12415"/>
                      <a:pt x="2963" y="10843"/>
                    </a:cubicBezTo>
                    <a:cubicBezTo>
                      <a:pt x="850" y="8233"/>
                      <a:pt x="1491" y="4565"/>
                      <a:pt x="4393" y="2665"/>
                    </a:cubicBezTo>
                    <a:cubicBezTo>
                      <a:pt x="5446" y="1976"/>
                      <a:pt x="6677" y="1593"/>
                      <a:pt x="7952" y="15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6" name="Bell">
                <a:extLst>
                  <a:ext uri="{FF2B5EF4-FFF2-40B4-BE49-F238E27FC236}">
                    <a16:creationId xmlns:a16="http://schemas.microsoft.com/office/drawing/2014/main" id="{E3E7316D-AA3C-155C-1814-F95943FED93A}"/>
                  </a:ext>
                </a:extLst>
              </p:cNvPr>
              <p:cNvSpPr/>
              <p:nvPr/>
            </p:nvSpPr>
            <p:spPr>
              <a:xfrm>
                <a:off x="10840700" y="377224"/>
                <a:ext cx="248646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03" y="0"/>
                    </a:moveTo>
                    <a:cubicBezTo>
                      <a:pt x="9575" y="0"/>
                      <a:pt x="9470" y="104"/>
                      <a:pt x="9470" y="231"/>
                    </a:cubicBezTo>
                    <a:lnTo>
                      <a:pt x="9470" y="1411"/>
                    </a:lnTo>
                    <a:cubicBezTo>
                      <a:pt x="7726" y="1796"/>
                      <a:pt x="4885" y="3013"/>
                      <a:pt x="4885" y="6864"/>
                    </a:cubicBezTo>
                    <a:cubicBezTo>
                      <a:pt x="4875" y="6874"/>
                      <a:pt x="4657" y="13994"/>
                      <a:pt x="1736" y="16276"/>
                    </a:cubicBezTo>
                    <a:cubicBezTo>
                      <a:pt x="1736" y="16276"/>
                      <a:pt x="683" y="17224"/>
                      <a:pt x="0" y="17750"/>
                    </a:cubicBezTo>
                    <a:lnTo>
                      <a:pt x="0" y="19776"/>
                    </a:lnTo>
                    <a:lnTo>
                      <a:pt x="8958" y="19776"/>
                    </a:lnTo>
                    <a:cubicBezTo>
                      <a:pt x="8958" y="20783"/>
                      <a:pt x="9783" y="21600"/>
                      <a:pt x="10800" y="21600"/>
                    </a:cubicBezTo>
                    <a:cubicBezTo>
                      <a:pt x="11817" y="21600"/>
                      <a:pt x="12642" y="20783"/>
                      <a:pt x="12642" y="19776"/>
                    </a:cubicBezTo>
                    <a:lnTo>
                      <a:pt x="21600" y="19776"/>
                    </a:lnTo>
                    <a:lnTo>
                      <a:pt x="21600" y="17750"/>
                    </a:lnTo>
                    <a:cubicBezTo>
                      <a:pt x="20918" y="17224"/>
                      <a:pt x="19864" y="16276"/>
                      <a:pt x="19864" y="16276"/>
                    </a:cubicBezTo>
                    <a:cubicBezTo>
                      <a:pt x="16943" y="13994"/>
                      <a:pt x="16725" y="6874"/>
                      <a:pt x="16715" y="6864"/>
                    </a:cubicBezTo>
                    <a:cubicBezTo>
                      <a:pt x="16715" y="3013"/>
                      <a:pt x="13874" y="1796"/>
                      <a:pt x="12130" y="1411"/>
                    </a:cubicBezTo>
                    <a:lnTo>
                      <a:pt x="12130" y="231"/>
                    </a:lnTo>
                    <a:cubicBezTo>
                      <a:pt x="12130" y="104"/>
                      <a:pt x="12025" y="0"/>
                      <a:pt x="11897" y="0"/>
                    </a:cubicBezTo>
                    <a:lnTo>
                      <a:pt x="9703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7" name="Elipse 27">
                <a:extLst>
                  <a:ext uri="{FF2B5EF4-FFF2-40B4-BE49-F238E27FC236}">
                    <a16:creationId xmlns:a16="http://schemas.microsoft.com/office/drawing/2014/main" id="{ABBF378B-7E0F-2FF4-4EFF-919E8AC226B5}"/>
                  </a:ext>
                </a:extLst>
              </p:cNvPr>
              <p:cNvSpPr/>
              <p:nvPr/>
            </p:nvSpPr>
            <p:spPr>
              <a:xfrm>
                <a:off x="10972800" y="319088"/>
                <a:ext cx="200025" cy="200025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4</a:t>
                </a: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A28C82E-DD82-E613-956C-30CCA106D84C}"/>
                </a:ext>
              </a:extLst>
            </p:cNvPr>
            <p:cNvSpPr/>
            <p:nvPr/>
          </p:nvSpPr>
          <p:spPr>
            <a:xfrm>
              <a:off x="7935885" y="460768"/>
              <a:ext cx="228600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i="0" dirty="0">
                  <a:solidFill>
                    <a:schemeClr val="bg1"/>
                  </a:solidFill>
                </a:rPr>
                <a:t>1</a:t>
              </a:r>
              <a:endParaRPr lang="en-AU" sz="1100" i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8339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E48EB3-8FE4-C30B-6DE0-5A1E8F28BC04}"/>
              </a:ext>
            </a:extLst>
          </p:cNvPr>
          <p:cNvSpPr txBox="1"/>
          <p:nvPr/>
        </p:nvSpPr>
        <p:spPr>
          <a:xfrm>
            <a:off x="441073" y="1178313"/>
            <a:ext cx="8213726" cy="30766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different types of movies, including comedy, documentary and musical. </a:t>
            </a:r>
          </a:p>
          <a:p>
            <a:endParaRPr lang="en-US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a musical, the characters sing some of the story.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AE5D2-0DA6-0393-F097-BBB4055BA9D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/>
          <a:lstStyle/>
          <a:p>
            <a:r>
              <a:rPr lang="en-US" sz="2400" dirty="0"/>
              <a:t>Music is like the emotional helper of a film. </a:t>
            </a:r>
          </a:p>
          <a:p>
            <a:endParaRPr lang="en-US" sz="2400" dirty="0"/>
          </a:p>
          <a:p>
            <a:r>
              <a:rPr lang="en-US" sz="2400" dirty="0"/>
              <a:t>Music can be used to set the mood or match the plot and characters of a film.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33E0E9-DD51-D725-2CEB-F1B1E327C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408" y="3025349"/>
            <a:ext cx="5035184" cy="33567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BDBBA9-93A3-7F9A-924B-F16EB026F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475" y="3025348"/>
            <a:ext cx="4708922" cy="335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477711" y="1321460"/>
            <a:ext cx="462339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Music is like the ____________ helper o</a:t>
            </a: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f a movie.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Music in a film can match: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the characters and plot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rhythms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setting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all of the above.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 musical is a type of movie where the characters s_____ some of the words. 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37680" y="2000471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i="0" dirty="0">
                <a:solidFill>
                  <a:srgbClr val="181818"/>
                </a:solidFill>
                <a:latin typeface="Calibri" panose="020F0502020204030204"/>
              </a:rPr>
              <a:t>word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14747" y="2000471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behavio</a:t>
            </a:r>
            <a:r>
              <a:rPr lang="en-US" sz="1500" i="0" dirty="0" err="1">
                <a:solidFill>
                  <a:srgbClr val="181818"/>
                </a:solidFill>
                <a:latin typeface="Calibri" panose="020F0502020204030204"/>
              </a:rPr>
              <a:t>ur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588568" y="2000469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i="0" dirty="0">
                <a:solidFill>
                  <a:srgbClr val="181818"/>
                </a:solidFill>
                <a:latin typeface="Calibri" panose="020F0502020204030204"/>
              </a:rPr>
              <a:t>emotional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4402326" y="1268938"/>
            <a:ext cx="215899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emotional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3937090" y="4420970"/>
            <a:ext cx="197201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err="1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 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 dirty="0">
                          <a:solidFill>
                            <a:schemeClr val="tx1"/>
                          </a:solidFill>
                          <a:effectLst/>
                          <a:latin typeface="Calibr"/>
                        </a:rPr>
                        <a:t>I know _____ out of 3 answers.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  <a:latin typeface="Calib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14:cNvPr>
              <p14:cNvContentPartPr/>
              <p14:nvPr/>
            </p14:nvContentPartPr>
            <p14:xfrm rot="10001747" flipH="1">
              <a:off x="5599689" y="1885189"/>
              <a:ext cx="1422309" cy="602163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0001747" flipH="1">
                <a:off x="5580615" y="1866124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14:cNvPr>
              <p14:cNvContentPartPr/>
              <p14:nvPr/>
            </p14:nvContentPartPr>
            <p14:xfrm>
              <a:off x="2493594" y="2710854"/>
              <a:ext cx="332952" cy="402961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79212" y="2696463"/>
                <a:ext cx="360998" cy="431024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BEAEEBCF-7385-34A5-28DF-2859A8A8962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9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16424 0.1935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95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23 0.19352 C -0.10625 0.19352 -0.05902 0.16991 -0.05902 0.14074 C -0.05902 0.11181 -0.10625 0.0882 -0.16423 0.0882 C -0.22205 0.0882 -0.26927 0.11181 -0.26927 0.14074 C -0.26927 0.16991 -0.22205 0.19352 -0.16423 0.19352 Z " pathEditMode="relative" rAng="0" ptsTypes="AAAAA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7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23 0.19352 L -0.35017 0.09005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06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17 0.09005 L -0.21423 0.084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8" y="-27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23 0.08472 L -3.05556E-6 -3.33333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55329 0.25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5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25139 C -0.53194 0.25139 -0.51458 0.27084 -0.51458 0.29561 C -0.51458 0.32037 -0.53194 0.34051 -0.5533 0.34051 C -0.57465 0.34051 -0.59184 0.32037 -0.59184 0.29561 C -0.59184 0.27084 -0.57465 0.25139 -0.5533 0.25139 Z " pathEditMode="relative" rAng="0" ptsTypes="AAAAA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4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29 0.25139 L -3.05556E-6 -3.33333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-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41077 0.5310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076 0.53102 L -0.34149 0.53125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49 0.53125 L -3.05556E-6 -3.33333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83" y="-2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39809 0.7597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13" y="3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809 0.75973 L -0.34635 0.75533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7" y="-23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39 0.75973 L -2.77778E-7 4.07407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6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BA8EF482-70F4-52C0-138F-E43F5AA8EFCA}"/>
              </a:ext>
            </a:extLst>
          </p:cNvPr>
          <p:cNvSpPr/>
          <p:nvPr/>
        </p:nvSpPr>
        <p:spPr>
          <a:xfrm>
            <a:off x="3018718" y="2612874"/>
            <a:ext cx="5465618" cy="3835691"/>
          </a:xfrm>
          <a:custGeom>
            <a:avLst/>
            <a:gdLst/>
            <a:ahLst/>
            <a:cxnLst/>
            <a:rect l="l" t="t" r="r" b="b"/>
            <a:pathLst>
              <a:path w="10943868" h="7263992">
                <a:moveTo>
                  <a:pt x="0" y="0"/>
                </a:moveTo>
                <a:lnTo>
                  <a:pt x="10943868" y="0"/>
                </a:lnTo>
                <a:lnTo>
                  <a:pt x="10943868" y="7263992"/>
                </a:lnTo>
                <a:lnTo>
                  <a:pt x="0" y="7263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CuadroTexto 18">
            <a:extLst>
              <a:ext uri="{FF2B5EF4-FFF2-40B4-BE49-F238E27FC236}">
                <a16:creationId xmlns:a16="http://schemas.microsoft.com/office/drawing/2014/main" id="{F22D2135-B2B0-6692-D849-E65E2D7653AF}"/>
              </a:ext>
            </a:extLst>
          </p:cNvPr>
          <p:cNvSpPr txBox="1"/>
          <p:nvPr/>
        </p:nvSpPr>
        <p:spPr>
          <a:xfrm>
            <a:off x="5051104" y="3269125"/>
            <a:ext cx="1454955" cy="519719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81223"/>
              </a:avLst>
            </a:prstTxWarp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sz="1200" i="0" dirty="0" err="1">
                <a:solidFill>
                  <a:srgbClr val="FF0000"/>
                </a:solidFill>
                <a:latin typeface="Bebas Neue" panose="020B0606020202050201" pitchFamily="34" charset="0"/>
              </a:rPr>
              <a:t>Noteflix</a:t>
            </a:r>
            <a:endParaRPr lang="en-US" sz="1200" i="0" dirty="0">
              <a:solidFill>
                <a:srgbClr val="FF0000"/>
              </a:solidFill>
              <a:latin typeface="Bebas Neue" panose="020B0606020202050201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EE9AA-37D6-65A1-B6EA-8629A6BBA56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3231" y="1141334"/>
            <a:ext cx="8237538" cy="999700"/>
          </a:xfrm>
          <a:prstGeom prst="rect">
            <a:avLst/>
          </a:prstGeom>
        </p:spPr>
        <p:txBody>
          <a:bodyPr/>
          <a:lstStyle/>
          <a:p>
            <a:r>
              <a:rPr lang="en-US" sz="2400" dirty="0">
                <a:ea typeface="Calibri"/>
              </a:rPr>
              <a:t>You will be successful when you can:</a:t>
            </a:r>
            <a:endParaRPr lang="en-AU" sz="2400" dirty="0">
              <a:solidFill>
                <a:srgbClr val="000000"/>
              </a:solidFill>
              <a:ea typeface="Calibri"/>
            </a:endParaRPr>
          </a:p>
          <a:p>
            <a:pPr marL="285750" indent="-285750">
              <a:buClr>
                <a:schemeClr val="tx1"/>
              </a:buClr>
              <a:buFont typeface="Arial"/>
              <a:buChar char="•"/>
            </a:pPr>
            <a:r>
              <a:rPr lang="en-AU" sz="2400" b="1" dirty="0">
                <a:solidFill>
                  <a:schemeClr val="accent1"/>
                </a:solidFill>
                <a:ea typeface="Calibri"/>
              </a:rPr>
              <a:t>               </a:t>
            </a:r>
            <a:r>
              <a:rPr lang="en-AU" sz="2400" dirty="0">
                <a:solidFill>
                  <a:schemeClr val="tx1"/>
                </a:solidFill>
                <a:ea typeface="Calibri"/>
              </a:rPr>
              <a:t>different genres of film by its music</a:t>
            </a:r>
          </a:p>
          <a:p>
            <a:pPr marL="285750" indent="-285750">
              <a:buClr>
                <a:schemeClr val="tx1"/>
              </a:buClr>
              <a:buFont typeface="Arial"/>
              <a:buChar char="•"/>
            </a:pPr>
            <a:r>
              <a:rPr lang="en-AU" sz="2400" dirty="0">
                <a:solidFill>
                  <a:schemeClr val="tx1"/>
                </a:solidFill>
                <a:ea typeface="Calibri"/>
              </a:rPr>
              <a:t>              how music is used in movies.</a:t>
            </a:r>
          </a:p>
          <a:p>
            <a:endParaRPr lang="en-A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C7840F-1800-2610-CA53-148EAECFDA4F}"/>
              </a:ext>
            </a:extLst>
          </p:cNvPr>
          <p:cNvSpPr txBox="1"/>
          <p:nvPr/>
        </p:nvSpPr>
        <p:spPr>
          <a:xfrm>
            <a:off x="2592593" y="59167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B4A214-02F4-64BD-8F18-AC86A4A21402}"/>
              </a:ext>
            </a:extLst>
          </p:cNvPr>
          <p:cNvSpPr txBox="1"/>
          <p:nvPr/>
        </p:nvSpPr>
        <p:spPr>
          <a:xfrm>
            <a:off x="698269" y="1575767"/>
            <a:ext cx="1413163" cy="5985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b="1" i="0" dirty="0">
                <a:solidFill>
                  <a:schemeClr val="accent1"/>
                </a:solidFill>
                <a:latin typeface="Calibri"/>
                <a:cs typeface="Calibri"/>
              </a:rPr>
              <a:t>identify</a:t>
            </a:r>
            <a:endParaRPr lang="en-AU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DD926B-43DF-FDBF-86E1-EB748493CD7C}"/>
              </a:ext>
            </a:extLst>
          </p:cNvPr>
          <p:cNvSpPr txBox="1"/>
          <p:nvPr/>
        </p:nvSpPr>
        <p:spPr>
          <a:xfrm>
            <a:off x="698269" y="2014357"/>
            <a:ext cx="2075411" cy="5985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b="1" i="0" dirty="0">
                <a:solidFill>
                  <a:schemeClr val="accent1"/>
                </a:solidFill>
                <a:latin typeface="Calibri"/>
                <a:cs typeface="Calibri"/>
              </a:rPr>
              <a:t>explain</a:t>
            </a:r>
            <a:endParaRPr lang="en-AU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5FB20E-0D44-7ED8-B171-9567BAA79656}"/>
              </a:ext>
            </a:extLst>
          </p:cNvPr>
          <p:cNvSpPr txBox="1"/>
          <p:nvPr/>
        </p:nvSpPr>
        <p:spPr>
          <a:xfrm>
            <a:off x="1177472" y="1656389"/>
            <a:ext cx="5258957" cy="120032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AU" b="1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Identify:</a:t>
            </a:r>
            <a:r>
              <a:rPr lang="en-AU" sz="2400" b="1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 </a:t>
            </a:r>
            <a:r>
              <a:rPr lang="en-AU" sz="2400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To </a:t>
            </a:r>
            <a:r>
              <a:rPr lang="en-AU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pick out or recognise something by noticing its important features.</a:t>
            </a:r>
            <a:endParaRPr lang="en-AU" sz="2400" i="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76DE69-8D1C-B930-9FA2-7B87B02F112D}"/>
              </a:ext>
            </a:extLst>
          </p:cNvPr>
          <p:cNvSpPr txBox="1"/>
          <p:nvPr/>
        </p:nvSpPr>
        <p:spPr>
          <a:xfrm>
            <a:off x="1240102" y="2115982"/>
            <a:ext cx="5258957" cy="120032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AU" b="1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Explain:</a:t>
            </a:r>
            <a:r>
              <a:rPr lang="en-AU" sz="2400" b="1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 </a:t>
            </a:r>
            <a:r>
              <a:rPr lang="en-AU" sz="2400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To </a:t>
            </a:r>
            <a:r>
              <a:rPr lang="en-AU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tell how or why something happens so others can understand it clearly.</a:t>
            </a:r>
            <a:endParaRPr lang="en-AU" sz="24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  <p:bldP spid="6" grpId="1" animBg="1"/>
      <p:bldP spid="7" grpId="0" animBg="1"/>
      <p:bldP spid="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GB" dirty="0"/>
              <a:t>In the next lesson, we will explore how musical elements are used in film.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1F5D7-0018-B5B6-006B-366B0CA06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917" y="1918297"/>
            <a:ext cx="5826354" cy="441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5F5057-EEA3-5A59-8602-3EA329F28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70"/>
          <a:stretch>
            <a:fillRect/>
          </a:stretch>
        </p:blipFill>
        <p:spPr>
          <a:xfrm>
            <a:off x="956732" y="1265764"/>
            <a:ext cx="7254961" cy="5000848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A9683102-FFA0-8F34-34F3-BF3860B9FA6C}"/>
              </a:ext>
            </a:extLst>
          </p:cNvPr>
          <p:cNvSpPr/>
          <p:nvPr/>
        </p:nvSpPr>
        <p:spPr>
          <a:xfrm>
            <a:off x="956732" y="1265764"/>
            <a:ext cx="7230536" cy="5000848"/>
          </a:xfrm>
          <a:custGeom>
            <a:avLst/>
            <a:gdLst/>
            <a:ahLst/>
            <a:cxnLst/>
            <a:rect l="l" t="t" r="r" b="b"/>
            <a:pathLst>
              <a:path w="7881350" h="5231246">
                <a:moveTo>
                  <a:pt x="0" y="0"/>
                </a:moveTo>
                <a:lnTo>
                  <a:pt x="7881350" y="0"/>
                </a:lnTo>
                <a:lnTo>
                  <a:pt x="7881350" y="5231245"/>
                </a:lnTo>
                <a:lnTo>
                  <a:pt x="0" y="52312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62" r="-2970"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264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A3F96-CDA5-C6AC-7121-B05A2C5872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AU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8FDF6-6C57-FA8D-81CE-C44A87903FE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/>
          <a:lstStyle/>
          <a:p>
            <a:endParaRPr lang="en-AU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EC5783-F69D-CE19-3C47-9812F767A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r="555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449391-3DA0-893F-9838-F5B26CD831E7}"/>
              </a:ext>
            </a:extLst>
          </p:cNvPr>
          <p:cNvSpPr/>
          <p:nvPr/>
        </p:nvSpPr>
        <p:spPr>
          <a:xfrm>
            <a:off x="2240280" y="630800"/>
            <a:ext cx="4663440" cy="2166262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7" name="CuadroTexto 18">
            <a:extLst>
              <a:ext uri="{FF2B5EF4-FFF2-40B4-BE49-F238E27FC236}">
                <a16:creationId xmlns:a16="http://schemas.microsoft.com/office/drawing/2014/main" id="{4195027D-61E9-00F6-A338-064C5ED3C854}"/>
              </a:ext>
            </a:extLst>
          </p:cNvPr>
          <p:cNvSpPr txBox="1"/>
          <p:nvPr/>
        </p:nvSpPr>
        <p:spPr>
          <a:xfrm>
            <a:off x="3832616" y="1416908"/>
            <a:ext cx="1454955" cy="519719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81223"/>
              </a:avLst>
            </a:prstTxWarp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sz="1200" i="0" dirty="0" err="1">
                <a:solidFill>
                  <a:srgbClr val="FF0000"/>
                </a:solidFill>
                <a:latin typeface="Bebas Neue" panose="020B0606020202050201" pitchFamily="34" charset="0"/>
              </a:rPr>
              <a:t>Noteflix</a:t>
            </a:r>
            <a:endParaRPr lang="en-US" sz="1200" i="0" dirty="0">
              <a:solidFill>
                <a:srgbClr val="FF0000"/>
              </a:solidFill>
              <a:latin typeface="Bebas Neue" panose="020B0606020202050201" pitchFamily="34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2C422F82-821D-A5FE-660A-321D7997F274}"/>
              </a:ext>
            </a:extLst>
          </p:cNvPr>
          <p:cNvSpPr/>
          <p:nvPr/>
        </p:nvSpPr>
        <p:spPr>
          <a:xfrm rot="20890640">
            <a:off x="9284630" y="1034825"/>
            <a:ext cx="4235323" cy="6356958"/>
          </a:xfrm>
          <a:custGeom>
            <a:avLst/>
            <a:gdLst/>
            <a:ahLst/>
            <a:cxnLst/>
            <a:rect l="l" t="t" r="r" b="b"/>
            <a:pathLst>
              <a:path w="4235323" h="6356958">
                <a:moveTo>
                  <a:pt x="0" y="0"/>
                </a:moveTo>
                <a:lnTo>
                  <a:pt x="4235324" y="0"/>
                </a:lnTo>
                <a:lnTo>
                  <a:pt x="423532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63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5185E-6 L -0.49705 0.007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61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46B94-8928-2F0D-1D86-AC508FECF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63221E-5E3D-1194-5D9B-5707F5F6F84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5" name="Home     TV Shows     Movies     Recently Added     My List">
            <a:extLst>
              <a:ext uri="{FF2B5EF4-FFF2-40B4-BE49-F238E27FC236}">
                <a16:creationId xmlns:a16="http://schemas.microsoft.com/office/drawing/2014/main" id="{47A758F6-94F1-D5E8-978B-04498FC85017}"/>
              </a:ext>
            </a:extLst>
          </p:cNvPr>
          <p:cNvSpPr txBox="1"/>
          <p:nvPr/>
        </p:nvSpPr>
        <p:spPr>
          <a:xfrm>
            <a:off x="2149912" y="438244"/>
            <a:ext cx="1122194" cy="38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8" tIns="53578" rIns="53578" bIns="53578" anchor="ctr">
            <a:spAutoFit/>
          </a:bodyPr>
          <a:lstStyle>
            <a:lvl1pPr algn="l">
              <a:defRPr b="0"/>
            </a:lvl1pPr>
          </a:lstStyle>
          <a:p>
            <a:r>
              <a:rPr lang="es-CO" sz="1800" i="0" dirty="0" err="1">
                <a:latin typeface="Helvetica Neue"/>
              </a:rPr>
              <a:t>Mood</a:t>
            </a:r>
            <a:endParaRPr sz="1800" i="0" dirty="0">
              <a:latin typeface="Helvetica Neue"/>
            </a:endParaRPr>
          </a:p>
        </p:txBody>
      </p:sp>
      <p:sp>
        <p:nvSpPr>
          <p:cNvPr id="26" name="Home     TV Shows     Movies     Recently Added     My List">
            <a:extLst>
              <a:ext uri="{FF2B5EF4-FFF2-40B4-BE49-F238E27FC236}">
                <a16:creationId xmlns:a16="http://schemas.microsoft.com/office/drawing/2014/main" id="{25251251-CD8B-EADC-C779-802C36CE06D9}"/>
              </a:ext>
            </a:extLst>
          </p:cNvPr>
          <p:cNvSpPr txBox="1"/>
          <p:nvPr/>
        </p:nvSpPr>
        <p:spPr>
          <a:xfrm>
            <a:off x="3211911" y="438244"/>
            <a:ext cx="1122194" cy="38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8" tIns="53578" rIns="53578" bIns="53578" anchor="ctr">
            <a:spAutoFit/>
          </a:bodyPr>
          <a:lstStyle>
            <a:lvl1pPr algn="l">
              <a:defRPr b="0"/>
            </a:lvl1pPr>
          </a:lstStyle>
          <a:p>
            <a:r>
              <a:rPr lang="es-CO" sz="1800" i="0" dirty="0" err="1">
                <a:latin typeface="Helvetica Neue"/>
              </a:rPr>
              <a:t>Plot</a:t>
            </a:r>
            <a:endParaRPr sz="1800" i="0" dirty="0">
              <a:latin typeface="Helvetica Neue"/>
            </a:endParaRPr>
          </a:p>
        </p:txBody>
      </p:sp>
      <p:sp>
        <p:nvSpPr>
          <p:cNvPr id="27" name="Home     TV Shows     Movies     Recently Added     My List">
            <a:extLst>
              <a:ext uri="{FF2B5EF4-FFF2-40B4-BE49-F238E27FC236}">
                <a16:creationId xmlns:a16="http://schemas.microsoft.com/office/drawing/2014/main" id="{CEADD40A-F590-C36E-81DB-1EDBB7B28EC5}"/>
              </a:ext>
            </a:extLst>
          </p:cNvPr>
          <p:cNvSpPr txBox="1"/>
          <p:nvPr/>
        </p:nvSpPr>
        <p:spPr>
          <a:xfrm>
            <a:off x="4045950" y="438244"/>
            <a:ext cx="1454955" cy="38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8" tIns="53578" rIns="53578" bIns="53578" anchor="ctr">
            <a:spAutoFit/>
          </a:bodyPr>
          <a:lstStyle>
            <a:lvl1pPr algn="l">
              <a:defRPr b="0"/>
            </a:lvl1pPr>
          </a:lstStyle>
          <a:p>
            <a:r>
              <a:rPr lang="es-CO" sz="1800" i="0" dirty="0" err="1">
                <a:latin typeface="Helvetica Neue"/>
              </a:rPr>
              <a:t>Characters</a:t>
            </a:r>
            <a:endParaRPr sz="1800" i="0" dirty="0">
              <a:latin typeface="Helvetica Neue"/>
            </a:endParaRP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F9176370-876B-4E42-7266-4D97A4C23A28}"/>
              </a:ext>
            </a:extLst>
          </p:cNvPr>
          <p:cNvSpPr txBox="1"/>
          <p:nvPr/>
        </p:nvSpPr>
        <p:spPr>
          <a:xfrm>
            <a:off x="1613903" y="1192391"/>
            <a:ext cx="5768984" cy="8498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2700" b="1" i="0" dirty="0">
                <a:solidFill>
                  <a:srgbClr val="CC0000"/>
                </a:solidFill>
                <a:latin typeface="Helvetica" pitchFamily="34" charset="0"/>
                <a:cs typeface="Helvetica" pitchFamily="34" charset="0"/>
              </a:rPr>
              <a:t>Purposes of Music in Film</a:t>
            </a:r>
            <a:endParaRPr lang="en-US" sz="2700" i="0" dirty="0">
              <a:solidFill>
                <a:srgbClr val="CC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0" name="TextBox 47">
            <a:extLst>
              <a:ext uri="{FF2B5EF4-FFF2-40B4-BE49-F238E27FC236}">
                <a16:creationId xmlns:a16="http://schemas.microsoft.com/office/drawing/2014/main" id="{B05C157D-0E3F-15E4-CB8F-BCB0BF15BAF2}"/>
              </a:ext>
            </a:extLst>
          </p:cNvPr>
          <p:cNvSpPr txBox="1"/>
          <p:nvPr/>
        </p:nvSpPr>
        <p:spPr>
          <a:xfrm>
            <a:off x="646060" y="4677457"/>
            <a:ext cx="22751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i="0" dirty="0">
                <a:latin typeface="Open Sans" panose="020B0606030504020204" pitchFamily="34" charset="0"/>
              </a:rPr>
              <a:t>Music sets the mood and helps us feel certain emotions.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7">
            <a:extLst>
              <a:ext uri="{FF2B5EF4-FFF2-40B4-BE49-F238E27FC236}">
                <a16:creationId xmlns:a16="http://schemas.microsoft.com/office/drawing/2014/main" id="{EFA9BA38-2E8B-44AD-6AF6-FA821A6E2C4E}"/>
              </a:ext>
            </a:extLst>
          </p:cNvPr>
          <p:cNvSpPr txBox="1"/>
          <p:nvPr/>
        </p:nvSpPr>
        <p:spPr>
          <a:xfrm>
            <a:off x="3434401" y="4707921"/>
            <a:ext cx="2275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i="0" dirty="0">
                <a:latin typeface="Open Sans" panose="020B0606030504020204" pitchFamily="34" charset="0"/>
              </a:rPr>
              <a:t>Music matches the plot of the film.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7">
            <a:extLst>
              <a:ext uri="{FF2B5EF4-FFF2-40B4-BE49-F238E27FC236}">
                <a16:creationId xmlns:a16="http://schemas.microsoft.com/office/drawing/2014/main" id="{410BC427-DB2A-C54B-6CDE-0D6246BBC107}"/>
              </a:ext>
            </a:extLst>
          </p:cNvPr>
          <p:cNvSpPr txBox="1"/>
          <p:nvPr/>
        </p:nvSpPr>
        <p:spPr>
          <a:xfrm>
            <a:off x="6304092" y="4746707"/>
            <a:ext cx="2275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i="0" dirty="0">
                <a:latin typeface="Open Sans" panose="020B0606030504020204" pitchFamily="34" charset="0"/>
              </a:rPr>
              <a:t>Music matches the characters.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65880DC-9D9B-DC33-AB07-37CE2F24DAE8}"/>
              </a:ext>
            </a:extLst>
          </p:cNvPr>
          <p:cNvSpPr txBox="1"/>
          <p:nvPr/>
        </p:nvSpPr>
        <p:spPr>
          <a:xfrm>
            <a:off x="402857" y="458336"/>
            <a:ext cx="1454955" cy="519719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81223"/>
              </a:avLst>
            </a:prstTxWarp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sz="1200" i="0" dirty="0" err="1">
                <a:solidFill>
                  <a:srgbClr val="FF0000"/>
                </a:solidFill>
                <a:latin typeface="Bebas Neue" panose="020B0606020202050201" pitchFamily="34" charset="0"/>
              </a:rPr>
              <a:t>Noteflix</a:t>
            </a:r>
            <a:endParaRPr lang="en-US" sz="1200" i="0" dirty="0">
              <a:solidFill>
                <a:srgbClr val="FF0000"/>
              </a:solidFill>
              <a:latin typeface="Bebas Neue" panose="020B0606020202050201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A58C22A-8218-5E11-AD80-0273F22E84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2269" b="4871"/>
          <a:stretch>
            <a:fillRect/>
          </a:stretch>
        </p:blipFill>
        <p:spPr>
          <a:xfrm>
            <a:off x="471488" y="2251075"/>
            <a:ext cx="2568575" cy="2217738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8BA45F1-D2AE-822F-D02F-342B75D1D5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" b="5249"/>
          <a:stretch/>
        </p:blipFill>
        <p:spPr>
          <a:xfrm>
            <a:off x="3338513" y="2251075"/>
            <a:ext cx="2568575" cy="2217738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7D21CAF-DBEB-59D7-BAC7-6298655FF0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" b="7961"/>
          <a:stretch>
            <a:fillRect/>
          </a:stretch>
        </p:blipFill>
        <p:spPr>
          <a:xfrm>
            <a:off x="6172200" y="2238375"/>
            <a:ext cx="2568575" cy="221615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F6FEB0-7759-57CA-31D8-716F9E388570}"/>
              </a:ext>
            </a:extLst>
          </p:cNvPr>
          <p:cNvSpPr/>
          <p:nvPr/>
        </p:nvSpPr>
        <p:spPr>
          <a:xfrm>
            <a:off x="458788" y="2225675"/>
            <a:ext cx="2601913" cy="2439082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7CD5E7-0688-DC07-23A7-6A4DA17692E3}"/>
              </a:ext>
            </a:extLst>
          </p:cNvPr>
          <p:cNvGrpSpPr/>
          <p:nvPr/>
        </p:nvGrpSpPr>
        <p:grpSpPr>
          <a:xfrm>
            <a:off x="7382894" y="445917"/>
            <a:ext cx="1358257" cy="385201"/>
            <a:chOff x="7382894" y="445917"/>
            <a:chExt cx="1358257" cy="385201"/>
          </a:xfrm>
        </p:grpSpPr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5F9C408C-A695-32C1-A643-76CF7AED5295}"/>
                </a:ext>
              </a:extLst>
            </p:cNvPr>
            <p:cNvGrpSpPr/>
            <p:nvPr/>
          </p:nvGrpSpPr>
          <p:grpSpPr>
            <a:xfrm>
              <a:off x="7382894" y="445917"/>
              <a:ext cx="1358257" cy="385201"/>
              <a:chOff x="10406955" y="294187"/>
              <a:chExt cx="1370708" cy="372563"/>
            </a:xfrm>
          </p:grpSpPr>
          <p:pic>
            <p:nvPicPr>
              <p:cNvPr id="21" name="Picture 2" descr="Netflix smileu profile icon&quot; by Norbert-Sloth | Redbubble">
                <a:extLst>
                  <a:ext uri="{FF2B5EF4-FFF2-40B4-BE49-F238E27FC236}">
                    <a16:creationId xmlns:a16="http://schemas.microsoft.com/office/drawing/2014/main" id="{1F2B02B4-4E1C-1E9E-F81D-C4F1A8D9A8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" r="42"/>
              <a:stretch>
                <a:fillRect/>
              </a:stretch>
            </p:blipFill>
            <p:spPr bwMode="auto">
              <a:xfrm>
                <a:off x="11246167" y="294187"/>
                <a:ext cx="372563" cy="372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riángulo isósceles 21">
                <a:extLst>
                  <a:ext uri="{FF2B5EF4-FFF2-40B4-BE49-F238E27FC236}">
                    <a16:creationId xmlns:a16="http://schemas.microsoft.com/office/drawing/2014/main" id="{EB555DEF-8EBD-7170-9FC1-14ACC9167989}"/>
                  </a:ext>
                </a:extLst>
              </p:cNvPr>
              <p:cNvSpPr/>
              <p:nvPr/>
            </p:nvSpPr>
            <p:spPr>
              <a:xfrm rot="10800000">
                <a:off x="11653837" y="473075"/>
                <a:ext cx="123826" cy="606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23" name="Search">
                <a:extLst>
                  <a:ext uri="{FF2B5EF4-FFF2-40B4-BE49-F238E27FC236}">
                    <a16:creationId xmlns:a16="http://schemas.microsoft.com/office/drawing/2014/main" id="{15710E6A-D7F4-0465-051E-C475B6338CCE}"/>
                  </a:ext>
                </a:extLst>
              </p:cNvPr>
              <p:cNvSpPr/>
              <p:nvPr/>
            </p:nvSpPr>
            <p:spPr>
              <a:xfrm>
                <a:off x="10406955" y="381583"/>
                <a:ext cx="214297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0" h="21502" extrusionOk="0">
                    <a:moveTo>
                      <a:pt x="7928" y="4"/>
                    </a:moveTo>
                    <a:cubicBezTo>
                      <a:pt x="6343" y="54"/>
                      <a:pt x="4758" y="513"/>
                      <a:pt x="3383" y="1414"/>
                    </a:cubicBezTo>
                    <a:cubicBezTo>
                      <a:pt x="-286" y="3816"/>
                      <a:pt x="-1098" y="8454"/>
                      <a:pt x="1573" y="11753"/>
                    </a:cubicBezTo>
                    <a:cubicBezTo>
                      <a:pt x="3866" y="14587"/>
                      <a:pt x="8102" y="15587"/>
                      <a:pt x="11645" y="14130"/>
                    </a:cubicBezTo>
                    <a:lnTo>
                      <a:pt x="11895" y="14028"/>
                    </a:lnTo>
                    <a:lnTo>
                      <a:pt x="12039" y="14238"/>
                    </a:lnTo>
                    <a:cubicBezTo>
                      <a:pt x="12051" y="14256"/>
                      <a:pt x="12060" y="14269"/>
                      <a:pt x="12071" y="14282"/>
                    </a:cubicBezTo>
                    <a:lnTo>
                      <a:pt x="17686" y="21218"/>
                    </a:lnTo>
                    <a:cubicBezTo>
                      <a:pt x="17806" y="21366"/>
                      <a:pt x="17984" y="21464"/>
                      <a:pt x="18188" y="21493"/>
                    </a:cubicBezTo>
                    <a:cubicBezTo>
                      <a:pt x="18392" y="21522"/>
                      <a:pt x="18597" y="21479"/>
                      <a:pt x="18762" y="21371"/>
                    </a:cubicBezTo>
                    <a:lnTo>
                      <a:pt x="20082" y="20505"/>
                    </a:lnTo>
                    <a:cubicBezTo>
                      <a:pt x="20425" y="20281"/>
                      <a:pt x="20502" y="19847"/>
                      <a:pt x="20252" y="19538"/>
                    </a:cubicBezTo>
                    <a:lnTo>
                      <a:pt x="14637" y="12602"/>
                    </a:lnTo>
                    <a:cubicBezTo>
                      <a:pt x="14613" y="12572"/>
                      <a:pt x="14586" y="12546"/>
                      <a:pt x="14559" y="12521"/>
                    </a:cubicBezTo>
                    <a:lnTo>
                      <a:pt x="14359" y="12340"/>
                    </a:lnTo>
                    <a:lnTo>
                      <a:pt x="14540" y="12143"/>
                    </a:lnTo>
                    <a:cubicBezTo>
                      <a:pt x="16964" y="9533"/>
                      <a:pt x="17103" y="5790"/>
                      <a:pt x="14878" y="3042"/>
                    </a:cubicBezTo>
                    <a:cubicBezTo>
                      <a:pt x="13209" y="980"/>
                      <a:pt x="10569" y="-78"/>
                      <a:pt x="7928" y="4"/>
                    </a:cubicBezTo>
                    <a:close/>
                    <a:moveTo>
                      <a:pt x="7952" y="1548"/>
                    </a:moveTo>
                    <a:cubicBezTo>
                      <a:pt x="8377" y="1533"/>
                      <a:pt x="8807" y="1556"/>
                      <a:pt x="9237" y="1617"/>
                    </a:cubicBezTo>
                    <a:cubicBezTo>
                      <a:pt x="10956" y="1861"/>
                      <a:pt x="12466" y="2690"/>
                      <a:pt x="13488" y="3952"/>
                    </a:cubicBezTo>
                    <a:cubicBezTo>
                      <a:pt x="15601" y="6562"/>
                      <a:pt x="14959" y="10231"/>
                      <a:pt x="12058" y="12131"/>
                    </a:cubicBezTo>
                    <a:cubicBezTo>
                      <a:pt x="10904" y="12887"/>
                      <a:pt x="9563" y="13250"/>
                      <a:pt x="8234" y="13250"/>
                    </a:cubicBezTo>
                    <a:cubicBezTo>
                      <a:pt x="6221" y="13250"/>
                      <a:pt x="4235" y="12415"/>
                      <a:pt x="2963" y="10843"/>
                    </a:cubicBezTo>
                    <a:cubicBezTo>
                      <a:pt x="850" y="8233"/>
                      <a:pt x="1491" y="4565"/>
                      <a:pt x="4393" y="2665"/>
                    </a:cubicBezTo>
                    <a:cubicBezTo>
                      <a:pt x="5446" y="1976"/>
                      <a:pt x="6677" y="1593"/>
                      <a:pt x="7952" y="15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24" name="Bell">
                <a:extLst>
                  <a:ext uri="{FF2B5EF4-FFF2-40B4-BE49-F238E27FC236}">
                    <a16:creationId xmlns:a16="http://schemas.microsoft.com/office/drawing/2014/main" id="{FA816E70-39D5-C00A-F4B5-9027BEC3AEE7}"/>
                  </a:ext>
                </a:extLst>
              </p:cNvPr>
              <p:cNvSpPr/>
              <p:nvPr/>
            </p:nvSpPr>
            <p:spPr>
              <a:xfrm>
                <a:off x="10840700" y="377224"/>
                <a:ext cx="248646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03" y="0"/>
                    </a:moveTo>
                    <a:cubicBezTo>
                      <a:pt x="9575" y="0"/>
                      <a:pt x="9470" y="104"/>
                      <a:pt x="9470" y="231"/>
                    </a:cubicBezTo>
                    <a:lnTo>
                      <a:pt x="9470" y="1411"/>
                    </a:lnTo>
                    <a:cubicBezTo>
                      <a:pt x="7726" y="1796"/>
                      <a:pt x="4885" y="3013"/>
                      <a:pt x="4885" y="6864"/>
                    </a:cubicBezTo>
                    <a:cubicBezTo>
                      <a:pt x="4875" y="6874"/>
                      <a:pt x="4657" y="13994"/>
                      <a:pt x="1736" y="16276"/>
                    </a:cubicBezTo>
                    <a:cubicBezTo>
                      <a:pt x="1736" y="16276"/>
                      <a:pt x="683" y="17224"/>
                      <a:pt x="0" y="17750"/>
                    </a:cubicBezTo>
                    <a:lnTo>
                      <a:pt x="0" y="19776"/>
                    </a:lnTo>
                    <a:lnTo>
                      <a:pt x="8958" y="19776"/>
                    </a:lnTo>
                    <a:cubicBezTo>
                      <a:pt x="8958" y="20783"/>
                      <a:pt x="9783" y="21600"/>
                      <a:pt x="10800" y="21600"/>
                    </a:cubicBezTo>
                    <a:cubicBezTo>
                      <a:pt x="11817" y="21600"/>
                      <a:pt x="12642" y="20783"/>
                      <a:pt x="12642" y="19776"/>
                    </a:cubicBezTo>
                    <a:lnTo>
                      <a:pt x="21600" y="19776"/>
                    </a:lnTo>
                    <a:lnTo>
                      <a:pt x="21600" y="17750"/>
                    </a:lnTo>
                    <a:cubicBezTo>
                      <a:pt x="20918" y="17224"/>
                      <a:pt x="19864" y="16276"/>
                      <a:pt x="19864" y="16276"/>
                    </a:cubicBezTo>
                    <a:cubicBezTo>
                      <a:pt x="16943" y="13994"/>
                      <a:pt x="16725" y="6874"/>
                      <a:pt x="16715" y="6864"/>
                    </a:cubicBezTo>
                    <a:cubicBezTo>
                      <a:pt x="16715" y="3013"/>
                      <a:pt x="13874" y="1796"/>
                      <a:pt x="12130" y="1411"/>
                    </a:cubicBezTo>
                    <a:lnTo>
                      <a:pt x="12130" y="231"/>
                    </a:lnTo>
                    <a:cubicBezTo>
                      <a:pt x="12130" y="104"/>
                      <a:pt x="12025" y="0"/>
                      <a:pt x="11897" y="0"/>
                    </a:cubicBezTo>
                    <a:lnTo>
                      <a:pt x="9703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id="{CF55958C-A7CC-833A-87DF-AA01A220697E}"/>
                  </a:ext>
                </a:extLst>
              </p:cNvPr>
              <p:cNvSpPr/>
              <p:nvPr/>
            </p:nvSpPr>
            <p:spPr>
              <a:xfrm>
                <a:off x="10972800" y="319088"/>
                <a:ext cx="200025" cy="200025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4</a:t>
                </a: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D816628-FA7A-30FE-E08B-A6A51361EE04}"/>
                </a:ext>
              </a:extLst>
            </p:cNvPr>
            <p:cNvSpPr/>
            <p:nvPr/>
          </p:nvSpPr>
          <p:spPr>
            <a:xfrm>
              <a:off x="7935885" y="460768"/>
              <a:ext cx="228600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i="0" dirty="0">
                  <a:solidFill>
                    <a:schemeClr val="bg1"/>
                  </a:solidFill>
                </a:rPr>
                <a:t>1</a:t>
              </a:r>
              <a:endParaRPr lang="en-AU" sz="1100" i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535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18539-AE6B-E842-A162-A7325046B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3C097E-FAEA-F58E-33AC-B37838260A5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3" name="Rectángulo 4">
            <a:extLst>
              <a:ext uri="{FF2B5EF4-FFF2-40B4-BE49-F238E27FC236}">
                <a16:creationId xmlns:a16="http://schemas.microsoft.com/office/drawing/2014/main" id="{7B805F3A-B963-AAE2-31AD-F84D90C3FBDC}"/>
              </a:ext>
            </a:extLst>
          </p:cNvPr>
          <p:cNvSpPr/>
          <p:nvPr/>
        </p:nvSpPr>
        <p:spPr>
          <a:xfrm>
            <a:off x="511222" y="401456"/>
            <a:ext cx="150921" cy="79899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0209B2E0-9E1C-EA78-9EB2-2D3B2B7B6FC2}"/>
              </a:ext>
            </a:extLst>
          </p:cNvPr>
          <p:cNvSpPr txBox="1"/>
          <p:nvPr/>
        </p:nvSpPr>
        <p:spPr>
          <a:xfrm>
            <a:off x="726011" y="264540"/>
            <a:ext cx="7691978" cy="11331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Music Creates Mood</a:t>
            </a:r>
          </a:p>
          <a:p>
            <a:r>
              <a:rPr lang="en-US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‘Portals’| Avengers: End Game</a:t>
            </a:r>
          </a:p>
        </p:txBody>
      </p:sp>
      <p:pic>
        <p:nvPicPr>
          <p:cNvPr id="3" name="Online Media 2" title="AVENGERS: ENDGAME All Movie Clips - Final Battle (2019)">
            <a:hlinkClick r:id="" action="ppaction://media"/>
            <a:extLst>
              <a:ext uri="{FF2B5EF4-FFF2-40B4-BE49-F238E27FC236}">
                <a16:creationId xmlns:a16="http://schemas.microsoft.com/office/drawing/2014/main" id="{1F8F0BF6-8233-DB85-66DC-20446EEE5E4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26011" y="1604818"/>
            <a:ext cx="7857643" cy="443902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A895371-DA35-552C-9448-5DB3115E75C3}"/>
              </a:ext>
            </a:extLst>
          </p:cNvPr>
          <p:cNvGrpSpPr/>
          <p:nvPr/>
        </p:nvGrpSpPr>
        <p:grpSpPr>
          <a:xfrm>
            <a:off x="7382894" y="445917"/>
            <a:ext cx="1358257" cy="385201"/>
            <a:chOff x="7382894" y="445917"/>
            <a:chExt cx="1358257" cy="385201"/>
          </a:xfrm>
        </p:grpSpPr>
        <p:grpSp>
          <p:nvGrpSpPr>
            <p:cNvPr id="6" name="Grupo 19">
              <a:extLst>
                <a:ext uri="{FF2B5EF4-FFF2-40B4-BE49-F238E27FC236}">
                  <a16:creationId xmlns:a16="http://schemas.microsoft.com/office/drawing/2014/main" id="{7CD28158-766C-6EE5-2457-D7FED83314B7}"/>
                </a:ext>
              </a:extLst>
            </p:cNvPr>
            <p:cNvGrpSpPr/>
            <p:nvPr/>
          </p:nvGrpSpPr>
          <p:grpSpPr>
            <a:xfrm>
              <a:off x="7382894" y="445917"/>
              <a:ext cx="1358257" cy="385201"/>
              <a:chOff x="10406955" y="294187"/>
              <a:chExt cx="1370708" cy="372563"/>
            </a:xfrm>
          </p:grpSpPr>
          <p:pic>
            <p:nvPicPr>
              <p:cNvPr id="8" name="Picture 2" descr="Netflix smileu profile icon&quot; by Norbert-Sloth | Redbubble">
                <a:extLst>
                  <a:ext uri="{FF2B5EF4-FFF2-40B4-BE49-F238E27FC236}">
                    <a16:creationId xmlns:a16="http://schemas.microsoft.com/office/drawing/2014/main" id="{B5C07792-FA1A-0641-EA2D-B89C6320D8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" r="42"/>
              <a:stretch>
                <a:fillRect/>
              </a:stretch>
            </p:blipFill>
            <p:spPr bwMode="auto">
              <a:xfrm>
                <a:off x="11246167" y="294187"/>
                <a:ext cx="372563" cy="372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riángulo isósceles 21">
                <a:extLst>
                  <a:ext uri="{FF2B5EF4-FFF2-40B4-BE49-F238E27FC236}">
                    <a16:creationId xmlns:a16="http://schemas.microsoft.com/office/drawing/2014/main" id="{2966BA85-A41F-A9AA-EAD8-63CE94AFCC6E}"/>
                  </a:ext>
                </a:extLst>
              </p:cNvPr>
              <p:cNvSpPr/>
              <p:nvPr/>
            </p:nvSpPr>
            <p:spPr>
              <a:xfrm rot="10800000">
                <a:off x="11653837" y="473075"/>
                <a:ext cx="123826" cy="606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" name="Search">
                <a:extLst>
                  <a:ext uri="{FF2B5EF4-FFF2-40B4-BE49-F238E27FC236}">
                    <a16:creationId xmlns:a16="http://schemas.microsoft.com/office/drawing/2014/main" id="{C059416E-DCD6-6421-012A-7D98875D6AC3}"/>
                  </a:ext>
                </a:extLst>
              </p:cNvPr>
              <p:cNvSpPr/>
              <p:nvPr/>
            </p:nvSpPr>
            <p:spPr>
              <a:xfrm>
                <a:off x="10406955" y="381583"/>
                <a:ext cx="214297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0" h="21502" extrusionOk="0">
                    <a:moveTo>
                      <a:pt x="7928" y="4"/>
                    </a:moveTo>
                    <a:cubicBezTo>
                      <a:pt x="6343" y="54"/>
                      <a:pt x="4758" y="513"/>
                      <a:pt x="3383" y="1414"/>
                    </a:cubicBezTo>
                    <a:cubicBezTo>
                      <a:pt x="-286" y="3816"/>
                      <a:pt x="-1098" y="8454"/>
                      <a:pt x="1573" y="11753"/>
                    </a:cubicBezTo>
                    <a:cubicBezTo>
                      <a:pt x="3866" y="14587"/>
                      <a:pt x="8102" y="15587"/>
                      <a:pt x="11645" y="14130"/>
                    </a:cubicBezTo>
                    <a:lnTo>
                      <a:pt x="11895" y="14028"/>
                    </a:lnTo>
                    <a:lnTo>
                      <a:pt x="12039" y="14238"/>
                    </a:lnTo>
                    <a:cubicBezTo>
                      <a:pt x="12051" y="14256"/>
                      <a:pt x="12060" y="14269"/>
                      <a:pt x="12071" y="14282"/>
                    </a:cubicBezTo>
                    <a:lnTo>
                      <a:pt x="17686" y="21218"/>
                    </a:lnTo>
                    <a:cubicBezTo>
                      <a:pt x="17806" y="21366"/>
                      <a:pt x="17984" y="21464"/>
                      <a:pt x="18188" y="21493"/>
                    </a:cubicBezTo>
                    <a:cubicBezTo>
                      <a:pt x="18392" y="21522"/>
                      <a:pt x="18597" y="21479"/>
                      <a:pt x="18762" y="21371"/>
                    </a:cubicBezTo>
                    <a:lnTo>
                      <a:pt x="20082" y="20505"/>
                    </a:lnTo>
                    <a:cubicBezTo>
                      <a:pt x="20425" y="20281"/>
                      <a:pt x="20502" y="19847"/>
                      <a:pt x="20252" y="19538"/>
                    </a:cubicBezTo>
                    <a:lnTo>
                      <a:pt x="14637" y="12602"/>
                    </a:lnTo>
                    <a:cubicBezTo>
                      <a:pt x="14613" y="12572"/>
                      <a:pt x="14586" y="12546"/>
                      <a:pt x="14559" y="12521"/>
                    </a:cubicBezTo>
                    <a:lnTo>
                      <a:pt x="14359" y="12340"/>
                    </a:lnTo>
                    <a:lnTo>
                      <a:pt x="14540" y="12143"/>
                    </a:lnTo>
                    <a:cubicBezTo>
                      <a:pt x="16964" y="9533"/>
                      <a:pt x="17103" y="5790"/>
                      <a:pt x="14878" y="3042"/>
                    </a:cubicBezTo>
                    <a:cubicBezTo>
                      <a:pt x="13209" y="980"/>
                      <a:pt x="10569" y="-78"/>
                      <a:pt x="7928" y="4"/>
                    </a:cubicBezTo>
                    <a:close/>
                    <a:moveTo>
                      <a:pt x="7952" y="1548"/>
                    </a:moveTo>
                    <a:cubicBezTo>
                      <a:pt x="8377" y="1533"/>
                      <a:pt x="8807" y="1556"/>
                      <a:pt x="9237" y="1617"/>
                    </a:cubicBezTo>
                    <a:cubicBezTo>
                      <a:pt x="10956" y="1861"/>
                      <a:pt x="12466" y="2690"/>
                      <a:pt x="13488" y="3952"/>
                    </a:cubicBezTo>
                    <a:cubicBezTo>
                      <a:pt x="15601" y="6562"/>
                      <a:pt x="14959" y="10231"/>
                      <a:pt x="12058" y="12131"/>
                    </a:cubicBezTo>
                    <a:cubicBezTo>
                      <a:pt x="10904" y="12887"/>
                      <a:pt x="9563" y="13250"/>
                      <a:pt x="8234" y="13250"/>
                    </a:cubicBezTo>
                    <a:cubicBezTo>
                      <a:pt x="6221" y="13250"/>
                      <a:pt x="4235" y="12415"/>
                      <a:pt x="2963" y="10843"/>
                    </a:cubicBezTo>
                    <a:cubicBezTo>
                      <a:pt x="850" y="8233"/>
                      <a:pt x="1491" y="4565"/>
                      <a:pt x="4393" y="2665"/>
                    </a:cubicBezTo>
                    <a:cubicBezTo>
                      <a:pt x="5446" y="1976"/>
                      <a:pt x="6677" y="1593"/>
                      <a:pt x="7952" y="15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1" name="Bell">
                <a:extLst>
                  <a:ext uri="{FF2B5EF4-FFF2-40B4-BE49-F238E27FC236}">
                    <a16:creationId xmlns:a16="http://schemas.microsoft.com/office/drawing/2014/main" id="{4240CCCC-CE6F-F358-6E18-97FBF5B8FB8A}"/>
                  </a:ext>
                </a:extLst>
              </p:cNvPr>
              <p:cNvSpPr/>
              <p:nvPr/>
            </p:nvSpPr>
            <p:spPr>
              <a:xfrm>
                <a:off x="10840700" y="377224"/>
                <a:ext cx="248646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03" y="0"/>
                    </a:moveTo>
                    <a:cubicBezTo>
                      <a:pt x="9575" y="0"/>
                      <a:pt x="9470" y="104"/>
                      <a:pt x="9470" y="231"/>
                    </a:cubicBezTo>
                    <a:lnTo>
                      <a:pt x="9470" y="1411"/>
                    </a:lnTo>
                    <a:cubicBezTo>
                      <a:pt x="7726" y="1796"/>
                      <a:pt x="4885" y="3013"/>
                      <a:pt x="4885" y="6864"/>
                    </a:cubicBezTo>
                    <a:cubicBezTo>
                      <a:pt x="4875" y="6874"/>
                      <a:pt x="4657" y="13994"/>
                      <a:pt x="1736" y="16276"/>
                    </a:cubicBezTo>
                    <a:cubicBezTo>
                      <a:pt x="1736" y="16276"/>
                      <a:pt x="683" y="17224"/>
                      <a:pt x="0" y="17750"/>
                    </a:cubicBezTo>
                    <a:lnTo>
                      <a:pt x="0" y="19776"/>
                    </a:lnTo>
                    <a:lnTo>
                      <a:pt x="8958" y="19776"/>
                    </a:lnTo>
                    <a:cubicBezTo>
                      <a:pt x="8958" y="20783"/>
                      <a:pt x="9783" y="21600"/>
                      <a:pt x="10800" y="21600"/>
                    </a:cubicBezTo>
                    <a:cubicBezTo>
                      <a:pt x="11817" y="21600"/>
                      <a:pt x="12642" y="20783"/>
                      <a:pt x="12642" y="19776"/>
                    </a:cubicBezTo>
                    <a:lnTo>
                      <a:pt x="21600" y="19776"/>
                    </a:lnTo>
                    <a:lnTo>
                      <a:pt x="21600" y="17750"/>
                    </a:lnTo>
                    <a:cubicBezTo>
                      <a:pt x="20918" y="17224"/>
                      <a:pt x="19864" y="16276"/>
                      <a:pt x="19864" y="16276"/>
                    </a:cubicBezTo>
                    <a:cubicBezTo>
                      <a:pt x="16943" y="13994"/>
                      <a:pt x="16725" y="6874"/>
                      <a:pt x="16715" y="6864"/>
                    </a:cubicBezTo>
                    <a:cubicBezTo>
                      <a:pt x="16715" y="3013"/>
                      <a:pt x="13874" y="1796"/>
                      <a:pt x="12130" y="1411"/>
                    </a:cubicBezTo>
                    <a:lnTo>
                      <a:pt x="12130" y="231"/>
                    </a:lnTo>
                    <a:cubicBezTo>
                      <a:pt x="12130" y="104"/>
                      <a:pt x="12025" y="0"/>
                      <a:pt x="11897" y="0"/>
                    </a:cubicBezTo>
                    <a:lnTo>
                      <a:pt x="9703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2" name="Elipse 27">
                <a:extLst>
                  <a:ext uri="{FF2B5EF4-FFF2-40B4-BE49-F238E27FC236}">
                    <a16:creationId xmlns:a16="http://schemas.microsoft.com/office/drawing/2014/main" id="{CB02D047-D11F-1115-71B4-5BBDD7EB474E}"/>
                  </a:ext>
                </a:extLst>
              </p:cNvPr>
              <p:cNvSpPr/>
              <p:nvPr/>
            </p:nvSpPr>
            <p:spPr>
              <a:xfrm>
                <a:off x="10972800" y="319088"/>
                <a:ext cx="200025" cy="200025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4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CCE4FE1-54F5-913D-C730-C77106775D89}"/>
                </a:ext>
              </a:extLst>
            </p:cNvPr>
            <p:cNvSpPr/>
            <p:nvPr/>
          </p:nvSpPr>
          <p:spPr>
            <a:xfrm>
              <a:off x="7935885" y="460768"/>
              <a:ext cx="228600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i="0" dirty="0">
                  <a:solidFill>
                    <a:schemeClr val="bg1"/>
                  </a:solidFill>
                </a:rPr>
                <a:t>1</a:t>
              </a:r>
              <a:endParaRPr lang="en-AU" sz="1100" i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46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3">
            <a:extLst>
              <a:ext uri="{FF2B5EF4-FFF2-40B4-BE49-F238E27FC236}">
                <a16:creationId xmlns:a16="http://schemas.microsoft.com/office/drawing/2014/main" id="{A5420939-2901-E791-8E62-7F248A1FA5CB}"/>
              </a:ext>
            </a:extLst>
          </p:cNvPr>
          <p:cNvSpPr/>
          <p:nvPr/>
        </p:nvSpPr>
        <p:spPr>
          <a:xfrm>
            <a:off x="186862" y="2200106"/>
            <a:ext cx="4977585" cy="3093635"/>
          </a:xfrm>
          <a:custGeom>
            <a:avLst/>
            <a:gdLst/>
            <a:ahLst/>
            <a:cxnLst/>
            <a:rect l="l" t="t" r="r" b="b"/>
            <a:pathLst>
              <a:path w="10943868" h="7263992">
                <a:moveTo>
                  <a:pt x="0" y="0"/>
                </a:moveTo>
                <a:lnTo>
                  <a:pt x="10943868" y="0"/>
                </a:lnTo>
                <a:lnTo>
                  <a:pt x="10943868" y="7263992"/>
                </a:lnTo>
                <a:lnTo>
                  <a:pt x="0" y="7263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316" r="-22788" b="-86788"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49BE45-64BA-3AD1-7197-1AED733AC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t="-10480" b="-11299"/>
          <a:stretch/>
        </p:blipFill>
        <p:spPr>
          <a:xfrm>
            <a:off x="186862" y="831241"/>
            <a:ext cx="8739727" cy="16704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D4E12D-20AD-E560-B10D-86AEFA9268C8}"/>
              </a:ext>
            </a:extLst>
          </p:cNvPr>
          <p:cNvSpPr txBox="1"/>
          <p:nvPr/>
        </p:nvSpPr>
        <p:spPr>
          <a:xfrm>
            <a:off x="446372" y="1131307"/>
            <a:ext cx="8307495" cy="4631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b="1" i="0" dirty="0">
                <a:solidFill>
                  <a:schemeClr val="tx1"/>
                </a:solidFill>
                <a:latin typeface="Calibri"/>
                <a:cs typeface="Calibri"/>
              </a:rPr>
              <a:t>Mood</a:t>
            </a:r>
            <a:r>
              <a:rPr lang="en-US" sz="2800" i="0" dirty="0">
                <a:solidFill>
                  <a:schemeClr val="tx1"/>
                </a:solidFill>
                <a:latin typeface="Calibri"/>
                <a:cs typeface="Calibri"/>
              </a:rPr>
              <a:t> – the feeling or emotion that a story, movie or piece of music gives you. </a:t>
            </a:r>
          </a:p>
          <a:p>
            <a:pPr>
              <a:spcBef>
                <a:spcPts val="672"/>
              </a:spcBef>
            </a:pPr>
            <a:endParaRPr lang="en-US" sz="2800" b="1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E3AB87-9BBE-5673-87F3-F1355C7AB11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The Meaning of Mood</a:t>
            </a:r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80C29C-F712-47CC-34F4-B6BB60774A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29" y="3740578"/>
            <a:ext cx="3814659" cy="25431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621742-D1AD-3133-8773-1D78218E2A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"/>
          <a:stretch>
            <a:fillRect/>
          </a:stretch>
        </p:blipFill>
        <p:spPr>
          <a:xfrm>
            <a:off x="629313" y="2337803"/>
            <a:ext cx="4114800" cy="2674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B36ADE-6448-DB24-3DA6-5A378AD85F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29" y="3727392"/>
            <a:ext cx="3814658" cy="25431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90BC15-F332-D294-CCF4-33640DC5A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2" y="2299703"/>
            <a:ext cx="411480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A84123-725E-33F9-7C89-572B582B5D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444465" y="1564259"/>
            <a:ext cx="640616" cy="114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9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0.84167 -0.0071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83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C82DD6-09BB-A687-7AAD-8225C1ED3D3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5" name="Home     TV Shows     Movies     Recently Added     My List">
            <a:extLst>
              <a:ext uri="{FF2B5EF4-FFF2-40B4-BE49-F238E27FC236}">
                <a16:creationId xmlns:a16="http://schemas.microsoft.com/office/drawing/2014/main" id="{2AE15A0D-B8ED-4A9E-888D-2BEAC21EF48B}"/>
              </a:ext>
            </a:extLst>
          </p:cNvPr>
          <p:cNvSpPr txBox="1"/>
          <p:nvPr/>
        </p:nvSpPr>
        <p:spPr>
          <a:xfrm>
            <a:off x="2149912" y="438244"/>
            <a:ext cx="1122194" cy="38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8" tIns="53578" rIns="53578" bIns="53578" anchor="ctr">
            <a:spAutoFit/>
          </a:bodyPr>
          <a:lstStyle>
            <a:lvl1pPr algn="l">
              <a:defRPr b="0"/>
            </a:lvl1pPr>
          </a:lstStyle>
          <a:p>
            <a:r>
              <a:rPr lang="es-CO" sz="1800" i="0" dirty="0" err="1">
                <a:latin typeface="Helvetica Neue"/>
              </a:rPr>
              <a:t>Mood</a:t>
            </a:r>
            <a:endParaRPr sz="1800" i="0" dirty="0">
              <a:latin typeface="Helvetica Neue"/>
            </a:endParaRPr>
          </a:p>
        </p:txBody>
      </p:sp>
      <p:sp>
        <p:nvSpPr>
          <p:cNvPr id="26" name="Home     TV Shows     Movies     Recently Added     My List">
            <a:extLst>
              <a:ext uri="{FF2B5EF4-FFF2-40B4-BE49-F238E27FC236}">
                <a16:creationId xmlns:a16="http://schemas.microsoft.com/office/drawing/2014/main" id="{2AE15A0D-B8ED-4A9E-888D-2BEAC21EF48B}"/>
              </a:ext>
            </a:extLst>
          </p:cNvPr>
          <p:cNvSpPr txBox="1"/>
          <p:nvPr/>
        </p:nvSpPr>
        <p:spPr>
          <a:xfrm>
            <a:off x="3211911" y="438244"/>
            <a:ext cx="1122194" cy="38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8" tIns="53578" rIns="53578" bIns="53578" anchor="ctr">
            <a:spAutoFit/>
          </a:bodyPr>
          <a:lstStyle>
            <a:lvl1pPr algn="l">
              <a:defRPr b="0"/>
            </a:lvl1pPr>
          </a:lstStyle>
          <a:p>
            <a:r>
              <a:rPr lang="es-CO" sz="1800" i="0" dirty="0" err="1">
                <a:latin typeface="Helvetica Neue"/>
              </a:rPr>
              <a:t>Plot</a:t>
            </a:r>
            <a:endParaRPr sz="1800" i="0" dirty="0">
              <a:latin typeface="Helvetica Neue"/>
            </a:endParaRPr>
          </a:p>
        </p:txBody>
      </p:sp>
      <p:sp>
        <p:nvSpPr>
          <p:cNvPr id="27" name="Home     TV Shows     Movies     Recently Added     My List">
            <a:extLst>
              <a:ext uri="{FF2B5EF4-FFF2-40B4-BE49-F238E27FC236}">
                <a16:creationId xmlns:a16="http://schemas.microsoft.com/office/drawing/2014/main" id="{2AE15A0D-B8ED-4A9E-888D-2BEAC21EF48B}"/>
              </a:ext>
            </a:extLst>
          </p:cNvPr>
          <p:cNvSpPr txBox="1"/>
          <p:nvPr/>
        </p:nvSpPr>
        <p:spPr>
          <a:xfrm>
            <a:off x="4045950" y="438244"/>
            <a:ext cx="1454955" cy="38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8" tIns="53578" rIns="53578" bIns="53578" anchor="ctr">
            <a:spAutoFit/>
          </a:bodyPr>
          <a:lstStyle>
            <a:lvl1pPr algn="l">
              <a:defRPr b="0"/>
            </a:lvl1pPr>
          </a:lstStyle>
          <a:p>
            <a:r>
              <a:rPr lang="es-CO" sz="1800" i="0" dirty="0" err="1">
                <a:latin typeface="Helvetica Neue"/>
              </a:rPr>
              <a:t>Characters</a:t>
            </a:r>
            <a:endParaRPr sz="1800" i="0" dirty="0">
              <a:latin typeface="Helvetica Neue"/>
            </a:endParaRP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C3C17FAC-4649-45DF-8F93-97727ACC2E2E}"/>
              </a:ext>
            </a:extLst>
          </p:cNvPr>
          <p:cNvSpPr txBox="1"/>
          <p:nvPr/>
        </p:nvSpPr>
        <p:spPr>
          <a:xfrm>
            <a:off x="1613903" y="1192391"/>
            <a:ext cx="5768984" cy="8498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2700" b="1" i="0" dirty="0">
                <a:solidFill>
                  <a:srgbClr val="CC0000"/>
                </a:solidFill>
                <a:latin typeface="Helvetica" pitchFamily="34" charset="0"/>
                <a:cs typeface="Helvetica" pitchFamily="34" charset="0"/>
              </a:rPr>
              <a:t>Purposes of Music in Film</a:t>
            </a:r>
            <a:endParaRPr lang="en-US" sz="2700" i="0" dirty="0">
              <a:solidFill>
                <a:srgbClr val="CC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0" name="TextBox 47">
            <a:extLst>
              <a:ext uri="{FF2B5EF4-FFF2-40B4-BE49-F238E27FC236}">
                <a16:creationId xmlns:a16="http://schemas.microsoft.com/office/drawing/2014/main" id="{A6920CD3-D93F-460E-89A6-BCE43074A5BA}"/>
              </a:ext>
            </a:extLst>
          </p:cNvPr>
          <p:cNvSpPr txBox="1"/>
          <p:nvPr/>
        </p:nvSpPr>
        <p:spPr>
          <a:xfrm>
            <a:off x="646060" y="4677457"/>
            <a:ext cx="22751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i="0" dirty="0">
                <a:latin typeface="Open Sans" panose="020B0606030504020204" pitchFamily="34" charset="0"/>
              </a:rPr>
              <a:t>Music sets the mood and helps us feel certain emotions.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7">
            <a:extLst>
              <a:ext uri="{FF2B5EF4-FFF2-40B4-BE49-F238E27FC236}">
                <a16:creationId xmlns:a16="http://schemas.microsoft.com/office/drawing/2014/main" id="{A6920CD3-D93F-460E-89A6-BCE43074A5BA}"/>
              </a:ext>
            </a:extLst>
          </p:cNvPr>
          <p:cNvSpPr txBox="1"/>
          <p:nvPr/>
        </p:nvSpPr>
        <p:spPr>
          <a:xfrm>
            <a:off x="3434401" y="4707921"/>
            <a:ext cx="2275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i="0" dirty="0">
                <a:latin typeface="Open Sans" panose="020B0606030504020204" pitchFamily="34" charset="0"/>
              </a:rPr>
              <a:t>Music matches the plot of the film.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7">
            <a:extLst>
              <a:ext uri="{FF2B5EF4-FFF2-40B4-BE49-F238E27FC236}">
                <a16:creationId xmlns:a16="http://schemas.microsoft.com/office/drawing/2014/main" id="{A6920CD3-D93F-460E-89A6-BCE43074A5BA}"/>
              </a:ext>
            </a:extLst>
          </p:cNvPr>
          <p:cNvSpPr txBox="1"/>
          <p:nvPr/>
        </p:nvSpPr>
        <p:spPr>
          <a:xfrm>
            <a:off x="6304092" y="4746707"/>
            <a:ext cx="2275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i="0" dirty="0">
                <a:latin typeface="Open Sans" panose="020B0606030504020204" pitchFamily="34" charset="0"/>
              </a:rPr>
              <a:t>Music matches the characters.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402857" y="458336"/>
            <a:ext cx="1454955" cy="519719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81223"/>
              </a:avLst>
            </a:prstTxWarp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sz="1200" i="0" dirty="0" err="1">
                <a:solidFill>
                  <a:srgbClr val="FF0000"/>
                </a:solidFill>
                <a:latin typeface="Bebas Neue" panose="020B0606020202050201" pitchFamily="34" charset="0"/>
              </a:rPr>
              <a:t>Noteflix</a:t>
            </a:r>
            <a:endParaRPr lang="en-US" sz="1200" i="0" dirty="0">
              <a:solidFill>
                <a:srgbClr val="FF0000"/>
              </a:solidFill>
              <a:latin typeface="Bebas Neue" panose="020B0606020202050201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E443247-4DCB-2069-C3EF-A2482D5C67B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2269" b="4871"/>
          <a:stretch>
            <a:fillRect/>
          </a:stretch>
        </p:blipFill>
        <p:spPr>
          <a:xfrm>
            <a:off x="471488" y="2251075"/>
            <a:ext cx="2568575" cy="2217738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FB9C722-4CFA-F07F-D772-3A895C8000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" b="5249"/>
          <a:stretch/>
        </p:blipFill>
        <p:spPr>
          <a:xfrm>
            <a:off x="3338513" y="2251075"/>
            <a:ext cx="2568575" cy="2217738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4809CDF-6101-39C4-2C7B-03313ABE310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" b="7961"/>
          <a:stretch>
            <a:fillRect/>
          </a:stretch>
        </p:blipFill>
        <p:spPr>
          <a:xfrm>
            <a:off x="6172200" y="2238375"/>
            <a:ext cx="2568575" cy="221615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0C6994-44AB-2048-FA6E-AF0E1C8BBED9}"/>
              </a:ext>
            </a:extLst>
          </p:cNvPr>
          <p:cNvSpPr/>
          <p:nvPr/>
        </p:nvSpPr>
        <p:spPr>
          <a:xfrm>
            <a:off x="3338513" y="2187575"/>
            <a:ext cx="2601913" cy="2349992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13ADEB-2955-C77D-80EC-5401A774F5A4}"/>
              </a:ext>
            </a:extLst>
          </p:cNvPr>
          <p:cNvGrpSpPr/>
          <p:nvPr/>
        </p:nvGrpSpPr>
        <p:grpSpPr>
          <a:xfrm>
            <a:off x="7382894" y="445917"/>
            <a:ext cx="1358257" cy="385201"/>
            <a:chOff x="7382894" y="445917"/>
            <a:chExt cx="1358257" cy="385201"/>
          </a:xfrm>
        </p:grpSpPr>
        <p:grpSp>
          <p:nvGrpSpPr>
            <p:cNvPr id="6" name="Grupo 19">
              <a:extLst>
                <a:ext uri="{FF2B5EF4-FFF2-40B4-BE49-F238E27FC236}">
                  <a16:creationId xmlns:a16="http://schemas.microsoft.com/office/drawing/2014/main" id="{E5D3EC30-2A8F-1222-52D9-B34866460955}"/>
                </a:ext>
              </a:extLst>
            </p:cNvPr>
            <p:cNvGrpSpPr/>
            <p:nvPr/>
          </p:nvGrpSpPr>
          <p:grpSpPr>
            <a:xfrm>
              <a:off x="7382894" y="445917"/>
              <a:ext cx="1358257" cy="385201"/>
              <a:chOff x="10406955" y="294187"/>
              <a:chExt cx="1370708" cy="372563"/>
            </a:xfrm>
          </p:grpSpPr>
          <p:pic>
            <p:nvPicPr>
              <p:cNvPr id="8" name="Picture 2" descr="Netflix smileu profile icon&quot; by Norbert-Sloth | Redbubble">
                <a:extLst>
                  <a:ext uri="{FF2B5EF4-FFF2-40B4-BE49-F238E27FC236}">
                    <a16:creationId xmlns:a16="http://schemas.microsoft.com/office/drawing/2014/main" id="{B4E08292-F70D-6D38-3130-19669BE78F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" r="42"/>
              <a:stretch>
                <a:fillRect/>
              </a:stretch>
            </p:blipFill>
            <p:spPr bwMode="auto">
              <a:xfrm>
                <a:off x="11246167" y="294187"/>
                <a:ext cx="372563" cy="372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riángulo isósceles 21">
                <a:extLst>
                  <a:ext uri="{FF2B5EF4-FFF2-40B4-BE49-F238E27FC236}">
                    <a16:creationId xmlns:a16="http://schemas.microsoft.com/office/drawing/2014/main" id="{ABC71CD6-7FA1-5CBB-F1A8-24FF5DB7F8AC}"/>
                  </a:ext>
                </a:extLst>
              </p:cNvPr>
              <p:cNvSpPr/>
              <p:nvPr/>
            </p:nvSpPr>
            <p:spPr>
              <a:xfrm rot="10800000">
                <a:off x="11653837" y="473075"/>
                <a:ext cx="123826" cy="606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2" name="Search">
                <a:extLst>
                  <a:ext uri="{FF2B5EF4-FFF2-40B4-BE49-F238E27FC236}">
                    <a16:creationId xmlns:a16="http://schemas.microsoft.com/office/drawing/2014/main" id="{F633BE7C-D48F-4B91-8BCA-B89346A03816}"/>
                  </a:ext>
                </a:extLst>
              </p:cNvPr>
              <p:cNvSpPr/>
              <p:nvPr/>
            </p:nvSpPr>
            <p:spPr>
              <a:xfrm>
                <a:off x="10406955" y="381583"/>
                <a:ext cx="214297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0" h="21502" extrusionOk="0">
                    <a:moveTo>
                      <a:pt x="7928" y="4"/>
                    </a:moveTo>
                    <a:cubicBezTo>
                      <a:pt x="6343" y="54"/>
                      <a:pt x="4758" y="513"/>
                      <a:pt x="3383" y="1414"/>
                    </a:cubicBezTo>
                    <a:cubicBezTo>
                      <a:pt x="-286" y="3816"/>
                      <a:pt x="-1098" y="8454"/>
                      <a:pt x="1573" y="11753"/>
                    </a:cubicBezTo>
                    <a:cubicBezTo>
                      <a:pt x="3866" y="14587"/>
                      <a:pt x="8102" y="15587"/>
                      <a:pt x="11645" y="14130"/>
                    </a:cubicBezTo>
                    <a:lnTo>
                      <a:pt x="11895" y="14028"/>
                    </a:lnTo>
                    <a:lnTo>
                      <a:pt x="12039" y="14238"/>
                    </a:lnTo>
                    <a:cubicBezTo>
                      <a:pt x="12051" y="14256"/>
                      <a:pt x="12060" y="14269"/>
                      <a:pt x="12071" y="14282"/>
                    </a:cubicBezTo>
                    <a:lnTo>
                      <a:pt x="17686" y="21218"/>
                    </a:lnTo>
                    <a:cubicBezTo>
                      <a:pt x="17806" y="21366"/>
                      <a:pt x="17984" y="21464"/>
                      <a:pt x="18188" y="21493"/>
                    </a:cubicBezTo>
                    <a:cubicBezTo>
                      <a:pt x="18392" y="21522"/>
                      <a:pt x="18597" y="21479"/>
                      <a:pt x="18762" y="21371"/>
                    </a:cubicBezTo>
                    <a:lnTo>
                      <a:pt x="20082" y="20505"/>
                    </a:lnTo>
                    <a:cubicBezTo>
                      <a:pt x="20425" y="20281"/>
                      <a:pt x="20502" y="19847"/>
                      <a:pt x="20252" y="19538"/>
                    </a:cubicBezTo>
                    <a:lnTo>
                      <a:pt x="14637" y="12602"/>
                    </a:lnTo>
                    <a:cubicBezTo>
                      <a:pt x="14613" y="12572"/>
                      <a:pt x="14586" y="12546"/>
                      <a:pt x="14559" y="12521"/>
                    </a:cubicBezTo>
                    <a:lnTo>
                      <a:pt x="14359" y="12340"/>
                    </a:lnTo>
                    <a:lnTo>
                      <a:pt x="14540" y="12143"/>
                    </a:lnTo>
                    <a:cubicBezTo>
                      <a:pt x="16964" y="9533"/>
                      <a:pt x="17103" y="5790"/>
                      <a:pt x="14878" y="3042"/>
                    </a:cubicBezTo>
                    <a:cubicBezTo>
                      <a:pt x="13209" y="980"/>
                      <a:pt x="10569" y="-78"/>
                      <a:pt x="7928" y="4"/>
                    </a:cubicBezTo>
                    <a:close/>
                    <a:moveTo>
                      <a:pt x="7952" y="1548"/>
                    </a:moveTo>
                    <a:cubicBezTo>
                      <a:pt x="8377" y="1533"/>
                      <a:pt x="8807" y="1556"/>
                      <a:pt x="9237" y="1617"/>
                    </a:cubicBezTo>
                    <a:cubicBezTo>
                      <a:pt x="10956" y="1861"/>
                      <a:pt x="12466" y="2690"/>
                      <a:pt x="13488" y="3952"/>
                    </a:cubicBezTo>
                    <a:cubicBezTo>
                      <a:pt x="15601" y="6562"/>
                      <a:pt x="14959" y="10231"/>
                      <a:pt x="12058" y="12131"/>
                    </a:cubicBezTo>
                    <a:cubicBezTo>
                      <a:pt x="10904" y="12887"/>
                      <a:pt x="9563" y="13250"/>
                      <a:pt x="8234" y="13250"/>
                    </a:cubicBezTo>
                    <a:cubicBezTo>
                      <a:pt x="6221" y="13250"/>
                      <a:pt x="4235" y="12415"/>
                      <a:pt x="2963" y="10843"/>
                    </a:cubicBezTo>
                    <a:cubicBezTo>
                      <a:pt x="850" y="8233"/>
                      <a:pt x="1491" y="4565"/>
                      <a:pt x="4393" y="2665"/>
                    </a:cubicBezTo>
                    <a:cubicBezTo>
                      <a:pt x="5446" y="1976"/>
                      <a:pt x="6677" y="1593"/>
                      <a:pt x="7952" y="15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4" name="Bell">
                <a:extLst>
                  <a:ext uri="{FF2B5EF4-FFF2-40B4-BE49-F238E27FC236}">
                    <a16:creationId xmlns:a16="http://schemas.microsoft.com/office/drawing/2014/main" id="{F3B9940D-2B2F-3C30-4886-11B613C92BDB}"/>
                  </a:ext>
                </a:extLst>
              </p:cNvPr>
              <p:cNvSpPr/>
              <p:nvPr/>
            </p:nvSpPr>
            <p:spPr>
              <a:xfrm>
                <a:off x="10840700" y="377224"/>
                <a:ext cx="248646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03" y="0"/>
                    </a:moveTo>
                    <a:cubicBezTo>
                      <a:pt x="9575" y="0"/>
                      <a:pt x="9470" y="104"/>
                      <a:pt x="9470" y="231"/>
                    </a:cubicBezTo>
                    <a:lnTo>
                      <a:pt x="9470" y="1411"/>
                    </a:lnTo>
                    <a:cubicBezTo>
                      <a:pt x="7726" y="1796"/>
                      <a:pt x="4885" y="3013"/>
                      <a:pt x="4885" y="6864"/>
                    </a:cubicBezTo>
                    <a:cubicBezTo>
                      <a:pt x="4875" y="6874"/>
                      <a:pt x="4657" y="13994"/>
                      <a:pt x="1736" y="16276"/>
                    </a:cubicBezTo>
                    <a:cubicBezTo>
                      <a:pt x="1736" y="16276"/>
                      <a:pt x="683" y="17224"/>
                      <a:pt x="0" y="17750"/>
                    </a:cubicBezTo>
                    <a:lnTo>
                      <a:pt x="0" y="19776"/>
                    </a:lnTo>
                    <a:lnTo>
                      <a:pt x="8958" y="19776"/>
                    </a:lnTo>
                    <a:cubicBezTo>
                      <a:pt x="8958" y="20783"/>
                      <a:pt x="9783" y="21600"/>
                      <a:pt x="10800" y="21600"/>
                    </a:cubicBezTo>
                    <a:cubicBezTo>
                      <a:pt x="11817" y="21600"/>
                      <a:pt x="12642" y="20783"/>
                      <a:pt x="12642" y="19776"/>
                    </a:cubicBezTo>
                    <a:lnTo>
                      <a:pt x="21600" y="19776"/>
                    </a:lnTo>
                    <a:lnTo>
                      <a:pt x="21600" y="17750"/>
                    </a:lnTo>
                    <a:cubicBezTo>
                      <a:pt x="20918" y="17224"/>
                      <a:pt x="19864" y="16276"/>
                      <a:pt x="19864" y="16276"/>
                    </a:cubicBezTo>
                    <a:cubicBezTo>
                      <a:pt x="16943" y="13994"/>
                      <a:pt x="16725" y="6874"/>
                      <a:pt x="16715" y="6864"/>
                    </a:cubicBezTo>
                    <a:cubicBezTo>
                      <a:pt x="16715" y="3013"/>
                      <a:pt x="13874" y="1796"/>
                      <a:pt x="12130" y="1411"/>
                    </a:cubicBezTo>
                    <a:lnTo>
                      <a:pt x="12130" y="231"/>
                    </a:lnTo>
                    <a:cubicBezTo>
                      <a:pt x="12130" y="104"/>
                      <a:pt x="12025" y="0"/>
                      <a:pt x="11897" y="0"/>
                    </a:cubicBezTo>
                    <a:lnTo>
                      <a:pt x="9703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/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5" name="Elipse 27">
                <a:extLst>
                  <a:ext uri="{FF2B5EF4-FFF2-40B4-BE49-F238E27FC236}">
                    <a16:creationId xmlns:a16="http://schemas.microsoft.com/office/drawing/2014/main" id="{C9C1EAEE-7C69-0006-1E26-C5EFC754BE1E}"/>
                  </a:ext>
                </a:extLst>
              </p:cNvPr>
              <p:cNvSpPr/>
              <p:nvPr/>
            </p:nvSpPr>
            <p:spPr>
              <a:xfrm>
                <a:off x="10972800" y="319088"/>
                <a:ext cx="200025" cy="200025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4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9667D56-2E96-BF02-1B01-76CBC9A5E79D}"/>
                </a:ext>
              </a:extLst>
            </p:cNvPr>
            <p:cNvSpPr/>
            <p:nvPr/>
          </p:nvSpPr>
          <p:spPr>
            <a:xfrm>
              <a:off x="7935885" y="460768"/>
              <a:ext cx="228600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i="0" dirty="0">
                  <a:solidFill>
                    <a:schemeClr val="bg1"/>
                  </a:solidFill>
                </a:rPr>
                <a:t>1</a:t>
              </a:r>
              <a:endParaRPr lang="en-AU" sz="1100" i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289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3KN27SNVY5CS-90160594-430361</_dlc_DocId>
    <_dlc_DocIdUrl xmlns="f315eb64-a02b-4bd5-a84c-38ab918c4ccd">
      <Url>https://ggsaus.sharepoint.com/sites/Curriculum/_layouts/15/DocIdRedir.aspx?ID=3KN27SNVY5CS-90160594-430361</Url>
      <Description>3KN27SNVY5CS-90160594-430361</Description>
    </_dlc_DocIdUrl>
  </documentManagement>
</p:properties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DB80599-DF5D-4398-94EA-06B824D4E8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CCA1584-9CA9-46D4-BE44-1AD376E0FB8E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sharepoint/v3/fields"/>
    <ds:schemaRef ds:uri="f315eb64-a02b-4bd5-a84c-38ab918c4ccd"/>
    <ds:schemaRef ds:uri="http://purl.org/dc/elements/1.1/"/>
    <ds:schemaRef ds:uri="d63ea73a-d7e6-4e3a-bf41-d78273581467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645</TotalTime>
  <Words>568</Words>
  <Application>Microsoft Office PowerPoint</Application>
  <PresentationFormat>On-screen Show (4:3)</PresentationFormat>
  <Paragraphs>181</Paragraphs>
  <Slides>31</Slides>
  <Notes>30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Aptos</vt:lpstr>
      <vt:lpstr>Arial</vt:lpstr>
      <vt:lpstr>Bebas Neue</vt:lpstr>
      <vt:lpstr>Calibr</vt:lpstr>
      <vt:lpstr>Calibri</vt:lpstr>
      <vt:lpstr>Dreaming Outloud Pro</vt:lpstr>
      <vt:lpstr>Helvetica</vt:lpstr>
      <vt:lpstr>Helvetica Neue</vt:lpstr>
      <vt:lpstr>Open Sans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Monica Bennett</cp:lastModifiedBy>
  <cp:revision>1</cp:revision>
  <cp:lastPrinted>2017-11-01T05:39:03Z</cp:lastPrinted>
  <dcterms:created xsi:type="dcterms:W3CDTF">2023-10-25T11:23:23Z</dcterms:created>
  <dcterms:modified xsi:type="dcterms:W3CDTF">2026-03-26T01:50:12Z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75b2a436-9a04-4111-bba6-6ea44e01ca58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