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4"/>
  </p:notesMasterIdLst>
  <p:handoutMasterIdLst>
    <p:handoutMasterId r:id="rId35"/>
  </p:handoutMasterIdLst>
  <p:sldIdLst>
    <p:sldId id="256" r:id="rId6"/>
    <p:sldId id="2138" r:id="rId7"/>
    <p:sldId id="2169" r:id="rId8"/>
    <p:sldId id="2170" r:id="rId9"/>
    <p:sldId id="2171" r:id="rId10"/>
    <p:sldId id="261" r:id="rId11"/>
    <p:sldId id="295" r:id="rId12"/>
    <p:sldId id="374" r:id="rId13"/>
    <p:sldId id="2144" r:id="rId14"/>
    <p:sldId id="2140" r:id="rId15"/>
    <p:sldId id="257" r:id="rId16"/>
    <p:sldId id="258" r:id="rId17"/>
    <p:sldId id="2151" r:id="rId18"/>
    <p:sldId id="2146" r:id="rId19"/>
    <p:sldId id="2149" r:id="rId20"/>
    <p:sldId id="2150" r:id="rId21"/>
    <p:sldId id="2160" r:id="rId22"/>
    <p:sldId id="2162" r:id="rId23"/>
    <p:sldId id="2161" r:id="rId24"/>
    <p:sldId id="2153" r:id="rId25"/>
    <p:sldId id="2163" r:id="rId26"/>
    <p:sldId id="2166" r:id="rId27"/>
    <p:sldId id="2165" r:id="rId28"/>
    <p:sldId id="2164" r:id="rId29"/>
    <p:sldId id="2172" r:id="rId30"/>
    <p:sldId id="2139" r:id="rId31"/>
    <p:sldId id="2173" r:id="rId32"/>
    <p:sldId id="275" r:id="rId33"/>
  </p:sldIdLst>
  <p:sldSz cx="9144000" cy="6858000" type="screen4x3"/>
  <p:notesSz cx="9939338" cy="6807200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orient="horz" pos="4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7A7B0E-EBD7-9C76-DD33-64765A98A251}" name="Monica Bennett" initials="MB" userId="6fa8f993888b0fae" providerId="Windows Live"/>
  <p188:author id="{8B2AFB2D-52C9-7914-F824-6D62E354FB96}" name="Anneliese Alloway" initials="AA" userId="S::aalloway@goodtogreatschools.org.au::37104bb2-bd9c-489d-94c0-efb51480a186" providerId="AD"/>
  <p188:author id="{6D34924E-3BC5-35F1-7CBD-2C7D4B5DF4E1}" name="Sophie Dolman" initials="" userId="S::sdolman@goodtogreatschools.org.au::5aa35b31-a9ac-4584-9023-94bb6d23fac1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E9F564E3-A298-DAFA-4561-9B724E90AB4E}" name="Alyssa Gallagher" initials="AG" userId="S::agallagher@goodtogreatschools.org.au::428144a5-9d34-4637-960c-8e8dface712e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8F"/>
    <a:srgbClr val="048492"/>
    <a:srgbClr val="06A5B6"/>
    <a:srgbClr val="07C3D7"/>
    <a:srgbClr val="7CF0FC"/>
    <a:srgbClr val="B1F6FD"/>
    <a:srgbClr val="96F2FC"/>
    <a:srgbClr val="8EF2FC"/>
    <a:srgbClr val="A1F4FD"/>
    <a:srgbClr val="023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3"/>
    <p:restoredTop sz="52113" autoAdjust="0"/>
  </p:normalViewPr>
  <p:slideViewPr>
    <p:cSldViewPr snapToGrid="0">
      <p:cViewPr varScale="1">
        <p:scale>
          <a:sx n="46" d="100"/>
          <a:sy n="46" d="100"/>
        </p:scale>
        <p:origin x="90" y="36"/>
      </p:cViewPr>
      <p:guideLst>
        <p:guide orient="horz" pos="527"/>
        <p:guide pos="272"/>
        <p:guide pos="2880"/>
        <p:guide pos="5465"/>
        <p:guide orient="horz" pos="3884"/>
        <p:guide orient="horz" pos="2160"/>
        <p:guide orient="horz" pos="799"/>
        <p:guide orient="horz" pos="41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Bennett" userId="a878a5d4-89bf-4f61-b999-31e96cd05c98" providerId="ADAL" clId="{CAF369FA-829B-40D8-BD2A-4EF96B6D10D6}"/>
    <pc:docChg chg="undo custSel addSld delSld modSld sldOrd modMainMaster">
      <pc:chgData name="Monica Bennett" userId="a878a5d4-89bf-4f61-b999-31e96cd05c98" providerId="ADAL" clId="{CAF369FA-829B-40D8-BD2A-4EF96B6D10D6}" dt="2026-03-26T01:55:36.065" v="1329" actId="20577"/>
      <pc:docMkLst>
        <pc:docMk/>
      </pc:docMkLst>
      <pc:sldChg chg="addSp delSp modSp mod modNotesTx">
        <pc:chgData name="Monica Bennett" userId="a878a5d4-89bf-4f61-b999-31e96cd05c98" providerId="ADAL" clId="{CAF369FA-829B-40D8-BD2A-4EF96B6D10D6}" dt="2026-03-26T01:50:58.890" v="1300" actId="20577"/>
        <pc:sldMkLst>
          <pc:docMk/>
          <pc:sldMk cId="4261390126" sldId="256"/>
        </pc:sldMkLst>
        <pc:spChg chg="mod">
          <ac:chgData name="Monica Bennett" userId="a878a5d4-89bf-4f61-b999-31e96cd05c98" providerId="ADAL" clId="{CAF369FA-829B-40D8-BD2A-4EF96B6D10D6}" dt="2026-03-24T21:34:23.897" v="1261" actId="20577"/>
          <ac:spMkLst>
            <pc:docMk/>
            <pc:sldMk cId="4261390126" sldId="256"/>
            <ac:spMk id="14" creationId="{336088C5-DA80-6397-AC27-E947B9B743C8}"/>
          </ac:spMkLst>
        </pc:spChg>
        <pc:spChg chg="mod">
          <ac:chgData name="Monica Bennett" userId="a878a5d4-89bf-4f61-b999-31e96cd05c98" providerId="ADAL" clId="{CAF369FA-829B-40D8-BD2A-4EF96B6D10D6}" dt="2026-03-24T01:58:06.239" v="26" actId="1076"/>
          <ac:spMkLst>
            <pc:docMk/>
            <pc:sldMk cId="4261390126" sldId="256"/>
            <ac:spMk id="15" creationId="{16AEED35-A58C-833F-2FD5-8BFFC64FC06D}"/>
          </ac:spMkLst>
        </pc:spChg>
        <pc:spChg chg="mod">
          <ac:chgData name="Monica Bennett" userId="a878a5d4-89bf-4f61-b999-31e96cd05c98" providerId="ADAL" clId="{CAF369FA-829B-40D8-BD2A-4EF96B6D10D6}" dt="2026-03-12T23:41:18.354" v="9" actId="20577"/>
          <ac:spMkLst>
            <pc:docMk/>
            <pc:sldMk cId="4261390126" sldId="256"/>
            <ac:spMk id="16" creationId="{DCEA62B3-9797-1E9D-EB6A-8DC2CACBA90C}"/>
          </ac:spMkLst>
        </pc:spChg>
        <pc:spChg chg="mod">
          <ac:chgData name="Monica Bennett" userId="a878a5d4-89bf-4f61-b999-31e96cd05c98" providerId="ADAL" clId="{CAF369FA-829B-40D8-BD2A-4EF96B6D10D6}" dt="2026-03-24T21:34:52.161" v="1297" actId="20577"/>
          <ac:spMkLst>
            <pc:docMk/>
            <pc:sldMk cId="4261390126" sldId="256"/>
            <ac:spMk id="17" creationId="{1F7BB997-2414-3243-464B-8B27093C0863}"/>
          </ac:spMkLst>
        </pc:spChg>
        <pc:picChg chg="add mod modCrop">
          <ac:chgData name="Monica Bennett" userId="a878a5d4-89bf-4f61-b999-31e96cd05c98" providerId="ADAL" clId="{CAF369FA-829B-40D8-BD2A-4EF96B6D10D6}" dt="2026-03-24T21:36:11.456" v="1299" actId="18131"/>
          <ac:picMkLst>
            <pc:docMk/>
            <pc:sldMk cId="4261390126" sldId="256"/>
            <ac:picMk id="2" creationId="{168A8745-395D-0709-A050-14E7E11F3E49}"/>
          </ac:picMkLst>
        </pc:picChg>
      </pc:sldChg>
      <pc:sldChg chg="add modNotesTx">
        <pc:chgData name="Monica Bennett" userId="a878a5d4-89bf-4f61-b999-31e96cd05c98" providerId="ADAL" clId="{CAF369FA-829B-40D8-BD2A-4EF96B6D10D6}" dt="2026-03-26T01:51:51.282" v="1310" actId="20577"/>
        <pc:sldMkLst>
          <pc:docMk/>
          <pc:sldMk cId="0" sldId="257"/>
        </pc:sldMkLst>
      </pc:sldChg>
      <pc:sldChg chg="add del modNotesTx">
        <pc:chgData name="Monica Bennett" userId="a878a5d4-89bf-4f61-b999-31e96cd05c98" providerId="ADAL" clId="{CAF369FA-829B-40D8-BD2A-4EF96B6D10D6}" dt="2026-03-26T01:51:57.926" v="1311" actId="20577"/>
        <pc:sldMkLst>
          <pc:docMk/>
          <pc:sldMk cId="0" sldId="258"/>
        </pc:sldMkLst>
      </pc:sldChg>
      <pc:sldChg chg="add del modNotesTx">
        <pc:chgData name="Monica Bennett" userId="a878a5d4-89bf-4f61-b999-31e96cd05c98" providerId="ADAL" clId="{CAF369FA-829B-40D8-BD2A-4EF96B6D10D6}" dt="2026-03-26T01:51:25.503" v="1305" actId="20577"/>
        <pc:sldMkLst>
          <pc:docMk/>
          <pc:sldMk cId="990668426" sldId="261"/>
        </pc:sldMkLst>
      </pc:sldChg>
      <pc:sldChg chg="add del modNotesTx">
        <pc:chgData name="Monica Bennett" userId="a878a5d4-89bf-4f61-b999-31e96cd05c98" providerId="ADAL" clId="{CAF369FA-829B-40D8-BD2A-4EF96B6D10D6}" dt="2026-03-26T01:51:29.852" v="1306" actId="20577"/>
        <pc:sldMkLst>
          <pc:docMk/>
          <pc:sldMk cId="253941669" sldId="295"/>
        </pc:sldMkLst>
      </pc:sldChg>
      <pc:sldChg chg="add del modNotesTx">
        <pc:chgData name="Monica Bennett" userId="a878a5d4-89bf-4f61-b999-31e96cd05c98" providerId="ADAL" clId="{CAF369FA-829B-40D8-BD2A-4EF96B6D10D6}" dt="2026-03-26T01:51:33.524" v="1307" actId="20577"/>
        <pc:sldMkLst>
          <pc:docMk/>
          <pc:sldMk cId="0" sldId="374"/>
        </pc:sldMkLst>
      </pc:sldChg>
      <pc:sldChg chg="add modNotesTx">
        <pc:chgData name="Monica Bennett" userId="a878a5d4-89bf-4f61-b999-31e96cd05c98" providerId="ADAL" clId="{CAF369FA-829B-40D8-BD2A-4EF96B6D10D6}" dt="2026-03-26T01:51:02.113" v="1301" actId="20577"/>
        <pc:sldMkLst>
          <pc:docMk/>
          <pc:sldMk cId="4060391777" sldId="2138"/>
        </pc:sldMkLst>
      </pc:sldChg>
      <pc:sldChg chg="add modNotesTx">
        <pc:chgData name="Monica Bennett" userId="a878a5d4-89bf-4f61-b999-31e96cd05c98" providerId="ADAL" clId="{CAF369FA-829B-40D8-BD2A-4EF96B6D10D6}" dt="2026-03-26T01:55:28.699" v="1328" actId="20577"/>
        <pc:sldMkLst>
          <pc:docMk/>
          <pc:sldMk cId="4291274907" sldId="2139"/>
        </pc:sldMkLst>
      </pc:sldChg>
      <pc:sldChg chg="add del modNotesTx">
        <pc:chgData name="Monica Bennett" userId="a878a5d4-89bf-4f61-b999-31e96cd05c98" providerId="ADAL" clId="{CAF369FA-829B-40D8-BD2A-4EF96B6D10D6}" dt="2026-03-26T01:51:44.739" v="1309" actId="20577"/>
        <pc:sldMkLst>
          <pc:docMk/>
          <pc:sldMk cId="0" sldId="2140"/>
        </pc:sldMkLst>
      </pc:sldChg>
      <pc:sldChg chg="add del modNotesTx">
        <pc:chgData name="Monica Bennett" userId="a878a5d4-89bf-4f61-b999-31e96cd05c98" providerId="ADAL" clId="{CAF369FA-829B-40D8-BD2A-4EF96B6D10D6}" dt="2026-03-26T01:51:39.110" v="1308" actId="20577"/>
        <pc:sldMkLst>
          <pc:docMk/>
          <pc:sldMk cId="0" sldId="2144"/>
        </pc:sldMkLst>
      </pc:sldChg>
      <pc:sldChg chg="add del modNotesTx">
        <pc:chgData name="Monica Bennett" userId="a878a5d4-89bf-4f61-b999-31e96cd05c98" providerId="ADAL" clId="{CAF369FA-829B-40D8-BD2A-4EF96B6D10D6}" dt="2026-03-26T01:52:18.072" v="1313" actId="20577"/>
        <pc:sldMkLst>
          <pc:docMk/>
          <pc:sldMk cId="1199484148" sldId="2146"/>
        </pc:sldMkLst>
      </pc:sldChg>
      <pc:sldChg chg="add del modNotesTx">
        <pc:chgData name="Monica Bennett" userId="a878a5d4-89bf-4f61-b999-31e96cd05c98" providerId="ADAL" clId="{CAF369FA-829B-40D8-BD2A-4EF96B6D10D6}" dt="2026-03-26T01:52:28.313" v="1314" actId="20577"/>
        <pc:sldMkLst>
          <pc:docMk/>
          <pc:sldMk cId="2967351772" sldId="2149"/>
        </pc:sldMkLst>
      </pc:sldChg>
      <pc:sldChg chg="addSp delSp modSp add del mod modClrScheme addAnim delAnim modAnim chgLayout modNotesTx">
        <pc:chgData name="Monica Bennett" userId="a878a5d4-89bf-4f61-b999-31e96cd05c98" providerId="ADAL" clId="{CAF369FA-829B-40D8-BD2A-4EF96B6D10D6}" dt="2026-03-26T01:52:43.426" v="1316" actId="20577"/>
        <pc:sldMkLst>
          <pc:docMk/>
          <pc:sldMk cId="3502603415" sldId="2150"/>
        </pc:sldMkLst>
        <pc:spChg chg="del mod ord">
          <ac:chgData name="Monica Bennett" userId="a878a5d4-89bf-4f61-b999-31e96cd05c98" providerId="ADAL" clId="{CAF369FA-829B-40D8-BD2A-4EF96B6D10D6}" dt="2026-03-24T02:24:49.651" v="1083" actId="478"/>
          <ac:spMkLst>
            <pc:docMk/>
            <pc:sldMk cId="3502603415" sldId="2150"/>
            <ac:spMk id="3" creationId="{D1C4A818-5768-EFA3-82C0-F612B6DE8E83}"/>
          </ac:spMkLst>
        </pc:spChg>
        <pc:spChg chg="del">
          <ac:chgData name="Monica Bennett" userId="a878a5d4-89bf-4f61-b999-31e96cd05c98" providerId="ADAL" clId="{CAF369FA-829B-40D8-BD2A-4EF96B6D10D6}" dt="2026-03-24T02:24:07.382" v="1046" actId="478"/>
          <ac:spMkLst>
            <pc:docMk/>
            <pc:sldMk cId="3502603415" sldId="2150"/>
            <ac:spMk id="4" creationId="{19F9F416-28F2-518A-CB92-B862292BD584}"/>
          </ac:spMkLst>
        </pc:spChg>
        <pc:spChg chg="del">
          <ac:chgData name="Monica Bennett" userId="a878a5d4-89bf-4f61-b999-31e96cd05c98" providerId="ADAL" clId="{CAF369FA-829B-40D8-BD2A-4EF96B6D10D6}" dt="2026-03-24T02:24:57.677" v="1086" actId="478"/>
          <ac:spMkLst>
            <pc:docMk/>
            <pc:sldMk cId="3502603415" sldId="2150"/>
            <ac:spMk id="5" creationId="{46083D47-9558-B9FC-3457-F4DB8071321B}"/>
          </ac:spMkLst>
        </pc:spChg>
        <pc:spChg chg="del">
          <ac:chgData name="Monica Bennett" userId="a878a5d4-89bf-4f61-b999-31e96cd05c98" providerId="ADAL" clId="{CAF369FA-829B-40D8-BD2A-4EF96B6D10D6}" dt="2026-03-24T02:28:13.349" v="1151" actId="478"/>
          <ac:spMkLst>
            <pc:docMk/>
            <pc:sldMk cId="3502603415" sldId="2150"/>
            <ac:spMk id="7" creationId="{3EC18551-9FEF-B3A1-FE04-E70B23970439}"/>
          </ac:spMkLst>
        </pc:spChg>
        <pc:spChg chg="del">
          <ac:chgData name="Monica Bennett" userId="a878a5d4-89bf-4f61-b999-31e96cd05c98" providerId="ADAL" clId="{CAF369FA-829B-40D8-BD2A-4EF96B6D10D6}" dt="2026-03-24T02:28:13.349" v="1151" actId="478"/>
          <ac:spMkLst>
            <pc:docMk/>
            <pc:sldMk cId="3502603415" sldId="2150"/>
            <ac:spMk id="8" creationId="{D6F82A3D-98E3-0CDD-7792-4596B03977C8}"/>
          </ac:spMkLst>
        </pc:spChg>
        <pc:spChg chg="del">
          <ac:chgData name="Monica Bennett" userId="a878a5d4-89bf-4f61-b999-31e96cd05c98" providerId="ADAL" clId="{CAF369FA-829B-40D8-BD2A-4EF96B6D10D6}" dt="2026-03-24T02:28:13.349" v="1151" actId="478"/>
          <ac:spMkLst>
            <pc:docMk/>
            <pc:sldMk cId="3502603415" sldId="2150"/>
            <ac:spMk id="9" creationId="{183EBD73-3350-CFE5-C4BB-7CACF7D8006B}"/>
          </ac:spMkLst>
        </pc:spChg>
        <pc:spChg chg="del">
          <ac:chgData name="Monica Bennett" userId="a878a5d4-89bf-4f61-b999-31e96cd05c98" providerId="ADAL" clId="{CAF369FA-829B-40D8-BD2A-4EF96B6D10D6}" dt="2026-03-24T02:28:13.349" v="1151" actId="478"/>
          <ac:spMkLst>
            <pc:docMk/>
            <pc:sldMk cId="3502603415" sldId="2150"/>
            <ac:spMk id="10" creationId="{86E6395F-B2D4-A53A-8705-D10ACD0F4E98}"/>
          </ac:spMkLst>
        </pc:spChg>
        <pc:spChg chg="del">
          <ac:chgData name="Monica Bennett" userId="a878a5d4-89bf-4f61-b999-31e96cd05c98" providerId="ADAL" clId="{CAF369FA-829B-40D8-BD2A-4EF96B6D10D6}" dt="2026-03-24T02:28:13.349" v="1151" actId="478"/>
          <ac:spMkLst>
            <pc:docMk/>
            <pc:sldMk cId="3502603415" sldId="2150"/>
            <ac:spMk id="11" creationId="{2A925BA9-11A5-A60E-A885-B14840A2226C}"/>
          </ac:spMkLst>
        </pc:spChg>
        <pc:spChg chg="mod ord">
          <ac:chgData name="Monica Bennett" userId="a878a5d4-89bf-4f61-b999-31e96cd05c98" providerId="ADAL" clId="{CAF369FA-829B-40D8-BD2A-4EF96B6D10D6}" dt="2026-03-24T02:54:12.250" v="1210" actId="167"/>
          <ac:spMkLst>
            <pc:docMk/>
            <pc:sldMk cId="3502603415" sldId="2150"/>
            <ac:spMk id="19" creationId="{4BE5A95D-E5E7-F490-49E7-4B2CB0A6F613}"/>
          </ac:spMkLst>
        </pc:spChg>
        <pc:spChg chg="del">
          <ac:chgData name="Monica Bennett" userId="a878a5d4-89bf-4f61-b999-31e96cd05c98" providerId="ADAL" clId="{CAF369FA-829B-40D8-BD2A-4EF96B6D10D6}" dt="2026-03-24T02:28:13.349" v="1151" actId="478"/>
          <ac:spMkLst>
            <pc:docMk/>
            <pc:sldMk cId="3502603415" sldId="2150"/>
            <ac:spMk id="20" creationId="{8C343504-1BE1-A869-0F47-895BE051BEBE}"/>
          </ac:spMkLst>
        </pc:spChg>
        <pc:spChg chg="del">
          <ac:chgData name="Monica Bennett" userId="a878a5d4-89bf-4f61-b999-31e96cd05c98" providerId="ADAL" clId="{CAF369FA-829B-40D8-BD2A-4EF96B6D10D6}" dt="2026-03-24T02:28:13.349" v="1151" actId="478"/>
          <ac:spMkLst>
            <pc:docMk/>
            <pc:sldMk cId="3502603415" sldId="2150"/>
            <ac:spMk id="21" creationId="{D70E3A9F-5CB8-FA93-D067-85C64850C985}"/>
          </ac:spMkLst>
        </pc:spChg>
        <pc:spChg chg="del">
          <ac:chgData name="Monica Bennett" userId="a878a5d4-89bf-4f61-b999-31e96cd05c98" providerId="ADAL" clId="{CAF369FA-829B-40D8-BD2A-4EF96B6D10D6}" dt="2026-03-24T02:28:13.349" v="1151" actId="478"/>
          <ac:spMkLst>
            <pc:docMk/>
            <pc:sldMk cId="3502603415" sldId="2150"/>
            <ac:spMk id="22" creationId="{707531D8-D8CC-C539-3A46-7D9BEE4E3A21}"/>
          </ac:spMkLst>
        </pc:spChg>
        <pc:spChg chg="del">
          <ac:chgData name="Monica Bennett" userId="a878a5d4-89bf-4f61-b999-31e96cd05c98" providerId="ADAL" clId="{CAF369FA-829B-40D8-BD2A-4EF96B6D10D6}" dt="2026-03-24T02:28:13.349" v="1151" actId="478"/>
          <ac:spMkLst>
            <pc:docMk/>
            <pc:sldMk cId="3502603415" sldId="2150"/>
            <ac:spMk id="23" creationId="{549895F1-B693-49D7-42FF-886C56E74531}"/>
          </ac:spMkLst>
        </pc:spChg>
        <pc:spChg chg="del">
          <ac:chgData name="Monica Bennett" userId="a878a5d4-89bf-4f61-b999-31e96cd05c98" providerId="ADAL" clId="{CAF369FA-829B-40D8-BD2A-4EF96B6D10D6}" dt="2026-03-24T02:28:13.349" v="1151" actId="478"/>
          <ac:spMkLst>
            <pc:docMk/>
            <pc:sldMk cId="3502603415" sldId="2150"/>
            <ac:spMk id="24" creationId="{37C9857C-878C-38A7-727A-B2732D9A1905}"/>
          </ac:spMkLst>
        </pc:spChg>
        <pc:grpChg chg="del mod">
          <ac:chgData name="Monica Bennett" userId="a878a5d4-89bf-4f61-b999-31e96cd05c98" providerId="ADAL" clId="{CAF369FA-829B-40D8-BD2A-4EF96B6D10D6}" dt="2026-03-24T02:25:13.380" v="1091" actId="478"/>
          <ac:grpSpMkLst>
            <pc:docMk/>
            <pc:sldMk cId="3502603415" sldId="2150"/>
            <ac:grpSpMk id="2" creationId="{81DFD14D-EA8F-17EE-5985-6F95A1B27EE1}"/>
          </ac:grpSpMkLst>
        </pc:grpChg>
        <pc:picChg chg="del">
          <ac:chgData name="Monica Bennett" userId="a878a5d4-89bf-4f61-b999-31e96cd05c98" providerId="ADAL" clId="{CAF369FA-829B-40D8-BD2A-4EF96B6D10D6}" dt="2026-03-24T02:24:05.313" v="1045" actId="478"/>
          <ac:picMkLst>
            <pc:docMk/>
            <pc:sldMk cId="3502603415" sldId="2150"/>
            <ac:picMk id="18" creationId="{9511561C-E148-F560-6CC7-0F6DC46FFE3F}"/>
          </ac:picMkLst>
        </pc:picChg>
        <pc:picChg chg="del">
          <ac:chgData name="Monica Bennett" userId="a878a5d4-89bf-4f61-b999-31e96cd05c98" providerId="ADAL" clId="{CAF369FA-829B-40D8-BD2A-4EF96B6D10D6}" dt="2026-03-24T02:24:09.752" v="1047" actId="478"/>
          <ac:picMkLst>
            <pc:docMk/>
            <pc:sldMk cId="3502603415" sldId="2150"/>
            <ac:picMk id="25" creationId="{AF28627B-28B4-10E8-C77E-D825B33B2C20}"/>
          </ac:picMkLst>
        </pc:picChg>
      </pc:sldChg>
      <pc:sldChg chg="add del modNotesTx">
        <pc:chgData name="Monica Bennett" userId="a878a5d4-89bf-4f61-b999-31e96cd05c98" providerId="ADAL" clId="{CAF369FA-829B-40D8-BD2A-4EF96B6D10D6}" dt="2026-03-26T01:52:10.502" v="1312" actId="20577"/>
        <pc:sldMkLst>
          <pc:docMk/>
          <pc:sldMk cId="2756818449" sldId="2151"/>
        </pc:sldMkLst>
      </pc:sldChg>
      <pc:sldChg chg="add modNotesTx">
        <pc:chgData name="Monica Bennett" userId="a878a5d4-89bf-4f61-b999-31e96cd05c98" providerId="ADAL" clId="{CAF369FA-829B-40D8-BD2A-4EF96B6D10D6}" dt="2026-03-26T01:54:42.482" v="1320" actId="20577"/>
        <pc:sldMkLst>
          <pc:docMk/>
          <pc:sldMk cId="53910539" sldId="2153"/>
        </pc:sldMkLst>
      </pc:sldChg>
      <pc:sldChg chg="add modNotesTx">
        <pc:chgData name="Monica Bennett" userId="a878a5d4-89bf-4f61-b999-31e96cd05c98" providerId="ADAL" clId="{CAF369FA-829B-40D8-BD2A-4EF96B6D10D6}" dt="2026-03-26T01:52:49.014" v="1317" actId="20577"/>
        <pc:sldMkLst>
          <pc:docMk/>
          <pc:sldMk cId="1197391476" sldId="2160"/>
        </pc:sldMkLst>
      </pc:sldChg>
      <pc:sldChg chg="add modNotesTx">
        <pc:chgData name="Monica Bennett" userId="a878a5d4-89bf-4f61-b999-31e96cd05c98" providerId="ADAL" clId="{CAF369FA-829B-40D8-BD2A-4EF96B6D10D6}" dt="2026-03-26T01:54:34.554" v="1319" actId="20577"/>
        <pc:sldMkLst>
          <pc:docMk/>
          <pc:sldMk cId="338093189" sldId="2161"/>
        </pc:sldMkLst>
      </pc:sldChg>
      <pc:sldChg chg="add modNotesTx">
        <pc:chgData name="Monica Bennett" userId="a878a5d4-89bf-4f61-b999-31e96cd05c98" providerId="ADAL" clId="{CAF369FA-829B-40D8-BD2A-4EF96B6D10D6}" dt="2026-03-26T01:53:30.046" v="1318" actId="20577"/>
        <pc:sldMkLst>
          <pc:docMk/>
          <pc:sldMk cId="4094535098" sldId="2162"/>
        </pc:sldMkLst>
      </pc:sldChg>
      <pc:sldChg chg="add modNotesTx">
        <pc:chgData name="Monica Bennett" userId="a878a5d4-89bf-4f61-b999-31e96cd05c98" providerId="ADAL" clId="{CAF369FA-829B-40D8-BD2A-4EF96B6D10D6}" dt="2026-03-26T01:55:00.063" v="1321" actId="20577"/>
        <pc:sldMkLst>
          <pc:docMk/>
          <pc:sldMk cId="2781882011" sldId="2163"/>
        </pc:sldMkLst>
      </pc:sldChg>
      <pc:sldChg chg="add modNotesTx">
        <pc:chgData name="Monica Bennett" userId="a878a5d4-89bf-4f61-b999-31e96cd05c98" providerId="ADAL" clId="{CAF369FA-829B-40D8-BD2A-4EF96B6D10D6}" dt="2026-03-26T01:55:13.493" v="1325" actId="20577"/>
        <pc:sldMkLst>
          <pc:docMk/>
          <pc:sldMk cId="3804809935" sldId="2164"/>
        </pc:sldMkLst>
      </pc:sldChg>
      <pc:sldChg chg="add modNotesTx">
        <pc:chgData name="Monica Bennett" userId="a878a5d4-89bf-4f61-b999-31e96cd05c98" providerId="ADAL" clId="{CAF369FA-829B-40D8-BD2A-4EF96B6D10D6}" dt="2026-03-26T01:55:07.956" v="1323" actId="20577"/>
        <pc:sldMkLst>
          <pc:docMk/>
          <pc:sldMk cId="3265383396" sldId="2165"/>
        </pc:sldMkLst>
      </pc:sldChg>
      <pc:sldChg chg="add modNotesTx">
        <pc:chgData name="Monica Bennett" userId="a878a5d4-89bf-4f61-b999-31e96cd05c98" providerId="ADAL" clId="{CAF369FA-829B-40D8-BD2A-4EF96B6D10D6}" dt="2026-03-26T01:55:02.692" v="1322" actId="20577"/>
        <pc:sldMkLst>
          <pc:docMk/>
          <pc:sldMk cId="747012522" sldId="2166"/>
        </pc:sldMkLst>
      </pc:sldChg>
      <pc:sldChg chg="add modNotesTx">
        <pc:chgData name="Monica Bennett" userId="a878a5d4-89bf-4f61-b999-31e96cd05c98" providerId="ADAL" clId="{CAF369FA-829B-40D8-BD2A-4EF96B6D10D6}" dt="2026-03-26T01:51:07.870" v="1302" actId="20577"/>
        <pc:sldMkLst>
          <pc:docMk/>
          <pc:sldMk cId="3267271807" sldId="2169"/>
        </pc:sldMkLst>
      </pc:sldChg>
      <pc:sldChg chg="add modNotesTx">
        <pc:chgData name="Monica Bennett" userId="a878a5d4-89bf-4f61-b999-31e96cd05c98" providerId="ADAL" clId="{CAF369FA-829B-40D8-BD2A-4EF96B6D10D6}" dt="2026-03-26T01:51:11.493" v="1303" actId="20577"/>
        <pc:sldMkLst>
          <pc:docMk/>
          <pc:sldMk cId="3113944452" sldId="2170"/>
        </pc:sldMkLst>
      </pc:sldChg>
      <pc:sldChg chg="add modNotesTx">
        <pc:chgData name="Monica Bennett" userId="a878a5d4-89bf-4f61-b999-31e96cd05c98" providerId="ADAL" clId="{CAF369FA-829B-40D8-BD2A-4EF96B6D10D6}" dt="2026-03-26T01:51:15.176" v="1304" actId="20577"/>
        <pc:sldMkLst>
          <pc:docMk/>
          <pc:sldMk cId="3514812162" sldId="2171"/>
        </pc:sldMkLst>
      </pc:sldChg>
      <pc:sldChg chg="add modNotesTx">
        <pc:chgData name="Monica Bennett" userId="a878a5d4-89bf-4f61-b999-31e96cd05c98" providerId="ADAL" clId="{CAF369FA-829B-40D8-BD2A-4EF96B6D10D6}" dt="2026-03-26T01:55:22.671" v="1326" actId="20577"/>
        <pc:sldMkLst>
          <pc:docMk/>
          <pc:sldMk cId="4256927705" sldId="2172"/>
        </pc:sldMkLst>
      </pc:sldChg>
      <pc:sldChg chg="add modNotesTx">
        <pc:chgData name="Monica Bennett" userId="a878a5d4-89bf-4f61-b999-31e96cd05c98" providerId="ADAL" clId="{CAF369FA-829B-40D8-BD2A-4EF96B6D10D6}" dt="2026-03-26T01:55:36.065" v="1329" actId="20577"/>
        <pc:sldMkLst>
          <pc:docMk/>
          <pc:sldMk cId="2882352356" sldId="2173"/>
        </pc:sldMkLst>
      </pc:sldChg>
      <pc:sldMasterChg chg="delSp modSp mod delSldLayout modSldLayout">
        <pc:chgData name="Monica Bennett" userId="a878a5d4-89bf-4f61-b999-31e96cd05c98" providerId="ADAL" clId="{CAF369FA-829B-40D8-BD2A-4EF96B6D10D6}" dt="2026-03-24T21:31:16.902" v="1234" actId="47"/>
        <pc:sldMasterMkLst>
          <pc:docMk/>
          <pc:sldMasterMk cId="2142349000" sldId="2147486213"/>
        </pc:sldMasterMkLst>
        <pc:spChg chg="mod">
          <ac:chgData name="Monica Bennett" userId="a878a5d4-89bf-4f61-b999-31e96cd05c98" providerId="ADAL" clId="{CAF369FA-829B-40D8-BD2A-4EF96B6D10D6}" dt="2026-03-24T01:59:53.941" v="201" actId="20577"/>
          <ac:spMkLst>
            <pc:docMk/>
            <pc:sldMasterMk cId="2142349000" sldId="2147486213"/>
            <ac:spMk id="2" creationId="{71A0F8B2-D0DB-B401-E009-D94E6CC238AE}"/>
          </ac:spMkLst>
        </pc:spChg>
        <pc:sldLayoutChg chg="modSp mod">
          <pc:chgData name="Monica Bennett" userId="a878a5d4-89bf-4f61-b999-31e96cd05c98" providerId="ADAL" clId="{CAF369FA-829B-40D8-BD2A-4EF96B6D10D6}" dt="2026-03-12T23:38:28.680" v="1" actId="20577"/>
          <pc:sldLayoutMkLst>
            <pc:docMk/>
            <pc:sldMasterMk cId="2142349000" sldId="2147486213"/>
            <pc:sldLayoutMk cId="2470040019" sldId="2147486355"/>
          </pc:sldLayoutMkLst>
          <pc:spChg chg="mod">
            <ac:chgData name="Monica Bennett" userId="a878a5d4-89bf-4f61-b999-31e96cd05c98" providerId="ADAL" clId="{CAF369FA-829B-40D8-BD2A-4EF96B6D10D6}" dt="2026-03-12T23:38:28.680" v="1" actId="20577"/>
            <ac:spMkLst>
              <pc:docMk/>
              <pc:sldMasterMk cId="2142349000" sldId="2147486213"/>
              <pc:sldLayoutMk cId="2470040019" sldId="2147486355"/>
              <ac:spMk id="2" creationId="{BCE14E01-6CDD-6E95-30AD-A730A6DE4899}"/>
            </ac:spMkLst>
          </pc:spChg>
        </pc:sldLayoutChg>
        <pc:sldLayoutChg chg="modSp mod">
          <pc:chgData name="Monica Bennett" userId="a878a5d4-89bf-4f61-b999-31e96cd05c98" providerId="ADAL" clId="{CAF369FA-829B-40D8-BD2A-4EF96B6D10D6}" dt="2026-03-12T23:38:49.765" v="7" actId="20577"/>
          <pc:sldLayoutMkLst>
            <pc:docMk/>
            <pc:sldMasterMk cId="2142349000" sldId="2147486213"/>
            <pc:sldLayoutMk cId="323750453" sldId="2147486393"/>
          </pc:sldLayoutMkLst>
          <pc:spChg chg="mod">
            <ac:chgData name="Monica Bennett" userId="a878a5d4-89bf-4f61-b999-31e96cd05c98" providerId="ADAL" clId="{CAF369FA-829B-40D8-BD2A-4EF96B6D10D6}" dt="2026-03-12T23:38:49.765" v="7" actId="20577"/>
            <ac:spMkLst>
              <pc:docMk/>
              <pc:sldMasterMk cId="2142349000" sldId="2147486213"/>
              <pc:sldLayoutMk cId="323750453" sldId="2147486393"/>
              <ac:spMk id="5" creationId="{E3167278-3051-D04D-32FA-671E18D9E691}"/>
            </ac:spMkLst>
          </pc:spChg>
        </pc:sldLayoutChg>
        <pc:sldLayoutChg chg="modSp mod">
          <pc:chgData name="Monica Bennett" userId="a878a5d4-89bf-4f61-b999-31e96cd05c98" providerId="ADAL" clId="{CAF369FA-829B-40D8-BD2A-4EF96B6D10D6}" dt="2026-03-12T23:38:34.601" v="4" actId="20577"/>
          <pc:sldLayoutMkLst>
            <pc:docMk/>
            <pc:sldMasterMk cId="2142349000" sldId="2147486213"/>
            <pc:sldLayoutMk cId="3443075207" sldId="2147486398"/>
          </pc:sldLayoutMkLst>
          <pc:spChg chg="mod">
            <ac:chgData name="Monica Bennett" userId="a878a5d4-89bf-4f61-b999-31e96cd05c98" providerId="ADAL" clId="{CAF369FA-829B-40D8-BD2A-4EF96B6D10D6}" dt="2026-03-12T23:38:34.601" v="4" actId="20577"/>
            <ac:spMkLst>
              <pc:docMk/>
              <pc:sldMasterMk cId="2142349000" sldId="2147486213"/>
              <pc:sldLayoutMk cId="3443075207" sldId="2147486398"/>
              <ac:spMk id="4" creationId="{2975F3BA-4C1D-60FC-5F55-DA33664BE09C}"/>
            </ac:spMkLst>
          </pc:spChg>
        </pc:sldLayoutChg>
        <pc:sldLayoutChg chg="modSp mod">
          <pc:chgData name="Monica Bennett" userId="a878a5d4-89bf-4f61-b999-31e96cd05c98" providerId="ADAL" clId="{CAF369FA-829B-40D8-BD2A-4EF96B6D10D6}" dt="2026-03-12T23:38:37.914" v="5" actId="20577"/>
          <pc:sldLayoutMkLst>
            <pc:docMk/>
            <pc:sldMasterMk cId="2142349000" sldId="2147486213"/>
            <pc:sldLayoutMk cId="1107504027" sldId="2147486399"/>
          </pc:sldLayoutMkLst>
          <pc:spChg chg="mod">
            <ac:chgData name="Monica Bennett" userId="a878a5d4-89bf-4f61-b999-31e96cd05c98" providerId="ADAL" clId="{CAF369FA-829B-40D8-BD2A-4EF96B6D10D6}" dt="2026-03-12T23:38:37.914" v="5" actId="20577"/>
            <ac:spMkLst>
              <pc:docMk/>
              <pc:sldMasterMk cId="2142349000" sldId="2147486213"/>
              <pc:sldLayoutMk cId="1107504027" sldId="2147486399"/>
              <ac:spMk id="5" creationId="{19B6C76C-01E7-BB5B-C406-57672B7D3387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00B050"/>
    </inkml:brush>
  </inkml:definitions>
  <inkml:trace contextRef="#ctx0" brushRef="#br0">2644 354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415 51 24575,'10'-4'0,"-1"0"0,4 0 0,1 1 0,-2 1 0,0 0 0,1 1 0,1-1 0,0 2 0,0-1 0,0 0 0,0 1 0,-1 0-328,1 0 0,-1 0 0,1 1 159,-1 0 1,0 2-1,-1 0 169,1 2 0,0 1 0,0 2-246,-3-1 0,1 2 0,0 1 0,-1 0 49,-1-1 0,-1 2 1,1 0-1,-1 0 0,0 0 0,1 2 0,-1 0 1,1 0-1,-2 1 0,1 0 29,-1 0 0,1 0 0,-1 1 0,0 0 0,-1 0 168,1-1 0,-2 1 0,1 0 0,0 0 0,-2 1 0,1-1 0,-1 0 0,-1 1 0,1-1 0,0 1 0,-1-1 0,0 1 0,-2 0 0,1 0 0,0 0-197,0 1 0,0 0 1,-1 0-1,0 0 0,0 0 33,-1-3 0,0 1 0,0-1 0,-1 1 0,1-1 0,-1 1 12,-1-1 0,1 1 1,-1-1-1,0 0 1,0 1-1,0-1-45,-2 2 0,1 0 1,-2 0-1,1 0 0,-1-1 172,-1-1 0,1 0 1,-2 0-1,1-1 1,-1 0 24,-1 1 0,-1 0 0,0 0 0,-1-1 41,-1-1 0,0-1 0,0 0 0,0-1-41,-1-1 0,-2 0 0,1-1 0,0 0 0,-1-1 0,-1 0 0,0-1 0,0 0-10,2-2 1,-1 0-1,1 0 1,0 0-1,-1-1 10,0 0 0,0-1 0,0 1 0,0-1 0,0 0 0,0 0 0,-1-1 0,1 1 0,0-1 0,-1 0 0,1 0 0,0 0 0,0 0 0,0-1 0,1 0 0,-4 0 0,1-1 0,1 0 0,0-1 245,-1-1 1,1-1 0,0 0 0,0-1-243,1-1 1,0-1-1,0-1 1,1 0-4,-2-1 0,3-1 0,-1 0 0,1-1 0,1-1 0,-1 1 0,1-1 0,0-1 0,2 1 0,-1 0 0,1 0 0,1-1 140,0 1 0,1 0 0,-1-1 0,2 0-140,-1 0 0,1 0 0,2-1 0,-2 0 0,2 0 0,0 0 0,0-1 0,1-1 0,0 2 0,1-1 0,1 1 0,0-2 0,-1 1-197,1-1 0,0-1 1,0 1-1,1-1 0,0 0 192,1 1 0,0 0 1,1 0-1,0 0 1,0 0-1,0-1-136,1 3 1,0-1-1,0 0 1,0 0-1,0 0 1,1 0-1,1 1 115,-2 0 0,2 0 0,0 0 0,-1 0 0,2 0 0,0 1 1,-1-1 25,2-2 0,-1 1 0,2-1 0,-1 1 0,1 0 0,-1 0-21,1 3 1,-1-1-1,1 1 1,-1 0 0,1 0-1,-1 1 21,2-1 0,0 0 0,0 1 0,0 1 0,-1-1 101,3 1 0,-1-1 0,0 2 1,0 0-102,4-1 0,-2 2 0,0 1 0,0 1 0,0 1 0,0 1 0,1 0 0,-1 1 0,0 1 327,-1-1 1,1 2 0,0 0-1,-1 0 1,0 0 0,-1 1-274,5-1 0,0 1 437,-2 0 1,0 0-1,-2 0 1,0 1-1,-1-1 1,-1 1-247,7 3 1,-8-1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354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415 51 24575,'10'-4'0,"-1"0"0,4 0 0,1 1 0,-2 1 0,0 0 0,1 1 0,1-1 0,0 2 0,0-1 0,0 0 0,0 1 0,-1 0-328,1 0 0,-1 0 0,1 1 159,-1 0 1,0 2-1,-1 0 169,1 2 0,0 1 0,0 2-246,-3-1 0,1 2 0,0 1 0,-1 0 49,-1-1 0,-1 2 1,1 0-1,-1 0 0,0 0 0,1 2 0,-1 0 1,1 0-1,-2 1 0,1 0 29,-1 0 0,1 0 0,-1 1 0,0 0 0,-1 0 168,1-1 0,-2 1 0,1 0 0,0 0 0,-2 1 0,1-1 0,-1 0 0,-1 1 0,1-1 0,0 1 0,-1-1 0,0 1 0,-2 0 0,1 0 0,0 0-197,0 1 0,0 0 1,-1 0-1,0 0 0,0 0 33,-1-3 0,0 1 0,0-1 0,-1 1 0,1-1 0,-1 1 12,-1-1 0,1 1 1,-1-1-1,0 0 1,0 1-1,0-1-45,-2 2 0,1 0 1,-2 0-1,1 0 0,-1-1 172,-1-1 0,1 0 1,-2 0-1,1-1 1,-1 0 24,-1 1 0,-1 0 0,0 0 0,-1-1 41,-1-1 0,0-1 0,0 0 0,0-1-41,-1-1 0,-2 0 0,1-1 0,0 0 0,-1-1 0,-1 0 0,0-1 0,0 0-10,2-2 1,-1 0-1,1 0 1,0 0-1,-1-1 10,0 0 0,0-1 0,0 1 0,0-1 0,0 0 0,0 0 0,-1-1 0,1 1 0,0-1 0,-1 0 0,1 0 0,0 0 0,0 0 0,0-1 0,1 0 0,-4 0 0,1-1 0,1 0 0,0-1 245,-1-1 1,1-1 0,0 0 0,0-1-243,1-1 1,0-1-1,0-1 1,1 0-4,-2-1 0,3-1 0,-1 0 0,1-1 0,1-1 0,-1 1 0,1-1 0,0-1 0,2 1 0,-1 0 0,1 0 0,1-1 140,0 1 0,1 0 0,-1-1 0,2 0-140,-1 0 0,1 0 0,2-1 0,-2 0 0,2 0 0,0 0 0,0-1 0,1-1 0,0 2 0,1-1 0,1 1 0,0-2 0,-1 1-197,1-1 0,0-1 1,0 1-1,1-1 0,0 0 192,1 1 0,0 0 1,1 0-1,0 0 1,0 0-1,0-1-136,1 3 1,0-1-1,0 0 1,0 0-1,0 0 1,1 0-1,1 1 115,-2 0 0,2 0 0,0 0 0,-1 0 0,2 0 0,0 1 1,-1-1 25,2-2 0,-1 1 0,2-1 0,-1 1 0,1 0 0,-1 0-21,1 3 1,-1-1-1,1 1 1,-1 0 0,1 0-1,-1 1 21,2-1 0,0 0 0,0 1 0,0 1 0,-1-1 101,3 1 0,-1-1 0,0 2 1,0 0-102,4-1 0,-2 2 0,0 1 0,0 1 0,0 1 0,0 1 0,1 0 0,-1 1 0,0 1 327,-1-1 1,1 2 0,0 0-1,-1 0 1,0 0 0,-1 1-274,5-1 0,0 1 437,-2 0 1,0 0-1,-2 0 1,0 1-1,-1-1 1,-1 1-247,7 3 1,-8-1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2826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6228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0160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6821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7371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92760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9089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AAAD9-4380-4824-D767-872DEAB4A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53A355-519B-DA1E-D659-FFBB67411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E5206A-0288-2AE3-61AB-E75306229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211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7D762-5F6C-9469-B7C0-CDE77BFA9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BE4CF-5AF7-2330-190D-32E975335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EDE4B3-A9F7-F1F1-DBF2-907C92BAE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882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7803E-D1CE-309D-60B0-86CDA131B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A54746-BBC7-B79A-C34F-7DB81F1F69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87F139-914F-1DDF-68B4-93242229B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AU" sz="12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9801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B6D55-51D2-A8C1-BE27-325D75F38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B5EDE7-E300-D5BA-37BD-40D0B9262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9BCB94-960F-EBFC-17E2-1A543EFD7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3715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25413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B6D55-51D2-A8C1-BE27-325D75F38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B5EDE7-E300-D5BA-37BD-40D0B9262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9BCB94-960F-EBFC-17E2-1A543EFD7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75759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58CD4-5F66-EF3E-1085-DE8ACFB35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26210C-89FF-B5DF-F289-5FD64EF99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DF1572-1F9A-C2C9-3F04-9DA3F30D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r>
              <a:rPr lang="en-AU" sz="12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3835668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9300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7514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967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04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3535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4155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9883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31078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215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3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6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CDBD52-E8F6-A0F3-DE73-A37DACC94178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39D22-3415-59A7-B95F-37EBF80E2AB8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3-4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CE468C79-E385-ED6A-6DB3-6EAD94D122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4426D70-365B-E490-BED0-1B1F485821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B1E557C-6806-A01B-2211-9ED9555278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Lesson Name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3DA896BF-B378-993D-A8B9-C84646083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1 Version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E7A69-A9FF-594F-C2E3-D0C6AF845CC2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 dirty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4E01-6CDD-6E95-30AD-A730A6DE4899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167278-3051-D04D-32FA-671E18D9E69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"/>
              </a:rPr>
              <a:t>Reflect</a:t>
            </a:r>
            <a:endParaRPr lang="en-US" sz="3600" b="1" i="0" dirty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AC35D-6775-6053-46AD-EFAF7622DD3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6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2998948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04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90C3EC-F557-BFD8-C17A-3FF5B67DA982}"/>
              </a:ext>
            </a:extLst>
          </p:cNvPr>
          <p:cNvSpPr txBox="1"/>
          <p:nvPr userDrawn="1"/>
        </p:nvSpPr>
        <p:spPr>
          <a:xfrm>
            <a:off x="3705726" y="387416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01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F3BA-4C1D-60FC-5F55-DA33664BE0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6C76C-01E7-BB5B-C406-57672B7D3387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28A2F-260D-673D-1C7F-D812008B40E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53289-6BAA-A5B6-B27F-E8199253E327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D5258-0590-1552-451B-8657B53DDB2F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1" r:id="rId5"/>
    <p:sldLayoutId id="2147486400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1" r:id="rId23"/>
    <p:sldLayoutId id="2147486412" r:id="rId24"/>
    <p:sldLayoutId id="2147486413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8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8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2.mp3"/><Relationship Id="rId7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5" Type="http://schemas.microsoft.com/office/2007/relationships/media" Target="../media/media4.mp3"/><Relationship Id="rId10" Type="http://schemas.openxmlformats.org/officeDocument/2006/relationships/image" Target="../media/image50.png"/><Relationship Id="rId4" Type="http://schemas.microsoft.com/office/2007/relationships/media" Target="../media/media3.mp3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2w7gbvSJvJc?feature=oembed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VaO5NDV59rU?feature=oembed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Ch9XADJTZKk?list=PLRW80bBvVD3XfK6t2W-Kn9Gm2qPfslJKr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0.png"/><Relationship Id="rId5" Type="http://schemas.openxmlformats.org/officeDocument/2006/relationships/customXml" Target="../ink/ink1.xml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CAlB2SmAwLA?start=380&amp;feature=oembed" TargetMode="Externa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CAlB2SmAwLA?start=380&amp;feature=oembed" TargetMode="Externa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CAlB2SmAwLA?start=380&amp;feature=oembed" TargetMode="Externa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10.jpe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0.png"/><Relationship Id="rId5" Type="http://schemas.openxmlformats.org/officeDocument/2006/relationships/customXml" Target="../ink/ink3.xml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6088C5-DA80-6397-AC27-E947B9B743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9727" y="3893456"/>
            <a:ext cx="4964472" cy="595034"/>
          </a:xfrm>
        </p:spPr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6AEED35-A58C-833F-2FD5-8BFFC64FC0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9025" y="1880348"/>
            <a:ext cx="4964472" cy="869764"/>
          </a:xfrm>
        </p:spPr>
        <p:txBody>
          <a:bodyPr/>
          <a:lstStyle/>
          <a:p>
            <a:r>
              <a:rPr lang="en-US" dirty="0"/>
              <a:t>Music in Movies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7BB997-2414-3243-464B-8B27093C08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29727" y="4727301"/>
            <a:ext cx="4965021" cy="555625"/>
          </a:xfrm>
        </p:spPr>
        <p:txBody>
          <a:bodyPr/>
          <a:lstStyle/>
          <a:p>
            <a:r>
              <a:rPr lang="en-US" dirty="0"/>
              <a:t>Musical Elements in Film Music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Unit 3 Version 3</a:t>
            </a:r>
          </a:p>
        </p:txBody>
      </p:sp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168A8745-395D-0709-A050-14E7E11F3E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125" r="30500" b="-125"/>
          <a:stretch>
            <a:fillRect/>
          </a:stretch>
        </p:blipFill>
        <p:spPr>
          <a:xfrm>
            <a:off x="80963" y="1581150"/>
            <a:ext cx="3367087" cy="4876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335386" cy="6858000"/>
          </a:xfrm>
          <a:custGeom>
            <a:avLst/>
            <a:gdLst/>
            <a:ahLst/>
            <a:cxnLst/>
            <a:rect l="l" t="t" r="r" b="b"/>
            <a:pathLst>
              <a:path w="21255903" h="10287000">
                <a:moveTo>
                  <a:pt x="0" y="0"/>
                </a:moveTo>
                <a:lnTo>
                  <a:pt x="21255903" y="0"/>
                </a:lnTo>
                <a:lnTo>
                  <a:pt x="212559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686" t="-18492" r="-24108" b="-21134"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3" name="Freeform 3"/>
          <p:cNvSpPr/>
          <p:nvPr/>
        </p:nvSpPr>
        <p:spPr>
          <a:xfrm>
            <a:off x="-508285" y="1371602"/>
            <a:ext cx="1411747" cy="67058"/>
          </a:xfrm>
          <a:custGeom>
            <a:avLst/>
            <a:gdLst/>
            <a:ahLst/>
            <a:cxnLst/>
            <a:rect l="l" t="t" r="r" b="b"/>
            <a:pathLst>
              <a:path w="2117621" h="100587">
                <a:moveTo>
                  <a:pt x="0" y="0"/>
                </a:moveTo>
                <a:lnTo>
                  <a:pt x="2117621" y="0"/>
                </a:lnTo>
                <a:lnTo>
                  <a:pt x="2117621" y="100587"/>
                </a:lnTo>
                <a:lnTo>
                  <a:pt x="0" y="100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5" name="Freeform 5"/>
          <p:cNvSpPr/>
          <p:nvPr/>
        </p:nvSpPr>
        <p:spPr>
          <a:xfrm flipH="1">
            <a:off x="8074370" y="1927181"/>
            <a:ext cx="1261016" cy="3003642"/>
          </a:xfrm>
          <a:custGeom>
            <a:avLst/>
            <a:gdLst/>
            <a:ahLst/>
            <a:cxnLst/>
            <a:rect l="l" t="t" r="r" b="b"/>
            <a:pathLst>
              <a:path w="4415353" h="4505462">
                <a:moveTo>
                  <a:pt x="4415353" y="0"/>
                </a:moveTo>
                <a:lnTo>
                  <a:pt x="0" y="0"/>
                </a:lnTo>
                <a:lnTo>
                  <a:pt x="0" y="4505462"/>
                </a:lnTo>
                <a:lnTo>
                  <a:pt x="4415353" y="4505462"/>
                </a:lnTo>
                <a:lnTo>
                  <a:pt x="44153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33428"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6" name="Freeform 6"/>
          <p:cNvSpPr/>
          <p:nvPr/>
        </p:nvSpPr>
        <p:spPr>
          <a:xfrm>
            <a:off x="0" y="2017604"/>
            <a:ext cx="1070539" cy="3003641"/>
          </a:xfrm>
          <a:custGeom>
            <a:avLst/>
            <a:gdLst/>
            <a:ahLst/>
            <a:cxnLst/>
            <a:rect l="l" t="t" r="r" b="b"/>
            <a:pathLst>
              <a:path w="4415353" h="4505462">
                <a:moveTo>
                  <a:pt x="0" y="0"/>
                </a:moveTo>
                <a:lnTo>
                  <a:pt x="4415353" y="0"/>
                </a:lnTo>
                <a:lnTo>
                  <a:pt x="4415353" y="4505462"/>
                </a:lnTo>
                <a:lnTo>
                  <a:pt x="0" y="4505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74961"/>
            </a:stretch>
          </a:blipFill>
        </p:spPr>
        <p:txBody>
          <a:bodyPr/>
          <a:lstStyle/>
          <a:p>
            <a:endParaRPr lang="en-AU" sz="160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F51F0AD-2919-FCE4-22AB-2E0229DCBD4D}"/>
              </a:ext>
            </a:extLst>
          </p:cNvPr>
          <p:cNvGrpSpPr/>
          <p:nvPr/>
        </p:nvGrpSpPr>
        <p:grpSpPr>
          <a:xfrm>
            <a:off x="1117440" y="537530"/>
            <a:ext cx="3216103" cy="1691179"/>
            <a:chOff x="4900100" y="4544528"/>
            <a:chExt cx="3216103" cy="1691179"/>
          </a:xfrm>
        </p:grpSpPr>
        <p:grpSp>
          <p:nvGrpSpPr>
            <p:cNvPr id="39" name="Group 8">
              <a:extLst>
                <a:ext uri="{FF2B5EF4-FFF2-40B4-BE49-F238E27FC236}">
                  <a16:creationId xmlns:a16="http://schemas.microsoft.com/office/drawing/2014/main" id="{65444575-F511-C015-BF88-73F88F344834}"/>
                </a:ext>
              </a:extLst>
            </p:cNvPr>
            <p:cNvGrpSpPr/>
            <p:nvPr/>
          </p:nvGrpSpPr>
          <p:grpSpPr>
            <a:xfrm>
              <a:off x="4900100" y="4544528"/>
              <a:ext cx="3216103" cy="1691179"/>
              <a:chOff x="0" y="0"/>
              <a:chExt cx="1146335" cy="602797"/>
            </a:xfrm>
          </p:grpSpPr>
          <p:sp>
            <p:nvSpPr>
              <p:cNvPr id="41" name="Freeform 9">
                <a:extLst>
                  <a:ext uri="{FF2B5EF4-FFF2-40B4-BE49-F238E27FC236}">
                    <a16:creationId xmlns:a16="http://schemas.microsoft.com/office/drawing/2014/main" id="{FC7B0C2A-DA51-2844-7304-82472AB27DB3}"/>
                  </a:ext>
                </a:extLst>
              </p:cNvPr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42" name="TextBox 10">
                <a:extLst>
                  <a:ext uri="{FF2B5EF4-FFF2-40B4-BE49-F238E27FC236}">
                    <a16:creationId xmlns:a16="http://schemas.microsoft.com/office/drawing/2014/main" id="{CCB7AE68-D34C-1BBE-CCDE-39C6003E2C7C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A8A4D977-24FD-E7F4-DD84-0641148D6055}"/>
                </a:ext>
              </a:extLst>
            </p:cNvPr>
            <p:cNvSpPr txBox="1"/>
            <p:nvPr/>
          </p:nvSpPr>
          <p:spPr>
            <a:xfrm>
              <a:off x="5265007" y="4766758"/>
              <a:ext cx="2570123" cy="12009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56"/>
                </a:lnSpc>
              </a:pPr>
              <a:r>
                <a:rPr lang="en-US" sz="3469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Speed of</a:t>
              </a:r>
            </a:p>
            <a:p>
              <a:pPr algn="ctr">
                <a:lnSpc>
                  <a:spcPts val="4856"/>
                </a:lnSpc>
              </a:pPr>
              <a:r>
                <a:rPr lang="en-US" sz="3469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music.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27E5EFD-A7E1-E1F4-6D0B-2A28AF2C6502}"/>
              </a:ext>
            </a:extLst>
          </p:cNvPr>
          <p:cNvGrpSpPr/>
          <p:nvPr/>
        </p:nvGrpSpPr>
        <p:grpSpPr>
          <a:xfrm>
            <a:off x="1058599" y="2599379"/>
            <a:ext cx="3216103" cy="1691179"/>
            <a:chOff x="4900100" y="673933"/>
            <a:chExt cx="3216103" cy="1691179"/>
          </a:xfrm>
        </p:grpSpPr>
        <p:grpSp>
          <p:nvGrpSpPr>
            <p:cNvPr id="44" name="Group 12">
              <a:extLst>
                <a:ext uri="{FF2B5EF4-FFF2-40B4-BE49-F238E27FC236}">
                  <a16:creationId xmlns:a16="http://schemas.microsoft.com/office/drawing/2014/main" id="{DA7AB4DE-6B37-6275-008A-7975A8ACCCDB}"/>
                </a:ext>
              </a:extLst>
            </p:cNvPr>
            <p:cNvGrpSpPr/>
            <p:nvPr/>
          </p:nvGrpSpPr>
          <p:grpSpPr>
            <a:xfrm>
              <a:off x="4900100" y="673933"/>
              <a:ext cx="3216103" cy="1691179"/>
              <a:chOff x="0" y="0"/>
              <a:chExt cx="1146335" cy="602797"/>
            </a:xfrm>
          </p:grpSpPr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8839508C-DF34-53F5-DCE9-AAF8C834E3E0}"/>
                  </a:ext>
                </a:extLst>
              </p:cNvPr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47" name="TextBox 14">
                <a:extLst>
                  <a:ext uri="{FF2B5EF4-FFF2-40B4-BE49-F238E27FC236}">
                    <a16:creationId xmlns:a16="http://schemas.microsoft.com/office/drawing/2014/main" id="{7123EBF5-1D9E-EA13-0DCD-69E6DD5D6139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45" name="TextBox 15">
              <a:extLst>
                <a:ext uri="{FF2B5EF4-FFF2-40B4-BE49-F238E27FC236}">
                  <a16:creationId xmlns:a16="http://schemas.microsoft.com/office/drawing/2014/main" id="{A392BD20-CCF3-C0EC-F075-CF60B151B3CF}"/>
                </a:ext>
              </a:extLst>
            </p:cNvPr>
            <p:cNvSpPr txBox="1"/>
            <p:nvPr/>
          </p:nvSpPr>
          <p:spPr>
            <a:xfrm>
              <a:off x="5099740" y="834261"/>
              <a:ext cx="2900659" cy="12988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Volume of </a:t>
              </a:r>
            </a:p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music.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42EE39E-8F20-E96B-5D40-A560605A4DD8}"/>
              </a:ext>
            </a:extLst>
          </p:cNvPr>
          <p:cNvGrpSpPr/>
          <p:nvPr/>
        </p:nvGrpSpPr>
        <p:grpSpPr>
          <a:xfrm>
            <a:off x="1075095" y="4732023"/>
            <a:ext cx="3216103" cy="1691179"/>
            <a:chOff x="4900100" y="2623545"/>
            <a:chExt cx="3216103" cy="1691179"/>
          </a:xfrm>
        </p:grpSpPr>
        <p:grpSp>
          <p:nvGrpSpPr>
            <p:cNvPr id="49" name="Group 16">
              <a:extLst>
                <a:ext uri="{FF2B5EF4-FFF2-40B4-BE49-F238E27FC236}">
                  <a16:creationId xmlns:a16="http://schemas.microsoft.com/office/drawing/2014/main" id="{1ABF78B5-5618-AEB5-A92F-F2CC9D234198}"/>
                </a:ext>
              </a:extLst>
            </p:cNvPr>
            <p:cNvGrpSpPr/>
            <p:nvPr/>
          </p:nvGrpSpPr>
          <p:grpSpPr>
            <a:xfrm>
              <a:off x="4900100" y="2623545"/>
              <a:ext cx="3216103" cy="1691179"/>
              <a:chOff x="0" y="0"/>
              <a:chExt cx="1146335" cy="602797"/>
            </a:xfrm>
          </p:grpSpPr>
          <p:sp>
            <p:nvSpPr>
              <p:cNvPr id="51" name="Freeform 17">
                <a:extLst>
                  <a:ext uri="{FF2B5EF4-FFF2-40B4-BE49-F238E27FC236}">
                    <a16:creationId xmlns:a16="http://schemas.microsoft.com/office/drawing/2014/main" id="{BA036080-39E5-0309-6231-15B1B644C14D}"/>
                  </a:ext>
                </a:extLst>
              </p:cNvPr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52" name="TextBox 18">
                <a:extLst>
                  <a:ext uri="{FF2B5EF4-FFF2-40B4-BE49-F238E27FC236}">
                    <a16:creationId xmlns:a16="http://schemas.microsoft.com/office/drawing/2014/main" id="{DF20EFA6-9077-75B1-6DFD-49D9C5EFCAE3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50" name="TextBox 28">
              <a:extLst>
                <a:ext uri="{FF2B5EF4-FFF2-40B4-BE49-F238E27FC236}">
                  <a16:creationId xmlns:a16="http://schemas.microsoft.com/office/drawing/2014/main" id="{0E066162-5AD0-42E4-7D5B-B97288209495}"/>
                </a:ext>
              </a:extLst>
            </p:cNvPr>
            <p:cNvSpPr txBox="1"/>
            <p:nvPr/>
          </p:nvSpPr>
          <p:spPr>
            <a:xfrm>
              <a:off x="5160735" y="2777163"/>
              <a:ext cx="2778668" cy="12988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Pulse of</a:t>
              </a:r>
            </a:p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music.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89DBA8F-3A07-696D-04E1-85BC20BF4893}"/>
              </a:ext>
            </a:extLst>
          </p:cNvPr>
          <p:cNvGrpSpPr/>
          <p:nvPr/>
        </p:nvGrpSpPr>
        <p:grpSpPr>
          <a:xfrm>
            <a:off x="4921631" y="2574064"/>
            <a:ext cx="3216103" cy="1691179"/>
            <a:chOff x="4900100" y="376223"/>
            <a:chExt cx="3216103" cy="1691179"/>
          </a:xfrm>
        </p:grpSpPr>
        <p:grpSp>
          <p:nvGrpSpPr>
            <p:cNvPr id="54" name="Group 15">
              <a:extLst>
                <a:ext uri="{FF2B5EF4-FFF2-40B4-BE49-F238E27FC236}">
                  <a16:creationId xmlns:a16="http://schemas.microsoft.com/office/drawing/2014/main" id="{6C6D448D-9355-51EC-0870-BF9F665D01E8}"/>
                </a:ext>
              </a:extLst>
            </p:cNvPr>
            <p:cNvGrpSpPr/>
            <p:nvPr/>
          </p:nvGrpSpPr>
          <p:grpSpPr>
            <a:xfrm>
              <a:off x="4900100" y="376223"/>
              <a:ext cx="3216103" cy="1691179"/>
              <a:chOff x="0" y="0"/>
              <a:chExt cx="1146335" cy="602797"/>
            </a:xfrm>
          </p:grpSpPr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2839FC8E-4CA3-E763-5922-99980EAB2A88}"/>
                  </a:ext>
                </a:extLst>
              </p:cNvPr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57" name="TextBox 17">
                <a:extLst>
                  <a:ext uri="{FF2B5EF4-FFF2-40B4-BE49-F238E27FC236}">
                    <a16:creationId xmlns:a16="http://schemas.microsoft.com/office/drawing/2014/main" id="{277CB17E-A82B-6D11-ECD7-D60BF881E273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55" name="TextBox 29">
              <a:extLst>
                <a:ext uri="{FF2B5EF4-FFF2-40B4-BE49-F238E27FC236}">
                  <a16:creationId xmlns:a16="http://schemas.microsoft.com/office/drawing/2014/main" id="{0A96CD44-CC50-589F-18C0-E430A63DDD57}"/>
                </a:ext>
              </a:extLst>
            </p:cNvPr>
            <p:cNvSpPr txBox="1"/>
            <p:nvPr/>
          </p:nvSpPr>
          <p:spPr>
            <a:xfrm>
              <a:off x="5144719" y="675865"/>
              <a:ext cx="2733145" cy="9573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38"/>
                </a:lnSpc>
              </a:pPr>
              <a:r>
                <a:rPr lang="en-US" sz="2813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How many layers</a:t>
              </a:r>
            </a:p>
            <a:p>
              <a:pPr algn="ctr">
                <a:lnSpc>
                  <a:spcPts val="3938"/>
                </a:lnSpc>
              </a:pPr>
              <a:r>
                <a:rPr lang="en-US" sz="2813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are in the music.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6359B2-CFDE-18B1-296A-FF387DFB78B3}"/>
              </a:ext>
            </a:extLst>
          </p:cNvPr>
          <p:cNvGrpSpPr/>
          <p:nvPr/>
        </p:nvGrpSpPr>
        <p:grpSpPr>
          <a:xfrm>
            <a:off x="4919748" y="4674515"/>
            <a:ext cx="3216103" cy="1691179"/>
            <a:chOff x="4900100" y="2325835"/>
            <a:chExt cx="3216103" cy="1691179"/>
          </a:xfrm>
        </p:grpSpPr>
        <p:grpSp>
          <p:nvGrpSpPr>
            <p:cNvPr id="59" name="Group 22">
              <a:extLst>
                <a:ext uri="{FF2B5EF4-FFF2-40B4-BE49-F238E27FC236}">
                  <a16:creationId xmlns:a16="http://schemas.microsoft.com/office/drawing/2014/main" id="{E5F74FA0-8563-6AF0-474D-016B28F43A29}"/>
                </a:ext>
              </a:extLst>
            </p:cNvPr>
            <p:cNvGrpSpPr/>
            <p:nvPr/>
          </p:nvGrpSpPr>
          <p:grpSpPr>
            <a:xfrm>
              <a:off x="4900100" y="2325835"/>
              <a:ext cx="3216103" cy="1691179"/>
              <a:chOff x="0" y="0"/>
              <a:chExt cx="1146335" cy="602797"/>
            </a:xfrm>
          </p:grpSpPr>
          <p:sp>
            <p:nvSpPr>
              <p:cNvPr id="61" name="Freeform 23">
                <a:extLst>
                  <a:ext uri="{FF2B5EF4-FFF2-40B4-BE49-F238E27FC236}">
                    <a16:creationId xmlns:a16="http://schemas.microsoft.com/office/drawing/2014/main" id="{4E8F3618-6F3A-D7EF-0AC3-498857A009A7}"/>
                  </a:ext>
                </a:extLst>
              </p:cNvPr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62" name="TextBox 24">
                <a:extLst>
                  <a:ext uri="{FF2B5EF4-FFF2-40B4-BE49-F238E27FC236}">
                    <a16:creationId xmlns:a16="http://schemas.microsoft.com/office/drawing/2014/main" id="{183F87A5-CA93-6135-4586-93F2660AEE81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60" name="TextBox 30">
              <a:extLst>
                <a:ext uri="{FF2B5EF4-FFF2-40B4-BE49-F238E27FC236}">
                  <a16:creationId xmlns:a16="http://schemas.microsoft.com/office/drawing/2014/main" id="{AFDF1DE4-E42D-3C52-D872-4FF150F22CDB}"/>
                </a:ext>
              </a:extLst>
            </p:cNvPr>
            <p:cNvSpPr txBox="1"/>
            <p:nvPr/>
          </p:nvSpPr>
          <p:spPr>
            <a:xfrm>
              <a:off x="4962040" y="2639814"/>
              <a:ext cx="3081062" cy="98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08"/>
                </a:lnSpc>
              </a:pPr>
              <a:r>
                <a:rPr lang="en-US" sz="2863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Which instruments</a:t>
              </a:r>
            </a:p>
            <a:p>
              <a:pPr algn="ctr">
                <a:lnSpc>
                  <a:spcPts val="4008"/>
                </a:lnSpc>
              </a:pPr>
              <a:r>
                <a:rPr lang="en-US" sz="2863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are being played.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7323D52-826A-09C2-3A6C-891819E89BCD}"/>
              </a:ext>
            </a:extLst>
          </p:cNvPr>
          <p:cNvGrpSpPr/>
          <p:nvPr/>
        </p:nvGrpSpPr>
        <p:grpSpPr>
          <a:xfrm>
            <a:off x="4902466" y="508589"/>
            <a:ext cx="3216103" cy="1691179"/>
            <a:chOff x="4900100" y="4246818"/>
            <a:chExt cx="3216103" cy="1691179"/>
          </a:xfrm>
        </p:grpSpPr>
        <p:grpSp>
          <p:nvGrpSpPr>
            <p:cNvPr id="64" name="Group 8">
              <a:extLst>
                <a:ext uri="{FF2B5EF4-FFF2-40B4-BE49-F238E27FC236}">
                  <a16:creationId xmlns:a16="http://schemas.microsoft.com/office/drawing/2014/main" id="{B1DDAAD1-85C4-4A9E-C13E-5F7156E17383}"/>
                </a:ext>
              </a:extLst>
            </p:cNvPr>
            <p:cNvGrpSpPr/>
            <p:nvPr/>
          </p:nvGrpSpPr>
          <p:grpSpPr>
            <a:xfrm>
              <a:off x="4900100" y="4246818"/>
              <a:ext cx="3216103" cy="1691179"/>
              <a:chOff x="0" y="0"/>
              <a:chExt cx="1146335" cy="602797"/>
            </a:xfrm>
          </p:grpSpPr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289F271B-ED55-8710-5F36-8FD89EDAC3CE}"/>
                  </a:ext>
                </a:extLst>
              </p:cNvPr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67" name="TextBox 10">
                <a:extLst>
                  <a:ext uri="{FF2B5EF4-FFF2-40B4-BE49-F238E27FC236}">
                    <a16:creationId xmlns:a16="http://schemas.microsoft.com/office/drawing/2014/main" id="{19DA0E0C-59A7-7D48-5F37-3B3CE418D5C0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65" name="TextBox 31">
              <a:extLst>
                <a:ext uri="{FF2B5EF4-FFF2-40B4-BE49-F238E27FC236}">
                  <a16:creationId xmlns:a16="http://schemas.microsoft.com/office/drawing/2014/main" id="{7B9C874C-B775-FE38-0A6F-B394FFF385ED}"/>
                </a:ext>
              </a:extLst>
            </p:cNvPr>
            <p:cNvSpPr txBox="1"/>
            <p:nvPr/>
          </p:nvSpPr>
          <p:spPr>
            <a:xfrm>
              <a:off x="4993296" y="4554334"/>
              <a:ext cx="2964746" cy="9573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38"/>
                </a:lnSpc>
              </a:pPr>
              <a:r>
                <a:rPr lang="en-US" sz="2813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part of the </a:t>
              </a:r>
            </a:p>
            <a:p>
              <a:pPr algn="ctr">
                <a:lnSpc>
                  <a:spcPts val="3938"/>
                </a:lnSpc>
              </a:pPr>
              <a:r>
                <a:rPr lang="en-US" sz="2813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music you sing to.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DA466B-31F6-BFEE-44F5-0152100D2F31}"/>
              </a:ext>
            </a:extLst>
          </p:cNvPr>
          <p:cNvGrpSpPr/>
          <p:nvPr/>
        </p:nvGrpSpPr>
        <p:grpSpPr>
          <a:xfrm>
            <a:off x="1115860" y="556771"/>
            <a:ext cx="3216103" cy="1691179"/>
            <a:chOff x="1070541" y="390538"/>
            <a:chExt cx="3216103" cy="1691179"/>
          </a:xfrm>
        </p:grpSpPr>
        <p:grpSp>
          <p:nvGrpSpPr>
            <p:cNvPr id="22" name="Group 22"/>
            <p:cNvGrpSpPr/>
            <p:nvPr/>
          </p:nvGrpSpPr>
          <p:grpSpPr>
            <a:xfrm>
              <a:off x="1070541" y="390538"/>
              <a:ext cx="3216103" cy="1691179"/>
              <a:chOff x="0" y="0"/>
              <a:chExt cx="1146335" cy="60279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625270" y="821085"/>
              <a:ext cx="2106643" cy="619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Tempo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B16609-6BB5-C74F-A1D2-8613B44B0731}"/>
              </a:ext>
            </a:extLst>
          </p:cNvPr>
          <p:cNvGrpSpPr/>
          <p:nvPr/>
        </p:nvGrpSpPr>
        <p:grpSpPr>
          <a:xfrm>
            <a:off x="4794929" y="4697706"/>
            <a:ext cx="3469508" cy="1691179"/>
            <a:chOff x="4794929" y="4246818"/>
            <a:chExt cx="3469508" cy="1691179"/>
          </a:xfrm>
        </p:grpSpPr>
        <p:grpSp>
          <p:nvGrpSpPr>
            <p:cNvPr id="8" name="Group 8"/>
            <p:cNvGrpSpPr/>
            <p:nvPr/>
          </p:nvGrpSpPr>
          <p:grpSpPr>
            <a:xfrm>
              <a:off x="4900100" y="4246818"/>
              <a:ext cx="3216103" cy="1691179"/>
              <a:chOff x="0" y="0"/>
              <a:chExt cx="1146335" cy="60279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794929" y="4759461"/>
              <a:ext cx="3469508" cy="5725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56"/>
                </a:lnSpc>
              </a:pPr>
              <a:r>
                <a:rPr lang="en-US" sz="320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Instrumentation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DE91C2-93C6-51DF-A6F9-9C4791E982F9}"/>
              </a:ext>
            </a:extLst>
          </p:cNvPr>
          <p:cNvGrpSpPr/>
          <p:nvPr/>
        </p:nvGrpSpPr>
        <p:grpSpPr>
          <a:xfrm>
            <a:off x="4884602" y="486154"/>
            <a:ext cx="3216103" cy="1691179"/>
            <a:chOff x="4900100" y="376223"/>
            <a:chExt cx="3216103" cy="1691179"/>
          </a:xfrm>
        </p:grpSpPr>
        <p:grpSp>
          <p:nvGrpSpPr>
            <p:cNvPr id="12" name="Group 12"/>
            <p:cNvGrpSpPr/>
            <p:nvPr/>
          </p:nvGrpSpPr>
          <p:grpSpPr>
            <a:xfrm>
              <a:off x="4900100" y="376223"/>
              <a:ext cx="3216103" cy="1691179"/>
              <a:chOff x="0" y="0"/>
              <a:chExt cx="1146335" cy="60279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663838" y="814254"/>
              <a:ext cx="1757688" cy="619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Melody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0CCC7D-3991-F6C6-64C1-8F35B8438676}"/>
              </a:ext>
            </a:extLst>
          </p:cNvPr>
          <p:cNvGrpSpPr/>
          <p:nvPr/>
        </p:nvGrpSpPr>
        <p:grpSpPr>
          <a:xfrm>
            <a:off x="4900100" y="2559750"/>
            <a:ext cx="3216103" cy="1691179"/>
            <a:chOff x="4900100" y="2325835"/>
            <a:chExt cx="3216103" cy="1691179"/>
          </a:xfrm>
        </p:grpSpPr>
        <p:grpSp>
          <p:nvGrpSpPr>
            <p:cNvPr id="16" name="Group 16"/>
            <p:cNvGrpSpPr/>
            <p:nvPr/>
          </p:nvGrpSpPr>
          <p:grpSpPr>
            <a:xfrm>
              <a:off x="4900100" y="2325835"/>
              <a:ext cx="3216103" cy="1691179"/>
              <a:chOff x="0" y="0"/>
              <a:chExt cx="1146335" cy="60279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684603" y="2756916"/>
              <a:ext cx="1713822" cy="619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Texture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4552A17-EDD9-7118-8CD7-687B00EE0C23}"/>
              </a:ext>
            </a:extLst>
          </p:cNvPr>
          <p:cNvGrpSpPr/>
          <p:nvPr/>
        </p:nvGrpSpPr>
        <p:grpSpPr>
          <a:xfrm>
            <a:off x="1070541" y="2574064"/>
            <a:ext cx="3216103" cy="1691179"/>
            <a:chOff x="1070541" y="2340149"/>
            <a:chExt cx="3216103" cy="1691179"/>
          </a:xfrm>
        </p:grpSpPr>
        <p:grpSp>
          <p:nvGrpSpPr>
            <p:cNvPr id="25" name="Group 25"/>
            <p:cNvGrpSpPr/>
            <p:nvPr/>
          </p:nvGrpSpPr>
          <p:grpSpPr>
            <a:xfrm>
              <a:off x="1070541" y="2340149"/>
              <a:ext cx="3216103" cy="1691179"/>
              <a:chOff x="0" y="0"/>
              <a:chExt cx="1146335" cy="60279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625270" y="2809792"/>
              <a:ext cx="2228553" cy="619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Dynamics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CE89BDC-8AFA-63F8-A6C3-1B25EF625599}"/>
              </a:ext>
            </a:extLst>
          </p:cNvPr>
          <p:cNvGrpSpPr/>
          <p:nvPr/>
        </p:nvGrpSpPr>
        <p:grpSpPr>
          <a:xfrm>
            <a:off x="1070541" y="4712021"/>
            <a:ext cx="3216103" cy="1691179"/>
            <a:chOff x="1070541" y="4261133"/>
            <a:chExt cx="3216103" cy="1691179"/>
          </a:xfrm>
        </p:grpSpPr>
        <p:grpSp>
          <p:nvGrpSpPr>
            <p:cNvPr id="19" name="Group 19"/>
            <p:cNvGrpSpPr/>
            <p:nvPr/>
          </p:nvGrpSpPr>
          <p:grpSpPr>
            <a:xfrm>
              <a:off x="1070541" y="4261133"/>
              <a:ext cx="3216103" cy="1691179"/>
              <a:chOff x="0" y="0"/>
              <a:chExt cx="1146335" cy="60279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141080" y="4712782"/>
              <a:ext cx="1051143" cy="619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Beat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21255903" h="10287000">
                <a:moveTo>
                  <a:pt x="0" y="0"/>
                </a:moveTo>
                <a:lnTo>
                  <a:pt x="21255903" y="0"/>
                </a:lnTo>
                <a:lnTo>
                  <a:pt x="212559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265" t="-18492" r="-26706" b="-21134"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3" name="Freeform 3"/>
          <p:cNvSpPr/>
          <p:nvPr/>
        </p:nvSpPr>
        <p:spPr>
          <a:xfrm>
            <a:off x="-508285" y="1371602"/>
            <a:ext cx="1411747" cy="67058"/>
          </a:xfrm>
          <a:custGeom>
            <a:avLst/>
            <a:gdLst/>
            <a:ahLst/>
            <a:cxnLst/>
            <a:rect l="l" t="t" r="r" b="b"/>
            <a:pathLst>
              <a:path w="2117621" h="100587">
                <a:moveTo>
                  <a:pt x="0" y="0"/>
                </a:moveTo>
                <a:lnTo>
                  <a:pt x="2117621" y="0"/>
                </a:lnTo>
                <a:lnTo>
                  <a:pt x="2117621" y="100587"/>
                </a:lnTo>
                <a:lnTo>
                  <a:pt x="0" y="100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5" name="Freeform 5"/>
          <p:cNvSpPr/>
          <p:nvPr/>
        </p:nvSpPr>
        <p:spPr>
          <a:xfrm flipH="1">
            <a:off x="8074370" y="1927181"/>
            <a:ext cx="1069630" cy="3003642"/>
          </a:xfrm>
          <a:custGeom>
            <a:avLst/>
            <a:gdLst/>
            <a:ahLst/>
            <a:cxnLst/>
            <a:rect l="l" t="t" r="r" b="b"/>
            <a:pathLst>
              <a:path w="4415353" h="4505462">
                <a:moveTo>
                  <a:pt x="4415353" y="0"/>
                </a:moveTo>
                <a:lnTo>
                  <a:pt x="0" y="0"/>
                </a:lnTo>
                <a:lnTo>
                  <a:pt x="0" y="4505462"/>
                </a:lnTo>
                <a:lnTo>
                  <a:pt x="4415353" y="4505462"/>
                </a:lnTo>
                <a:lnTo>
                  <a:pt x="44153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5195"/>
            </a:stretch>
          </a:blipFill>
        </p:spPr>
        <p:txBody>
          <a:bodyPr/>
          <a:lstStyle/>
          <a:p>
            <a:endParaRPr lang="en-AU" sz="16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A97EA19-3B7E-0947-073D-453EF7A1D992}"/>
              </a:ext>
            </a:extLst>
          </p:cNvPr>
          <p:cNvGrpSpPr/>
          <p:nvPr/>
        </p:nvGrpSpPr>
        <p:grpSpPr>
          <a:xfrm>
            <a:off x="602711" y="688248"/>
            <a:ext cx="3216103" cy="1691179"/>
            <a:chOff x="1070541" y="390538"/>
            <a:chExt cx="3216103" cy="1691179"/>
          </a:xfrm>
        </p:grpSpPr>
        <p:grpSp>
          <p:nvGrpSpPr>
            <p:cNvPr id="22" name="Group 22"/>
            <p:cNvGrpSpPr/>
            <p:nvPr/>
          </p:nvGrpSpPr>
          <p:grpSpPr>
            <a:xfrm>
              <a:off x="1070541" y="390538"/>
              <a:ext cx="3216103" cy="1691179"/>
              <a:chOff x="0" y="0"/>
              <a:chExt cx="1146335" cy="60279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72098" y="814254"/>
              <a:ext cx="1815913" cy="619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Tempo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2017604"/>
            <a:ext cx="1070539" cy="3003641"/>
          </a:xfrm>
          <a:custGeom>
            <a:avLst/>
            <a:gdLst/>
            <a:ahLst/>
            <a:cxnLst/>
            <a:rect l="l" t="t" r="r" b="b"/>
            <a:pathLst>
              <a:path w="4415353" h="4505462">
                <a:moveTo>
                  <a:pt x="0" y="0"/>
                </a:moveTo>
                <a:lnTo>
                  <a:pt x="4415353" y="0"/>
                </a:lnTo>
                <a:lnTo>
                  <a:pt x="4415353" y="4505462"/>
                </a:lnTo>
                <a:lnTo>
                  <a:pt x="0" y="4505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4961"/>
            </a:stretch>
          </a:blipFill>
        </p:spPr>
        <p:txBody>
          <a:bodyPr/>
          <a:lstStyle/>
          <a:p>
            <a:endParaRPr lang="en-AU" sz="16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D7F698-F850-8BE0-2B3D-D6C209241E01}"/>
              </a:ext>
            </a:extLst>
          </p:cNvPr>
          <p:cNvGrpSpPr/>
          <p:nvPr/>
        </p:nvGrpSpPr>
        <p:grpSpPr>
          <a:xfrm>
            <a:off x="5367930" y="4544528"/>
            <a:ext cx="3216103" cy="1691179"/>
            <a:chOff x="4900100" y="4544528"/>
            <a:chExt cx="3216103" cy="1691179"/>
          </a:xfrm>
        </p:grpSpPr>
        <p:grpSp>
          <p:nvGrpSpPr>
            <p:cNvPr id="8" name="Group 8"/>
            <p:cNvGrpSpPr/>
            <p:nvPr/>
          </p:nvGrpSpPr>
          <p:grpSpPr>
            <a:xfrm>
              <a:off x="4900100" y="4544528"/>
              <a:ext cx="3216103" cy="1691179"/>
              <a:chOff x="0" y="0"/>
              <a:chExt cx="1146335" cy="60279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265007" y="4766758"/>
              <a:ext cx="2570123" cy="12009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56"/>
                </a:lnSpc>
              </a:pPr>
              <a:r>
                <a:rPr lang="en-US" sz="377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Speed</a:t>
              </a:r>
              <a:r>
                <a:rPr lang="en-US" sz="3469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of</a:t>
              </a:r>
            </a:p>
            <a:p>
              <a:pPr algn="ctr">
                <a:lnSpc>
                  <a:spcPts val="4856"/>
                </a:lnSpc>
              </a:pPr>
              <a:r>
                <a:rPr lang="en-US" sz="3469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music.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9D7F37-6761-1984-A30E-62E381951D68}"/>
              </a:ext>
            </a:extLst>
          </p:cNvPr>
          <p:cNvGrpSpPr/>
          <p:nvPr/>
        </p:nvGrpSpPr>
        <p:grpSpPr>
          <a:xfrm>
            <a:off x="602711" y="2637859"/>
            <a:ext cx="3216103" cy="1691179"/>
            <a:chOff x="1070541" y="2340149"/>
            <a:chExt cx="3216103" cy="1691179"/>
          </a:xfrm>
        </p:grpSpPr>
        <p:grpSp>
          <p:nvGrpSpPr>
            <p:cNvPr id="25" name="Group 25"/>
            <p:cNvGrpSpPr/>
            <p:nvPr/>
          </p:nvGrpSpPr>
          <p:grpSpPr>
            <a:xfrm>
              <a:off x="1070541" y="2340149"/>
              <a:ext cx="3216103" cy="1691179"/>
              <a:chOff x="0" y="0"/>
              <a:chExt cx="1146335" cy="60279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 dirty="0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406304" y="2756916"/>
              <a:ext cx="2587165" cy="619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Dynamics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6ECA33E-607A-3013-DEA0-35EDE343D9D9}"/>
              </a:ext>
            </a:extLst>
          </p:cNvPr>
          <p:cNvGrpSpPr/>
          <p:nvPr/>
        </p:nvGrpSpPr>
        <p:grpSpPr>
          <a:xfrm>
            <a:off x="602711" y="4558843"/>
            <a:ext cx="3216103" cy="1691179"/>
            <a:chOff x="1070541" y="4261133"/>
            <a:chExt cx="3216103" cy="1691179"/>
          </a:xfrm>
        </p:grpSpPr>
        <p:grpSp>
          <p:nvGrpSpPr>
            <p:cNvPr id="19" name="Group 19"/>
            <p:cNvGrpSpPr/>
            <p:nvPr/>
          </p:nvGrpSpPr>
          <p:grpSpPr>
            <a:xfrm>
              <a:off x="1070541" y="4261133"/>
              <a:ext cx="3216103" cy="1691179"/>
              <a:chOff x="0" y="0"/>
              <a:chExt cx="1146335" cy="60279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068071" y="4699164"/>
              <a:ext cx="1220290" cy="619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Beat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634E54D-4B9C-43C9-0BC4-976636C0DB30}"/>
              </a:ext>
            </a:extLst>
          </p:cNvPr>
          <p:cNvGrpSpPr/>
          <p:nvPr/>
        </p:nvGrpSpPr>
        <p:grpSpPr>
          <a:xfrm>
            <a:off x="5367930" y="673933"/>
            <a:ext cx="3216103" cy="1691179"/>
            <a:chOff x="4900100" y="673933"/>
            <a:chExt cx="3216103" cy="1691179"/>
          </a:xfrm>
        </p:grpSpPr>
        <p:grpSp>
          <p:nvGrpSpPr>
            <p:cNvPr id="12" name="Group 12"/>
            <p:cNvGrpSpPr/>
            <p:nvPr/>
          </p:nvGrpSpPr>
          <p:grpSpPr>
            <a:xfrm>
              <a:off x="4900100" y="673933"/>
              <a:ext cx="3216103" cy="1691179"/>
              <a:chOff x="0" y="0"/>
              <a:chExt cx="1146335" cy="60279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099740" y="834261"/>
              <a:ext cx="2900659" cy="12988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Volume of </a:t>
              </a:r>
            </a:p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music.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C488AA-A204-3877-0F1B-4B208BE90997}"/>
              </a:ext>
            </a:extLst>
          </p:cNvPr>
          <p:cNvGrpSpPr/>
          <p:nvPr/>
        </p:nvGrpSpPr>
        <p:grpSpPr>
          <a:xfrm>
            <a:off x="5367930" y="2623545"/>
            <a:ext cx="3216103" cy="1691179"/>
            <a:chOff x="4900100" y="2623545"/>
            <a:chExt cx="3216103" cy="1691179"/>
          </a:xfrm>
        </p:grpSpPr>
        <p:grpSp>
          <p:nvGrpSpPr>
            <p:cNvPr id="16" name="Group 16"/>
            <p:cNvGrpSpPr/>
            <p:nvPr/>
          </p:nvGrpSpPr>
          <p:grpSpPr>
            <a:xfrm>
              <a:off x="4900100" y="2623545"/>
              <a:ext cx="3216103" cy="1691179"/>
              <a:chOff x="0" y="0"/>
              <a:chExt cx="1146335" cy="60279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160735" y="2777163"/>
              <a:ext cx="2778668" cy="12988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Pulse of</a:t>
              </a:r>
            </a:p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music.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9F2E565-195B-E40A-B79F-A0AF41744AC9}"/>
              </a:ext>
            </a:extLst>
          </p:cNvPr>
          <p:cNvSpPr/>
          <p:nvPr/>
        </p:nvSpPr>
        <p:spPr>
          <a:xfrm>
            <a:off x="526754" y="634098"/>
            <a:ext cx="3367264" cy="181578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A238B9C-F947-E486-9ABE-47DA7DECA5A6}"/>
              </a:ext>
            </a:extLst>
          </p:cNvPr>
          <p:cNvSpPr/>
          <p:nvPr/>
        </p:nvSpPr>
        <p:spPr>
          <a:xfrm>
            <a:off x="5300331" y="4504824"/>
            <a:ext cx="3337560" cy="181578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8E8AAE2-51B5-1372-2624-C5AC77E15417}"/>
              </a:ext>
            </a:extLst>
          </p:cNvPr>
          <p:cNvSpPr/>
          <p:nvPr/>
        </p:nvSpPr>
        <p:spPr>
          <a:xfrm>
            <a:off x="535269" y="2590007"/>
            <a:ext cx="3367264" cy="181578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E559348B-DA5B-98C7-7DC2-8A78AF61B56F}"/>
              </a:ext>
            </a:extLst>
          </p:cNvPr>
          <p:cNvSpPr/>
          <p:nvPr/>
        </p:nvSpPr>
        <p:spPr>
          <a:xfrm>
            <a:off x="521769" y="4504824"/>
            <a:ext cx="3367264" cy="181578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95DDAC6-6C2D-C6FF-12B1-9E3DEAD3A5A3}"/>
              </a:ext>
            </a:extLst>
          </p:cNvPr>
          <p:cNvSpPr/>
          <p:nvPr/>
        </p:nvSpPr>
        <p:spPr>
          <a:xfrm>
            <a:off x="5304072" y="624324"/>
            <a:ext cx="3337560" cy="181578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DC37CFE-D5E5-BAA0-7082-BE0E8C59B5E8}"/>
              </a:ext>
            </a:extLst>
          </p:cNvPr>
          <p:cNvSpPr/>
          <p:nvPr/>
        </p:nvSpPr>
        <p:spPr>
          <a:xfrm>
            <a:off x="5304072" y="2574731"/>
            <a:ext cx="3337560" cy="181578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54" grpId="1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21255903" h="10287000">
                <a:moveTo>
                  <a:pt x="0" y="0"/>
                </a:moveTo>
                <a:lnTo>
                  <a:pt x="21255903" y="0"/>
                </a:lnTo>
                <a:lnTo>
                  <a:pt x="212559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265" t="-18492" r="-26706" b="-21134"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3" name="Freeform 3"/>
          <p:cNvSpPr/>
          <p:nvPr/>
        </p:nvSpPr>
        <p:spPr>
          <a:xfrm>
            <a:off x="-508285" y="1371602"/>
            <a:ext cx="1411747" cy="67058"/>
          </a:xfrm>
          <a:custGeom>
            <a:avLst/>
            <a:gdLst/>
            <a:ahLst/>
            <a:cxnLst/>
            <a:rect l="l" t="t" r="r" b="b"/>
            <a:pathLst>
              <a:path w="2117621" h="100587">
                <a:moveTo>
                  <a:pt x="0" y="0"/>
                </a:moveTo>
                <a:lnTo>
                  <a:pt x="2117621" y="0"/>
                </a:lnTo>
                <a:lnTo>
                  <a:pt x="2117621" y="100587"/>
                </a:lnTo>
                <a:lnTo>
                  <a:pt x="0" y="100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5" name="Freeform 5"/>
          <p:cNvSpPr/>
          <p:nvPr/>
        </p:nvSpPr>
        <p:spPr>
          <a:xfrm flipH="1">
            <a:off x="8074370" y="1927181"/>
            <a:ext cx="1069630" cy="3003642"/>
          </a:xfrm>
          <a:custGeom>
            <a:avLst/>
            <a:gdLst/>
            <a:ahLst/>
            <a:cxnLst/>
            <a:rect l="l" t="t" r="r" b="b"/>
            <a:pathLst>
              <a:path w="4415353" h="4505462">
                <a:moveTo>
                  <a:pt x="4415353" y="0"/>
                </a:moveTo>
                <a:lnTo>
                  <a:pt x="0" y="0"/>
                </a:lnTo>
                <a:lnTo>
                  <a:pt x="0" y="4505462"/>
                </a:lnTo>
                <a:lnTo>
                  <a:pt x="4415353" y="4505462"/>
                </a:lnTo>
                <a:lnTo>
                  <a:pt x="44153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5195"/>
            </a:stretch>
          </a:blipFill>
        </p:spPr>
        <p:txBody>
          <a:bodyPr/>
          <a:lstStyle/>
          <a:p>
            <a:endParaRPr lang="en-AU" sz="1600"/>
          </a:p>
        </p:txBody>
      </p:sp>
      <p:sp>
        <p:nvSpPr>
          <p:cNvPr id="6" name="Freeform 6"/>
          <p:cNvSpPr/>
          <p:nvPr/>
        </p:nvSpPr>
        <p:spPr>
          <a:xfrm>
            <a:off x="0" y="2017604"/>
            <a:ext cx="1070539" cy="3003641"/>
          </a:xfrm>
          <a:custGeom>
            <a:avLst/>
            <a:gdLst/>
            <a:ahLst/>
            <a:cxnLst/>
            <a:rect l="l" t="t" r="r" b="b"/>
            <a:pathLst>
              <a:path w="4415353" h="4505462">
                <a:moveTo>
                  <a:pt x="0" y="0"/>
                </a:moveTo>
                <a:lnTo>
                  <a:pt x="4415353" y="0"/>
                </a:lnTo>
                <a:lnTo>
                  <a:pt x="4415353" y="4505462"/>
                </a:lnTo>
                <a:lnTo>
                  <a:pt x="0" y="4505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4961"/>
            </a:stretch>
          </a:blipFill>
        </p:spPr>
        <p:txBody>
          <a:bodyPr/>
          <a:lstStyle/>
          <a:p>
            <a:endParaRPr lang="en-AU" sz="16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418FE5-BC1E-8B7E-AAE6-D4282124D985}"/>
              </a:ext>
            </a:extLst>
          </p:cNvPr>
          <p:cNvGrpSpPr/>
          <p:nvPr/>
        </p:nvGrpSpPr>
        <p:grpSpPr>
          <a:xfrm>
            <a:off x="361800" y="2636192"/>
            <a:ext cx="3744178" cy="1691179"/>
            <a:chOff x="828276" y="4261133"/>
            <a:chExt cx="3744178" cy="1691179"/>
          </a:xfrm>
        </p:grpSpPr>
        <p:grpSp>
          <p:nvGrpSpPr>
            <p:cNvPr id="11" name="Group 11"/>
            <p:cNvGrpSpPr/>
            <p:nvPr/>
          </p:nvGrpSpPr>
          <p:grpSpPr>
            <a:xfrm>
              <a:off x="1070541" y="4261133"/>
              <a:ext cx="3216103" cy="1691179"/>
              <a:chOff x="0" y="0"/>
              <a:chExt cx="1146335" cy="60279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28276" y="4734980"/>
              <a:ext cx="3744178" cy="5725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56"/>
                </a:lnSpc>
              </a:pPr>
              <a:r>
                <a:rPr lang="en-US" sz="320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Instrumentation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D91F86-7F6F-0C2C-B636-E224EEB6AA83}"/>
              </a:ext>
            </a:extLst>
          </p:cNvPr>
          <p:cNvGrpSpPr/>
          <p:nvPr/>
        </p:nvGrpSpPr>
        <p:grpSpPr>
          <a:xfrm>
            <a:off x="593987" y="683068"/>
            <a:ext cx="3216103" cy="1691179"/>
            <a:chOff x="1070541" y="390538"/>
            <a:chExt cx="3216103" cy="1691179"/>
          </a:xfrm>
        </p:grpSpPr>
        <p:grpSp>
          <p:nvGrpSpPr>
            <p:cNvPr id="18" name="Group 18"/>
            <p:cNvGrpSpPr/>
            <p:nvPr/>
          </p:nvGrpSpPr>
          <p:grpSpPr>
            <a:xfrm>
              <a:off x="1070541" y="390538"/>
              <a:ext cx="3216103" cy="1691179"/>
              <a:chOff x="0" y="0"/>
              <a:chExt cx="1146335" cy="60279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730172" y="829150"/>
              <a:ext cx="1896839" cy="619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Melody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492886-C57F-8C61-DA2C-F490F864E35A}"/>
              </a:ext>
            </a:extLst>
          </p:cNvPr>
          <p:cNvGrpSpPr/>
          <p:nvPr/>
        </p:nvGrpSpPr>
        <p:grpSpPr>
          <a:xfrm>
            <a:off x="598446" y="4551070"/>
            <a:ext cx="3216103" cy="1691179"/>
            <a:chOff x="1070541" y="2340149"/>
            <a:chExt cx="3216103" cy="1691179"/>
          </a:xfrm>
        </p:grpSpPr>
        <p:grpSp>
          <p:nvGrpSpPr>
            <p:cNvPr id="25" name="Group 25"/>
            <p:cNvGrpSpPr/>
            <p:nvPr/>
          </p:nvGrpSpPr>
          <p:grpSpPr>
            <a:xfrm>
              <a:off x="1070541" y="2340149"/>
              <a:ext cx="3216103" cy="1691179"/>
              <a:chOff x="0" y="0"/>
              <a:chExt cx="1146335" cy="60279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 dirty="0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730172" y="2764285"/>
              <a:ext cx="1849500" cy="619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750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Texture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30DF94-2F7F-6E3A-6024-9353CCD7528C}"/>
              </a:ext>
            </a:extLst>
          </p:cNvPr>
          <p:cNvGrpSpPr/>
          <p:nvPr/>
        </p:nvGrpSpPr>
        <p:grpSpPr>
          <a:xfrm>
            <a:off x="5345847" y="668753"/>
            <a:ext cx="3216103" cy="1691179"/>
            <a:chOff x="4900100" y="376223"/>
            <a:chExt cx="3216103" cy="1691179"/>
          </a:xfrm>
        </p:grpSpPr>
        <p:grpSp>
          <p:nvGrpSpPr>
            <p:cNvPr id="15" name="Group 15"/>
            <p:cNvGrpSpPr/>
            <p:nvPr/>
          </p:nvGrpSpPr>
          <p:grpSpPr>
            <a:xfrm>
              <a:off x="4900100" y="376223"/>
              <a:ext cx="3216103" cy="1691179"/>
              <a:chOff x="0" y="0"/>
              <a:chExt cx="1146335" cy="60279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144719" y="675865"/>
              <a:ext cx="2733145" cy="9573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38"/>
                </a:lnSpc>
              </a:pPr>
              <a:r>
                <a:rPr lang="en-US" sz="2813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How many layers</a:t>
              </a:r>
            </a:p>
            <a:p>
              <a:pPr algn="ctr">
                <a:lnSpc>
                  <a:spcPts val="3938"/>
                </a:lnSpc>
              </a:pPr>
              <a:r>
                <a:rPr lang="en-US" sz="2813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are in the music.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5FBF4C-BE5D-FDD0-1800-CA162B8AC3CB}"/>
              </a:ext>
            </a:extLst>
          </p:cNvPr>
          <p:cNvGrpSpPr/>
          <p:nvPr/>
        </p:nvGrpSpPr>
        <p:grpSpPr>
          <a:xfrm>
            <a:off x="5345847" y="2641811"/>
            <a:ext cx="3216103" cy="1691179"/>
            <a:chOff x="4900100" y="2325835"/>
            <a:chExt cx="3216103" cy="1691179"/>
          </a:xfrm>
        </p:grpSpPr>
        <p:grpSp>
          <p:nvGrpSpPr>
            <p:cNvPr id="22" name="Group 22"/>
            <p:cNvGrpSpPr/>
            <p:nvPr/>
          </p:nvGrpSpPr>
          <p:grpSpPr>
            <a:xfrm>
              <a:off x="4900100" y="2325835"/>
              <a:ext cx="3216103" cy="1691179"/>
              <a:chOff x="0" y="0"/>
              <a:chExt cx="1146335" cy="60279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977538" y="2639814"/>
              <a:ext cx="3081062" cy="98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08"/>
                </a:lnSpc>
              </a:pPr>
              <a:r>
                <a:rPr lang="en-US" sz="2863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Which instruments</a:t>
              </a:r>
            </a:p>
            <a:p>
              <a:pPr algn="ctr">
                <a:lnSpc>
                  <a:spcPts val="4008"/>
                </a:lnSpc>
              </a:pPr>
              <a:r>
                <a:rPr lang="en-US" sz="2863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are being played.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FA1B46-0871-8DD9-11CF-E93F54A062D2}"/>
              </a:ext>
            </a:extLst>
          </p:cNvPr>
          <p:cNvGrpSpPr/>
          <p:nvPr/>
        </p:nvGrpSpPr>
        <p:grpSpPr>
          <a:xfrm>
            <a:off x="5345847" y="4551071"/>
            <a:ext cx="3216103" cy="1691179"/>
            <a:chOff x="4900100" y="4246818"/>
            <a:chExt cx="3216103" cy="1691179"/>
          </a:xfrm>
        </p:grpSpPr>
        <p:grpSp>
          <p:nvGrpSpPr>
            <p:cNvPr id="8" name="Group 8"/>
            <p:cNvGrpSpPr/>
            <p:nvPr/>
          </p:nvGrpSpPr>
          <p:grpSpPr>
            <a:xfrm>
              <a:off x="4900100" y="4246818"/>
              <a:ext cx="3216103" cy="1691179"/>
              <a:chOff x="0" y="0"/>
              <a:chExt cx="1146335" cy="60279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46335" cy="602797"/>
              </a:xfrm>
              <a:custGeom>
                <a:avLst/>
                <a:gdLst/>
                <a:ahLst/>
                <a:cxnLst/>
                <a:rect l="l" t="t" r="r" b="b"/>
                <a:pathLst>
                  <a:path w="1146335" h="602797">
                    <a:moveTo>
                      <a:pt x="81244" y="0"/>
                    </a:moveTo>
                    <a:lnTo>
                      <a:pt x="1065091" y="0"/>
                    </a:lnTo>
                    <a:cubicBezTo>
                      <a:pt x="1086638" y="0"/>
                      <a:pt x="1107303" y="8560"/>
                      <a:pt x="1122540" y="23796"/>
                    </a:cubicBezTo>
                    <a:cubicBezTo>
                      <a:pt x="1137776" y="39032"/>
                      <a:pt x="1146335" y="59697"/>
                      <a:pt x="1146335" y="81244"/>
                    </a:cubicBezTo>
                    <a:lnTo>
                      <a:pt x="1146335" y="521553"/>
                    </a:lnTo>
                    <a:cubicBezTo>
                      <a:pt x="1146335" y="566423"/>
                      <a:pt x="1109961" y="602797"/>
                      <a:pt x="1065091" y="602797"/>
                    </a:cubicBezTo>
                    <a:lnTo>
                      <a:pt x="81244" y="602797"/>
                    </a:lnTo>
                    <a:cubicBezTo>
                      <a:pt x="59697" y="602797"/>
                      <a:pt x="39032" y="594238"/>
                      <a:pt x="23796" y="579001"/>
                    </a:cubicBezTo>
                    <a:cubicBezTo>
                      <a:pt x="8560" y="563765"/>
                      <a:pt x="0" y="543100"/>
                      <a:pt x="0" y="521553"/>
                    </a:cubicBezTo>
                    <a:lnTo>
                      <a:pt x="0" y="81244"/>
                    </a:lnTo>
                    <a:cubicBezTo>
                      <a:pt x="0" y="59697"/>
                      <a:pt x="8560" y="39032"/>
                      <a:pt x="23796" y="23796"/>
                    </a:cubicBezTo>
                    <a:cubicBezTo>
                      <a:pt x="39032" y="8560"/>
                      <a:pt x="59697" y="0"/>
                      <a:pt x="81244" y="0"/>
                    </a:cubicBezTo>
                    <a:close/>
                  </a:path>
                </a:pathLst>
              </a:custGeom>
              <a:solidFill>
                <a:srgbClr val="4788C7"/>
              </a:solidFill>
              <a:ln w="133945" cap="rnd">
                <a:solidFill>
                  <a:srgbClr val="47C7C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AU" sz="1600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1146335" cy="60279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178"/>
                  </a:lnSpc>
                </a:pPr>
                <a:endParaRPr sz="1600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5024292" y="4554334"/>
              <a:ext cx="2964746" cy="9573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38"/>
                </a:lnSpc>
              </a:pPr>
              <a:r>
                <a:rPr lang="en-US" sz="2813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part of the </a:t>
              </a:r>
            </a:p>
            <a:p>
              <a:pPr algn="ctr">
                <a:lnSpc>
                  <a:spcPts val="3938"/>
                </a:lnSpc>
              </a:pPr>
              <a:r>
                <a:rPr lang="en-US" sz="2813" i="0" dirty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music you sing to.</a:t>
              </a: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B096256-8B0B-C936-E084-5D56DBEA9BE6}"/>
              </a:ext>
            </a:extLst>
          </p:cNvPr>
          <p:cNvSpPr/>
          <p:nvPr/>
        </p:nvSpPr>
        <p:spPr>
          <a:xfrm>
            <a:off x="524053" y="606451"/>
            <a:ext cx="3367264" cy="181578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67926A-D3AE-60CB-DA9A-425256241409}"/>
              </a:ext>
            </a:extLst>
          </p:cNvPr>
          <p:cNvSpPr/>
          <p:nvPr/>
        </p:nvSpPr>
        <p:spPr>
          <a:xfrm>
            <a:off x="5304147" y="4504178"/>
            <a:ext cx="3337560" cy="181578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759DD24-D8C4-29FB-6FF7-0D82A77DEC90}"/>
              </a:ext>
            </a:extLst>
          </p:cNvPr>
          <p:cNvSpPr/>
          <p:nvPr/>
        </p:nvSpPr>
        <p:spPr>
          <a:xfrm>
            <a:off x="535269" y="2590007"/>
            <a:ext cx="3367264" cy="181578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15D5109-7F11-CEF8-C600-196547B712A1}"/>
              </a:ext>
            </a:extLst>
          </p:cNvPr>
          <p:cNvSpPr/>
          <p:nvPr/>
        </p:nvSpPr>
        <p:spPr>
          <a:xfrm>
            <a:off x="521769" y="4504824"/>
            <a:ext cx="3367264" cy="181578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86FEC3E-09C8-5D42-391B-194F3E4669C0}"/>
              </a:ext>
            </a:extLst>
          </p:cNvPr>
          <p:cNvSpPr/>
          <p:nvPr/>
        </p:nvSpPr>
        <p:spPr>
          <a:xfrm>
            <a:off x="5304072" y="624324"/>
            <a:ext cx="3337560" cy="181578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AD833AD-B70F-CAF7-8CCC-4A45C59A5469}"/>
              </a:ext>
            </a:extLst>
          </p:cNvPr>
          <p:cNvSpPr/>
          <p:nvPr/>
        </p:nvSpPr>
        <p:spPr>
          <a:xfrm>
            <a:off x="5304401" y="2576297"/>
            <a:ext cx="3337560" cy="181578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7" grpId="0" animBg="1"/>
      <p:bldP spid="48" grpId="0" animBg="1"/>
      <p:bldP spid="4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C65670-F5B4-E222-95FC-EDAD670AB5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>
            <a:fillRect/>
          </a:stretch>
        </p:blipFill>
        <p:spPr>
          <a:xfrm flipH="1">
            <a:off x="89449" y="1824021"/>
            <a:ext cx="3945837" cy="439787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A009A9-176D-B5CA-7047-0E241259F6E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Move Left or Right</a:t>
            </a:r>
            <a:endParaRPr lang="en-AU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724C5C2-7866-0491-5F91-046CC86411BA}"/>
              </a:ext>
            </a:extLst>
          </p:cNvPr>
          <p:cNvSpPr/>
          <p:nvPr/>
        </p:nvSpPr>
        <p:spPr>
          <a:xfrm>
            <a:off x="5983355" y="1870951"/>
            <a:ext cx="2305880" cy="1053548"/>
          </a:xfrm>
          <a:prstGeom prst="rightArrow">
            <a:avLst/>
          </a:prstGeom>
          <a:solidFill>
            <a:srgbClr val="0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B82B319C-A5B6-4705-9DF8-1DD64D95656C}"/>
              </a:ext>
            </a:extLst>
          </p:cNvPr>
          <p:cNvSpPr/>
          <p:nvPr/>
        </p:nvSpPr>
        <p:spPr>
          <a:xfrm>
            <a:off x="3130828" y="1870951"/>
            <a:ext cx="2305880" cy="1073426"/>
          </a:xfrm>
          <a:prstGeom prst="leftArrow">
            <a:avLst/>
          </a:prstGeom>
          <a:solidFill>
            <a:srgbClr val="0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34DA62-9458-C235-724B-577BB8152BF2}"/>
              </a:ext>
            </a:extLst>
          </p:cNvPr>
          <p:cNvSpPr txBox="1"/>
          <p:nvPr/>
        </p:nvSpPr>
        <p:spPr>
          <a:xfrm>
            <a:off x="6153795" y="3116735"/>
            <a:ext cx="2524540" cy="1073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Slow Tempo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59C20C-590A-E794-FCAF-EB80237900EE}"/>
              </a:ext>
            </a:extLst>
          </p:cNvPr>
          <p:cNvSpPr txBox="1"/>
          <p:nvPr/>
        </p:nvSpPr>
        <p:spPr>
          <a:xfrm>
            <a:off x="3629255" y="3105958"/>
            <a:ext cx="2524540" cy="1073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Fast Tempo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u_uphdku5hhu-chinese-newyears-song-480472">
            <a:hlinkClick r:id="" action="ppaction://media"/>
            <a:extLst>
              <a:ext uri="{FF2B5EF4-FFF2-40B4-BE49-F238E27FC236}">
                <a16:creationId xmlns:a16="http://schemas.microsoft.com/office/drawing/2014/main" id="{40976B2B-607C-DB72-904F-C06BE1BFA0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8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3113" y="527658"/>
            <a:ext cx="609600" cy="609600"/>
          </a:xfrm>
          <a:prstGeom prst="rect">
            <a:avLst/>
          </a:prstGeom>
        </p:spPr>
      </p:pic>
      <p:pic>
        <p:nvPicPr>
          <p:cNvPr id="9" name="kuzu420-game-over-284367">
            <a:hlinkClick r:id="" action="ppaction://media"/>
            <a:extLst>
              <a:ext uri="{FF2B5EF4-FFF2-40B4-BE49-F238E27FC236}">
                <a16:creationId xmlns:a16="http://schemas.microsoft.com/office/drawing/2014/main" id="{E75B82DA-F6BB-96BF-7AC8-253B655191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4061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3113" y="1633330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5F6036-B136-1391-3AC3-7A42FAE09EEC}"/>
              </a:ext>
            </a:extLst>
          </p:cNvPr>
          <p:cNvSpPr txBox="1"/>
          <p:nvPr/>
        </p:nvSpPr>
        <p:spPr>
          <a:xfrm>
            <a:off x="3144630" y="3101093"/>
            <a:ext cx="2524540" cy="1073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Loud Dynamics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C8C93D-B2E7-FAD8-A7FE-9100F921A07B}"/>
              </a:ext>
            </a:extLst>
          </p:cNvPr>
          <p:cNvSpPr txBox="1"/>
          <p:nvPr/>
        </p:nvSpPr>
        <p:spPr>
          <a:xfrm>
            <a:off x="6042218" y="3129233"/>
            <a:ext cx="2524540" cy="1073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Soft Dynamics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8FE52-E304-7640-8CE3-29DD40FA16B3}"/>
              </a:ext>
            </a:extLst>
          </p:cNvPr>
          <p:cNvSpPr txBox="1"/>
          <p:nvPr/>
        </p:nvSpPr>
        <p:spPr>
          <a:xfrm>
            <a:off x="3350405" y="3100521"/>
            <a:ext cx="2524540" cy="1073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Thick Texture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8629D-0DE1-B9EB-4393-6676F6F9EE73}"/>
              </a:ext>
            </a:extLst>
          </p:cNvPr>
          <p:cNvSpPr txBox="1"/>
          <p:nvPr/>
        </p:nvSpPr>
        <p:spPr>
          <a:xfrm>
            <a:off x="6127678" y="3129233"/>
            <a:ext cx="2524540" cy="1073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Thin Texture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freesound_community-soundtracksong-66467">
            <a:hlinkClick r:id="" action="ppaction://media"/>
            <a:extLst>
              <a:ext uri="{FF2B5EF4-FFF2-40B4-BE49-F238E27FC236}">
                <a16:creationId xmlns:a16="http://schemas.microsoft.com/office/drawing/2014/main" id="{1060D7F2-2272-1656-2A7A-D353D9487B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7447" end="477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3113" y="2868177"/>
            <a:ext cx="609600" cy="609600"/>
          </a:xfrm>
          <a:prstGeom prst="rect">
            <a:avLst/>
          </a:prstGeom>
        </p:spPr>
      </p:pic>
      <p:pic>
        <p:nvPicPr>
          <p:cNvPr id="10" name="freesound_community-a-soldier-song-slow0-61114">
            <a:hlinkClick r:id="" action="ppaction://media"/>
            <a:extLst>
              <a:ext uri="{FF2B5EF4-FFF2-40B4-BE49-F238E27FC236}">
                <a16:creationId xmlns:a16="http://schemas.microsoft.com/office/drawing/2014/main" id="{3877291A-06B3-7B5F-5042-1ECD0DE01D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943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3113" y="4118264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E37BCC-5309-9A65-E36F-6903C4C59966}"/>
              </a:ext>
            </a:extLst>
          </p:cNvPr>
          <p:cNvSpPr txBox="1"/>
          <p:nvPr/>
        </p:nvSpPr>
        <p:spPr>
          <a:xfrm>
            <a:off x="4100243" y="3080643"/>
            <a:ext cx="3289705" cy="944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Drum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91819C-F94E-6111-78E2-21A2C7B65EFD}"/>
              </a:ext>
            </a:extLst>
          </p:cNvPr>
          <p:cNvSpPr txBox="1"/>
          <p:nvPr/>
        </p:nvSpPr>
        <p:spPr>
          <a:xfrm>
            <a:off x="6543408" y="3100521"/>
            <a:ext cx="3289705" cy="4400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Flute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8" name="musiqo-flute-rain-flute-loop-ambient-short-loop-340800">
            <a:hlinkClick r:id="" action="ppaction://media"/>
            <a:extLst>
              <a:ext uri="{FF2B5EF4-FFF2-40B4-BE49-F238E27FC236}">
                <a16:creationId xmlns:a16="http://schemas.microsoft.com/office/drawing/2014/main" id="{C11B7BB2-5E09-10B7-1661-FF9287FD4E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3440.28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70225" y="5201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1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77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5" grpId="3" animBg="1"/>
      <p:bldP spid="5" grpId="4" animBg="1"/>
      <p:bldP spid="6" grpId="0"/>
      <p:bldP spid="6" grpId="1"/>
      <p:bldP spid="7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7CA50837-4325-3CED-95C1-F4A47DE65E23}"/>
              </a:ext>
            </a:extLst>
          </p:cNvPr>
          <p:cNvSpPr/>
          <p:nvPr/>
        </p:nvSpPr>
        <p:spPr>
          <a:xfrm>
            <a:off x="462808" y="1159333"/>
            <a:ext cx="8215528" cy="5094334"/>
          </a:xfrm>
          <a:custGeom>
            <a:avLst/>
            <a:gdLst/>
            <a:ahLst/>
            <a:cxnLst/>
            <a:rect l="l" t="t" r="r" b="b"/>
            <a:pathLst>
              <a:path w="12333188" h="8229600">
                <a:moveTo>
                  <a:pt x="0" y="0"/>
                </a:moveTo>
                <a:lnTo>
                  <a:pt x="12333188" y="0"/>
                </a:lnTo>
                <a:lnTo>
                  <a:pt x="123331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05A5A2-1A11-7591-6E57-DCB7FF05C7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err="1"/>
              <a:t>Analysing</a:t>
            </a:r>
            <a:r>
              <a:rPr lang="en-US" dirty="0"/>
              <a:t> Musical Elements </a:t>
            </a:r>
            <a:endParaRPr lang="en-AU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03D433D-37E1-08EB-D32A-CE7B8687A387}"/>
              </a:ext>
            </a:extLst>
          </p:cNvPr>
          <p:cNvSpPr/>
          <p:nvPr/>
        </p:nvSpPr>
        <p:spPr>
          <a:xfrm>
            <a:off x="1461887" y="1333806"/>
            <a:ext cx="5232829" cy="6471252"/>
          </a:xfrm>
          <a:custGeom>
            <a:avLst/>
            <a:gdLst/>
            <a:ahLst/>
            <a:cxnLst/>
            <a:rect l="l" t="t" r="r" b="b"/>
            <a:pathLst>
              <a:path w="6892290" h="8229600">
                <a:moveTo>
                  <a:pt x="0" y="0"/>
                </a:moveTo>
                <a:lnTo>
                  <a:pt x="6892290" y="0"/>
                </a:lnTo>
                <a:lnTo>
                  <a:pt x="6892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 i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C8F64-9BC8-1821-E974-E5B4705CED54}"/>
              </a:ext>
            </a:extLst>
          </p:cNvPr>
          <p:cNvSpPr txBox="1"/>
          <p:nvPr/>
        </p:nvSpPr>
        <p:spPr>
          <a:xfrm>
            <a:off x="3056991" y="1373458"/>
            <a:ext cx="2270428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Critic 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317AA-2942-E855-480C-D1EECDF5EC61}"/>
              </a:ext>
            </a:extLst>
          </p:cNvPr>
          <p:cNvSpPr txBox="1"/>
          <p:nvPr/>
        </p:nvSpPr>
        <p:spPr>
          <a:xfrm>
            <a:off x="2236584" y="1950523"/>
            <a:ext cx="1640814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Song title: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A8E57-9427-A621-BAFA-BFD140E45F46}"/>
              </a:ext>
            </a:extLst>
          </p:cNvPr>
          <p:cNvSpPr txBox="1"/>
          <p:nvPr/>
        </p:nvSpPr>
        <p:spPr>
          <a:xfrm>
            <a:off x="2191157" y="4510459"/>
            <a:ext cx="1664532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Texture: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59EFF-C0E8-566A-BD8D-56F5FE0D57F4}"/>
              </a:ext>
            </a:extLst>
          </p:cNvPr>
          <p:cNvSpPr txBox="1"/>
          <p:nvPr/>
        </p:nvSpPr>
        <p:spPr>
          <a:xfrm>
            <a:off x="2214030" y="3570349"/>
            <a:ext cx="2590877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Instrumentation: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E5B75-7781-0D2F-F1DC-FD951FB65A0B}"/>
              </a:ext>
            </a:extLst>
          </p:cNvPr>
          <p:cNvSpPr txBox="1"/>
          <p:nvPr/>
        </p:nvSpPr>
        <p:spPr>
          <a:xfrm>
            <a:off x="2256473" y="2685744"/>
            <a:ext cx="1318311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Tempo: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D3B92E-4F16-2DA8-4187-13595CD18B2C}"/>
              </a:ext>
            </a:extLst>
          </p:cNvPr>
          <p:cNvSpPr txBox="1"/>
          <p:nvPr/>
        </p:nvSpPr>
        <p:spPr>
          <a:xfrm>
            <a:off x="2171269" y="5439212"/>
            <a:ext cx="1970901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Dynamics: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D35DA8-0362-ECA6-D241-F1B649A3F69B}"/>
              </a:ext>
            </a:extLst>
          </p:cNvPr>
          <p:cNvSpPr/>
          <p:nvPr/>
        </p:nvSpPr>
        <p:spPr>
          <a:xfrm>
            <a:off x="2306241" y="1981246"/>
            <a:ext cx="3865961" cy="665879"/>
          </a:xfrm>
          <a:prstGeom prst="rect">
            <a:avLst/>
          </a:prstGeom>
          <a:noFill/>
          <a:ln w="63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EA474D-9FE1-3C11-72EB-E946535B609B}"/>
              </a:ext>
            </a:extLst>
          </p:cNvPr>
          <p:cNvCxnSpPr/>
          <p:nvPr/>
        </p:nvCxnSpPr>
        <p:spPr>
          <a:xfrm>
            <a:off x="2402257" y="3537691"/>
            <a:ext cx="3673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9EA109-DC12-FE60-3673-E1BB44D02C94}"/>
              </a:ext>
            </a:extLst>
          </p:cNvPr>
          <p:cNvCxnSpPr/>
          <p:nvPr/>
        </p:nvCxnSpPr>
        <p:spPr>
          <a:xfrm>
            <a:off x="2402257" y="4496616"/>
            <a:ext cx="3673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F97BAC-6662-E3FA-E8DB-94A5B442EB3E}"/>
              </a:ext>
            </a:extLst>
          </p:cNvPr>
          <p:cNvCxnSpPr/>
          <p:nvPr/>
        </p:nvCxnSpPr>
        <p:spPr>
          <a:xfrm>
            <a:off x="2412004" y="5422724"/>
            <a:ext cx="3673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EBE648-9F58-F159-EE28-60BC647B68E2}"/>
              </a:ext>
            </a:extLst>
          </p:cNvPr>
          <p:cNvCxnSpPr/>
          <p:nvPr/>
        </p:nvCxnSpPr>
        <p:spPr>
          <a:xfrm>
            <a:off x="2371570" y="6302665"/>
            <a:ext cx="3673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5C8CC0A-595A-C9AD-02CF-E3FFEC535DCE}"/>
              </a:ext>
            </a:extLst>
          </p:cNvPr>
          <p:cNvSpPr txBox="1"/>
          <p:nvPr/>
        </p:nvSpPr>
        <p:spPr>
          <a:xfrm>
            <a:off x="3649215" y="2031257"/>
            <a:ext cx="2969440" cy="461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‘Friend Like Me’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AE5B43-2BFB-D99B-69AC-7E4BA69508AD}"/>
              </a:ext>
            </a:extLst>
          </p:cNvPr>
          <p:cNvSpPr txBox="1"/>
          <p:nvPr/>
        </p:nvSpPr>
        <p:spPr>
          <a:xfrm>
            <a:off x="2371570" y="3108614"/>
            <a:ext cx="2969440" cy="461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Fast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C205EC-2BCC-C507-0FC6-7E2E8A60B21C}"/>
              </a:ext>
            </a:extLst>
          </p:cNvPr>
          <p:cNvSpPr txBox="1"/>
          <p:nvPr/>
        </p:nvSpPr>
        <p:spPr>
          <a:xfrm>
            <a:off x="2467573" y="5876662"/>
            <a:ext cx="3673927" cy="461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loud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A38B45-1833-B877-3126-40A7EEB79484}"/>
              </a:ext>
            </a:extLst>
          </p:cNvPr>
          <p:cNvSpPr txBox="1"/>
          <p:nvPr/>
        </p:nvSpPr>
        <p:spPr>
          <a:xfrm>
            <a:off x="2412004" y="5013955"/>
            <a:ext cx="3673927" cy="461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Thick texture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D552E2-553D-C84F-3161-6A90212E9FBA}"/>
              </a:ext>
            </a:extLst>
          </p:cNvPr>
          <p:cNvSpPr txBox="1"/>
          <p:nvPr/>
        </p:nvSpPr>
        <p:spPr>
          <a:xfrm>
            <a:off x="2355228" y="4032224"/>
            <a:ext cx="3673927" cy="422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Brass, drums, flutes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B1A0D2-6729-C92F-CA5A-BB0FFE12AF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90" r="30057"/>
          <a:stretch>
            <a:fillRect/>
          </a:stretch>
        </p:blipFill>
        <p:spPr>
          <a:xfrm>
            <a:off x="9262173" y="2923533"/>
            <a:ext cx="2279285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98F961-9895-E446-80DF-5A7786B0168A}"/>
              </a:ext>
            </a:extLst>
          </p:cNvPr>
          <p:cNvGrpSpPr/>
          <p:nvPr/>
        </p:nvGrpSpPr>
        <p:grpSpPr>
          <a:xfrm>
            <a:off x="462808" y="1149357"/>
            <a:ext cx="8215527" cy="5189053"/>
            <a:chOff x="462808" y="1159333"/>
            <a:chExt cx="8215527" cy="506607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F80D730-4D1C-84D1-3CFA-E3815A3A7302}"/>
                </a:ext>
              </a:extLst>
            </p:cNvPr>
            <p:cNvSpPr/>
            <p:nvPr/>
          </p:nvSpPr>
          <p:spPr>
            <a:xfrm>
              <a:off x="462808" y="1159333"/>
              <a:ext cx="8215527" cy="5066071"/>
            </a:xfrm>
            <a:custGeom>
              <a:avLst/>
              <a:gdLst/>
              <a:ahLst/>
              <a:cxnLst/>
              <a:rect l="l" t="t" r="r" b="b"/>
              <a:pathLst>
                <a:path w="12328989" h="8229600">
                  <a:moveTo>
                    <a:pt x="0" y="0"/>
                  </a:moveTo>
                  <a:lnTo>
                    <a:pt x="12328988" y="0"/>
                  </a:lnTo>
                  <a:lnTo>
                    <a:pt x="1232898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767" t="-425" r="-7919" b="-16250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B809AB-0911-AFC7-1756-7E7EF98BF8ED}"/>
                </a:ext>
              </a:extLst>
            </p:cNvPr>
            <p:cNvSpPr/>
            <p:nvPr/>
          </p:nvSpPr>
          <p:spPr>
            <a:xfrm>
              <a:off x="1980771" y="1333806"/>
              <a:ext cx="5182458" cy="2537526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25" name="Online Media 24" title="Aladdin 2019 - Friend Like Me (Official Instrumental)">
            <a:hlinkClick r:id="" action="ppaction://media"/>
            <a:extLst>
              <a:ext uri="{FF2B5EF4-FFF2-40B4-BE49-F238E27FC236}">
                <a16:creationId xmlns:a16="http://schemas.microsoft.com/office/drawing/2014/main" id="{54C00619-33B1-5826-394A-6D6913C6D1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467573" y="1311578"/>
            <a:ext cx="4294987" cy="26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8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82083 0.0724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42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82083 0.07245 L -0.29618 0.0451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63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18 0.04514 L -0.81007 0.2025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4" y="78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81007 0.20255 L -0.27656 0.1645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4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56 0.16458 L -0.81007 0.3530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84" y="94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81007 0.35301 L -0.29184 0.3416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03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84 0.34167 L -0.80312 0.46481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13" y="472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80312 0.46481 L 0.01024 0.4532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6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4" grpId="0" animBg="1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B78C9-6B3E-4404-A162-899054FF8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60C229F6-2DBE-D62A-B170-3AA216CD876A}"/>
              </a:ext>
            </a:extLst>
          </p:cNvPr>
          <p:cNvSpPr/>
          <p:nvPr/>
        </p:nvSpPr>
        <p:spPr>
          <a:xfrm>
            <a:off x="462808" y="1159333"/>
            <a:ext cx="8215528" cy="5094334"/>
          </a:xfrm>
          <a:custGeom>
            <a:avLst/>
            <a:gdLst/>
            <a:ahLst/>
            <a:cxnLst/>
            <a:rect l="l" t="t" r="r" b="b"/>
            <a:pathLst>
              <a:path w="12333188" h="8229600">
                <a:moveTo>
                  <a:pt x="0" y="0"/>
                </a:moveTo>
                <a:lnTo>
                  <a:pt x="12333188" y="0"/>
                </a:lnTo>
                <a:lnTo>
                  <a:pt x="123331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741CBC-530C-1D31-17DD-710395AEAC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err="1"/>
              <a:t>Analysing</a:t>
            </a:r>
            <a:r>
              <a:rPr lang="en-US" dirty="0"/>
              <a:t> Musical Elements</a:t>
            </a:r>
            <a:endParaRPr lang="en-AU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AA67C64-18C9-56F3-0A59-CF4ACAF6A8BA}"/>
              </a:ext>
            </a:extLst>
          </p:cNvPr>
          <p:cNvSpPr/>
          <p:nvPr/>
        </p:nvSpPr>
        <p:spPr>
          <a:xfrm>
            <a:off x="1461887" y="1333806"/>
            <a:ext cx="5232829" cy="6471252"/>
          </a:xfrm>
          <a:custGeom>
            <a:avLst/>
            <a:gdLst/>
            <a:ahLst/>
            <a:cxnLst/>
            <a:rect l="l" t="t" r="r" b="b"/>
            <a:pathLst>
              <a:path w="6892290" h="8229600">
                <a:moveTo>
                  <a:pt x="0" y="0"/>
                </a:moveTo>
                <a:lnTo>
                  <a:pt x="6892290" y="0"/>
                </a:lnTo>
                <a:lnTo>
                  <a:pt x="6892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 i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7F931-B48A-944E-B5E1-A0BF89BB9DB8}"/>
              </a:ext>
            </a:extLst>
          </p:cNvPr>
          <p:cNvSpPr txBox="1"/>
          <p:nvPr/>
        </p:nvSpPr>
        <p:spPr>
          <a:xfrm>
            <a:off x="3056991" y="1373458"/>
            <a:ext cx="2270428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Critic 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24309-110F-1C5F-BA21-B43DE41758DA}"/>
              </a:ext>
            </a:extLst>
          </p:cNvPr>
          <p:cNvSpPr txBox="1"/>
          <p:nvPr/>
        </p:nvSpPr>
        <p:spPr>
          <a:xfrm>
            <a:off x="2236584" y="1950523"/>
            <a:ext cx="1640814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Song title: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66241E-BECA-EC10-CDBE-57047E7564BE}"/>
              </a:ext>
            </a:extLst>
          </p:cNvPr>
          <p:cNvSpPr txBox="1"/>
          <p:nvPr/>
        </p:nvSpPr>
        <p:spPr>
          <a:xfrm>
            <a:off x="2191157" y="4510459"/>
            <a:ext cx="1664532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Texture: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C2C6A7-76E0-AE8A-7449-1F7D592522A5}"/>
              </a:ext>
            </a:extLst>
          </p:cNvPr>
          <p:cNvSpPr txBox="1"/>
          <p:nvPr/>
        </p:nvSpPr>
        <p:spPr>
          <a:xfrm>
            <a:off x="2214030" y="3570349"/>
            <a:ext cx="2590877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Instrumentation: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CD817-FCC4-19A3-A91A-1F85085659A4}"/>
              </a:ext>
            </a:extLst>
          </p:cNvPr>
          <p:cNvSpPr txBox="1"/>
          <p:nvPr/>
        </p:nvSpPr>
        <p:spPr>
          <a:xfrm>
            <a:off x="2256473" y="2685744"/>
            <a:ext cx="1318311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Tempo: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C51A24-25D0-7994-2E54-18BD718D6F44}"/>
              </a:ext>
            </a:extLst>
          </p:cNvPr>
          <p:cNvSpPr txBox="1"/>
          <p:nvPr/>
        </p:nvSpPr>
        <p:spPr>
          <a:xfrm>
            <a:off x="2171269" y="5439212"/>
            <a:ext cx="1970901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Dynamics: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E7EB99-DF28-98D1-4E9D-A1AB09F31DE6}"/>
              </a:ext>
            </a:extLst>
          </p:cNvPr>
          <p:cNvCxnSpPr/>
          <p:nvPr/>
        </p:nvCxnSpPr>
        <p:spPr>
          <a:xfrm>
            <a:off x="2402257" y="3537691"/>
            <a:ext cx="3673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4843D6-94C4-1C9F-4139-1423EB1B4D7E}"/>
              </a:ext>
            </a:extLst>
          </p:cNvPr>
          <p:cNvCxnSpPr/>
          <p:nvPr/>
        </p:nvCxnSpPr>
        <p:spPr>
          <a:xfrm>
            <a:off x="2402257" y="4496616"/>
            <a:ext cx="3673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9D2DF6-442E-5A74-A936-8489C0944072}"/>
              </a:ext>
            </a:extLst>
          </p:cNvPr>
          <p:cNvCxnSpPr/>
          <p:nvPr/>
        </p:nvCxnSpPr>
        <p:spPr>
          <a:xfrm>
            <a:off x="2412004" y="5422724"/>
            <a:ext cx="3673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CB9B8F-11DC-6031-0A0E-9C7EB48C221E}"/>
              </a:ext>
            </a:extLst>
          </p:cNvPr>
          <p:cNvCxnSpPr/>
          <p:nvPr/>
        </p:nvCxnSpPr>
        <p:spPr>
          <a:xfrm>
            <a:off x="2371570" y="6302665"/>
            <a:ext cx="3673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31114ED-1DE5-D3AE-CB01-413B727A2853}"/>
              </a:ext>
            </a:extLst>
          </p:cNvPr>
          <p:cNvSpPr txBox="1"/>
          <p:nvPr/>
        </p:nvSpPr>
        <p:spPr>
          <a:xfrm>
            <a:off x="3725276" y="2006016"/>
            <a:ext cx="2969440" cy="461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‘The Search’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A8DF3E-0E8D-C153-FEEB-8F68EA47E4D0}"/>
              </a:ext>
            </a:extLst>
          </p:cNvPr>
          <p:cNvSpPr txBox="1"/>
          <p:nvPr/>
        </p:nvSpPr>
        <p:spPr>
          <a:xfrm>
            <a:off x="2371570" y="3108614"/>
            <a:ext cx="2969440" cy="461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Slow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EA6D1F-4CD1-85D2-BC90-CCCF3DAC934C}"/>
              </a:ext>
            </a:extLst>
          </p:cNvPr>
          <p:cNvSpPr txBox="1"/>
          <p:nvPr/>
        </p:nvSpPr>
        <p:spPr>
          <a:xfrm>
            <a:off x="2467573" y="5876662"/>
            <a:ext cx="3673927" cy="461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Soft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BAC13A-8781-C491-D0B4-1FD4976421C2}"/>
              </a:ext>
            </a:extLst>
          </p:cNvPr>
          <p:cNvSpPr txBox="1"/>
          <p:nvPr/>
        </p:nvSpPr>
        <p:spPr>
          <a:xfrm>
            <a:off x="2412004" y="5013955"/>
            <a:ext cx="3673927" cy="461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Thin texture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CD48A2-4FB4-645E-1482-4DF58CACD978}"/>
              </a:ext>
            </a:extLst>
          </p:cNvPr>
          <p:cNvSpPr txBox="1"/>
          <p:nvPr/>
        </p:nvSpPr>
        <p:spPr>
          <a:xfrm>
            <a:off x="2355228" y="4032224"/>
            <a:ext cx="3673927" cy="422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Strings, guitar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8ADDC-D7F0-6EEE-6C76-30E751910FDA}"/>
              </a:ext>
            </a:extLst>
          </p:cNvPr>
          <p:cNvSpPr/>
          <p:nvPr/>
        </p:nvSpPr>
        <p:spPr>
          <a:xfrm>
            <a:off x="2306241" y="1981246"/>
            <a:ext cx="3865961" cy="665879"/>
          </a:xfrm>
          <a:prstGeom prst="rect">
            <a:avLst/>
          </a:prstGeom>
          <a:noFill/>
          <a:ln w="63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2CD752-4E7F-A748-EE66-51D0203FEF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90" r="30057"/>
          <a:stretch>
            <a:fillRect/>
          </a:stretch>
        </p:blipFill>
        <p:spPr>
          <a:xfrm>
            <a:off x="9262173" y="2923533"/>
            <a:ext cx="2279285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4173D8-0BCD-3208-6D4E-442C1E2840E2}"/>
              </a:ext>
            </a:extLst>
          </p:cNvPr>
          <p:cNvGrpSpPr/>
          <p:nvPr/>
        </p:nvGrpSpPr>
        <p:grpSpPr>
          <a:xfrm>
            <a:off x="462807" y="1195095"/>
            <a:ext cx="8215528" cy="5143315"/>
            <a:chOff x="939799" y="1159334"/>
            <a:chExt cx="7277101" cy="4271151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F75B8DC0-20BA-E304-DB5E-4E0A3F66E994}"/>
                </a:ext>
              </a:extLst>
            </p:cNvPr>
            <p:cNvSpPr/>
            <p:nvPr/>
          </p:nvSpPr>
          <p:spPr>
            <a:xfrm>
              <a:off x="939799" y="1159334"/>
              <a:ext cx="7277101" cy="4271151"/>
            </a:xfrm>
            <a:custGeom>
              <a:avLst/>
              <a:gdLst/>
              <a:ahLst/>
              <a:cxnLst/>
              <a:rect l="l" t="t" r="r" b="b"/>
              <a:pathLst>
                <a:path w="12328989" h="8229600">
                  <a:moveTo>
                    <a:pt x="0" y="0"/>
                  </a:moveTo>
                  <a:lnTo>
                    <a:pt x="12328988" y="0"/>
                  </a:lnTo>
                  <a:lnTo>
                    <a:pt x="1232898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8710" t="-503" r="-15281" b="-37886"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2ED475-F5CB-CF8D-EF8D-D4F3647D0589}"/>
                </a:ext>
              </a:extLst>
            </p:cNvPr>
            <p:cNvSpPr/>
            <p:nvPr/>
          </p:nvSpPr>
          <p:spPr>
            <a:xfrm>
              <a:off x="1980771" y="1333806"/>
              <a:ext cx="5182458" cy="2537526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25" name="Online Media 24" title="Red Dog - 'The Search' (By Cezary Skubiszewski)">
            <a:hlinkClick r:id="" action="ppaction://media"/>
            <a:extLst>
              <a:ext uri="{FF2B5EF4-FFF2-40B4-BE49-F238E27FC236}">
                <a16:creationId xmlns:a16="http://schemas.microsoft.com/office/drawing/2014/main" id="{248528FF-5A53-9719-C193-9D84D63D7F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846576" y="1355083"/>
            <a:ext cx="5447990" cy="30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5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82083 0.0724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42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2083 0.07245 L -0.29618 0.0451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63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18 0.04514 L -0.81007 0.20255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4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007 0.20255 L -0.27656 0.1645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4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56 0.16458 L -0.81007 0.35301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8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007 0.35301 L -0.29184 0.3416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03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84 0.34167 L -0.80312 0.46481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13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312 0.46481 L 0.01024 0.45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6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4" grpId="0" animBg="1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252EF-6DBE-22CE-6ECA-B18E15400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4BE5A95D-E5E7-F490-49E7-4B2CB0A6F613}"/>
              </a:ext>
            </a:extLst>
          </p:cNvPr>
          <p:cNvSpPr/>
          <p:nvPr/>
        </p:nvSpPr>
        <p:spPr>
          <a:xfrm>
            <a:off x="462808" y="1159333"/>
            <a:ext cx="8215528" cy="5094334"/>
          </a:xfrm>
          <a:custGeom>
            <a:avLst/>
            <a:gdLst/>
            <a:ahLst/>
            <a:cxnLst/>
            <a:rect l="l" t="t" r="r" b="b"/>
            <a:pathLst>
              <a:path w="12333188" h="8229600">
                <a:moveTo>
                  <a:pt x="0" y="0"/>
                </a:moveTo>
                <a:lnTo>
                  <a:pt x="12333188" y="0"/>
                </a:lnTo>
                <a:lnTo>
                  <a:pt x="123331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4A818-5768-EFA3-82C0-F612B6DE8E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err="1"/>
              <a:t>Analysing</a:t>
            </a:r>
            <a:r>
              <a:rPr lang="en-US" dirty="0"/>
              <a:t> Musical Elements</a:t>
            </a:r>
            <a:endParaRPr lang="en-AU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9F9F416-28F2-518A-CB92-B862292BD584}"/>
              </a:ext>
            </a:extLst>
          </p:cNvPr>
          <p:cNvSpPr/>
          <p:nvPr/>
        </p:nvSpPr>
        <p:spPr>
          <a:xfrm>
            <a:off x="1461887" y="1333806"/>
            <a:ext cx="5232829" cy="6471252"/>
          </a:xfrm>
          <a:custGeom>
            <a:avLst/>
            <a:gdLst/>
            <a:ahLst/>
            <a:cxnLst/>
            <a:rect l="l" t="t" r="r" b="b"/>
            <a:pathLst>
              <a:path w="6892290" h="8229600">
                <a:moveTo>
                  <a:pt x="0" y="0"/>
                </a:moveTo>
                <a:lnTo>
                  <a:pt x="6892290" y="0"/>
                </a:lnTo>
                <a:lnTo>
                  <a:pt x="68922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 i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83D47-9558-B9FC-3457-F4DB8071321B}"/>
              </a:ext>
            </a:extLst>
          </p:cNvPr>
          <p:cNvSpPr txBox="1"/>
          <p:nvPr/>
        </p:nvSpPr>
        <p:spPr>
          <a:xfrm>
            <a:off x="3056991" y="1373458"/>
            <a:ext cx="2270428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Critic 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D5DD9-C1CD-2CFA-2B4B-BC15DF773AD1}"/>
              </a:ext>
            </a:extLst>
          </p:cNvPr>
          <p:cNvSpPr txBox="1"/>
          <p:nvPr/>
        </p:nvSpPr>
        <p:spPr>
          <a:xfrm>
            <a:off x="2236584" y="1950523"/>
            <a:ext cx="1640814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Song title: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18551-9FEF-B3A1-FE04-E70B23970439}"/>
              </a:ext>
            </a:extLst>
          </p:cNvPr>
          <p:cNvSpPr txBox="1"/>
          <p:nvPr/>
        </p:nvSpPr>
        <p:spPr>
          <a:xfrm>
            <a:off x="2191157" y="4510459"/>
            <a:ext cx="1664532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Texture: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F82A3D-98E3-0CDD-7792-4596B03977C8}"/>
              </a:ext>
            </a:extLst>
          </p:cNvPr>
          <p:cNvSpPr txBox="1"/>
          <p:nvPr/>
        </p:nvSpPr>
        <p:spPr>
          <a:xfrm>
            <a:off x="2214030" y="3570349"/>
            <a:ext cx="2590877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Instrumentation: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EBD73-3350-CFE5-C4BB-7CACF7D8006B}"/>
              </a:ext>
            </a:extLst>
          </p:cNvPr>
          <p:cNvSpPr txBox="1"/>
          <p:nvPr/>
        </p:nvSpPr>
        <p:spPr>
          <a:xfrm>
            <a:off x="2256473" y="2685744"/>
            <a:ext cx="1318311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Tempo: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E6395F-B2D4-A53A-8705-D10ACD0F4E98}"/>
              </a:ext>
            </a:extLst>
          </p:cNvPr>
          <p:cNvSpPr txBox="1"/>
          <p:nvPr/>
        </p:nvSpPr>
        <p:spPr>
          <a:xfrm>
            <a:off x="2171269" y="5439212"/>
            <a:ext cx="1970901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1" i="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Dynamics: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925BA9-11A5-A60E-A885-B14840A2226C}"/>
              </a:ext>
            </a:extLst>
          </p:cNvPr>
          <p:cNvSpPr/>
          <p:nvPr/>
        </p:nvSpPr>
        <p:spPr>
          <a:xfrm>
            <a:off x="2306241" y="1981246"/>
            <a:ext cx="3865961" cy="788490"/>
          </a:xfrm>
          <a:prstGeom prst="rect">
            <a:avLst/>
          </a:prstGeom>
          <a:noFill/>
          <a:ln w="63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F06650-9FDC-26B1-BF0B-644E635B16AD}"/>
              </a:ext>
            </a:extLst>
          </p:cNvPr>
          <p:cNvCxnSpPr/>
          <p:nvPr/>
        </p:nvCxnSpPr>
        <p:spPr>
          <a:xfrm>
            <a:off x="2402257" y="3537691"/>
            <a:ext cx="3673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12F141-0808-9A76-13ED-1F6093AED4DE}"/>
              </a:ext>
            </a:extLst>
          </p:cNvPr>
          <p:cNvCxnSpPr/>
          <p:nvPr/>
        </p:nvCxnSpPr>
        <p:spPr>
          <a:xfrm>
            <a:off x="2402257" y="4496616"/>
            <a:ext cx="3673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097DE9-EB03-B21E-CF83-DC2662664998}"/>
              </a:ext>
            </a:extLst>
          </p:cNvPr>
          <p:cNvCxnSpPr/>
          <p:nvPr/>
        </p:nvCxnSpPr>
        <p:spPr>
          <a:xfrm>
            <a:off x="2412004" y="5422724"/>
            <a:ext cx="3673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F2C1FE-6CFB-F550-9602-66A6A7F2E090}"/>
              </a:ext>
            </a:extLst>
          </p:cNvPr>
          <p:cNvCxnSpPr/>
          <p:nvPr/>
        </p:nvCxnSpPr>
        <p:spPr>
          <a:xfrm>
            <a:off x="2371570" y="6302665"/>
            <a:ext cx="3673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C343504-1BE1-A869-0F47-895BE051BEBE}"/>
              </a:ext>
            </a:extLst>
          </p:cNvPr>
          <p:cNvSpPr txBox="1"/>
          <p:nvPr/>
        </p:nvSpPr>
        <p:spPr>
          <a:xfrm>
            <a:off x="2501813" y="2344892"/>
            <a:ext cx="2969440" cy="461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‘Fire Truck Pursuit’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0E3A9F-5CB8-FA93-D067-85C64850C985}"/>
              </a:ext>
            </a:extLst>
          </p:cNvPr>
          <p:cNvSpPr txBox="1"/>
          <p:nvPr/>
        </p:nvSpPr>
        <p:spPr>
          <a:xfrm>
            <a:off x="2371570" y="3108614"/>
            <a:ext cx="2969440" cy="461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Fast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7531D8-D8CC-C539-3A46-7D9BEE4E3A21}"/>
              </a:ext>
            </a:extLst>
          </p:cNvPr>
          <p:cNvSpPr txBox="1"/>
          <p:nvPr/>
        </p:nvSpPr>
        <p:spPr>
          <a:xfrm>
            <a:off x="2467573" y="5876662"/>
            <a:ext cx="3673927" cy="461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Loud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9895F1-B693-49D7-42FF-886C56E74531}"/>
              </a:ext>
            </a:extLst>
          </p:cNvPr>
          <p:cNvSpPr txBox="1"/>
          <p:nvPr/>
        </p:nvSpPr>
        <p:spPr>
          <a:xfrm>
            <a:off x="2412004" y="5013955"/>
            <a:ext cx="3673927" cy="461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Thick texture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C9857C-878C-38A7-727A-B2732D9A1905}"/>
              </a:ext>
            </a:extLst>
          </p:cNvPr>
          <p:cNvSpPr txBox="1"/>
          <p:nvPr/>
        </p:nvSpPr>
        <p:spPr>
          <a:xfrm>
            <a:off x="2308336" y="4032224"/>
            <a:ext cx="3904895" cy="422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Strings, drum, trombone</a:t>
            </a:r>
            <a:endParaRPr lang="en-AU" sz="28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28627B-28B4-10E8-C77E-D825B33B2C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90" r="30057"/>
          <a:stretch>
            <a:fillRect/>
          </a:stretch>
        </p:blipFill>
        <p:spPr>
          <a:xfrm>
            <a:off x="9262173" y="2923533"/>
            <a:ext cx="2279285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DFD14D-EA8F-17EE-5985-6F95A1B27EE1}"/>
              </a:ext>
            </a:extLst>
          </p:cNvPr>
          <p:cNvGrpSpPr/>
          <p:nvPr/>
        </p:nvGrpSpPr>
        <p:grpSpPr>
          <a:xfrm>
            <a:off x="462808" y="1135735"/>
            <a:ext cx="8215527" cy="5189053"/>
            <a:chOff x="462808" y="1159333"/>
            <a:chExt cx="8215527" cy="5066071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922DB94C-492B-05C4-3895-4AA2EDBADA81}"/>
                </a:ext>
              </a:extLst>
            </p:cNvPr>
            <p:cNvSpPr/>
            <p:nvPr/>
          </p:nvSpPr>
          <p:spPr>
            <a:xfrm>
              <a:off x="462808" y="1159333"/>
              <a:ext cx="8215527" cy="5066071"/>
            </a:xfrm>
            <a:custGeom>
              <a:avLst/>
              <a:gdLst/>
              <a:ahLst/>
              <a:cxnLst/>
              <a:rect l="l" t="t" r="r" b="b"/>
              <a:pathLst>
                <a:path w="12328989" h="8229600">
                  <a:moveTo>
                    <a:pt x="0" y="0"/>
                  </a:moveTo>
                  <a:lnTo>
                    <a:pt x="12328988" y="0"/>
                  </a:lnTo>
                  <a:lnTo>
                    <a:pt x="1232898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767" t="-425" r="-7919" b="-16250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25E974-C99E-80CD-6271-F6BE55CAE6E3}"/>
                </a:ext>
              </a:extLst>
            </p:cNvPr>
            <p:cNvSpPr/>
            <p:nvPr/>
          </p:nvSpPr>
          <p:spPr>
            <a:xfrm>
              <a:off x="1980771" y="1333806"/>
              <a:ext cx="5182458" cy="2537526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18" name="Online Media 17" title="Fire Truck Pursuit (From &quot;Back to the Outback&quot; Soundtrack)">
            <a:hlinkClick r:id="" action="ppaction://media"/>
            <a:extLst>
              <a:ext uri="{FF2B5EF4-FFF2-40B4-BE49-F238E27FC236}">
                <a16:creationId xmlns:a16="http://schemas.microsoft.com/office/drawing/2014/main" id="{9511561C-E148-F560-6CC7-0F6DC46FFE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rcRect t="13528" b="10732"/>
          <a:stretch>
            <a:fillRect/>
          </a:stretch>
        </p:blipFill>
        <p:spPr>
          <a:xfrm>
            <a:off x="2281424" y="1297956"/>
            <a:ext cx="4578294" cy="26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0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82083 0.0724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42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2083 0.07245 L -0.29618 0.0451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63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18 0.04514 L -0.81007 0.20255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4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007 0.20255 L -0.27656 0.1645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4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56 0.16458 L -0.81007 0.35301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84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007 0.35301 L -0.29184 0.3416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03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84 0.34167 L -0.80312 0.46481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13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312 0.46481 L 0.01024 0.45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6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 animBg="1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3896F-087F-A1F6-F499-5C3126737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35DAC7BB-F79B-3B1D-7DCC-D739E37BF5C8}"/>
              </a:ext>
            </a:extLst>
          </p:cNvPr>
          <p:cNvSpPr/>
          <p:nvPr/>
        </p:nvSpPr>
        <p:spPr>
          <a:xfrm>
            <a:off x="9528" y="1198758"/>
            <a:ext cx="9144000" cy="568269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153F5F9-9E56-AB4F-05D4-651B672ED2B0}"/>
              </a:ext>
            </a:extLst>
          </p:cNvPr>
          <p:cNvSpPr/>
          <p:nvPr/>
        </p:nvSpPr>
        <p:spPr>
          <a:xfrm>
            <a:off x="1" y="-87343"/>
            <a:ext cx="9144000" cy="1744401"/>
          </a:xfrm>
          <a:prstGeom prst="rect">
            <a:avLst/>
          </a:prstGeom>
          <a:gradFill>
            <a:gsLst>
              <a:gs pos="52000">
                <a:srgbClr val="0D0D0D"/>
              </a:gs>
              <a:gs pos="0">
                <a:srgbClr val="181818"/>
              </a:gs>
              <a:gs pos="100000">
                <a:srgbClr val="181818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2F2D78-42A2-041B-897F-33D82AB1E7C4}"/>
              </a:ext>
            </a:extLst>
          </p:cNvPr>
          <p:cNvSpPr txBox="1"/>
          <p:nvPr/>
        </p:nvSpPr>
        <p:spPr>
          <a:xfrm>
            <a:off x="2529898" y="1148517"/>
            <a:ext cx="4472579" cy="400110"/>
          </a:xfrm>
          <a:prstGeom prst="rect">
            <a:avLst/>
          </a:prstGeom>
          <a:noFill/>
          <a:scene3d>
            <a:camera prst="orthographicFront">
              <a:rot lat="3000000" lon="0" rev="0"/>
            </a:camera>
            <a:lightRig rig="threePt" dir="t"/>
          </a:scene3d>
          <a:sp3d>
            <a:bevelB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PH" sz="2000" spc="60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VIRTUOSITY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6956883A-FC69-C3D3-DF4A-3865B3913396}"/>
              </a:ext>
            </a:extLst>
          </p:cNvPr>
          <p:cNvSpPr txBox="1">
            <a:spLocks/>
          </p:cNvSpPr>
          <p:nvPr/>
        </p:nvSpPr>
        <p:spPr>
          <a:xfrm>
            <a:off x="2887708" y="398449"/>
            <a:ext cx="5790628" cy="539859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3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Hand Position</a:t>
            </a:r>
            <a:endParaRPr lang="en-AU" sz="34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7635E73-E7AA-546E-348F-385D83F69C07}"/>
              </a:ext>
            </a:extLst>
          </p:cNvPr>
          <p:cNvSpPr txBox="1"/>
          <p:nvPr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AAB0853-A9C7-C01F-0829-1F2C8E5305DE}"/>
              </a:ext>
            </a:extLst>
          </p:cNvPr>
          <p:cNvSpPr/>
          <p:nvPr/>
        </p:nvSpPr>
        <p:spPr>
          <a:xfrm>
            <a:off x="-10350" y="1353598"/>
            <a:ext cx="9215929" cy="4329092"/>
          </a:xfrm>
          <a:prstGeom prst="rect">
            <a:avLst/>
          </a:prstGeom>
          <a:solidFill>
            <a:srgbClr val="181818"/>
          </a:solidFill>
          <a:ln w="25400" cap="flat" cmpd="sng" algn="ctr">
            <a:solidFill>
              <a:srgbClr val="18181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8" name="c3">
            <a:extLst>
              <a:ext uri="{FF2B5EF4-FFF2-40B4-BE49-F238E27FC236}">
                <a16:creationId xmlns:a16="http://schemas.microsoft.com/office/drawing/2014/main" id="{456F0180-BA82-26D9-031D-4EF0DF0BEFAE}"/>
              </a:ext>
            </a:extLst>
          </p:cNvPr>
          <p:cNvSpPr>
            <a:spLocks noChangeAspect="1"/>
          </p:cNvSpPr>
          <p:nvPr/>
        </p:nvSpPr>
        <p:spPr>
          <a:xfrm>
            <a:off x="303288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9" name="d3">
            <a:extLst>
              <a:ext uri="{FF2B5EF4-FFF2-40B4-BE49-F238E27FC236}">
                <a16:creationId xmlns:a16="http://schemas.microsoft.com/office/drawing/2014/main" id="{561BEBF3-F10A-F3B9-0F0F-43EF6A38B4D4}"/>
              </a:ext>
            </a:extLst>
          </p:cNvPr>
          <p:cNvSpPr>
            <a:spLocks noChangeAspect="1"/>
          </p:cNvSpPr>
          <p:nvPr/>
        </p:nvSpPr>
        <p:spPr>
          <a:xfrm>
            <a:off x="963476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0" name="e3">
            <a:extLst>
              <a:ext uri="{FF2B5EF4-FFF2-40B4-BE49-F238E27FC236}">
                <a16:creationId xmlns:a16="http://schemas.microsoft.com/office/drawing/2014/main" id="{0C1B787D-A689-6E9E-7DFD-54F023DB78F8}"/>
              </a:ext>
            </a:extLst>
          </p:cNvPr>
          <p:cNvSpPr>
            <a:spLocks noChangeAspect="1"/>
          </p:cNvSpPr>
          <p:nvPr/>
        </p:nvSpPr>
        <p:spPr>
          <a:xfrm>
            <a:off x="1623661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1" name="f3">
            <a:extLst>
              <a:ext uri="{FF2B5EF4-FFF2-40B4-BE49-F238E27FC236}">
                <a16:creationId xmlns:a16="http://schemas.microsoft.com/office/drawing/2014/main" id="{035128A0-5C00-A8CD-288D-291B204B8DFF}"/>
              </a:ext>
            </a:extLst>
          </p:cNvPr>
          <p:cNvSpPr>
            <a:spLocks noChangeAspect="1"/>
          </p:cNvSpPr>
          <p:nvPr/>
        </p:nvSpPr>
        <p:spPr>
          <a:xfrm>
            <a:off x="2283848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2" name="g3">
            <a:extLst>
              <a:ext uri="{FF2B5EF4-FFF2-40B4-BE49-F238E27FC236}">
                <a16:creationId xmlns:a16="http://schemas.microsoft.com/office/drawing/2014/main" id="{1B0E8A92-B799-0CAC-2A6E-76FD0D4657B6}"/>
              </a:ext>
            </a:extLst>
          </p:cNvPr>
          <p:cNvSpPr>
            <a:spLocks noChangeAspect="1"/>
          </p:cNvSpPr>
          <p:nvPr/>
        </p:nvSpPr>
        <p:spPr>
          <a:xfrm>
            <a:off x="2963914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3" name="a3">
            <a:extLst>
              <a:ext uri="{FF2B5EF4-FFF2-40B4-BE49-F238E27FC236}">
                <a16:creationId xmlns:a16="http://schemas.microsoft.com/office/drawing/2014/main" id="{7F7BBA9C-6ED2-79DF-5FCE-AE9FDCC3589A}"/>
              </a:ext>
            </a:extLst>
          </p:cNvPr>
          <p:cNvSpPr>
            <a:spLocks noChangeAspect="1"/>
          </p:cNvSpPr>
          <p:nvPr/>
        </p:nvSpPr>
        <p:spPr>
          <a:xfrm>
            <a:off x="3643979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4" name="b3">
            <a:extLst>
              <a:ext uri="{FF2B5EF4-FFF2-40B4-BE49-F238E27FC236}">
                <a16:creationId xmlns:a16="http://schemas.microsoft.com/office/drawing/2014/main" id="{A2CAC3C1-19C8-A5AC-8B22-17065E7D611F}"/>
              </a:ext>
            </a:extLst>
          </p:cNvPr>
          <p:cNvSpPr>
            <a:spLocks noChangeAspect="1"/>
          </p:cNvSpPr>
          <p:nvPr/>
        </p:nvSpPr>
        <p:spPr>
          <a:xfrm>
            <a:off x="4304162" y="1362993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6" name="d#3">
            <a:extLst>
              <a:ext uri="{FF2B5EF4-FFF2-40B4-BE49-F238E27FC236}">
                <a16:creationId xmlns:a16="http://schemas.microsoft.com/office/drawing/2014/main" id="{A569B05B-64CD-D5F7-760F-F3FED65F5DC5}"/>
              </a:ext>
            </a:extLst>
          </p:cNvPr>
          <p:cNvSpPr>
            <a:spLocks/>
          </p:cNvSpPr>
          <p:nvPr/>
        </p:nvSpPr>
        <p:spPr>
          <a:xfrm>
            <a:off x="1435369" y="1343115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9" name="a#3">
            <a:extLst>
              <a:ext uri="{FF2B5EF4-FFF2-40B4-BE49-F238E27FC236}">
                <a16:creationId xmlns:a16="http://schemas.microsoft.com/office/drawing/2014/main" id="{5CCABD8B-A27D-AFAE-DE1A-89BE2487AF5C}"/>
              </a:ext>
            </a:extLst>
          </p:cNvPr>
          <p:cNvSpPr>
            <a:spLocks noChangeAspect="1"/>
          </p:cNvSpPr>
          <p:nvPr/>
        </p:nvSpPr>
        <p:spPr>
          <a:xfrm>
            <a:off x="4080745" y="1342847"/>
            <a:ext cx="451825" cy="2254970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7" name="f#3">
            <a:extLst>
              <a:ext uri="{FF2B5EF4-FFF2-40B4-BE49-F238E27FC236}">
                <a16:creationId xmlns:a16="http://schemas.microsoft.com/office/drawing/2014/main" id="{26F83223-632C-23A8-B84B-2BA99DA04C99}"/>
              </a:ext>
            </a:extLst>
          </p:cNvPr>
          <p:cNvSpPr>
            <a:spLocks/>
          </p:cNvSpPr>
          <p:nvPr/>
        </p:nvSpPr>
        <p:spPr>
          <a:xfrm>
            <a:off x="2737486" y="1343115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5" name="c#3">
            <a:extLst>
              <a:ext uri="{FF2B5EF4-FFF2-40B4-BE49-F238E27FC236}">
                <a16:creationId xmlns:a16="http://schemas.microsoft.com/office/drawing/2014/main" id="{A4C79B48-9966-8A1F-A83F-FAAD2D4E635C}"/>
              </a:ext>
            </a:extLst>
          </p:cNvPr>
          <p:cNvSpPr>
            <a:spLocks/>
          </p:cNvSpPr>
          <p:nvPr/>
        </p:nvSpPr>
        <p:spPr>
          <a:xfrm>
            <a:off x="706322" y="1343115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8" name="g#3">
            <a:extLst>
              <a:ext uri="{FF2B5EF4-FFF2-40B4-BE49-F238E27FC236}">
                <a16:creationId xmlns:a16="http://schemas.microsoft.com/office/drawing/2014/main" id="{E6E84B8C-5D26-CA22-D190-0727AA834DEA}"/>
              </a:ext>
            </a:extLst>
          </p:cNvPr>
          <p:cNvSpPr>
            <a:spLocks/>
          </p:cNvSpPr>
          <p:nvPr/>
        </p:nvSpPr>
        <p:spPr>
          <a:xfrm>
            <a:off x="3406509" y="1343115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2" name="c3">
            <a:extLst>
              <a:ext uri="{FF2B5EF4-FFF2-40B4-BE49-F238E27FC236}">
                <a16:creationId xmlns:a16="http://schemas.microsoft.com/office/drawing/2014/main" id="{8C4A5727-EAEB-3605-2197-8848886E62E2}"/>
              </a:ext>
            </a:extLst>
          </p:cNvPr>
          <p:cNvSpPr>
            <a:spLocks noChangeAspect="1"/>
          </p:cNvSpPr>
          <p:nvPr/>
        </p:nvSpPr>
        <p:spPr>
          <a:xfrm>
            <a:off x="4964345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3" name="d3">
            <a:extLst>
              <a:ext uri="{FF2B5EF4-FFF2-40B4-BE49-F238E27FC236}">
                <a16:creationId xmlns:a16="http://schemas.microsoft.com/office/drawing/2014/main" id="{C28EA46F-585B-E63B-4F87-FBC0C1FFC420}"/>
              </a:ext>
            </a:extLst>
          </p:cNvPr>
          <p:cNvSpPr>
            <a:spLocks noChangeAspect="1"/>
          </p:cNvSpPr>
          <p:nvPr/>
        </p:nvSpPr>
        <p:spPr>
          <a:xfrm>
            <a:off x="5624533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5" name="e3">
            <a:extLst>
              <a:ext uri="{FF2B5EF4-FFF2-40B4-BE49-F238E27FC236}">
                <a16:creationId xmlns:a16="http://schemas.microsoft.com/office/drawing/2014/main" id="{2EC8EF8D-72C8-CD9D-5F7F-A0F55FCDD6DC}"/>
              </a:ext>
            </a:extLst>
          </p:cNvPr>
          <p:cNvSpPr>
            <a:spLocks noChangeAspect="1"/>
          </p:cNvSpPr>
          <p:nvPr/>
        </p:nvSpPr>
        <p:spPr>
          <a:xfrm>
            <a:off x="6284718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6" name="f3">
            <a:extLst>
              <a:ext uri="{FF2B5EF4-FFF2-40B4-BE49-F238E27FC236}">
                <a16:creationId xmlns:a16="http://schemas.microsoft.com/office/drawing/2014/main" id="{E802AB5E-E569-5F32-1123-389406972B1B}"/>
              </a:ext>
            </a:extLst>
          </p:cNvPr>
          <p:cNvSpPr>
            <a:spLocks noChangeAspect="1"/>
          </p:cNvSpPr>
          <p:nvPr/>
        </p:nvSpPr>
        <p:spPr>
          <a:xfrm>
            <a:off x="6944905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7" name="g3">
            <a:extLst>
              <a:ext uri="{FF2B5EF4-FFF2-40B4-BE49-F238E27FC236}">
                <a16:creationId xmlns:a16="http://schemas.microsoft.com/office/drawing/2014/main" id="{527315DB-68E2-506B-B250-235A637E9D9B}"/>
              </a:ext>
            </a:extLst>
          </p:cNvPr>
          <p:cNvSpPr>
            <a:spLocks noChangeAspect="1"/>
          </p:cNvSpPr>
          <p:nvPr/>
        </p:nvSpPr>
        <p:spPr>
          <a:xfrm>
            <a:off x="7605093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8" name="a3">
            <a:extLst>
              <a:ext uri="{FF2B5EF4-FFF2-40B4-BE49-F238E27FC236}">
                <a16:creationId xmlns:a16="http://schemas.microsoft.com/office/drawing/2014/main" id="{923DDF54-346E-DB41-EDC5-9F88DF5B5A86}"/>
              </a:ext>
            </a:extLst>
          </p:cNvPr>
          <p:cNvSpPr>
            <a:spLocks noChangeAspect="1"/>
          </p:cNvSpPr>
          <p:nvPr/>
        </p:nvSpPr>
        <p:spPr>
          <a:xfrm>
            <a:off x="8265280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2" name="b3">
            <a:extLst>
              <a:ext uri="{FF2B5EF4-FFF2-40B4-BE49-F238E27FC236}">
                <a16:creationId xmlns:a16="http://schemas.microsoft.com/office/drawing/2014/main" id="{CF4C43F9-3E34-53D8-8144-68184081301C}"/>
              </a:ext>
            </a:extLst>
          </p:cNvPr>
          <p:cNvSpPr>
            <a:spLocks noChangeAspect="1"/>
          </p:cNvSpPr>
          <p:nvPr/>
        </p:nvSpPr>
        <p:spPr>
          <a:xfrm>
            <a:off x="8925463" y="1381144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3" name="d#3">
            <a:extLst>
              <a:ext uri="{FF2B5EF4-FFF2-40B4-BE49-F238E27FC236}">
                <a16:creationId xmlns:a16="http://schemas.microsoft.com/office/drawing/2014/main" id="{0F6D3ED3-453F-556B-ADD5-4DDFB2EDDC72}"/>
              </a:ext>
            </a:extLst>
          </p:cNvPr>
          <p:cNvSpPr>
            <a:spLocks/>
          </p:cNvSpPr>
          <p:nvPr/>
        </p:nvSpPr>
        <p:spPr>
          <a:xfrm>
            <a:off x="6096426" y="1361266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4" name="a#3">
            <a:extLst>
              <a:ext uri="{FF2B5EF4-FFF2-40B4-BE49-F238E27FC236}">
                <a16:creationId xmlns:a16="http://schemas.microsoft.com/office/drawing/2014/main" id="{086A56C2-5EA9-299B-54C0-094786E3E7F1}"/>
              </a:ext>
            </a:extLst>
          </p:cNvPr>
          <p:cNvSpPr>
            <a:spLocks noChangeAspect="1"/>
          </p:cNvSpPr>
          <p:nvPr/>
        </p:nvSpPr>
        <p:spPr>
          <a:xfrm>
            <a:off x="8702046" y="1360998"/>
            <a:ext cx="451825" cy="2254970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5" name="f#3">
            <a:extLst>
              <a:ext uri="{FF2B5EF4-FFF2-40B4-BE49-F238E27FC236}">
                <a16:creationId xmlns:a16="http://schemas.microsoft.com/office/drawing/2014/main" id="{295303EE-65BD-B3C8-9E5E-549D5133BC2D}"/>
              </a:ext>
            </a:extLst>
          </p:cNvPr>
          <p:cNvSpPr>
            <a:spLocks/>
          </p:cNvSpPr>
          <p:nvPr/>
        </p:nvSpPr>
        <p:spPr>
          <a:xfrm>
            <a:off x="7358787" y="1361266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6" name="c#3">
            <a:extLst>
              <a:ext uri="{FF2B5EF4-FFF2-40B4-BE49-F238E27FC236}">
                <a16:creationId xmlns:a16="http://schemas.microsoft.com/office/drawing/2014/main" id="{BD9CDF4B-3C97-5D88-96DC-90EB5872C722}"/>
              </a:ext>
            </a:extLst>
          </p:cNvPr>
          <p:cNvSpPr>
            <a:spLocks/>
          </p:cNvSpPr>
          <p:nvPr/>
        </p:nvSpPr>
        <p:spPr>
          <a:xfrm>
            <a:off x="5367379" y="1361266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7" name="g#3">
            <a:extLst>
              <a:ext uri="{FF2B5EF4-FFF2-40B4-BE49-F238E27FC236}">
                <a16:creationId xmlns:a16="http://schemas.microsoft.com/office/drawing/2014/main" id="{84848BB7-F7F9-BF6F-732F-288BA341DA27}"/>
              </a:ext>
            </a:extLst>
          </p:cNvPr>
          <p:cNvSpPr>
            <a:spLocks/>
          </p:cNvSpPr>
          <p:nvPr/>
        </p:nvSpPr>
        <p:spPr>
          <a:xfrm>
            <a:off x="8027810" y="1361266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D5208B0-797D-149C-12D7-96B9BD5E6EE8}"/>
              </a:ext>
            </a:extLst>
          </p:cNvPr>
          <p:cNvSpPr/>
          <p:nvPr/>
        </p:nvSpPr>
        <p:spPr>
          <a:xfrm>
            <a:off x="13360" y="1135253"/>
            <a:ext cx="9145201" cy="533400"/>
          </a:xfrm>
          <a:prstGeom prst="rect">
            <a:avLst/>
          </a:prstGeom>
          <a:solidFill>
            <a:srgbClr val="187F99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0500B-AB80-4167-D5F8-4235D92C935A}"/>
              </a:ext>
            </a:extLst>
          </p:cNvPr>
          <p:cNvSpPr txBox="1"/>
          <p:nvPr/>
        </p:nvSpPr>
        <p:spPr>
          <a:xfrm>
            <a:off x="391775" y="4006970"/>
            <a:ext cx="3539583" cy="5787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C      D      E      F      G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871D5E6-E715-9749-EAA1-ED5E5EE02FC0}"/>
              </a:ext>
            </a:extLst>
          </p:cNvPr>
          <p:cNvSpPr/>
          <p:nvPr/>
        </p:nvSpPr>
        <p:spPr>
          <a:xfrm rot="247699" flipH="1">
            <a:off x="-771258" y="2901184"/>
            <a:ext cx="5241472" cy="4645224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2" y="0"/>
                </a:lnTo>
                <a:lnTo>
                  <a:pt x="5778062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739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6661B-254C-2E6E-C9A2-843F0E554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499718E7-ECBD-FCA1-AF8D-20C3365AFC48}"/>
              </a:ext>
            </a:extLst>
          </p:cNvPr>
          <p:cNvSpPr/>
          <p:nvPr/>
        </p:nvSpPr>
        <p:spPr>
          <a:xfrm>
            <a:off x="-6801" y="1198758"/>
            <a:ext cx="9144000" cy="568269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6D0FED2-53B5-CB27-9EF5-1BEE2357806A}"/>
              </a:ext>
            </a:extLst>
          </p:cNvPr>
          <p:cNvSpPr/>
          <p:nvPr/>
        </p:nvSpPr>
        <p:spPr>
          <a:xfrm>
            <a:off x="1" y="-87343"/>
            <a:ext cx="9144000" cy="1744401"/>
          </a:xfrm>
          <a:prstGeom prst="rect">
            <a:avLst/>
          </a:prstGeom>
          <a:gradFill>
            <a:gsLst>
              <a:gs pos="52000">
                <a:srgbClr val="0D0D0D"/>
              </a:gs>
              <a:gs pos="0">
                <a:srgbClr val="181818"/>
              </a:gs>
              <a:gs pos="100000">
                <a:srgbClr val="181818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DB08E0B-E13C-75B6-7989-2609E0E26976}"/>
              </a:ext>
            </a:extLst>
          </p:cNvPr>
          <p:cNvSpPr txBox="1"/>
          <p:nvPr/>
        </p:nvSpPr>
        <p:spPr>
          <a:xfrm>
            <a:off x="2529898" y="1148517"/>
            <a:ext cx="4472579" cy="400110"/>
          </a:xfrm>
          <a:prstGeom prst="rect">
            <a:avLst/>
          </a:prstGeom>
          <a:noFill/>
          <a:scene3d>
            <a:camera prst="orthographicFront">
              <a:rot lat="3000000" lon="0" rev="0"/>
            </a:camera>
            <a:lightRig rig="threePt" dir="t"/>
          </a:scene3d>
          <a:sp3d>
            <a:bevelB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PH" sz="2000" spc="60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VIRTUOSITY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0570A543-E3CB-91AD-C2AD-946A20C64F7C}"/>
              </a:ext>
            </a:extLst>
          </p:cNvPr>
          <p:cNvSpPr txBox="1">
            <a:spLocks/>
          </p:cNvSpPr>
          <p:nvPr/>
        </p:nvSpPr>
        <p:spPr>
          <a:xfrm>
            <a:off x="2887708" y="398449"/>
            <a:ext cx="5790628" cy="539859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3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the Black Keys</a:t>
            </a:r>
            <a:endParaRPr lang="en-AU" sz="34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AA86252-7385-DB75-8BC3-8228DE29EB83}"/>
              </a:ext>
            </a:extLst>
          </p:cNvPr>
          <p:cNvSpPr txBox="1"/>
          <p:nvPr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C442C2D-7273-0B60-D4F7-1C26EDBF6516}"/>
              </a:ext>
            </a:extLst>
          </p:cNvPr>
          <p:cNvSpPr/>
          <p:nvPr/>
        </p:nvSpPr>
        <p:spPr>
          <a:xfrm>
            <a:off x="-10350" y="1353598"/>
            <a:ext cx="9215929" cy="4329092"/>
          </a:xfrm>
          <a:prstGeom prst="rect">
            <a:avLst/>
          </a:prstGeom>
          <a:solidFill>
            <a:srgbClr val="181818"/>
          </a:solidFill>
          <a:ln w="25400" cap="flat" cmpd="sng" algn="ctr">
            <a:solidFill>
              <a:srgbClr val="18181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8" name="c3">
            <a:extLst>
              <a:ext uri="{FF2B5EF4-FFF2-40B4-BE49-F238E27FC236}">
                <a16:creationId xmlns:a16="http://schemas.microsoft.com/office/drawing/2014/main" id="{CF04C2B8-2B57-7110-170C-DD7B4D475F6D}"/>
              </a:ext>
            </a:extLst>
          </p:cNvPr>
          <p:cNvSpPr>
            <a:spLocks noChangeAspect="1"/>
          </p:cNvSpPr>
          <p:nvPr/>
        </p:nvSpPr>
        <p:spPr>
          <a:xfrm>
            <a:off x="303288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9" name="d3">
            <a:extLst>
              <a:ext uri="{FF2B5EF4-FFF2-40B4-BE49-F238E27FC236}">
                <a16:creationId xmlns:a16="http://schemas.microsoft.com/office/drawing/2014/main" id="{C9BA2908-EA60-3E33-1B4C-FA909F890AD2}"/>
              </a:ext>
            </a:extLst>
          </p:cNvPr>
          <p:cNvSpPr>
            <a:spLocks noChangeAspect="1"/>
          </p:cNvSpPr>
          <p:nvPr/>
        </p:nvSpPr>
        <p:spPr>
          <a:xfrm>
            <a:off x="963476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0" name="e3">
            <a:extLst>
              <a:ext uri="{FF2B5EF4-FFF2-40B4-BE49-F238E27FC236}">
                <a16:creationId xmlns:a16="http://schemas.microsoft.com/office/drawing/2014/main" id="{F5883785-41FC-4109-3C82-B2A48C2EE4D1}"/>
              </a:ext>
            </a:extLst>
          </p:cNvPr>
          <p:cNvSpPr>
            <a:spLocks noChangeAspect="1"/>
          </p:cNvSpPr>
          <p:nvPr/>
        </p:nvSpPr>
        <p:spPr>
          <a:xfrm>
            <a:off x="1623661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1" name="f3">
            <a:extLst>
              <a:ext uri="{FF2B5EF4-FFF2-40B4-BE49-F238E27FC236}">
                <a16:creationId xmlns:a16="http://schemas.microsoft.com/office/drawing/2014/main" id="{10CD5410-96AB-D4DB-DD79-A6D2E5D17073}"/>
              </a:ext>
            </a:extLst>
          </p:cNvPr>
          <p:cNvSpPr>
            <a:spLocks noChangeAspect="1"/>
          </p:cNvSpPr>
          <p:nvPr/>
        </p:nvSpPr>
        <p:spPr>
          <a:xfrm>
            <a:off x="2283848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2" name="g3">
            <a:extLst>
              <a:ext uri="{FF2B5EF4-FFF2-40B4-BE49-F238E27FC236}">
                <a16:creationId xmlns:a16="http://schemas.microsoft.com/office/drawing/2014/main" id="{E5B2B248-8560-EA78-BB2F-36A5FEAF1A95}"/>
              </a:ext>
            </a:extLst>
          </p:cNvPr>
          <p:cNvSpPr>
            <a:spLocks noChangeAspect="1"/>
          </p:cNvSpPr>
          <p:nvPr/>
        </p:nvSpPr>
        <p:spPr>
          <a:xfrm>
            <a:off x="2963914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3" name="a3">
            <a:extLst>
              <a:ext uri="{FF2B5EF4-FFF2-40B4-BE49-F238E27FC236}">
                <a16:creationId xmlns:a16="http://schemas.microsoft.com/office/drawing/2014/main" id="{12D259E2-811C-AE1B-4C6C-E3D39DE4BC44}"/>
              </a:ext>
            </a:extLst>
          </p:cNvPr>
          <p:cNvSpPr>
            <a:spLocks noChangeAspect="1"/>
          </p:cNvSpPr>
          <p:nvPr/>
        </p:nvSpPr>
        <p:spPr>
          <a:xfrm>
            <a:off x="3643979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4" name="b3">
            <a:extLst>
              <a:ext uri="{FF2B5EF4-FFF2-40B4-BE49-F238E27FC236}">
                <a16:creationId xmlns:a16="http://schemas.microsoft.com/office/drawing/2014/main" id="{F92D7E94-62A0-E709-F638-9A54494C6EBC}"/>
              </a:ext>
            </a:extLst>
          </p:cNvPr>
          <p:cNvSpPr>
            <a:spLocks noChangeAspect="1"/>
          </p:cNvSpPr>
          <p:nvPr/>
        </p:nvSpPr>
        <p:spPr>
          <a:xfrm>
            <a:off x="4304162" y="1362993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5" name="c#3">
            <a:extLst>
              <a:ext uri="{FF2B5EF4-FFF2-40B4-BE49-F238E27FC236}">
                <a16:creationId xmlns:a16="http://schemas.microsoft.com/office/drawing/2014/main" id="{A19C8FB5-8C7B-272C-F677-03ABF6FB420E}"/>
              </a:ext>
            </a:extLst>
          </p:cNvPr>
          <p:cNvSpPr>
            <a:spLocks/>
          </p:cNvSpPr>
          <p:nvPr/>
        </p:nvSpPr>
        <p:spPr>
          <a:xfrm>
            <a:off x="706322" y="1343115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2" name="c3">
            <a:extLst>
              <a:ext uri="{FF2B5EF4-FFF2-40B4-BE49-F238E27FC236}">
                <a16:creationId xmlns:a16="http://schemas.microsoft.com/office/drawing/2014/main" id="{C4A88090-68E8-0878-0B32-A5789872D841}"/>
              </a:ext>
            </a:extLst>
          </p:cNvPr>
          <p:cNvSpPr>
            <a:spLocks noChangeAspect="1"/>
          </p:cNvSpPr>
          <p:nvPr/>
        </p:nvSpPr>
        <p:spPr>
          <a:xfrm>
            <a:off x="4964345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3" name="d3">
            <a:extLst>
              <a:ext uri="{FF2B5EF4-FFF2-40B4-BE49-F238E27FC236}">
                <a16:creationId xmlns:a16="http://schemas.microsoft.com/office/drawing/2014/main" id="{DC1F0A51-D53C-A987-05DF-809623D2C2D2}"/>
              </a:ext>
            </a:extLst>
          </p:cNvPr>
          <p:cNvSpPr>
            <a:spLocks noChangeAspect="1"/>
          </p:cNvSpPr>
          <p:nvPr/>
        </p:nvSpPr>
        <p:spPr>
          <a:xfrm>
            <a:off x="5624533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5" name="e3">
            <a:extLst>
              <a:ext uri="{FF2B5EF4-FFF2-40B4-BE49-F238E27FC236}">
                <a16:creationId xmlns:a16="http://schemas.microsoft.com/office/drawing/2014/main" id="{EA4F5D66-436B-A0EA-8D33-0B4B9FADD9BE}"/>
              </a:ext>
            </a:extLst>
          </p:cNvPr>
          <p:cNvSpPr>
            <a:spLocks noChangeAspect="1"/>
          </p:cNvSpPr>
          <p:nvPr/>
        </p:nvSpPr>
        <p:spPr>
          <a:xfrm>
            <a:off x="6284718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6" name="f3">
            <a:extLst>
              <a:ext uri="{FF2B5EF4-FFF2-40B4-BE49-F238E27FC236}">
                <a16:creationId xmlns:a16="http://schemas.microsoft.com/office/drawing/2014/main" id="{C7CEE123-ED37-629C-0C7C-99792348F763}"/>
              </a:ext>
            </a:extLst>
          </p:cNvPr>
          <p:cNvSpPr>
            <a:spLocks noChangeAspect="1"/>
          </p:cNvSpPr>
          <p:nvPr/>
        </p:nvSpPr>
        <p:spPr>
          <a:xfrm>
            <a:off x="6944905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7" name="g3">
            <a:extLst>
              <a:ext uri="{FF2B5EF4-FFF2-40B4-BE49-F238E27FC236}">
                <a16:creationId xmlns:a16="http://schemas.microsoft.com/office/drawing/2014/main" id="{CCCBBC86-6F08-56EE-218E-1C502653BF2F}"/>
              </a:ext>
            </a:extLst>
          </p:cNvPr>
          <p:cNvSpPr>
            <a:spLocks noChangeAspect="1"/>
          </p:cNvSpPr>
          <p:nvPr/>
        </p:nvSpPr>
        <p:spPr>
          <a:xfrm>
            <a:off x="7605093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8" name="a3">
            <a:extLst>
              <a:ext uri="{FF2B5EF4-FFF2-40B4-BE49-F238E27FC236}">
                <a16:creationId xmlns:a16="http://schemas.microsoft.com/office/drawing/2014/main" id="{806BFA75-7C2B-26D8-091D-61ABA447769F}"/>
              </a:ext>
            </a:extLst>
          </p:cNvPr>
          <p:cNvSpPr>
            <a:spLocks noChangeAspect="1"/>
          </p:cNvSpPr>
          <p:nvPr/>
        </p:nvSpPr>
        <p:spPr>
          <a:xfrm>
            <a:off x="8265280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2" name="b3">
            <a:extLst>
              <a:ext uri="{FF2B5EF4-FFF2-40B4-BE49-F238E27FC236}">
                <a16:creationId xmlns:a16="http://schemas.microsoft.com/office/drawing/2014/main" id="{CD21886F-6A01-0672-5A2F-76F89F0FE8E4}"/>
              </a:ext>
            </a:extLst>
          </p:cNvPr>
          <p:cNvSpPr>
            <a:spLocks noChangeAspect="1"/>
          </p:cNvSpPr>
          <p:nvPr/>
        </p:nvSpPr>
        <p:spPr>
          <a:xfrm>
            <a:off x="8925463" y="1381144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3" name="d#3">
            <a:extLst>
              <a:ext uri="{FF2B5EF4-FFF2-40B4-BE49-F238E27FC236}">
                <a16:creationId xmlns:a16="http://schemas.microsoft.com/office/drawing/2014/main" id="{07E63224-4EBD-A659-7BAD-F19FC947D67E}"/>
              </a:ext>
            </a:extLst>
          </p:cNvPr>
          <p:cNvSpPr>
            <a:spLocks/>
          </p:cNvSpPr>
          <p:nvPr/>
        </p:nvSpPr>
        <p:spPr>
          <a:xfrm>
            <a:off x="6096426" y="1361266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4" name="a#3">
            <a:extLst>
              <a:ext uri="{FF2B5EF4-FFF2-40B4-BE49-F238E27FC236}">
                <a16:creationId xmlns:a16="http://schemas.microsoft.com/office/drawing/2014/main" id="{340E4F3A-C369-378B-37E2-75187480CBFA}"/>
              </a:ext>
            </a:extLst>
          </p:cNvPr>
          <p:cNvSpPr>
            <a:spLocks noChangeAspect="1"/>
          </p:cNvSpPr>
          <p:nvPr/>
        </p:nvSpPr>
        <p:spPr>
          <a:xfrm>
            <a:off x="8702046" y="1360998"/>
            <a:ext cx="451825" cy="2254970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5" name="f#3">
            <a:extLst>
              <a:ext uri="{FF2B5EF4-FFF2-40B4-BE49-F238E27FC236}">
                <a16:creationId xmlns:a16="http://schemas.microsoft.com/office/drawing/2014/main" id="{C651F843-563E-AFBB-865C-F91E9DCCB385}"/>
              </a:ext>
            </a:extLst>
          </p:cNvPr>
          <p:cNvSpPr>
            <a:spLocks/>
          </p:cNvSpPr>
          <p:nvPr/>
        </p:nvSpPr>
        <p:spPr>
          <a:xfrm>
            <a:off x="7358787" y="1361266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6" name="c#3">
            <a:extLst>
              <a:ext uri="{FF2B5EF4-FFF2-40B4-BE49-F238E27FC236}">
                <a16:creationId xmlns:a16="http://schemas.microsoft.com/office/drawing/2014/main" id="{82D4228D-391A-5111-2A1C-04B40E47EDF1}"/>
              </a:ext>
            </a:extLst>
          </p:cNvPr>
          <p:cNvSpPr>
            <a:spLocks/>
          </p:cNvSpPr>
          <p:nvPr/>
        </p:nvSpPr>
        <p:spPr>
          <a:xfrm>
            <a:off x="5367379" y="1361266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7" name="g#3">
            <a:extLst>
              <a:ext uri="{FF2B5EF4-FFF2-40B4-BE49-F238E27FC236}">
                <a16:creationId xmlns:a16="http://schemas.microsoft.com/office/drawing/2014/main" id="{A82A4E0D-4CF1-CA5D-5988-D363F4AF6A42}"/>
              </a:ext>
            </a:extLst>
          </p:cNvPr>
          <p:cNvSpPr>
            <a:spLocks/>
          </p:cNvSpPr>
          <p:nvPr/>
        </p:nvSpPr>
        <p:spPr>
          <a:xfrm>
            <a:off x="8027810" y="1361266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24C93-3E11-1F0A-069E-A9B779533331}"/>
              </a:ext>
            </a:extLst>
          </p:cNvPr>
          <p:cNvSpPr txBox="1"/>
          <p:nvPr/>
        </p:nvSpPr>
        <p:spPr>
          <a:xfrm>
            <a:off x="391775" y="4006970"/>
            <a:ext cx="6967011" cy="5787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C      D      E      F      G      A     B      C      D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8CEC36E-3AEF-25A3-F28E-E135BD1AEE6A}"/>
              </a:ext>
            </a:extLst>
          </p:cNvPr>
          <p:cNvSpPr/>
          <p:nvPr/>
        </p:nvSpPr>
        <p:spPr>
          <a:xfrm rot="247699" flipH="1">
            <a:off x="-798954" y="2909527"/>
            <a:ext cx="5241472" cy="4645224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2" y="0"/>
                </a:lnTo>
                <a:lnTo>
                  <a:pt x="5778062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7" name="f#3">
            <a:extLst>
              <a:ext uri="{FF2B5EF4-FFF2-40B4-BE49-F238E27FC236}">
                <a16:creationId xmlns:a16="http://schemas.microsoft.com/office/drawing/2014/main" id="{F12392C1-3E83-69B4-8456-0694765A0BAF}"/>
              </a:ext>
            </a:extLst>
          </p:cNvPr>
          <p:cNvSpPr>
            <a:spLocks/>
          </p:cNvSpPr>
          <p:nvPr/>
        </p:nvSpPr>
        <p:spPr>
          <a:xfrm>
            <a:off x="2737486" y="1343115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8" name="g#3">
            <a:extLst>
              <a:ext uri="{FF2B5EF4-FFF2-40B4-BE49-F238E27FC236}">
                <a16:creationId xmlns:a16="http://schemas.microsoft.com/office/drawing/2014/main" id="{AF40F60D-0B7F-C1ED-15A9-AAE3F2009C21}"/>
              </a:ext>
            </a:extLst>
          </p:cNvPr>
          <p:cNvSpPr>
            <a:spLocks/>
          </p:cNvSpPr>
          <p:nvPr/>
        </p:nvSpPr>
        <p:spPr>
          <a:xfrm>
            <a:off x="3406509" y="1343115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5003F0-C0A2-3EB7-9282-562C0A959ACF}"/>
              </a:ext>
            </a:extLst>
          </p:cNvPr>
          <p:cNvSpPr/>
          <p:nvPr/>
        </p:nvSpPr>
        <p:spPr>
          <a:xfrm>
            <a:off x="1286984" y="1645974"/>
            <a:ext cx="789527" cy="2087655"/>
          </a:xfrm>
          <a:prstGeom prst="rect">
            <a:avLst/>
          </a:prstGeom>
          <a:solidFill>
            <a:srgbClr val="92D050">
              <a:alpha val="62504"/>
            </a:srgbClr>
          </a:solidFill>
          <a:ln>
            <a:noFill/>
          </a:ln>
          <a:effectLst>
            <a:softEdge rad="47578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6" name="d#3">
            <a:extLst>
              <a:ext uri="{FF2B5EF4-FFF2-40B4-BE49-F238E27FC236}">
                <a16:creationId xmlns:a16="http://schemas.microsoft.com/office/drawing/2014/main" id="{7470A1A5-B58B-A8CC-6C5E-D3F6337CD149}"/>
              </a:ext>
            </a:extLst>
          </p:cNvPr>
          <p:cNvSpPr>
            <a:spLocks/>
          </p:cNvSpPr>
          <p:nvPr/>
        </p:nvSpPr>
        <p:spPr>
          <a:xfrm>
            <a:off x="1435369" y="1343115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F3F0E0-75DA-FE99-F226-C3BF3594C50F}"/>
              </a:ext>
            </a:extLst>
          </p:cNvPr>
          <p:cNvSpPr/>
          <p:nvPr/>
        </p:nvSpPr>
        <p:spPr>
          <a:xfrm>
            <a:off x="3934808" y="1625860"/>
            <a:ext cx="789527" cy="2087655"/>
          </a:xfrm>
          <a:prstGeom prst="rect">
            <a:avLst/>
          </a:prstGeom>
          <a:solidFill>
            <a:srgbClr val="92D050">
              <a:alpha val="62504"/>
            </a:srgbClr>
          </a:solidFill>
          <a:ln>
            <a:noFill/>
          </a:ln>
          <a:effectLst>
            <a:softEdge rad="47578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9" name="a#3">
            <a:extLst>
              <a:ext uri="{FF2B5EF4-FFF2-40B4-BE49-F238E27FC236}">
                <a16:creationId xmlns:a16="http://schemas.microsoft.com/office/drawing/2014/main" id="{E32094D1-5A61-CF26-C422-EFD7F969299A}"/>
              </a:ext>
            </a:extLst>
          </p:cNvPr>
          <p:cNvSpPr>
            <a:spLocks noChangeAspect="1"/>
          </p:cNvSpPr>
          <p:nvPr/>
        </p:nvSpPr>
        <p:spPr>
          <a:xfrm>
            <a:off x="4080745" y="1342847"/>
            <a:ext cx="451825" cy="2254970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24735D-5190-4F96-5494-F7E203A2F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7" b="91406" l="9961" r="89844">
                        <a14:foregroundMark x1="50000" y1="8887" x2="50000" y2="8887"/>
                        <a14:foregroundMark x1="62109" y1="91406" x2="62109" y2="9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4"/>
          <a:stretch>
            <a:fillRect/>
          </a:stretch>
        </p:blipFill>
        <p:spPr>
          <a:xfrm rot="21357011">
            <a:off x="230165" y="2796800"/>
            <a:ext cx="4198543" cy="5148654"/>
          </a:xfrm>
          <a:prstGeom prst="rect">
            <a:avLst/>
          </a:prstGeom>
        </p:spPr>
      </p:pic>
      <p:sp>
        <p:nvSpPr>
          <p:cNvPr id="18" name="Freeform 3">
            <a:extLst>
              <a:ext uri="{FF2B5EF4-FFF2-40B4-BE49-F238E27FC236}">
                <a16:creationId xmlns:a16="http://schemas.microsoft.com/office/drawing/2014/main" id="{FCE023FA-9420-4549-2305-F3095FC6E429}"/>
              </a:ext>
            </a:extLst>
          </p:cNvPr>
          <p:cNvSpPr/>
          <p:nvPr/>
        </p:nvSpPr>
        <p:spPr>
          <a:xfrm rot="247699" flipH="1">
            <a:off x="1982188" y="2836412"/>
            <a:ext cx="5241472" cy="4645224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2" y="0"/>
                </a:lnTo>
                <a:lnTo>
                  <a:pt x="5778062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C43697-862E-B928-A726-EFC0CF515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7" b="91406" l="9961" r="89844">
                        <a14:foregroundMark x1="50000" y1="8887" x2="50000" y2="8887"/>
                        <a14:foregroundMark x1="62109" y1="91406" x2="62109" y2="9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4"/>
          <a:stretch>
            <a:fillRect/>
          </a:stretch>
        </p:blipFill>
        <p:spPr>
          <a:xfrm rot="21163186">
            <a:off x="2992910" y="2716634"/>
            <a:ext cx="3928346" cy="5148654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9FC57851-B560-F3B4-C52B-68B93F11988D}"/>
              </a:ext>
            </a:extLst>
          </p:cNvPr>
          <p:cNvSpPr/>
          <p:nvPr/>
        </p:nvSpPr>
        <p:spPr>
          <a:xfrm>
            <a:off x="13360" y="1135253"/>
            <a:ext cx="9145201" cy="533400"/>
          </a:xfrm>
          <a:prstGeom prst="rect">
            <a:avLst/>
          </a:prstGeom>
          <a:solidFill>
            <a:srgbClr val="187F99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5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12" grpId="0" animBg="1"/>
      <p:bldP spid="12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7C21D-62BB-5428-2007-5671AF0DD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54A2F8D2-59D9-51D9-DF3C-4E569B441E02}"/>
              </a:ext>
            </a:extLst>
          </p:cNvPr>
          <p:cNvSpPr/>
          <p:nvPr/>
        </p:nvSpPr>
        <p:spPr>
          <a:xfrm>
            <a:off x="9528" y="1198758"/>
            <a:ext cx="9144000" cy="568269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A0BCBA5-A991-38B3-57DB-134C727E67F1}"/>
              </a:ext>
            </a:extLst>
          </p:cNvPr>
          <p:cNvSpPr/>
          <p:nvPr/>
        </p:nvSpPr>
        <p:spPr>
          <a:xfrm>
            <a:off x="1" y="-87343"/>
            <a:ext cx="9144000" cy="1744401"/>
          </a:xfrm>
          <a:prstGeom prst="rect">
            <a:avLst/>
          </a:prstGeom>
          <a:gradFill>
            <a:gsLst>
              <a:gs pos="52000">
                <a:srgbClr val="0D0D0D"/>
              </a:gs>
              <a:gs pos="0">
                <a:srgbClr val="181818"/>
              </a:gs>
              <a:gs pos="100000">
                <a:srgbClr val="181818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E1A068E-F27F-CFCD-9968-99B4F929D2B4}"/>
              </a:ext>
            </a:extLst>
          </p:cNvPr>
          <p:cNvSpPr txBox="1"/>
          <p:nvPr/>
        </p:nvSpPr>
        <p:spPr>
          <a:xfrm>
            <a:off x="2529898" y="1148517"/>
            <a:ext cx="4472579" cy="400110"/>
          </a:xfrm>
          <a:prstGeom prst="rect">
            <a:avLst/>
          </a:prstGeom>
          <a:noFill/>
          <a:scene3d>
            <a:camera prst="orthographicFront">
              <a:rot lat="3000000" lon="0" rev="0"/>
            </a:camera>
            <a:lightRig rig="threePt" dir="t"/>
          </a:scene3d>
          <a:sp3d>
            <a:bevelB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PH" sz="2000" spc="60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VIRTUOSITY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4A0F379C-FB87-FE0D-10C6-069F0181E928}"/>
              </a:ext>
            </a:extLst>
          </p:cNvPr>
          <p:cNvSpPr txBox="1">
            <a:spLocks/>
          </p:cNvSpPr>
          <p:nvPr/>
        </p:nvSpPr>
        <p:spPr>
          <a:xfrm>
            <a:off x="2887708" y="398449"/>
            <a:ext cx="5790628" cy="539859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3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Moving Hand Positions</a:t>
            </a:r>
            <a:endParaRPr lang="en-AU" sz="34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8CE6B14-E86B-F0CA-C21B-D420A207758D}"/>
              </a:ext>
            </a:extLst>
          </p:cNvPr>
          <p:cNvSpPr txBox="1"/>
          <p:nvPr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5403E36-6FD9-F43B-4DF5-0C6202EA3247}"/>
              </a:ext>
            </a:extLst>
          </p:cNvPr>
          <p:cNvSpPr/>
          <p:nvPr/>
        </p:nvSpPr>
        <p:spPr>
          <a:xfrm>
            <a:off x="-10350" y="1353598"/>
            <a:ext cx="9215929" cy="4329092"/>
          </a:xfrm>
          <a:prstGeom prst="rect">
            <a:avLst/>
          </a:prstGeom>
          <a:solidFill>
            <a:srgbClr val="181818"/>
          </a:solidFill>
          <a:ln w="25400" cap="flat" cmpd="sng" algn="ctr">
            <a:solidFill>
              <a:srgbClr val="18181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8" name="c3">
            <a:extLst>
              <a:ext uri="{FF2B5EF4-FFF2-40B4-BE49-F238E27FC236}">
                <a16:creationId xmlns:a16="http://schemas.microsoft.com/office/drawing/2014/main" id="{9E9B1222-BD77-0B0B-9546-146954E4A92F}"/>
              </a:ext>
            </a:extLst>
          </p:cNvPr>
          <p:cNvSpPr>
            <a:spLocks noChangeAspect="1"/>
          </p:cNvSpPr>
          <p:nvPr/>
        </p:nvSpPr>
        <p:spPr>
          <a:xfrm>
            <a:off x="303288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9" name="d3">
            <a:extLst>
              <a:ext uri="{FF2B5EF4-FFF2-40B4-BE49-F238E27FC236}">
                <a16:creationId xmlns:a16="http://schemas.microsoft.com/office/drawing/2014/main" id="{7711C349-3A31-63F8-7E0A-7FAD9F76F2C2}"/>
              </a:ext>
            </a:extLst>
          </p:cNvPr>
          <p:cNvSpPr>
            <a:spLocks noChangeAspect="1"/>
          </p:cNvSpPr>
          <p:nvPr/>
        </p:nvSpPr>
        <p:spPr>
          <a:xfrm>
            <a:off x="963476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0" name="e3">
            <a:extLst>
              <a:ext uri="{FF2B5EF4-FFF2-40B4-BE49-F238E27FC236}">
                <a16:creationId xmlns:a16="http://schemas.microsoft.com/office/drawing/2014/main" id="{6FA973AB-C98D-EC25-98B2-B669C9EC52B8}"/>
              </a:ext>
            </a:extLst>
          </p:cNvPr>
          <p:cNvSpPr>
            <a:spLocks noChangeAspect="1"/>
          </p:cNvSpPr>
          <p:nvPr/>
        </p:nvSpPr>
        <p:spPr>
          <a:xfrm>
            <a:off x="1623661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1" name="f3">
            <a:extLst>
              <a:ext uri="{FF2B5EF4-FFF2-40B4-BE49-F238E27FC236}">
                <a16:creationId xmlns:a16="http://schemas.microsoft.com/office/drawing/2014/main" id="{4A48DEEC-FD5C-DDDE-92EA-33A4884BB9E5}"/>
              </a:ext>
            </a:extLst>
          </p:cNvPr>
          <p:cNvSpPr>
            <a:spLocks noChangeAspect="1"/>
          </p:cNvSpPr>
          <p:nvPr/>
        </p:nvSpPr>
        <p:spPr>
          <a:xfrm>
            <a:off x="2283848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2" name="g3">
            <a:extLst>
              <a:ext uri="{FF2B5EF4-FFF2-40B4-BE49-F238E27FC236}">
                <a16:creationId xmlns:a16="http://schemas.microsoft.com/office/drawing/2014/main" id="{D76581BE-3C65-4D67-8349-0D613963E4FC}"/>
              </a:ext>
            </a:extLst>
          </p:cNvPr>
          <p:cNvSpPr>
            <a:spLocks noChangeAspect="1"/>
          </p:cNvSpPr>
          <p:nvPr/>
        </p:nvSpPr>
        <p:spPr>
          <a:xfrm>
            <a:off x="2963914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3" name="a3">
            <a:extLst>
              <a:ext uri="{FF2B5EF4-FFF2-40B4-BE49-F238E27FC236}">
                <a16:creationId xmlns:a16="http://schemas.microsoft.com/office/drawing/2014/main" id="{3C2624A5-B4B5-EBFE-9D85-4F6B131352F8}"/>
              </a:ext>
            </a:extLst>
          </p:cNvPr>
          <p:cNvSpPr>
            <a:spLocks noChangeAspect="1"/>
          </p:cNvSpPr>
          <p:nvPr/>
        </p:nvSpPr>
        <p:spPr>
          <a:xfrm>
            <a:off x="3643979" y="1353598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4" name="b3">
            <a:extLst>
              <a:ext uri="{FF2B5EF4-FFF2-40B4-BE49-F238E27FC236}">
                <a16:creationId xmlns:a16="http://schemas.microsoft.com/office/drawing/2014/main" id="{B914CE2D-A197-222F-FB39-02BA451ADCC6}"/>
              </a:ext>
            </a:extLst>
          </p:cNvPr>
          <p:cNvSpPr>
            <a:spLocks noChangeAspect="1"/>
          </p:cNvSpPr>
          <p:nvPr/>
        </p:nvSpPr>
        <p:spPr>
          <a:xfrm>
            <a:off x="4304162" y="1362993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6" name="d#3">
            <a:extLst>
              <a:ext uri="{FF2B5EF4-FFF2-40B4-BE49-F238E27FC236}">
                <a16:creationId xmlns:a16="http://schemas.microsoft.com/office/drawing/2014/main" id="{52C80F01-F3CE-B3DE-AEB9-A935193CC1CC}"/>
              </a:ext>
            </a:extLst>
          </p:cNvPr>
          <p:cNvSpPr>
            <a:spLocks/>
          </p:cNvSpPr>
          <p:nvPr/>
        </p:nvSpPr>
        <p:spPr>
          <a:xfrm>
            <a:off x="1435369" y="1343115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9" name="a#3">
            <a:extLst>
              <a:ext uri="{FF2B5EF4-FFF2-40B4-BE49-F238E27FC236}">
                <a16:creationId xmlns:a16="http://schemas.microsoft.com/office/drawing/2014/main" id="{56DB60C3-79BC-0943-7D35-792A5D63F186}"/>
              </a:ext>
            </a:extLst>
          </p:cNvPr>
          <p:cNvSpPr>
            <a:spLocks noChangeAspect="1"/>
          </p:cNvSpPr>
          <p:nvPr/>
        </p:nvSpPr>
        <p:spPr>
          <a:xfrm>
            <a:off x="4080745" y="1342847"/>
            <a:ext cx="451825" cy="2254970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5" name="c#3">
            <a:extLst>
              <a:ext uri="{FF2B5EF4-FFF2-40B4-BE49-F238E27FC236}">
                <a16:creationId xmlns:a16="http://schemas.microsoft.com/office/drawing/2014/main" id="{B75C40DD-6D31-24B1-CEFC-524B1DA8FBC2}"/>
              </a:ext>
            </a:extLst>
          </p:cNvPr>
          <p:cNvSpPr>
            <a:spLocks/>
          </p:cNvSpPr>
          <p:nvPr/>
        </p:nvSpPr>
        <p:spPr>
          <a:xfrm>
            <a:off x="706322" y="1343115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2" name="c3">
            <a:extLst>
              <a:ext uri="{FF2B5EF4-FFF2-40B4-BE49-F238E27FC236}">
                <a16:creationId xmlns:a16="http://schemas.microsoft.com/office/drawing/2014/main" id="{2287E06F-6B36-E7B5-47AF-E2CA7D4449E8}"/>
              </a:ext>
            </a:extLst>
          </p:cNvPr>
          <p:cNvSpPr>
            <a:spLocks noChangeAspect="1"/>
          </p:cNvSpPr>
          <p:nvPr/>
        </p:nvSpPr>
        <p:spPr>
          <a:xfrm>
            <a:off x="4964345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3" name="d3">
            <a:extLst>
              <a:ext uri="{FF2B5EF4-FFF2-40B4-BE49-F238E27FC236}">
                <a16:creationId xmlns:a16="http://schemas.microsoft.com/office/drawing/2014/main" id="{09180050-D157-54D9-4D66-254A64A58F0F}"/>
              </a:ext>
            </a:extLst>
          </p:cNvPr>
          <p:cNvSpPr>
            <a:spLocks noChangeAspect="1"/>
          </p:cNvSpPr>
          <p:nvPr/>
        </p:nvSpPr>
        <p:spPr>
          <a:xfrm>
            <a:off x="5624533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5" name="e3">
            <a:extLst>
              <a:ext uri="{FF2B5EF4-FFF2-40B4-BE49-F238E27FC236}">
                <a16:creationId xmlns:a16="http://schemas.microsoft.com/office/drawing/2014/main" id="{251ECF38-4DAA-258B-D430-BF1D5B5DE869}"/>
              </a:ext>
            </a:extLst>
          </p:cNvPr>
          <p:cNvSpPr>
            <a:spLocks noChangeAspect="1"/>
          </p:cNvSpPr>
          <p:nvPr/>
        </p:nvSpPr>
        <p:spPr>
          <a:xfrm>
            <a:off x="6284718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6" name="f3">
            <a:extLst>
              <a:ext uri="{FF2B5EF4-FFF2-40B4-BE49-F238E27FC236}">
                <a16:creationId xmlns:a16="http://schemas.microsoft.com/office/drawing/2014/main" id="{A7096C35-58A0-CAFC-E567-D422C387332D}"/>
              </a:ext>
            </a:extLst>
          </p:cNvPr>
          <p:cNvSpPr>
            <a:spLocks noChangeAspect="1"/>
          </p:cNvSpPr>
          <p:nvPr/>
        </p:nvSpPr>
        <p:spPr>
          <a:xfrm>
            <a:off x="6944905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7" name="g3">
            <a:extLst>
              <a:ext uri="{FF2B5EF4-FFF2-40B4-BE49-F238E27FC236}">
                <a16:creationId xmlns:a16="http://schemas.microsoft.com/office/drawing/2014/main" id="{E5E2E291-743E-B46B-0F8A-8AFB3D559898}"/>
              </a:ext>
            </a:extLst>
          </p:cNvPr>
          <p:cNvSpPr>
            <a:spLocks noChangeAspect="1"/>
          </p:cNvSpPr>
          <p:nvPr/>
        </p:nvSpPr>
        <p:spPr>
          <a:xfrm>
            <a:off x="7605093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28" name="a3">
            <a:extLst>
              <a:ext uri="{FF2B5EF4-FFF2-40B4-BE49-F238E27FC236}">
                <a16:creationId xmlns:a16="http://schemas.microsoft.com/office/drawing/2014/main" id="{F355F64D-A949-1158-1E3B-37A3CB324BE7}"/>
              </a:ext>
            </a:extLst>
          </p:cNvPr>
          <p:cNvSpPr>
            <a:spLocks noChangeAspect="1"/>
          </p:cNvSpPr>
          <p:nvPr/>
        </p:nvSpPr>
        <p:spPr>
          <a:xfrm>
            <a:off x="8265280" y="1371749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2" name="b3">
            <a:extLst>
              <a:ext uri="{FF2B5EF4-FFF2-40B4-BE49-F238E27FC236}">
                <a16:creationId xmlns:a16="http://schemas.microsoft.com/office/drawing/2014/main" id="{39457B36-AF15-13C0-6251-204792FD0C06}"/>
              </a:ext>
            </a:extLst>
          </p:cNvPr>
          <p:cNvSpPr>
            <a:spLocks noChangeAspect="1"/>
          </p:cNvSpPr>
          <p:nvPr/>
        </p:nvSpPr>
        <p:spPr>
          <a:xfrm>
            <a:off x="8925463" y="1381144"/>
            <a:ext cx="652920" cy="3715359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3" name="d#3">
            <a:extLst>
              <a:ext uri="{FF2B5EF4-FFF2-40B4-BE49-F238E27FC236}">
                <a16:creationId xmlns:a16="http://schemas.microsoft.com/office/drawing/2014/main" id="{7E4DB828-129F-CE2C-BDC1-180C3F9485F3}"/>
              </a:ext>
            </a:extLst>
          </p:cNvPr>
          <p:cNvSpPr>
            <a:spLocks/>
          </p:cNvSpPr>
          <p:nvPr/>
        </p:nvSpPr>
        <p:spPr>
          <a:xfrm>
            <a:off x="6096426" y="1361266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4" name="a#3">
            <a:extLst>
              <a:ext uri="{FF2B5EF4-FFF2-40B4-BE49-F238E27FC236}">
                <a16:creationId xmlns:a16="http://schemas.microsoft.com/office/drawing/2014/main" id="{290B9EA9-F3CA-B698-611E-7864E34FF821}"/>
              </a:ext>
            </a:extLst>
          </p:cNvPr>
          <p:cNvSpPr>
            <a:spLocks noChangeAspect="1"/>
          </p:cNvSpPr>
          <p:nvPr/>
        </p:nvSpPr>
        <p:spPr>
          <a:xfrm>
            <a:off x="8702046" y="1360998"/>
            <a:ext cx="451825" cy="2254970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5" name="f#3">
            <a:extLst>
              <a:ext uri="{FF2B5EF4-FFF2-40B4-BE49-F238E27FC236}">
                <a16:creationId xmlns:a16="http://schemas.microsoft.com/office/drawing/2014/main" id="{4DDD80F2-A147-E263-3296-654961272694}"/>
              </a:ext>
            </a:extLst>
          </p:cNvPr>
          <p:cNvSpPr>
            <a:spLocks/>
          </p:cNvSpPr>
          <p:nvPr/>
        </p:nvSpPr>
        <p:spPr>
          <a:xfrm>
            <a:off x="7358787" y="1361266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6" name="c#3">
            <a:extLst>
              <a:ext uri="{FF2B5EF4-FFF2-40B4-BE49-F238E27FC236}">
                <a16:creationId xmlns:a16="http://schemas.microsoft.com/office/drawing/2014/main" id="{678487EA-B9DD-6FDA-AFD0-117193BF71AB}"/>
              </a:ext>
            </a:extLst>
          </p:cNvPr>
          <p:cNvSpPr>
            <a:spLocks/>
          </p:cNvSpPr>
          <p:nvPr/>
        </p:nvSpPr>
        <p:spPr>
          <a:xfrm>
            <a:off x="5367379" y="1361266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7" name="g#3">
            <a:extLst>
              <a:ext uri="{FF2B5EF4-FFF2-40B4-BE49-F238E27FC236}">
                <a16:creationId xmlns:a16="http://schemas.microsoft.com/office/drawing/2014/main" id="{6B985B35-75F1-E2CA-04BF-8DBF4C92B6C2}"/>
              </a:ext>
            </a:extLst>
          </p:cNvPr>
          <p:cNvSpPr>
            <a:spLocks/>
          </p:cNvSpPr>
          <p:nvPr/>
        </p:nvSpPr>
        <p:spPr>
          <a:xfrm>
            <a:off x="8027810" y="1361266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08DC6-4C9F-8061-6AC4-447171DD9102}"/>
              </a:ext>
            </a:extLst>
          </p:cNvPr>
          <p:cNvSpPr txBox="1"/>
          <p:nvPr/>
        </p:nvSpPr>
        <p:spPr>
          <a:xfrm>
            <a:off x="391775" y="4006970"/>
            <a:ext cx="6967011" cy="5787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C      D      E      F      G      A     B      C      D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F905BA-7996-427C-EF65-ACCD71062345}"/>
              </a:ext>
            </a:extLst>
          </p:cNvPr>
          <p:cNvGrpSpPr/>
          <p:nvPr/>
        </p:nvGrpSpPr>
        <p:grpSpPr>
          <a:xfrm>
            <a:off x="2951610" y="1299405"/>
            <a:ext cx="707307" cy="3749040"/>
            <a:chOff x="3824483" y="1714577"/>
            <a:chExt cx="707307" cy="36823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1B01AE-0F96-CE99-882C-277696421D0D}"/>
                </a:ext>
              </a:extLst>
            </p:cNvPr>
            <p:cNvSpPr/>
            <p:nvPr/>
          </p:nvSpPr>
          <p:spPr>
            <a:xfrm>
              <a:off x="3824483" y="1714577"/>
              <a:ext cx="466783" cy="2215686"/>
            </a:xfrm>
            <a:prstGeom prst="rect">
              <a:avLst/>
            </a:prstGeom>
            <a:solidFill>
              <a:srgbClr val="92D050">
                <a:alpha val="62504"/>
              </a:srgbClr>
            </a:solidFill>
            <a:ln>
              <a:noFill/>
            </a:ln>
            <a:effectLst>
              <a:softEdge rad="47578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0C942E-0296-CD91-1B31-A8971EBC95A3}"/>
                </a:ext>
              </a:extLst>
            </p:cNvPr>
            <p:cNvSpPr/>
            <p:nvPr/>
          </p:nvSpPr>
          <p:spPr>
            <a:xfrm>
              <a:off x="3826509" y="3770870"/>
              <a:ext cx="705281" cy="1626075"/>
            </a:xfrm>
            <a:prstGeom prst="rect">
              <a:avLst/>
            </a:prstGeom>
            <a:solidFill>
              <a:srgbClr val="92D050">
                <a:alpha val="62504"/>
              </a:srgbClr>
            </a:solidFill>
            <a:ln>
              <a:noFill/>
            </a:ln>
            <a:effectLst>
              <a:softEdge rad="47578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sp>
        <p:nvSpPr>
          <p:cNvPr id="117" name="f#3">
            <a:extLst>
              <a:ext uri="{FF2B5EF4-FFF2-40B4-BE49-F238E27FC236}">
                <a16:creationId xmlns:a16="http://schemas.microsoft.com/office/drawing/2014/main" id="{93C2C96D-21F6-F3BE-1A2E-9A2F1A1CAAE8}"/>
              </a:ext>
            </a:extLst>
          </p:cNvPr>
          <p:cNvSpPr>
            <a:spLocks/>
          </p:cNvSpPr>
          <p:nvPr/>
        </p:nvSpPr>
        <p:spPr>
          <a:xfrm>
            <a:off x="2737486" y="1343115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8" name="g#3">
            <a:extLst>
              <a:ext uri="{FF2B5EF4-FFF2-40B4-BE49-F238E27FC236}">
                <a16:creationId xmlns:a16="http://schemas.microsoft.com/office/drawing/2014/main" id="{668F38A4-9227-070A-6EE4-13395D6CFD0E}"/>
              </a:ext>
            </a:extLst>
          </p:cNvPr>
          <p:cNvSpPr>
            <a:spLocks/>
          </p:cNvSpPr>
          <p:nvPr/>
        </p:nvSpPr>
        <p:spPr>
          <a:xfrm>
            <a:off x="3406509" y="1343115"/>
            <a:ext cx="451825" cy="2257241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B1E046F-A535-AB1A-CF80-E60235F99F62}"/>
              </a:ext>
            </a:extLst>
          </p:cNvPr>
          <p:cNvSpPr/>
          <p:nvPr/>
        </p:nvSpPr>
        <p:spPr>
          <a:xfrm>
            <a:off x="13360" y="1135253"/>
            <a:ext cx="9145201" cy="533400"/>
          </a:xfrm>
          <a:prstGeom prst="rect">
            <a:avLst/>
          </a:prstGeom>
          <a:solidFill>
            <a:srgbClr val="187F99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A3B07DE-8DE8-3D48-D74C-F7FBB744A739}"/>
              </a:ext>
            </a:extLst>
          </p:cNvPr>
          <p:cNvSpPr/>
          <p:nvPr/>
        </p:nvSpPr>
        <p:spPr>
          <a:xfrm rot="247699" flipH="1">
            <a:off x="-798380" y="2878261"/>
            <a:ext cx="5241472" cy="4645224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2" y="0"/>
                </a:lnTo>
                <a:lnTo>
                  <a:pt x="5778062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0" name="Freeform 3">
            <a:extLst>
              <a:ext uri="{FF2B5EF4-FFF2-40B4-BE49-F238E27FC236}">
                <a16:creationId xmlns:a16="http://schemas.microsoft.com/office/drawing/2014/main" id="{EA08071C-6ABC-43F1-F8E8-16C2577F7D82}"/>
              </a:ext>
            </a:extLst>
          </p:cNvPr>
          <p:cNvSpPr/>
          <p:nvPr/>
        </p:nvSpPr>
        <p:spPr>
          <a:xfrm rot="247699" flipH="1">
            <a:off x="1926144" y="2856139"/>
            <a:ext cx="5241472" cy="4645224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2" y="0"/>
                </a:lnTo>
                <a:lnTo>
                  <a:pt x="5778062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09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477711" y="1321460"/>
            <a:ext cx="462339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Music is like the ____________ helper o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f a movie.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Music in a film can match: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the characters and plot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rhythms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setting.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 musical is a type of movie where the characters s_____ some of the words. 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37680" y="2000471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 dirty="0">
                <a:solidFill>
                  <a:srgbClr val="181818"/>
                </a:solidFill>
                <a:latin typeface="Calibri" panose="020F0502020204030204"/>
              </a:rPr>
              <a:t>word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14747" y="2000471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</a:t>
            </a:r>
            <a:r>
              <a:rPr lang="en-US" sz="1500" i="0" dirty="0" err="1">
                <a:solidFill>
                  <a:srgbClr val="181818"/>
                </a:solidFill>
                <a:latin typeface="Calibri" panose="020F0502020204030204"/>
              </a:rPr>
              <a:t>ur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588568" y="2000469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 dirty="0">
                <a:solidFill>
                  <a:srgbClr val="181818"/>
                </a:solidFill>
                <a:latin typeface="Calibri" panose="020F0502020204030204"/>
              </a:rPr>
              <a:t>emotional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402326" y="1268938"/>
            <a:ext cx="215899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emotional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3953419" y="4111313"/>
            <a:ext cx="19720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5599689" y="1885189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5580615" y="1866124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>
              <a:off x="2493594" y="2710854"/>
              <a:ext cx="332952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9212" y="2696463"/>
                <a:ext cx="360998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6BE120-D52D-1AF2-CCEE-6E9C9F1D6AA0}"/>
              </a:ext>
            </a:extLst>
          </p:cNvPr>
          <p:cNvSpPr txBox="1"/>
          <p:nvPr/>
        </p:nvSpPr>
        <p:spPr>
          <a:xfrm rot="21166343">
            <a:off x="2322436" y="117125"/>
            <a:ext cx="92491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Revise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0391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7CC5D-147A-A091-0BAB-DFC7D5837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98351B-7D9F-B6F4-6025-592C3C025DC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‘Circle of Life’ Melody</a:t>
            </a:r>
            <a:endParaRPr lang="en-AU" dirty="0"/>
          </a:p>
        </p:txBody>
      </p:sp>
      <p:pic>
        <p:nvPicPr>
          <p:cNvPr id="4" name="Online Media 2" title="9 Movie Themes Everyone Knows – Very Easy &amp; Slow Piano Tutorial (Melody Only) – Beginner">
            <a:hlinkClick r:id="" action="ppaction://media"/>
            <a:extLst>
              <a:ext uri="{FF2B5EF4-FFF2-40B4-BE49-F238E27FC236}">
                <a16:creationId xmlns:a16="http://schemas.microsoft.com/office/drawing/2014/main" id="{9AF72ECF-E462-A0C6-E169-5AF3508482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3744" y="1350498"/>
            <a:ext cx="8176511" cy="461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570F7-2807-7A96-BE0B-D6E140423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53B65B-B29F-D21D-F786-A02A725E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3"/>
          <a:stretch>
            <a:fillRect/>
          </a:stretch>
        </p:blipFill>
        <p:spPr>
          <a:xfrm>
            <a:off x="423333" y="1219999"/>
            <a:ext cx="8255002" cy="4915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A33E7B-A14B-8E8E-82C3-521B46626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4" r="5613"/>
          <a:stretch>
            <a:fillRect/>
          </a:stretch>
        </p:blipFill>
        <p:spPr>
          <a:xfrm>
            <a:off x="423333" y="1219998"/>
            <a:ext cx="8255002" cy="4915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A8D505-28E2-1170-A34B-26C29AC2B7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‘Circle of Life’ Screen</a:t>
            </a:r>
            <a:endParaRPr lang="en-AU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0EF0BA-C8EC-FECA-6E66-A31FE25F6121}"/>
              </a:ext>
            </a:extLst>
          </p:cNvPr>
          <p:cNvCxnSpPr>
            <a:cxnSpLocks/>
          </p:cNvCxnSpPr>
          <p:nvPr/>
        </p:nvCxnSpPr>
        <p:spPr>
          <a:xfrm>
            <a:off x="1926946" y="3851842"/>
            <a:ext cx="81831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4AC40B-42CC-B747-03A5-34AD1255088C}"/>
              </a:ext>
            </a:extLst>
          </p:cNvPr>
          <p:cNvCxnSpPr>
            <a:cxnSpLocks/>
          </p:cNvCxnSpPr>
          <p:nvPr/>
        </p:nvCxnSpPr>
        <p:spPr>
          <a:xfrm>
            <a:off x="1926946" y="3538089"/>
            <a:ext cx="81831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E24578-560E-6993-F114-E13252EA1AF0}"/>
              </a:ext>
            </a:extLst>
          </p:cNvPr>
          <p:cNvCxnSpPr>
            <a:cxnSpLocks/>
          </p:cNvCxnSpPr>
          <p:nvPr/>
        </p:nvCxnSpPr>
        <p:spPr>
          <a:xfrm>
            <a:off x="1926946" y="2854428"/>
            <a:ext cx="81831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2BA1DE-C2A8-9738-3807-7E7779865685}"/>
              </a:ext>
            </a:extLst>
          </p:cNvPr>
          <p:cNvCxnSpPr>
            <a:cxnSpLocks/>
          </p:cNvCxnSpPr>
          <p:nvPr/>
        </p:nvCxnSpPr>
        <p:spPr>
          <a:xfrm>
            <a:off x="1926946" y="2496105"/>
            <a:ext cx="81831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88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F7323B-2ABC-6C8F-597A-74B6FA644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"/>
          <a:stretch>
            <a:fillRect/>
          </a:stretch>
        </p:blipFill>
        <p:spPr>
          <a:xfrm>
            <a:off x="423333" y="1214750"/>
            <a:ext cx="8259234" cy="49202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9CBF81-0395-FB56-15FC-74D82BA31B9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‘Circle of Life’ Screen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7012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570F7-2807-7A96-BE0B-D6E140423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A8D505-28E2-1170-A34B-26C29AC2B7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‘Circle of Life’ Melody</a:t>
            </a:r>
            <a:endParaRPr lang="en-AU" dirty="0"/>
          </a:p>
        </p:txBody>
      </p:sp>
      <p:pic>
        <p:nvPicPr>
          <p:cNvPr id="3" name="Online Media 2" title="9 Movie Themes Everyone Knows – Very Easy &amp; Slow Piano Tutorial (Melody Only) – Beginner">
            <a:hlinkClick r:id="" action="ppaction://media"/>
            <a:extLst>
              <a:ext uri="{FF2B5EF4-FFF2-40B4-BE49-F238E27FC236}">
                <a16:creationId xmlns:a16="http://schemas.microsoft.com/office/drawing/2014/main" id="{5CA46511-E2FD-6512-77BB-25FC1F752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3744" y="1350498"/>
            <a:ext cx="8176511" cy="461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06213-9577-E0AE-7E7D-746D755E4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19D73-94EB-9A41-FD0E-9524A368A5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‘Circle of Life’ Melody</a:t>
            </a:r>
            <a:endParaRPr lang="en-AU" dirty="0"/>
          </a:p>
        </p:txBody>
      </p:sp>
      <p:pic>
        <p:nvPicPr>
          <p:cNvPr id="7" name="Online Media 2" title="9 Movie Themes Everyone Knows – Very Easy &amp; Slow Piano Tutorial (Melody Only) – Beginner">
            <a:hlinkClick r:id="" action="ppaction://media"/>
            <a:extLst>
              <a:ext uri="{FF2B5EF4-FFF2-40B4-BE49-F238E27FC236}">
                <a16:creationId xmlns:a16="http://schemas.microsoft.com/office/drawing/2014/main" id="{70043788-5F49-BE94-4FF4-D606073E4A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3744" y="1350498"/>
            <a:ext cx="8176511" cy="461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0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AE5D2-0DA6-0393-F097-BBB4055BA9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07375" cy="738664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Composers choose musical elements to create different effects. </a:t>
            </a:r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20DD99-A0E2-B806-EA1A-4EC166002B19}"/>
              </a:ext>
            </a:extLst>
          </p:cNvPr>
          <p:cNvSpPr txBox="1"/>
          <p:nvPr/>
        </p:nvSpPr>
        <p:spPr>
          <a:xfrm>
            <a:off x="465137" y="2206402"/>
            <a:ext cx="4377027" cy="3086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b="1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</a:t>
            </a: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the speed of the music. </a:t>
            </a:r>
          </a:p>
          <a:p>
            <a:endParaRPr lang="en-US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Dynamics</a:t>
            </a: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the volume of the music.</a:t>
            </a:r>
          </a:p>
          <a:p>
            <a:endParaRPr lang="en-US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Texture</a:t>
            </a: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tells us how many layers there are in the music. </a:t>
            </a:r>
            <a:endParaRPr lang="en-AU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0B91538-503D-93DD-7A2F-48A2778F4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189">
            <a:off x="5269130" y="2096889"/>
            <a:ext cx="3303415" cy="408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27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477711" y="1321460"/>
            <a:ext cx="462339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Composers use musical __________ to create 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different effects.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Tempo means: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the characters and plot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the speed of the music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the part of the music we sing to.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When a song has many layers we say it has t_____ texture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. 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37680" y="2000471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14747" y="2000471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 dirty="0">
                <a:solidFill>
                  <a:srgbClr val="181818"/>
                </a:solidFill>
                <a:latin typeface="Calibri" panose="020F0502020204030204"/>
              </a:rPr>
              <a:t>moods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588568" y="2000469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071513" y="1270120"/>
            <a:ext cx="215899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elements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2909514" y="4130089"/>
            <a:ext cx="83360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hick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2589764" y="1909359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2570690" y="1890294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>
              <a:off x="2471204" y="3003401"/>
              <a:ext cx="332952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56822" y="2989010"/>
                <a:ext cx="360998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4809 0.209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81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9 0.20949 C -0.42291 0.20949 -0.37569 0.18588 -0.37569 0.15672 C -0.37569 0.12778 -0.42291 0.10417 -0.4809 0.10417 C -0.53871 0.10417 -0.58593 0.12778 -0.58593 0.15672 C -0.58593 0.18588 -0.53871 0.20949 -0.4809 0.20949 Z " pathEditMode="relative" rAng="0" ptsTypes="AAAAA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9 0.20949 L -0.27343 0.0979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344 0.09792 L -0.1375 0.092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8" y="-2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5 0.09259 L -3.05556E-6 -3.33333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55329 0.286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28658 C -0.53194 0.28658 -0.51458 0.30602 -0.51458 0.33079 C -0.51458 0.35556 -0.53194 0.3757 -0.5533 0.3757 C -0.57465 0.3757 -0.59184 0.35556 -0.59184 0.33079 C -0.59184 0.30602 -0.57465 0.28658 -0.5533 0.28658 Z " pathEditMode="relative" rAng="0" ptsTypes="AAAAA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29 0.28657 L -3.05556E-6 -3.33333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52049 0.4997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86" y="2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048 0.49977 L -0.45121 0.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122 0.5 L -3.05556E-6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1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39809 0.7597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13" y="3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09 0.75973 L -0.34635 0.7553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-23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39 0.75973 L -2.77778E-7 4.07407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 dirty="0"/>
              <a:t>In the next lesson, we will explore how musical elements create different moods in films. 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D1ECD-7C69-535A-5980-29CEF727C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986216"/>
            <a:ext cx="6502400" cy="43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52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A6B61221-BE5C-1CB3-A4B4-C8CA7F751909}"/>
              </a:ext>
            </a:extLst>
          </p:cNvPr>
          <p:cNvSpPr/>
          <p:nvPr/>
        </p:nvSpPr>
        <p:spPr>
          <a:xfrm>
            <a:off x="3996813" y="1681316"/>
            <a:ext cx="5029200" cy="3361572"/>
          </a:xfrm>
          <a:custGeom>
            <a:avLst/>
            <a:gdLst/>
            <a:ahLst/>
            <a:cxnLst/>
            <a:rect l="l" t="t" r="r" b="b"/>
            <a:pathLst>
              <a:path w="10943868" h="7263992">
                <a:moveTo>
                  <a:pt x="0" y="0"/>
                </a:moveTo>
                <a:lnTo>
                  <a:pt x="10943868" y="0"/>
                </a:lnTo>
                <a:lnTo>
                  <a:pt x="10943868" y="7263992"/>
                </a:lnTo>
                <a:lnTo>
                  <a:pt x="0" y="7263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16" r="-22788" b="-86788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8AF783-81D9-D093-7503-98E786810CF2}"/>
              </a:ext>
            </a:extLst>
          </p:cNvPr>
          <p:cNvSpPr txBox="1"/>
          <p:nvPr/>
        </p:nvSpPr>
        <p:spPr>
          <a:xfrm>
            <a:off x="1288300" y="2462580"/>
            <a:ext cx="73722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The people in the </a:t>
            </a:r>
          </a:p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movie.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pic>
        <p:nvPicPr>
          <p:cNvPr id="4" name="Graphic 10" descr="Badge 1 with solid fill">
            <a:extLst>
              <a:ext uri="{FF2B5EF4-FFF2-40B4-BE49-F238E27FC236}">
                <a16:creationId xmlns:a16="http://schemas.microsoft.com/office/drawing/2014/main" id="{3819F07D-70B9-DDC1-1A88-5628C6A8F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392" y="2261073"/>
            <a:ext cx="913909" cy="913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A68A2-83B8-9047-E6F5-3BE8FDBAB35F}"/>
              </a:ext>
            </a:extLst>
          </p:cNvPr>
          <p:cNvSpPr txBox="1"/>
          <p:nvPr/>
        </p:nvSpPr>
        <p:spPr>
          <a:xfrm>
            <a:off x="436623" y="1277699"/>
            <a:ext cx="82041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What is the meaning of plot?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pic>
        <p:nvPicPr>
          <p:cNvPr id="6" name="Graphic 13" descr="Badge with solid fill">
            <a:extLst>
              <a:ext uri="{FF2B5EF4-FFF2-40B4-BE49-F238E27FC236}">
                <a16:creationId xmlns:a16="http://schemas.microsoft.com/office/drawing/2014/main" id="{CD3726ED-9173-55B6-C0BF-779E56D37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4393" y="3696691"/>
            <a:ext cx="913908" cy="871466"/>
          </a:xfrm>
          <a:prstGeom prst="rect">
            <a:avLst/>
          </a:prstGeom>
        </p:spPr>
      </p:pic>
      <p:pic>
        <p:nvPicPr>
          <p:cNvPr id="7" name="Graphic 14" descr="Badge 3 with solid fill">
            <a:extLst>
              <a:ext uri="{FF2B5EF4-FFF2-40B4-BE49-F238E27FC236}">
                <a16:creationId xmlns:a16="http://schemas.microsoft.com/office/drawing/2014/main" id="{B1BB4AA5-2EAF-E00D-35D0-D0717F5BF5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4392" y="5089866"/>
            <a:ext cx="913909" cy="871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D90641-FD4B-D02B-56A0-EC5F5FEBE533}"/>
              </a:ext>
            </a:extLst>
          </p:cNvPr>
          <p:cNvSpPr txBox="1"/>
          <p:nvPr/>
        </p:nvSpPr>
        <p:spPr>
          <a:xfrm>
            <a:off x="1268526" y="3883704"/>
            <a:ext cx="73722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The events that </a:t>
            </a:r>
          </a:p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happen in the movie.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268CF-A78D-F3F7-1AEF-9180DEE60DB3}"/>
              </a:ext>
            </a:extLst>
          </p:cNvPr>
          <p:cNvSpPr txBox="1"/>
          <p:nvPr/>
        </p:nvSpPr>
        <p:spPr>
          <a:xfrm>
            <a:off x="1288300" y="5276879"/>
            <a:ext cx="695679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How you feel when you watch the movie.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DB49EE-440A-8E16-646A-5B2C35039D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9242" y="1749270"/>
            <a:ext cx="4268893" cy="305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7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4144211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US" sz="2400" b="0" i="0" u="none" strike="noStrike" dirty="0">
                <a:solidFill>
                  <a:srgbClr val="181818"/>
                </a:solidFill>
                <a:effectLst/>
              </a:rPr>
              <a:t>In this lesson, we will explore how musical elements are used in film.  </a:t>
            </a:r>
            <a:r>
              <a:rPr lang="en-US" sz="2400" b="0" i="0" dirty="0">
                <a:effectLst/>
              </a:rPr>
              <a:t>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37254-6E22-9DD7-0616-A5156C31F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917" y="1918297"/>
            <a:ext cx="5826354" cy="441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44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504745-FC02-37B2-B705-E0D250594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>
            <a:fillRect/>
          </a:stretch>
        </p:blipFill>
        <p:spPr>
          <a:xfrm>
            <a:off x="5485718" y="2455173"/>
            <a:ext cx="3350742" cy="38510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E9AA-37D6-65A1-B6EA-8629A6BBA56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3231" y="1141334"/>
            <a:ext cx="8237538" cy="999700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ea typeface="Calibri"/>
              </a:rPr>
              <a:t>You will be successful when you can:</a:t>
            </a:r>
            <a:endParaRPr lang="en-AU" sz="2400" dirty="0">
              <a:solidFill>
                <a:srgbClr val="000000"/>
              </a:solidFill>
              <a:ea typeface="Calibri"/>
            </a:endParaRP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ea typeface="Calibri"/>
              </a:rPr>
              <a:t>             musical elements</a:t>
            </a: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ea typeface="Calibri"/>
              </a:rPr>
              <a:t>                musical elements in film music</a:t>
            </a: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ea typeface="Calibri"/>
              </a:rPr>
              <a:t>         a basic melody on the keyboard.</a:t>
            </a:r>
          </a:p>
          <a:p>
            <a:endParaRPr lang="en-A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7840F-1800-2610-CA53-148EAECFDA4F}"/>
              </a:ext>
            </a:extLst>
          </p:cNvPr>
          <p:cNvSpPr txBox="1"/>
          <p:nvPr/>
        </p:nvSpPr>
        <p:spPr>
          <a:xfrm>
            <a:off x="2592593" y="5916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1652A-D57B-81E4-5FA6-AA6E62850555}"/>
              </a:ext>
            </a:extLst>
          </p:cNvPr>
          <p:cNvSpPr txBox="1"/>
          <p:nvPr/>
        </p:nvSpPr>
        <p:spPr>
          <a:xfrm>
            <a:off x="744280" y="1593457"/>
            <a:ext cx="1212112" cy="5475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b="1" i="0" dirty="0">
                <a:solidFill>
                  <a:schemeClr val="accent1"/>
                </a:solidFill>
                <a:latin typeface="Calibri"/>
                <a:cs typeface="Calibri"/>
              </a:rPr>
              <a:t>define</a:t>
            </a:r>
            <a:endParaRPr lang="en-AU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09570-5E48-4DBB-4EB4-0E87D3D37A08}"/>
              </a:ext>
            </a:extLst>
          </p:cNvPr>
          <p:cNvSpPr txBox="1"/>
          <p:nvPr/>
        </p:nvSpPr>
        <p:spPr>
          <a:xfrm>
            <a:off x="744280" y="2045580"/>
            <a:ext cx="1212112" cy="5475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b="1" i="0" dirty="0">
                <a:solidFill>
                  <a:schemeClr val="accent1"/>
                </a:solidFill>
                <a:latin typeface="Calibri"/>
                <a:cs typeface="Calibri"/>
              </a:rPr>
              <a:t>identify</a:t>
            </a:r>
            <a:endParaRPr lang="en-AU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F5EF2-6BFB-58C7-CAC8-0E20BC2BDE69}"/>
              </a:ext>
            </a:extLst>
          </p:cNvPr>
          <p:cNvSpPr txBox="1"/>
          <p:nvPr/>
        </p:nvSpPr>
        <p:spPr>
          <a:xfrm>
            <a:off x="745200" y="2455173"/>
            <a:ext cx="1212112" cy="5475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b="1" i="0" dirty="0">
                <a:solidFill>
                  <a:schemeClr val="accent1"/>
                </a:solidFill>
                <a:latin typeface="Calibri"/>
                <a:cs typeface="Calibri"/>
              </a:rPr>
              <a:t>play</a:t>
            </a:r>
            <a:endParaRPr lang="en-AU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8B340-801B-33BE-01AC-329E3723D174}"/>
              </a:ext>
            </a:extLst>
          </p:cNvPr>
          <p:cNvSpPr txBox="1"/>
          <p:nvPr/>
        </p:nvSpPr>
        <p:spPr>
          <a:xfrm>
            <a:off x="1262858" y="1673705"/>
            <a:ext cx="5258957" cy="1200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Define: </a:t>
            </a:r>
            <a:r>
              <a:rPr lang="en-AU" sz="2400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To </a:t>
            </a: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tell the exact meaning of a word or idea so others understand what it means.</a:t>
            </a:r>
            <a:endParaRPr lang="en-AU" sz="2400" i="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488EB-8D46-FF01-7EB5-3531449A20B9}"/>
              </a:ext>
            </a:extLst>
          </p:cNvPr>
          <p:cNvSpPr txBox="1"/>
          <p:nvPr/>
        </p:nvSpPr>
        <p:spPr>
          <a:xfrm>
            <a:off x="1244570" y="2114096"/>
            <a:ext cx="5258957" cy="1200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Identify:</a:t>
            </a:r>
            <a:r>
              <a:rPr lang="en-AU" sz="2400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 </a:t>
            </a:r>
            <a:r>
              <a:rPr lang="en-AU" sz="2400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To </a:t>
            </a: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pick out or recognise something by noticing its important features.</a:t>
            </a:r>
            <a:endParaRPr lang="en-AU" sz="2400" i="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043D8-3444-7542-724D-3D474CB2B14C}"/>
              </a:ext>
            </a:extLst>
          </p:cNvPr>
          <p:cNvSpPr txBox="1"/>
          <p:nvPr/>
        </p:nvSpPr>
        <p:spPr>
          <a:xfrm>
            <a:off x="1244570" y="2586179"/>
            <a:ext cx="5258957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Play:</a:t>
            </a:r>
            <a:r>
              <a:rPr lang="en-AU" sz="2400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 </a:t>
            </a:r>
            <a:r>
              <a:rPr lang="en-AU" sz="2400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To </a:t>
            </a: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make musical sound on your instrument.</a:t>
            </a:r>
            <a:endParaRPr lang="en-AU" sz="2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1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51FAA-557C-228F-79BF-50DD488EA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192473"/>
            <a:ext cx="7670800" cy="5094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3EB00C-DBEC-42E3-B132-DCE0BAC04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2478" r="12109"/>
          <a:stretch>
            <a:fillRect/>
          </a:stretch>
        </p:blipFill>
        <p:spPr>
          <a:xfrm>
            <a:off x="736600" y="1192473"/>
            <a:ext cx="7670800" cy="509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7DBF17-209F-B5F2-8111-FB2AB88565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ABB2A-1339-8475-DE9A-A22E85B680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3FA4A-DA3D-19A2-3334-5DB62BA7E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55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D2934C-4823-6D14-7996-08778447A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19344" r="2460" b="7554"/>
          <a:stretch>
            <a:fillRect/>
          </a:stretch>
        </p:blipFill>
        <p:spPr>
          <a:xfrm>
            <a:off x="2313226" y="631185"/>
            <a:ext cx="4517547" cy="2168922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7802950-BEEA-9B09-14CD-E5097269904D}"/>
              </a:ext>
            </a:extLst>
          </p:cNvPr>
          <p:cNvSpPr/>
          <p:nvPr/>
        </p:nvSpPr>
        <p:spPr>
          <a:xfrm rot="288845">
            <a:off x="-423333" y="1250021"/>
            <a:ext cx="7484534" cy="4662752"/>
          </a:xfrm>
          <a:custGeom>
            <a:avLst/>
            <a:gdLst/>
            <a:ahLst/>
            <a:cxnLst/>
            <a:rect l="l" t="t" r="r" b="b"/>
            <a:pathLst>
              <a:path w="13138592" h="8753587">
                <a:moveTo>
                  <a:pt x="0" y="0"/>
                </a:moveTo>
                <a:lnTo>
                  <a:pt x="13138593" y="0"/>
                </a:lnTo>
                <a:lnTo>
                  <a:pt x="13138593" y="8753587"/>
                </a:lnTo>
                <a:lnTo>
                  <a:pt x="0" y="87535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82" b="96973" l="130" r="97461">
                          <a14:foregroundMark x1="4427" y1="67480" x2="6593" y2="76668"/>
                          <a14:foregroundMark x1="95642" y1="81286" x2="95724" y2="82324"/>
                          <a14:foregroundMark x1="95718" y1="82248" x2="95646" y2="81336"/>
                          <a14:foregroundMark x1="65365" y1="54297" x2="65625" y2="55176"/>
                          <a14:foregroundMark x1="3971" y1="64551" x2="3752" y2="69819"/>
                          <a14:foregroundMark x1="4350" y1="92633" x2="4818" y2="95605"/>
                          <a14:foregroundMark x1="9856" y1="97361" x2="14063" y2="98828"/>
                          <a14:foregroundMark x1="4818" y1="95605" x2="9503" y2="97238"/>
                          <a14:foregroundMark x1="44815" y1="97537" x2="55924" y2="97070"/>
                          <a14:foregroundMark x1="14063" y1="98828" x2="20955" y2="98539"/>
                          <a14:foregroundMark x1="55924" y1="97070" x2="96224" y2="97070"/>
                          <a14:foregroundMark x1="96224" y1="97070" x2="96224" y2="97070"/>
                          <a14:foregroundMark x1="1823" y1="63672" x2="586" y2="94922"/>
                          <a14:foregroundMark x1="586" y1="94922" x2="326" y2="95898"/>
                          <a14:foregroundMark x1="7899" y1="15016" x2="7704" y2="15058"/>
                          <a14:foregroundMark x1="669" y1="8914" x2="130" y2="9082"/>
                          <a14:foregroundMark x1="2674" y1="8289" x2="2102" y2="8467"/>
                          <a14:foregroundMark x1="130" y1="9082" x2="130" y2="9082"/>
                          <a14:foregroundMark x1="65820" y1="65625" x2="65820" y2="65625"/>
                          <a14:foregroundMark x1="8464" y1="65430" x2="11068" y2="66016"/>
                          <a14:foregroundMark x1="9570" y1="64844" x2="11263" y2="65430"/>
                          <a14:foregroundMark x1="8464" y1="64551" x2="8464" y2="64551"/>
                          <a14:foregroundMark x1="8724" y1="64551" x2="8724" y2="64551"/>
                          <a14:backgroundMark x1="60677" y1="44238" x2="60677" y2="46875"/>
                          <a14:backgroundMark x1="60872" y1="31348" x2="61979" y2="34277"/>
                          <a14:backgroundMark x1="40169" y1="31641" x2="34375" y2="34277"/>
                          <a14:backgroundMark x1="34375" y1="34277" x2="34570" y2="34863"/>
                          <a14:backgroundMark x1="41862" y1="39844" x2="34440" y2="43652"/>
                          <a14:backgroundMark x1="34440" y1="43652" x2="34831" y2="45410"/>
                          <a14:backgroundMark x1="8268" y1="54004" x2="5891" y2="32535"/>
                          <a14:backgroundMark x1="9746" y1="13115" x2="12109" y2="9766"/>
                          <a14:backgroundMark x1="20701" y1="9673" x2="21159" y2="9668"/>
                          <a14:backgroundMark x1="12109" y1="9766" x2="19854" y2="9682"/>
                          <a14:backgroundMark x1="21159" y1="9668" x2="25391" y2="9668"/>
                          <a14:backgroundMark x1="24469" y1="18091" x2="12254" y2="15566"/>
                          <a14:backgroundMark x1="26237" y1="18457" x2="24942" y2="18189"/>
                          <a14:backgroundMark x1="18750" y1="37793" x2="32487" y2="34570"/>
                          <a14:backgroundMark x1="67969" y1="26367" x2="79557" y2="41992"/>
                          <a14:backgroundMark x1="79557" y1="41992" x2="80794" y2="42773"/>
                          <a14:backgroundMark x1="80794" y1="42773" x2="80794" y2="42773"/>
                          <a14:backgroundMark x1="41211" y1="34277" x2="41211" y2="34277"/>
                          <a14:backgroundMark x1="41667" y1="34277" x2="41667" y2="34277"/>
                          <a14:backgroundMark x1="39128" y1="27246" x2="13411" y2="26660"/>
                          <a14:backgroundMark x1="13411" y1="26660" x2="13411" y2="26660"/>
                          <a14:backgroundMark x1="13411" y1="26660" x2="13411" y2="26660"/>
                          <a14:backgroundMark x1="13021" y1="30469" x2="13411" y2="45410"/>
                          <a14:backgroundMark x1="76953" y1="49219" x2="84570" y2="50586"/>
                          <a14:backgroundMark x1="84570" y1="50586" x2="84049" y2="56543"/>
                          <a14:backgroundMark x1="22005" y1="14648" x2="10807" y2="7422"/>
                          <a14:backgroundMark x1="10807" y1="7422" x2="2018" y2="16992"/>
                          <a14:backgroundMark x1="2018" y1="16992" x2="781" y2="38672"/>
                          <a14:backgroundMark x1="22005" y1="12305" x2="10026" y2="14063"/>
                          <a14:backgroundMark x1="10026" y1="14063" x2="2018" y2="26660"/>
                          <a14:backgroundMark x1="2018" y1="26660" x2="10156" y2="24023"/>
                          <a14:backgroundMark x1="10156" y1="24023" x2="3906" y2="30469"/>
                          <a14:backgroundMark x1="3906" y1="30469" x2="1237" y2="49121"/>
                          <a14:backgroundMark x1="1237" y1="49121" x2="2083" y2="55371"/>
                          <a14:backgroundMark x1="6576" y1="15234" x2="4427" y2="42480"/>
                          <a14:backgroundMark x1="4427" y1="42480" x2="4427" y2="42480"/>
                          <a14:backgroundMark x1="2279" y1="9375" x2="11849" y2="5566"/>
                          <a14:backgroundMark x1="11849" y1="5566" x2="19336" y2="6641"/>
                          <a14:backgroundMark x1="19336" y1="6641" x2="23698" y2="16406"/>
                          <a14:backgroundMark x1="16862" y1="5273" x2="20768" y2="13770"/>
                          <a14:backgroundMark x1="20768" y1="13770" x2="18034" y2="4492"/>
                          <a14:backgroundMark x1="18034" y1="4492" x2="16406" y2="4395"/>
                          <a14:backgroundMark x1="22005" y1="9668" x2="21094" y2="11426"/>
                          <a14:backgroundMark x1="15755" y1="3809" x2="24544" y2="18066"/>
                          <a14:backgroundMark x1="24544" y1="18066" x2="22201" y2="12012"/>
                          <a14:backgroundMark x1="22201" y1="11426" x2="22201" y2="11426"/>
                          <a14:backgroundMark x1="22591" y1="10840" x2="22591" y2="10840"/>
                          <a14:backgroundMark x1="1888" y1="8203" x2="1042" y2="9375"/>
                          <a14:backgroundMark x1="23242" y1="11719" x2="23047" y2="12891"/>
                          <a14:backgroundMark x1="27539" y1="64258" x2="13997" y2="61133"/>
                          <a14:backgroundMark x1="13997" y1="61133" x2="9375" y2="58984"/>
                          <a14:backgroundMark x1="17904" y1="54004" x2="33333" y2="52246"/>
                          <a14:backgroundMark x1="70573" y1="53418" x2="75716" y2="60742"/>
                          <a14:backgroundMark x1="75716" y1="60742" x2="84505" y2="61816"/>
                          <a14:backgroundMark x1="84505" y1="61816" x2="94336" y2="59668"/>
                          <a14:backgroundMark x1="94336" y1="59668" x2="97070" y2="57227"/>
                          <a14:backgroundMark x1="31185" y1="56055" x2="15820" y2="55762"/>
                          <a14:backgroundMark x1="15820" y1="55762" x2="14453" y2="51953"/>
                          <a14:backgroundMark x1="3971" y1="59570" x2="3971" y2="59570"/>
                          <a14:backgroundMark x1="8789" y1="74121" x2="60872" y2="81445"/>
                          <a14:backgroundMark x1="60872" y1="81445" x2="91602" y2="75879"/>
                          <a14:backgroundMark x1="91602" y1="75879" x2="91797" y2="75879"/>
                          <a14:backgroundMark x1="59049" y1="74707" x2="93490" y2="68262"/>
                          <a14:backgroundMark x1="63151" y1="89063" x2="93620" y2="79395"/>
                          <a14:backgroundMark x1="93620" y1="79395" x2="97331" y2="71973"/>
                          <a14:backgroundMark x1="97331" y1="71973" x2="97591" y2="68262"/>
                          <a14:backgroundMark x1="91602" y1="74121" x2="97786" y2="78223"/>
                          <a14:backgroundMark x1="64648" y1="77344" x2="57161" y2="89160"/>
                          <a14:backgroundMark x1="57161" y1="89160" x2="36263" y2="91113"/>
                          <a14:backgroundMark x1="36263" y1="91113" x2="17513" y2="85938"/>
                          <a14:backgroundMark x1="17513" y1="85938" x2="6120" y2="77441"/>
                          <a14:backgroundMark x1="6120" y1="77441" x2="2930" y2="67676"/>
                          <a14:backgroundMark x1="2930" y1="67676" x2="4427" y2="90820"/>
                          <a14:backgroundMark x1="4427" y1="90820" x2="10547" y2="96289"/>
                          <a14:backgroundMark x1="10547" y1="96289" x2="56706" y2="99902"/>
                          <a14:backgroundMark x1="56706" y1="99902" x2="88607" y2="99023"/>
                          <a14:backgroundMark x1="88607" y1="99023" x2="71484" y2="98730"/>
                          <a14:backgroundMark x1="30143" y1="83203" x2="65039" y2="77344"/>
                          <a14:backgroundMark x1="65039" y1="77344" x2="65039" y2="77344"/>
                          <a14:backgroundMark x1="36589" y1="80566" x2="53516" y2="83691"/>
                          <a14:backgroundMark x1="53516" y1="83691" x2="61003" y2="82910"/>
                          <a14:backgroundMark x1="61003" y1="82910" x2="61003" y2="82910"/>
                          <a14:backgroundMark x1="26563" y1="84668" x2="51758" y2="85254"/>
                          <a14:backgroundMark x1="33789" y1="80566" x2="33789" y2="80566"/>
                          <a14:backgroundMark x1="33594" y1="80566" x2="37435" y2="79980"/>
                          <a14:backgroundMark x1="63737" y1="75879" x2="92448" y2="73242"/>
                          <a14:backgroundMark x1="92448" y1="73242" x2="93945" y2="73828"/>
                          <a14:backgroundMark x1="87956" y1="77051" x2="94010" y2="72070"/>
                          <a14:backgroundMark x1="94010" y1="72070" x2="94596" y2="72949"/>
                          <a14:backgroundMark x1="88607" y1="69141" x2="95443" y2="74512"/>
                          <a14:backgroundMark x1="95443" y1="74512" x2="86589" y2="78906"/>
                          <a14:backgroundMark x1="86589" y1="78906" x2="93945" y2="74512"/>
                          <a14:backgroundMark x1="93945" y1="74512" x2="88802" y2="71191"/>
                          <a14:backgroundMark x1="82813" y1="83789" x2="75977" y2="87305"/>
                          <a14:backgroundMark x1="75977" y1="87305" x2="74219" y2="87305"/>
                          <a14:backgroundMark x1="68880" y1="85547" x2="61068" y2="84766"/>
                          <a14:backgroundMark x1="61068" y1="84766" x2="61393" y2="84668"/>
                          <a14:backgroundMark x1="63737" y1="84082" x2="81120" y2="87891"/>
                          <a14:backgroundMark x1="94336" y1="71191" x2="94076" y2="83301"/>
                          <a14:backgroundMark x1="94076" y1="83301" x2="97331" y2="74121"/>
                          <a14:backgroundMark x1="97135" y1="73535" x2="95443" y2="82129"/>
                          <a14:backgroundMark x1="95443" y1="82129" x2="96094" y2="79102"/>
                          <a14:backgroundMark x1="96094" y1="82324" x2="96094" y2="85840"/>
                          <a14:backgroundMark x1="32292" y1="79395" x2="37630" y2="80566"/>
                          <a14:backgroundMark x1="37630" y1="80566" x2="37630" y2="80566"/>
                          <a14:backgroundMark x1="25260" y1="87012" x2="26302" y2="87598"/>
                          <a14:backgroundMark x1="24414" y1="87891" x2="32682" y2="85840"/>
                          <a14:backgroundMark x1="32682" y1="85840" x2="21159" y2="875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29692" b="-48606"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941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6858000"/>
            <a:chOff x="0" y="0"/>
            <a:chExt cx="3722287" cy="24702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2287" cy="2470233"/>
            </a:xfrm>
            <a:custGeom>
              <a:avLst/>
              <a:gdLst/>
              <a:ahLst/>
              <a:cxnLst/>
              <a:rect l="l" t="t" r="r" b="b"/>
              <a:pathLst>
                <a:path w="3722287" h="2470233">
                  <a:moveTo>
                    <a:pt x="0" y="0"/>
                  </a:moveTo>
                  <a:lnTo>
                    <a:pt x="3722287" y="0"/>
                  </a:lnTo>
                  <a:lnTo>
                    <a:pt x="3722287" y="2470233"/>
                  </a:lnTo>
                  <a:lnTo>
                    <a:pt x="0" y="2470233"/>
                  </a:lnTo>
                  <a:close/>
                </a:path>
              </a:pathLst>
            </a:custGeom>
            <a:solidFill>
              <a:srgbClr val="0F080A"/>
            </a:solidFill>
          </p:spPr>
          <p:txBody>
            <a:bodyPr/>
            <a:lstStyle/>
            <a:p>
              <a:endParaRPr lang="en-AU" sz="120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22287" cy="25083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17897" y="1322011"/>
            <a:ext cx="1909956" cy="2566689"/>
            <a:chOff x="0" y="0"/>
            <a:chExt cx="3663950" cy="4923790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24523" r="-24523"/>
              </a:stretch>
            </a:blipFill>
          </p:spPr>
          <p:txBody>
            <a:bodyPr/>
            <a:lstStyle/>
            <a:p>
              <a:endParaRPr lang="en-AU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62687" cy="4923790"/>
            </a:xfrm>
            <a:custGeom>
              <a:avLst/>
              <a:gdLst/>
              <a:ahLst/>
              <a:cxnLst/>
              <a:rect l="l" t="t" r="r" b="b"/>
              <a:pathLst>
                <a:path w="3662687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63470"/>
            </a:solidFill>
          </p:spPr>
          <p:txBody>
            <a:bodyPr/>
            <a:lstStyle/>
            <a:p>
              <a:endParaRPr lang="en-AU" sz="1200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597729" y="1304466"/>
            <a:ext cx="1909956" cy="2566689"/>
            <a:chOff x="0" y="0"/>
            <a:chExt cx="3663950" cy="4923790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101326" t="-525" r="-19735" b="-3116"/>
              </a:stretch>
            </a:blipFill>
          </p:spPr>
          <p:txBody>
            <a:bodyPr/>
            <a:lstStyle/>
            <a:p>
              <a:endParaRPr lang="en-AU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662687" cy="4923790"/>
            </a:xfrm>
            <a:custGeom>
              <a:avLst/>
              <a:gdLst/>
              <a:ahLst/>
              <a:cxnLst/>
              <a:rect l="l" t="t" r="r" b="b"/>
              <a:pathLst>
                <a:path w="3662687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63470"/>
            </a:solidFill>
          </p:spPr>
          <p:txBody>
            <a:bodyPr/>
            <a:lstStyle/>
            <a:p>
              <a:endParaRPr lang="en-AU" sz="1200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777616" y="1304798"/>
            <a:ext cx="1909956" cy="2566689"/>
            <a:chOff x="0" y="0"/>
            <a:chExt cx="3663950" cy="4923790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5"/>
              <a:stretch>
                <a:fillRect l="-15637" r="-15637"/>
              </a:stretch>
            </a:blipFill>
          </p:spPr>
          <p:txBody>
            <a:bodyPr/>
            <a:lstStyle/>
            <a:p>
              <a:endParaRPr lang="en-AU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3662687" cy="4923790"/>
            </a:xfrm>
            <a:custGeom>
              <a:avLst/>
              <a:gdLst/>
              <a:ahLst/>
              <a:cxnLst/>
              <a:rect l="l" t="t" r="r" b="b"/>
              <a:pathLst>
                <a:path w="3662687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63470"/>
            </a:solidFill>
          </p:spPr>
          <p:txBody>
            <a:bodyPr/>
            <a:lstStyle/>
            <a:p>
              <a:endParaRPr lang="en-AU" sz="1200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997327" y="1303397"/>
            <a:ext cx="1909956" cy="2566689"/>
            <a:chOff x="0" y="0"/>
            <a:chExt cx="3663950" cy="4923790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6"/>
              <a:stretch>
                <a:fillRect l="-17196" r="-17196"/>
              </a:stretch>
            </a:blipFill>
          </p:spPr>
          <p:txBody>
            <a:bodyPr/>
            <a:lstStyle/>
            <a:p>
              <a:endParaRPr lang="en-AU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3662687" cy="4923790"/>
            </a:xfrm>
            <a:custGeom>
              <a:avLst/>
              <a:gdLst/>
              <a:ahLst/>
              <a:cxnLst/>
              <a:rect l="l" t="t" r="r" b="b"/>
              <a:pathLst>
                <a:path w="3662687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63470"/>
            </a:solidFill>
          </p:spPr>
          <p:txBody>
            <a:bodyPr/>
            <a:lstStyle/>
            <a:p>
              <a:endParaRPr lang="en-AU" sz="1200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462802" y="4508741"/>
            <a:ext cx="1905214" cy="2560320"/>
            <a:chOff x="0" y="0"/>
            <a:chExt cx="3663950" cy="4923790"/>
          </a:xfrm>
        </p:grpSpPr>
        <p:sp>
          <p:nvSpPr>
            <p:cNvPr id="22" name="Freeform 22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7"/>
              <a:stretch>
                <a:fillRect l="-22244" r="-22244"/>
              </a:stretch>
            </a:blipFill>
          </p:spPr>
          <p:txBody>
            <a:bodyPr/>
            <a:lstStyle/>
            <a:p>
              <a:endParaRPr lang="en-AU" sz="1200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3662687" cy="4923790"/>
            </a:xfrm>
            <a:custGeom>
              <a:avLst/>
              <a:gdLst/>
              <a:ahLst/>
              <a:cxnLst/>
              <a:rect l="l" t="t" r="r" b="b"/>
              <a:pathLst>
                <a:path w="3662687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63470"/>
            </a:solidFill>
          </p:spPr>
          <p:txBody>
            <a:bodyPr/>
            <a:lstStyle/>
            <a:p>
              <a:endParaRPr lang="en-AU" sz="1200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2614280" y="4525251"/>
            <a:ext cx="1905214" cy="2560320"/>
            <a:chOff x="0" y="0"/>
            <a:chExt cx="3663950" cy="4923790"/>
          </a:xfrm>
        </p:grpSpPr>
        <p:sp>
          <p:nvSpPr>
            <p:cNvPr id="25" name="Freeform 25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8"/>
              <a:stretch>
                <a:fillRect l="-26364" t="-2572" r="-22627"/>
              </a:stretch>
            </a:blipFill>
          </p:spPr>
          <p:txBody>
            <a:bodyPr/>
            <a:lstStyle/>
            <a:p>
              <a:endParaRPr lang="en-AU" sz="1200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3662687" cy="4923790"/>
            </a:xfrm>
            <a:custGeom>
              <a:avLst/>
              <a:gdLst/>
              <a:ahLst/>
              <a:cxnLst/>
              <a:rect l="l" t="t" r="r" b="b"/>
              <a:pathLst>
                <a:path w="3662687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63470"/>
            </a:solidFill>
          </p:spPr>
          <p:txBody>
            <a:bodyPr/>
            <a:lstStyle/>
            <a:p>
              <a:endParaRPr lang="en-AU" sz="1200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4819359" y="4524591"/>
            <a:ext cx="1905214" cy="2560320"/>
            <a:chOff x="0" y="0"/>
            <a:chExt cx="3663950" cy="4923790"/>
          </a:xfrm>
        </p:grpSpPr>
        <p:sp>
          <p:nvSpPr>
            <p:cNvPr id="28" name="Freeform 28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9"/>
              <a:stretch>
                <a:fillRect l="-33823" r="-33823"/>
              </a:stretch>
            </a:blipFill>
          </p:spPr>
          <p:txBody>
            <a:bodyPr/>
            <a:lstStyle/>
            <a:p>
              <a:endParaRPr lang="en-AU" sz="1200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3662687" cy="4923790"/>
            </a:xfrm>
            <a:custGeom>
              <a:avLst/>
              <a:gdLst/>
              <a:ahLst/>
              <a:cxnLst/>
              <a:rect l="l" t="t" r="r" b="b"/>
              <a:pathLst>
                <a:path w="3662687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63470"/>
            </a:solidFill>
          </p:spPr>
          <p:txBody>
            <a:bodyPr/>
            <a:lstStyle/>
            <a:p>
              <a:endParaRPr lang="en-AU" sz="1200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6997327" y="4524921"/>
            <a:ext cx="1905214" cy="2560320"/>
            <a:chOff x="0" y="0"/>
            <a:chExt cx="3663950" cy="4923790"/>
          </a:xfrm>
        </p:grpSpPr>
        <p:sp>
          <p:nvSpPr>
            <p:cNvPr id="31" name="Freeform 31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0"/>
              <a:stretch>
                <a:fillRect l="-29120" t="-11260" r="-28183"/>
              </a:stretch>
            </a:blipFill>
          </p:spPr>
          <p:txBody>
            <a:bodyPr/>
            <a:lstStyle/>
            <a:p>
              <a:endParaRPr lang="en-AU" sz="1200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3662687" cy="4923790"/>
            </a:xfrm>
            <a:custGeom>
              <a:avLst/>
              <a:gdLst/>
              <a:ahLst/>
              <a:cxnLst/>
              <a:rect l="l" t="t" r="r" b="b"/>
              <a:pathLst>
                <a:path w="3662687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263470"/>
            </a:solidFill>
          </p:spPr>
          <p:txBody>
            <a:bodyPr/>
            <a:lstStyle/>
            <a:p>
              <a:endParaRPr lang="en-AU" sz="1200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736385" y="349178"/>
            <a:ext cx="3988188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"/>
              </a:lnSpc>
            </a:pPr>
            <a:r>
              <a:rPr lang="en-US" sz="1400" i="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Home          Shows          Movies         Games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56002" y="878135"/>
            <a:ext cx="1341586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i="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My List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81045" y="4110284"/>
            <a:ext cx="1341586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i="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Comedy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8013" y="3339743"/>
            <a:ext cx="2705441" cy="392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0"/>
              </a:lnSpc>
            </a:pPr>
            <a:r>
              <a:rPr lang="en-US" sz="1150" b="1" i="0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Avengers: </a:t>
            </a:r>
          </a:p>
          <a:p>
            <a:pPr algn="ctr">
              <a:lnSpc>
                <a:spcPts val="1610"/>
              </a:lnSpc>
            </a:pPr>
            <a:r>
              <a:rPr lang="en-US" sz="1150" b="1" i="0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Infinity War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470300" y="3495112"/>
            <a:ext cx="2705441" cy="187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0"/>
              </a:lnSpc>
            </a:pPr>
            <a:r>
              <a:rPr lang="en-US" sz="1150" b="1" i="0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Aladdin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747684" y="3529949"/>
            <a:ext cx="2705441" cy="187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0"/>
              </a:lnSpc>
            </a:pPr>
            <a:r>
              <a:rPr lang="en-US" sz="1150" b="1" i="0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Red Dog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145943" y="3377835"/>
            <a:ext cx="2705441" cy="392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0"/>
              </a:lnSpc>
            </a:pPr>
            <a:r>
              <a:rPr lang="en-US" sz="1150" b="1" i="0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Back to the </a:t>
            </a:r>
          </a:p>
          <a:p>
            <a:pPr algn="ctr">
              <a:lnSpc>
                <a:spcPts val="1610"/>
              </a:lnSpc>
            </a:pPr>
            <a:r>
              <a:rPr lang="en-US" sz="1150" b="1" i="0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Outback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4B1FC5-C0A0-D434-1796-3CA51254BF89}"/>
              </a:ext>
            </a:extLst>
          </p:cNvPr>
          <p:cNvSpPr/>
          <p:nvPr/>
        </p:nvSpPr>
        <p:spPr>
          <a:xfrm>
            <a:off x="5604954" y="175408"/>
            <a:ext cx="880195" cy="534083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13ADEB-2955-C77D-80EC-5401A774F5A4}"/>
              </a:ext>
            </a:extLst>
          </p:cNvPr>
          <p:cNvGrpSpPr/>
          <p:nvPr/>
        </p:nvGrpSpPr>
        <p:grpSpPr>
          <a:xfrm>
            <a:off x="7361646" y="324290"/>
            <a:ext cx="1358257" cy="385201"/>
            <a:chOff x="7382894" y="445917"/>
            <a:chExt cx="1358257" cy="385201"/>
          </a:xfrm>
        </p:grpSpPr>
        <p:grpSp>
          <p:nvGrpSpPr>
            <p:cNvPr id="7" name="Grupo 19">
              <a:extLst>
                <a:ext uri="{FF2B5EF4-FFF2-40B4-BE49-F238E27FC236}">
                  <a16:creationId xmlns:a16="http://schemas.microsoft.com/office/drawing/2014/main" id="{E5D3EC30-2A8F-1222-52D9-B34866460955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46" name="Picture 45" descr="Netflix smileu profile icon&quot; by Norbert-Sloth | Redbubble">
                <a:extLst>
                  <a:ext uri="{FF2B5EF4-FFF2-40B4-BE49-F238E27FC236}">
                    <a16:creationId xmlns:a16="http://schemas.microsoft.com/office/drawing/2014/main" id="{B4E08292-F70D-6D38-3130-19669BE78F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riángulo isósceles 21">
                <a:extLst>
                  <a:ext uri="{FF2B5EF4-FFF2-40B4-BE49-F238E27FC236}">
                    <a16:creationId xmlns:a16="http://schemas.microsoft.com/office/drawing/2014/main" id="{ABC71CD6-7FA1-5CBB-F1A8-24FF5DB7F8AC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sp>
            <p:nvSpPr>
              <p:cNvPr id="48" name="Search">
                <a:extLst>
                  <a:ext uri="{FF2B5EF4-FFF2-40B4-BE49-F238E27FC236}">
                    <a16:creationId xmlns:a16="http://schemas.microsoft.com/office/drawing/2014/main" id="{F633BE7C-D48F-4B91-8BCA-B89346A03816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49" name="Bell">
                <a:extLst>
                  <a:ext uri="{FF2B5EF4-FFF2-40B4-BE49-F238E27FC236}">
                    <a16:creationId xmlns:a16="http://schemas.microsoft.com/office/drawing/2014/main" id="{F3B9940D-2B2F-3C30-4886-11B613C92BDB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50" name="Elipse 27">
                <a:extLst>
                  <a:ext uri="{FF2B5EF4-FFF2-40B4-BE49-F238E27FC236}">
                    <a16:creationId xmlns:a16="http://schemas.microsoft.com/office/drawing/2014/main" id="{C9C1EAEE-7C69-0006-1E26-C5EFC754BE1E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9667D56-2E96-BF02-1B01-76CBC9A5E79D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48394"/>
            <a:ext cx="9144000" cy="6906394"/>
            <a:chOff x="0" y="0"/>
            <a:chExt cx="3722287" cy="24702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2287" cy="2470233"/>
            </a:xfrm>
            <a:custGeom>
              <a:avLst/>
              <a:gdLst/>
              <a:ahLst/>
              <a:cxnLst/>
              <a:rect l="l" t="t" r="r" b="b"/>
              <a:pathLst>
                <a:path w="3722287" h="2470233">
                  <a:moveTo>
                    <a:pt x="0" y="0"/>
                  </a:moveTo>
                  <a:lnTo>
                    <a:pt x="3722287" y="0"/>
                  </a:lnTo>
                  <a:lnTo>
                    <a:pt x="3722287" y="2470233"/>
                  </a:lnTo>
                  <a:lnTo>
                    <a:pt x="0" y="2470233"/>
                  </a:lnTo>
                  <a:close/>
                </a:path>
              </a:pathLst>
            </a:custGeom>
            <a:solidFill>
              <a:srgbClr val="0F080A"/>
            </a:solidFill>
          </p:spPr>
          <p:txBody>
            <a:bodyPr/>
            <a:lstStyle/>
            <a:p>
              <a:endParaRPr lang="en-AU" sz="16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22287" cy="25083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600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366955" y="181182"/>
            <a:ext cx="5317584" cy="24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i="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Home          Shows          Movies         Games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06992" y="923429"/>
            <a:ext cx="17887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2000" i="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Games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46B5E00-EED7-EC8C-7107-C4811996D535}"/>
              </a:ext>
            </a:extLst>
          </p:cNvPr>
          <p:cNvSpPr/>
          <p:nvPr/>
        </p:nvSpPr>
        <p:spPr>
          <a:xfrm>
            <a:off x="751113" y="1436914"/>
            <a:ext cx="5159829" cy="3167743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C53F97E-593D-E80D-9CB0-BD2C13F41411}"/>
              </a:ext>
            </a:extLst>
          </p:cNvPr>
          <p:cNvSpPr/>
          <p:nvPr/>
        </p:nvSpPr>
        <p:spPr>
          <a:xfrm>
            <a:off x="6563426" y="1468293"/>
            <a:ext cx="3748974" cy="3104984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E27F875-1466-8072-93A0-724FA06323E0}"/>
              </a:ext>
            </a:extLst>
          </p:cNvPr>
          <p:cNvSpPr/>
          <p:nvPr/>
        </p:nvSpPr>
        <p:spPr>
          <a:xfrm>
            <a:off x="751113" y="5082517"/>
            <a:ext cx="2726871" cy="3104984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545" r="-28943"/>
            </a:stretch>
          </a:blip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30624E2-9C46-63F5-C76E-B9A8FCB56BCC}"/>
              </a:ext>
            </a:extLst>
          </p:cNvPr>
          <p:cNvSpPr/>
          <p:nvPr/>
        </p:nvSpPr>
        <p:spPr>
          <a:xfrm>
            <a:off x="3690259" y="5082517"/>
            <a:ext cx="2726871" cy="3104984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785" t="-7939" r="-64664"/>
            </a:stretch>
          </a:blip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62BA8C4-9967-E05A-1D6C-F1F5599402AB}"/>
              </a:ext>
            </a:extLst>
          </p:cNvPr>
          <p:cNvSpPr/>
          <p:nvPr/>
        </p:nvSpPr>
        <p:spPr>
          <a:xfrm>
            <a:off x="6632180" y="5082517"/>
            <a:ext cx="2726871" cy="3104984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199" r="-21284"/>
            </a:stretch>
          </a:blip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AD4CDF-795B-D94B-D663-8EF10C51768C}"/>
              </a:ext>
            </a:extLst>
          </p:cNvPr>
          <p:cNvGrpSpPr/>
          <p:nvPr/>
        </p:nvGrpSpPr>
        <p:grpSpPr>
          <a:xfrm>
            <a:off x="7361646" y="232850"/>
            <a:ext cx="1358257" cy="385201"/>
            <a:chOff x="7382894" y="445917"/>
            <a:chExt cx="1358257" cy="385201"/>
          </a:xfrm>
        </p:grpSpPr>
        <p:grpSp>
          <p:nvGrpSpPr>
            <p:cNvPr id="7" name="Grupo 19">
              <a:extLst>
                <a:ext uri="{FF2B5EF4-FFF2-40B4-BE49-F238E27FC236}">
                  <a16:creationId xmlns:a16="http://schemas.microsoft.com/office/drawing/2014/main" id="{B0C49705-F47F-99F2-EAE5-4C2BEE01CFD4}"/>
                </a:ext>
              </a:extLst>
            </p:cNvPr>
            <p:cNvGrpSpPr/>
            <p:nvPr/>
          </p:nvGrpSpPr>
          <p:grpSpPr>
            <a:xfrm>
              <a:off x="7382894" y="445917"/>
              <a:ext cx="1358257" cy="385201"/>
              <a:chOff x="10406955" y="294187"/>
              <a:chExt cx="1370708" cy="372563"/>
            </a:xfrm>
          </p:grpSpPr>
          <p:pic>
            <p:nvPicPr>
              <p:cNvPr id="9" name="Picture 8" descr="Netflix smileu profile icon&quot; by Norbert-Sloth | Redbubble">
                <a:extLst>
                  <a:ext uri="{FF2B5EF4-FFF2-40B4-BE49-F238E27FC236}">
                    <a16:creationId xmlns:a16="http://schemas.microsoft.com/office/drawing/2014/main" id="{BEF3623C-6C8F-F352-0B29-A455176D4A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" r="42"/>
              <a:stretch>
                <a:fillRect/>
              </a:stretch>
            </p:blipFill>
            <p:spPr bwMode="auto">
              <a:xfrm>
                <a:off x="11246167" y="294187"/>
                <a:ext cx="372563" cy="37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riángulo isósceles 21">
                <a:extLst>
                  <a:ext uri="{FF2B5EF4-FFF2-40B4-BE49-F238E27FC236}">
                    <a16:creationId xmlns:a16="http://schemas.microsoft.com/office/drawing/2014/main" id="{00630B28-CA03-5461-EEC5-A13E698546AC}"/>
                  </a:ext>
                </a:extLst>
              </p:cNvPr>
              <p:cNvSpPr/>
              <p:nvPr/>
            </p:nvSpPr>
            <p:spPr>
              <a:xfrm rot="10800000">
                <a:off x="11653837" y="473075"/>
                <a:ext cx="123826" cy="6069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800" dirty="0"/>
              </a:p>
            </p:txBody>
          </p:sp>
          <p:sp>
            <p:nvSpPr>
              <p:cNvPr id="11" name="Search">
                <a:extLst>
                  <a:ext uri="{FF2B5EF4-FFF2-40B4-BE49-F238E27FC236}">
                    <a16:creationId xmlns:a16="http://schemas.microsoft.com/office/drawing/2014/main" id="{4F777FD3-AAE4-A63E-6FFA-14131EF5D86C}"/>
                  </a:ext>
                </a:extLst>
              </p:cNvPr>
              <p:cNvSpPr/>
              <p:nvPr/>
            </p:nvSpPr>
            <p:spPr>
              <a:xfrm>
                <a:off x="10406955" y="381583"/>
                <a:ext cx="214297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0" h="21502" extrusionOk="0">
                    <a:moveTo>
                      <a:pt x="7928" y="4"/>
                    </a:moveTo>
                    <a:cubicBezTo>
                      <a:pt x="6343" y="54"/>
                      <a:pt x="4758" y="513"/>
                      <a:pt x="3383" y="1414"/>
                    </a:cubicBezTo>
                    <a:cubicBezTo>
                      <a:pt x="-286" y="3816"/>
                      <a:pt x="-1098" y="8454"/>
                      <a:pt x="1573" y="11753"/>
                    </a:cubicBezTo>
                    <a:cubicBezTo>
                      <a:pt x="3866" y="14587"/>
                      <a:pt x="8102" y="15587"/>
                      <a:pt x="11645" y="14130"/>
                    </a:cubicBezTo>
                    <a:lnTo>
                      <a:pt x="11895" y="14028"/>
                    </a:lnTo>
                    <a:lnTo>
                      <a:pt x="12039" y="14238"/>
                    </a:lnTo>
                    <a:cubicBezTo>
                      <a:pt x="12051" y="14256"/>
                      <a:pt x="12060" y="14269"/>
                      <a:pt x="12071" y="14282"/>
                    </a:cubicBezTo>
                    <a:lnTo>
                      <a:pt x="17686" y="21218"/>
                    </a:lnTo>
                    <a:cubicBezTo>
                      <a:pt x="17806" y="21366"/>
                      <a:pt x="17984" y="21464"/>
                      <a:pt x="18188" y="21493"/>
                    </a:cubicBezTo>
                    <a:cubicBezTo>
                      <a:pt x="18392" y="21522"/>
                      <a:pt x="18597" y="21479"/>
                      <a:pt x="18762" y="21371"/>
                    </a:cubicBezTo>
                    <a:lnTo>
                      <a:pt x="20082" y="20505"/>
                    </a:lnTo>
                    <a:cubicBezTo>
                      <a:pt x="20425" y="20281"/>
                      <a:pt x="20502" y="19847"/>
                      <a:pt x="20252" y="19538"/>
                    </a:cubicBezTo>
                    <a:lnTo>
                      <a:pt x="14637" y="12602"/>
                    </a:lnTo>
                    <a:cubicBezTo>
                      <a:pt x="14613" y="12572"/>
                      <a:pt x="14586" y="12546"/>
                      <a:pt x="14559" y="12521"/>
                    </a:cubicBezTo>
                    <a:lnTo>
                      <a:pt x="14359" y="12340"/>
                    </a:lnTo>
                    <a:lnTo>
                      <a:pt x="14540" y="12143"/>
                    </a:lnTo>
                    <a:cubicBezTo>
                      <a:pt x="16964" y="9533"/>
                      <a:pt x="17103" y="5790"/>
                      <a:pt x="14878" y="3042"/>
                    </a:cubicBezTo>
                    <a:cubicBezTo>
                      <a:pt x="13209" y="980"/>
                      <a:pt x="10569" y="-78"/>
                      <a:pt x="7928" y="4"/>
                    </a:cubicBezTo>
                    <a:close/>
                    <a:moveTo>
                      <a:pt x="7952" y="1548"/>
                    </a:moveTo>
                    <a:cubicBezTo>
                      <a:pt x="8377" y="1533"/>
                      <a:pt x="8807" y="1556"/>
                      <a:pt x="9237" y="1617"/>
                    </a:cubicBezTo>
                    <a:cubicBezTo>
                      <a:pt x="10956" y="1861"/>
                      <a:pt x="12466" y="2690"/>
                      <a:pt x="13488" y="3952"/>
                    </a:cubicBezTo>
                    <a:cubicBezTo>
                      <a:pt x="15601" y="6562"/>
                      <a:pt x="14959" y="10231"/>
                      <a:pt x="12058" y="12131"/>
                    </a:cubicBezTo>
                    <a:cubicBezTo>
                      <a:pt x="10904" y="12887"/>
                      <a:pt x="9563" y="13250"/>
                      <a:pt x="8234" y="13250"/>
                    </a:cubicBezTo>
                    <a:cubicBezTo>
                      <a:pt x="6221" y="13250"/>
                      <a:pt x="4235" y="12415"/>
                      <a:pt x="2963" y="10843"/>
                    </a:cubicBezTo>
                    <a:cubicBezTo>
                      <a:pt x="850" y="8233"/>
                      <a:pt x="1491" y="4565"/>
                      <a:pt x="4393" y="2665"/>
                    </a:cubicBezTo>
                    <a:cubicBezTo>
                      <a:pt x="5446" y="1976"/>
                      <a:pt x="6677" y="1593"/>
                      <a:pt x="7952" y="1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2" name="Bell">
                <a:extLst>
                  <a:ext uri="{FF2B5EF4-FFF2-40B4-BE49-F238E27FC236}">
                    <a16:creationId xmlns:a16="http://schemas.microsoft.com/office/drawing/2014/main" id="{33C9E46F-46B8-F3DD-6AE1-502F0E49C2DD}"/>
                  </a:ext>
                </a:extLst>
              </p:cNvPr>
              <p:cNvSpPr/>
              <p:nvPr/>
            </p:nvSpPr>
            <p:spPr>
              <a:xfrm>
                <a:off x="10840700" y="377224"/>
                <a:ext cx="248646" cy="26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03" y="0"/>
                    </a:moveTo>
                    <a:cubicBezTo>
                      <a:pt x="9575" y="0"/>
                      <a:pt x="9470" y="104"/>
                      <a:pt x="9470" y="231"/>
                    </a:cubicBezTo>
                    <a:lnTo>
                      <a:pt x="9470" y="1411"/>
                    </a:lnTo>
                    <a:cubicBezTo>
                      <a:pt x="7726" y="1796"/>
                      <a:pt x="4885" y="3013"/>
                      <a:pt x="4885" y="6864"/>
                    </a:cubicBezTo>
                    <a:cubicBezTo>
                      <a:pt x="4875" y="6874"/>
                      <a:pt x="4657" y="13994"/>
                      <a:pt x="1736" y="16276"/>
                    </a:cubicBezTo>
                    <a:cubicBezTo>
                      <a:pt x="1736" y="16276"/>
                      <a:pt x="683" y="17224"/>
                      <a:pt x="0" y="17750"/>
                    </a:cubicBezTo>
                    <a:lnTo>
                      <a:pt x="0" y="19776"/>
                    </a:lnTo>
                    <a:lnTo>
                      <a:pt x="8958" y="19776"/>
                    </a:lnTo>
                    <a:cubicBezTo>
                      <a:pt x="8958" y="20783"/>
                      <a:pt x="9783" y="21600"/>
                      <a:pt x="10800" y="21600"/>
                    </a:cubicBezTo>
                    <a:cubicBezTo>
                      <a:pt x="11817" y="21600"/>
                      <a:pt x="12642" y="20783"/>
                      <a:pt x="12642" y="19776"/>
                    </a:cubicBezTo>
                    <a:lnTo>
                      <a:pt x="21600" y="19776"/>
                    </a:lnTo>
                    <a:lnTo>
                      <a:pt x="21600" y="17750"/>
                    </a:lnTo>
                    <a:cubicBezTo>
                      <a:pt x="20918" y="17224"/>
                      <a:pt x="19864" y="16276"/>
                      <a:pt x="19864" y="16276"/>
                    </a:cubicBezTo>
                    <a:cubicBezTo>
                      <a:pt x="16943" y="13994"/>
                      <a:pt x="16725" y="6874"/>
                      <a:pt x="16715" y="6864"/>
                    </a:cubicBezTo>
                    <a:cubicBezTo>
                      <a:pt x="16715" y="3013"/>
                      <a:pt x="13874" y="1796"/>
                      <a:pt x="12130" y="1411"/>
                    </a:cubicBezTo>
                    <a:lnTo>
                      <a:pt x="12130" y="231"/>
                    </a:lnTo>
                    <a:cubicBezTo>
                      <a:pt x="12130" y="104"/>
                      <a:pt x="12025" y="0"/>
                      <a:pt x="11897" y="0"/>
                    </a:cubicBezTo>
                    <a:lnTo>
                      <a:pt x="97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53578" tIns="53578" rIns="53578" bIns="53578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400" i="1" kern="1200">
                    <a:solidFill>
                      <a:schemeClr val="bg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 sz="30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50" dirty="0"/>
              </a:p>
            </p:txBody>
          </p:sp>
          <p:sp>
            <p:nvSpPr>
              <p:cNvPr id="13" name="Elipse 27">
                <a:extLst>
                  <a:ext uri="{FF2B5EF4-FFF2-40B4-BE49-F238E27FC236}">
                    <a16:creationId xmlns:a16="http://schemas.microsoft.com/office/drawing/2014/main" id="{AFDAD8BB-B847-CB9A-4118-0F2580FF728F}"/>
                  </a:ext>
                </a:extLst>
              </p:cNvPr>
              <p:cNvSpPr/>
              <p:nvPr/>
            </p:nvSpPr>
            <p:spPr>
              <a:xfrm>
                <a:off x="10972800" y="319088"/>
                <a:ext cx="200025" cy="20002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992102F-F989-6B28-4800-10C6C1F2C590}"/>
                </a:ext>
              </a:extLst>
            </p:cNvPr>
            <p:cNvSpPr/>
            <p:nvPr/>
          </p:nvSpPr>
          <p:spPr>
            <a:xfrm>
              <a:off x="7935885" y="460768"/>
              <a:ext cx="228600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i="0" dirty="0">
                  <a:solidFill>
                    <a:schemeClr val="bg1"/>
                  </a:solidFill>
                </a:rPr>
                <a:t>1</a:t>
              </a:r>
              <a:endParaRPr lang="en-AU" sz="1100" i="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3KN27SNVY5CS-90160594-430549</_dlc_DocId>
    <_dlc_DocIdUrl xmlns="f315eb64-a02b-4bd5-a84c-38ab918c4ccd">
      <Url>https://ggsaus.sharepoint.com/sites/Curriculum/_layouts/15/DocIdRedir.aspx?ID=3KN27SNVY5CS-90160594-430549</Url>
      <Description>3KN27SNVY5CS-90160594-430549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d63ea73a-d7e6-4e3a-bf41-d78273581467"/>
    <ds:schemaRef ds:uri="http://schemas.openxmlformats.org/package/2006/metadata/core-properties"/>
    <ds:schemaRef ds:uri="http://schemas.microsoft.com/sharepoint/v3/fields"/>
    <ds:schemaRef ds:uri="http://purl.org/dc/elements/1.1/"/>
    <ds:schemaRef ds:uri="http://purl.org/dc/dcmitype/"/>
    <ds:schemaRef ds:uri="f315eb64-a02b-4bd5-a84c-38ab918c4ccd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9E7FC5B-9386-4F06-9315-3CC5C63AE1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85</TotalTime>
  <Words>609</Words>
  <Application>Microsoft Office PowerPoint</Application>
  <PresentationFormat>On-screen Show (4:3)</PresentationFormat>
  <Paragraphs>204</Paragraphs>
  <Slides>28</Slides>
  <Notes>27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Aptos</vt:lpstr>
      <vt:lpstr>Arial</vt:lpstr>
      <vt:lpstr>Calibr</vt:lpstr>
      <vt:lpstr>Calibri</vt:lpstr>
      <vt:lpstr>Calibri (MS)</vt:lpstr>
      <vt:lpstr>DM Sans Bold</vt:lpstr>
      <vt:lpstr>Dreaming Outloud Pro</vt:lpstr>
      <vt:lpstr>QLD Beginner GT Yr 1-3</vt:lpstr>
      <vt:lpstr>Times New Roman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Monica Bennett</cp:lastModifiedBy>
  <cp:revision>1</cp:revision>
  <cp:lastPrinted>2017-11-01T05:39:03Z</cp:lastPrinted>
  <dcterms:created xsi:type="dcterms:W3CDTF">2023-10-25T11:23:23Z</dcterms:created>
  <dcterms:modified xsi:type="dcterms:W3CDTF">2026-03-26T01:55:44Z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6f373b46-82ea-4b64-9f2b-32e6f9736f65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