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6213" r:id="rId5"/>
  </p:sldMasterIdLst>
  <p:notesMasterIdLst>
    <p:notesMasterId r:id="rId36"/>
  </p:notesMasterIdLst>
  <p:handoutMasterIdLst>
    <p:handoutMasterId r:id="rId37"/>
  </p:handoutMasterIdLst>
  <p:sldIdLst>
    <p:sldId id="256" r:id="rId6"/>
    <p:sldId id="301" r:id="rId7"/>
    <p:sldId id="302" r:id="rId8"/>
    <p:sldId id="311" r:id="rId9"/>
    <p:sldId id="347" r:id="rId10"/>
    <p:sldId id="1953" r:id="rId11"/>
    <p:sldId id="2124" r:id="rId12"/>
    <p:sldId id="296" r:id="rId13"/>
    <p:sldId id="357" r:id="rId14"/>
    <p:sldId id="297" r:id="rId15"/>
    <p:sldId id="361" r:id="rId16"/>
    <p:sldId id="2125" r:id="rId17"/>
    <p:sldId id="363" r:id="rId18"/>
    <p:sldId id="364" r:id="rId19"/>
    <p:sldId id="369" r:id="rId20"/>
    <p:sldId id="370" r:id="rId21"/>
    <p:sldId id="298" r:id="rId22"/>
    <p:sldId id="1950" r:id="rId23"/>
    <p:sldId id="299" r:id="rId24"/>
    <p:sldId id="1951" r:id="rId25"/>
    <p:sldId id="300" r:id="rId26"/>
    <p:sldId id="1952" r:id="rId27"/>
    <p:sldId id="2127" r:id="rId28"/>
    <p:sldId id="2120" r:id="rId29"/>
    <p:sldId id="2121" r:id="rId30"/>
    <p:sldId id="2126" r:id="rId31"/>
    <p:sldId id="2119" r:id="rId32"/>
    <p:sldId id="274" r:id="rId33"/>
    <p:sldId id="352" r:id="rId34"/>
    <p:sldId id="275" r:id="rId35"/>
  </p:sldIdLst>
  <p:sldSz cx="9144000" cy="6858000" type="screen4x3"/>
  <p:notesSz cx="9939338" cy="6807200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1D125-CDAC-41BA-663D-FA2ED412B9D6}" name="Elizabeth Piaquadio" initials="" userId="S::epiaquadio@goodtogreatschools.org.au::52767243-7565-4b68-b9c1-5d2bede989b0" providerId="AD"/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58F35966-34D1-16E5-C49E-23878E61C561}" name="David Campbell" initials="DC" userId="S::davidcampbell@goodtogreatschools.org.au::302865a1-3e26-4f68-af06-66d1f8a51362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61F24C8E-4F80-85D9-6641-E81437142872}" name="Nir Tsfaty" initials="NT" userId="S::ntsfaty@goodtogreatschools.org.au::762a6422-3651-4187-b81b-4ebbb8019ec9" providerId="AD"/>
  <p188:author id="{9D08AB92-32FC-D059-33CF-F959DB8226BF}" name="Nadine Prince" initials="NP" userId="S::nprince@goodtogreatschools.org.au::a935aca9-513a-492d-957e-465cbe939dd1" providerId="AD"/>
  <p188:author id="{F62DA0A0-4A23-8059-B2D2-04E36FB47E32}" name="Karin Van Voorhees" initials="KVV" userId="S::kvanvoorhees@goodtogreatschools.org.au::1fce0afa-58cd-40cc-855e-63163bf988bf" providerId="AD"/>
  <p188:author id="{87C44EC8-0FA8-C77D-9BA0-F7CF01978CC9}" name="Jack Barton" initials="JB" userId="S::jbarton@goodtogreatschools.org.au::6030deb7-0e7a-4075-817e-88dc26b948dd" providerId="AD"/>
  <p188:author id="{A270C1D9-1FE4-4F29-1511-8C3D756B9DB4}" name="Shirley Serban" initials="SS" userId="S::sserban@goodtogreatschools.org.au::7f207fc8-03d1-48c7-9795-2440acc08cbb" providerId="AD"/>
  <p188:author id="{E9F564E3-A298-DAFA-4561-9B724E90AB4E}" name="Alyssa Gallagher" initials="AG" userId="S::agallagher@goodtogreatschools.org.au::428144a5-9d34-4637-960c-8e8dface712e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61"/>
    <a:srgbClr val="008FA1"/>
    <a:srgbClr val="005800"/>
    <a:srgbClr val="009193"/>
    <a:srgbClr val="FDB619"/>
    <a:srgbClr val="F89C2A"/>
    <a:srgbClr val="FFFAAC"/>
    <a:srgbClr val="939000"/>
    <a:srgbClr val="008F01"/>
    <a:srgbClr val="F98D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B353C2-1E64-4821-B3BC-DE93903E926C}" v="4" dt="2026-03-16T20:42:37.506"/>
    <p1510:client id="{961EDD2B-F6EB-7245-8EC4-5A8FC41CF5F7}" v="1" dt="2026-03-17T03:50:39.5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4"/>
    <p:restoredTop sz="61255"/>
  </p:normalViewPr>
  <p:slideViewPr>
    <p:cSldViewPr snapToGrid="0" showGuides="1">
      <p:cViewPr varScale="1">
        <p:scale>
          <a:sx n="84" d="100"/>
          <a:sy n="84" d="100"/>
        </p:scale>
        <p:origin x="3440" y="192"/>
      </p:cViewPr>
      <p:guideLst>
        <p:guide orient="horz" pos="527"/>
        <p:guide pos="272"/>
        <p:guide pos="2880"/>
        <p:guide pos="5465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144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ommentAuthors" Target="commentAuthor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gs" Target="tags/tag1.xml"/><Relationship Id="rId46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yssa Gallagher" userId="428144a5-9d34-4637-960c-8e8dface712e" providerId="ADAL" clId="{3588A56F-B8EE-4C3B-9A98-DC27DA35C76F}"/>
    <pc:docChg chg="modSld">
      <pc:chgData name="Alyssa Gallagher" userId="428144a5-9d34-4637-960c-8e8dface712e" providerId="ADAL" clId="{3588A56F-B8EE-4C3B-9A98-DC27DA35C76F}" dt="2026-03-16T16:28:19.042" v="13" actId="1036"/>
      <pc:docMkLst>
        <pc:docMk/>
      </pc:docMkLst>
      <pc:sldChg chg="addSp modSp mod">
        <pc:chgData name="Alyssa Gallagher" userId="428144a5-9d34-4637-960c-8e8dface712e" providerId="ADAL" clId="{3588A56F-B8EE-4C3B-9A98-DC27DA35C76F}" dt="2026-03-12T04:19:30.262" v="3" actId="1076"/>
        <pc:sldMkLst>
          <pc:docMk/>
          <pc:sldMk cId="835704350" sldId="299"/>
        </pc:sldMkLst>
      </pc:sldChg>
      <pc:sldChg chg="modSp mod">
        <pc:chgData name="Alyssa Gallagher" userId="428144a5-9d34-4637-960c-8e8dface712e" providerId="ADAL" clId="{3588A56F-B8EE-4C3B-9A98-DC27DA35C76F}" dt="2026-03-16T16:28:19.042" v="13" actId="1036"/>
        <pc:sldMkLst>
          <pc:docMk/>
          <pc:sldMk cId="2884088555" sldId="2119"/>
        </pc:sldMkLst>
        <pc:spChg chg="mod">
          <ac:chgData name="Alyssa Gallagher" userId="428144a5-9d34-4637-960c-8e8dface712e" providerId="ADAL" clId="{3588A56F-B8EE-4C3B-9A98-DC27DA35C76F}" dt="2026-03-16T16:28:06.385" v="8" actId="1038"/>
          <ac:spMkLst>
            <pc:docMk/>
            <pc:sldMk cId="2884088555" sldId="2119"/>
            <ac:spMk id="28" creationId="{7D93D7BC-F7B3-85D4-377D-83C6703376C0}"/>
          </ac:spMkLst>
        </pc:spChg>
        <pc:spChg chg="mod">
          <ac:chgData name="Alyssa Gallagher" userId="428144a5-9d34-4637-960c-8e8dface712e" providerId="ADAL" clId="{3588A56F-B8EE-4C3B-9A98-DC27DA35C76F}" dt="2026-03-16T16:28:19.042" v="13" actId="1036"/>
          <ac:spMkLst>
            <pc:docMk/>
            <pc:sldMk cId="2884088555" sldId="2119"/>
            <ac:spMk id="37" creationId="{6E9E1D79-A22F-2A44-A48E-53C963000AA5}"/>
          </ac:spMkLst>
        </pc:spChg>
        <pc:spChg chg="mod">
          <ac:chgData name="Alyssa Gallagher" userId="428144a5-9d34-4637-960c-8e8dface712e" providerId="ADAL" clId="{3588A56F-B8EE-4C3B-9A98-DC27DA35C76F}" dt="2026-03-16T16:28:13.673" v="11" actId="20577"/>
          <ac:spMkLst>
            <pc:docMk/>
            <pc:sldMk cId="2884088555" sldId="2119"/>
            <ac:spMk id="40" creationId="{D6893B26-3F8B-9EBA-40FD-845C9AD193F4}"/>
          </ac:spMkLst>
        </pc:spChg>
      </pc:sldChg>
    </pc:docChg>
  </pc:docChgLst>
  <pc:docChgLst>
    <pc:chgData name="Tara Tyrrell" userId="67dc6626-2ece-4dc7-ac5a-9add06ec429c" providerId="ADAL" clId="{19B3F894-1FCB-46F2-98B7-33FD822CACFC}"/>
    <pc:docChg chg="modSld">
      <pc:chgData name="Tara Tyrrell" userId="67dc6626-2ece-4dc7-ac5a-9add06ec429c" providerId="ADAL" clId="{19B3F894-1FCB-46F2-98B7-33FD822CACFC}" dt="2026-03-16T20:43:03.378" v="12" actId="1038"/>
      <pc:docMkLst>
        <pc:docMk/>
      </pc:docMkLst>
      <pc:sldChg chg="modSp mod">
        <pc:chgData name="Tara Tyrrell" userId="67dc6626-2ece-4dc7-ac5a-9add06ec429c" providerId="ADAL" clId="{19B3F894-1FCB-46F2-98B7-33FD822CACFC}" dt="2026-03-16T20:41:39.023" v="0" actId="14100"/>
        <pc:sldMkLst>
          <pc:docMk/>
          <pc:sldMk cId="4261390126" sldId="256"/>
        </pc:sldMkLst>
        <pc:spChg chg="mod">
          <ac:chgData name="Tara Tyrrell" userId="67dc6626-2ece-4dc7-ac5a-9add06ec429c" providerId="ADAL" clId="{19B3F894-1FCB-46F2-98B7-33FD822CACFC}" dt="2026-03-16T20:41:39.023" v="0" actId="14100"/>
          <ac:spMkLst>
            <pc:docMk/>
            <pc:sldMk cId="4261390126" sldId="256"/>
            <ac:spMk id="7" creationId="{E5CD1DE5-37C5-1E35-5DE9-731AE0EF3487}"/>
          </ac:spMkLst>
        </pc:spChg>
      </pc:sldChg>
      <pc:sldChg chg="modSp mod">
        <pc:chgData name="Tara Tyrrell" userId="67dc6626-2ece-4dc7-ac5a-9add06ec429c" providerId="ADAL" clId="{19B3F894-1FCB-46F2-98B7-33FD822CACFC}" dt="2026-03-16T20:43:03.378" v="12" actId="1038"/>
        <pc:sldMkLst>
          <pc:docMk/>
          <pc:sldMk cId="275203775" sldId="1951"/>
        </pc:sldMkLst>
        <pc:spChg chg="mod">
          <ac:chgData name="Tara Tyrrell" userId="67dc6626-2ece-4dc7-ac5a-9add06ec429c" providerId="ADAL" clId="{19B3F894-1FCB-46F2-98B7-33FD822CACFC}" dt="2026-03-16T20:43:03.378" v="12" actId="1038"/>
          <ac:spMkLst>
            <pc:docMk/>
            <pc:sldMk cId="275203775" sldId="1951"/>
            <ac:spMk id="53" creationId="{C510F7EF-D44C-4F42-B729-2062C0D1D631}"/>
          </ac:spMkLst>
        </pc:spChg>
      </pc:sldChg>
      <pc:sldChg chg="modSp mod">
        <pc:chgData name="Tara Tyrrell" userId="67dc6626-2ece-4dc7-ac5a-9add06ec429c" providerId="ADAL" clId="{19B3F894-1FCB-46F2-98B7-33FD822CACFC}" dt="2026-03-16T20:42:37.506" v="7" actId="20577"/>
        <pc:sldMkLst>
          <pc:docMk/>
          <pc:sldMk cId="3759235096" sldId="2125"/>
        </pc:sldMkLst>
        <pc:spChg chg="mod">
          <ac:chgData name="Tara Tyrrell" userId="67dc6626-2ece-4dc7-ac5a-9add06ec429c" providerId="ADAL" clId="{19B3F894-1FCB-46F2-98B7-33FD822CACFC}" dt="2026-03-16T20:42:37.506" v="7" actId="20577"/>
          <ac:spMkLst>
            <pc:docMk/>
            <pc:sldMk cId="3759235096" sldId="2125"/>
            <ac:spMk id="23" creationId="{33BFC42F-389A-8E90-AAE3-11A7B2BBA130}"/>
          </ac:spMkLst>
        </pc:spChg>
        <pc:spChg chg="mod">
          <ac:chgData name="Tara Tyrrell" userId="67dc6626-2ece-4dc7-ac5a-9add06ec429c" providerId="ADAL" clId="{19B3F894-1FCB-46F2-98B7-33FD822CACFC}" dt="2026-03-16T20:42:36.477" v="6" actId="20577"/>
          <ac:spMkLst>
            <pc:docMk/>
            <pc:sldMk cId="3759235096" sldId="2125"/>
            <ac:spMk id="24" creationId="{18E69721-0038-39EA-ABAD-2A04172D0EF3}"/>
          </ac:spMkLst>
        </pc:spChg>
        <pc:spChg chg="mod">
          <ac:chgData name="Tara Tyrrell" userId="67dc6626-2ece-4dc7-ac5a-9add06ec429c" providerId="ADAL" clId="{19B3F894-1FCB-46F2-98B7-33FD822CACFC}" dt="2026-03-16T20:42:35.545" v="5" actId="20577"/>
          <ac:spMkLst>
            <pc:docMk/>
            <pc:sldMk cId="3759235096" sldId="2125"/>
            <ac:spMk id="25" creationId="{E0924218-2363-BFE3-51AB-A73A4AFF298F}"/>
          </ac:spMkLst>
        </pc:spChg>
      </pc:sldChg>
    </pc:docChg>
  </pc:docChgLst>
  <pc:docChgLst>
    <pc:chgData name="Shirley Serban" userId="7f207fc8-03d1-48c7-9795-2440acc08cbb" providerId="ADAL" clId="{17FCBABE-BB0F-5AEB-A8EA-4422061C88F3}"/>
    <pc:docChg chg="undo custSel addSld delSld modSld sldOrd modMainMaster">
      <pc:chgData name="Shirley Serban" userId="7f207fc8-03d1-48c7-9795-2440acc08cbb" providerId="ADAL" clId="{17FCBABE-BB0F-5AEB-A8EA-4422061C88F3}" dt="2026-03-17T03:52:33.258" v="7099" actId="20577"/>
      <pc:docMkLst>
        <pc:docMk/>
      </pc:docMkLst>
      <pc:sldChg chg="modNotesTx">
        <pc:chgData name="Shirley Serban" userId="7f207fc8-03d1-48c7-9795-2440acc08cbb" providerId="ADAL" clId="{17FCBABE-BB0F-5AEB-A8EA-4422061C88F3}" dt="2026-03-17T03:51:19.931" v="7072" actId="20577"/>
        <pc:sldMkLst>
          <pc:docMk/>
          <pc:sldMk cId="4261390126" sldId="256"/>
        </pc:sldMkLst>
      </pc:sldChg>
      <pc:sldChg chg="modNotesTx">
        <pc:chgData name="Shirley Serban" userId="7f207fc8-03d1-48c7-9795-2440acc08cbb" providerId="ADAL" clId="{17FCBABE-BB0F-5AEB-A8EA-4422061C88F3}" dt="2026-03-17T03:52:33.258" v="7099" actId="20577"/>
        <pc:sldMkLst>
          <pc:docMk/>
          <pc:sldMk cId="315609852" sldId="274"/>
        </pc:sldMkLst>
      </pc:sldChg>
      <pc:sldChg chg="modAnim modNotesTx">
        <pc:chgData name="Shirley Serban" userId="7f207fc8-03d1-48c7-9795-2440acc08cbb" providerId="ADAL" clId="{17FCBABE-BB0F-5AEB-A8EA-4422061C88F3}" dt="2026-03-17T03:51:36.120" v="7079" actId="20577"/>
        <pc:sldMkLst>
          <pc:docMk/>
          <pc:sldMk cId="2359003336" sldId="296"/>
        </pc:sldMkLst>
      </pc:sldChg>
      <pc:sldChg chg="modAnim modNotesTx">
        <pc:chgData name="Shirley Serban" userId="7f207fc8-03d1-48c7-9795-2440acc08cbb" providerId="ADAL" clId="{17FCBABE-BB0F-5AEB-A8EA-4422061C88F3}" dt="2026-03-17T03:51:41.424" v="7081" actId="20577"/>
        <pc:sldMkLst>
          <pc:docMk/>
          <pc:sldMk cId="878926537" sldId="297"/>
        </pc:sldMkLst>
      </pc:sldChg>
      <pc:sldChg chg="modAnim modNotesTx">
        <pc:chgData name="Shirley Serban" userId="7f207fc8-03d1-48c7-9795-2440acc08cbb" providerId="ADAL" clId="{17FCBABE-BB0F-5AEB-A8EA-4422061C88F3}" dt="2026-03-17T03:52:02.301" v="7088" actId="20577"/>
        <pc:sldMkLst>
          <pc:docMk/>
          <pc:sldMk cId="1468698701" sldId="298"/>
        </pc:sldMkLst>
      </pc:sldChg>
      <pc:sldChg chg="delSp mod modAnim modNotesTx">
        <pc:chgData name="Shirley Serban" userId="7f207fc8-03d1-48c7-9795-2440acc08cbb" providerId="ADAL" clId="{17FCBABE-BB0F-5AEB-A8EA-4422061C88F3}" dt="2026-03-17T03:52:07.476" v="7090" actId="20577"/>
        <pc:sldMkLst>
          <pc:docMk/>
          <pc:sldMk cId="835704350" sldId="299"/>
        </pc:sldMkLst>
      </pc:sldChg>
      <pc:sldChg chg="modAnim modNotesTx">
        <pc:chgData name="Shirley Serban" userId="7f207fc8-03d1-48c7-9795-2440acc08cbb" providerId="ADAL" clId="{17FCBABE-BB0F-5AEB-A8EA-4422061C88F3}" dt="2026-03-17T03:52:12.376" v="7092" actId="20577"/>
        <pc:sldMkLst>
          <pc:docMk/>
          <pc:sldMk cId="2572409850" sldId="300"/>
        </pc:sldMkLst>
      </pc:sldChg>
      <pc:sldChg chg="modNotesTx">
        <pc:chgData name="Shirley Serban" userId="7f207fc8-03d1-48c7-9795-2440acc08cbb" providerId="ADAL" clId="{17FCBABE-BB0F-5AEB-A8EA-4422061C88F3}" dt="2026-03-17T03:51:21.940" v="7073" actId="20577"/>
        <pc:sldMkLst>
          <pc:docMk/>
          <pc:sldMk cId="1234507137" sldId="301"/>
        </pc:sldMkLst>
      </pc:sldChg>
      <pc:sldChg chg="addSp modSp mod modAnim modNotesTx">
        <pc:chgData name="Shirley Serban" userId="7f207fc8-03d1-48c7-9795-2440acc08cbb" providerId="ADAL" clId="{17FCBABE-BB0F-5AEB-A8EA-4422061C88F3}" dt="2026-03-17T03:51:23.785" v="7074" actId="20577"/>
        <pc:sldMkLst>
          <pc:docMk/>
          <pc:sldMk cId="3963455756" sldId="302"/>
        </pc:sldMkLst>
        <pc:spChg chg="mod">
          <ac:chgData name="Shirley Serban" userId="7f207fc8-03d1-48c7-9795-2440acc08cbb" providerId="ADAL" clId="{17FCBABE-BB0F-5AEB-A8EA-4422061C88F3}" dt="2026-03-11T01:51:01.883" v="119" actId="12"/>
          <ac:spMkLst>
            <pc:docMk/>
            <pc:sldMk cId="3963455756" sldId="302"/>
            <ac:spMk id="2" creationId="{490D8E87-C844-2A1E-8401-79B0FF48B053}"/>
          </ac:spMkLst>
        </pc:spChg>
        <pc:spChg chg="add mod">
          <ac:chgData name="Shirley Serban" userId="7f207fc8-03d1-48c7-9795-2440acc08cbb" providerId="ADAL" clId="{17FCBABE-BB0F-5AEB-A8EA-4422061C88F3}" dt="2026-03-11T01:50:44.495" v="115" actId="14100"/>
          <ac:spMkLst>
            <pc:docMk/>
            <pc:sldMk cId="3963455756" sldId="302"/>
            <ac:spMk id="3" creationId="{7E7BB648-3C68-A62F-D12A-5637C919DBCF}"/>
          </ac:spMkLst>
        </pc:spChg>
        <pc:spChg chg="add mod">
          <ac:chgData name="Shirley Serban" userId="7f207fc8-03d1-48c7-9795-2440acc08cbb" providerId="ADAL" clId="{17FCBABE-BB0F-5AEB-A8EA-4422061C88F3}" dt="2026-03-11T01:51:15.069" v="123" actId="14100"/>
          <ac:spMkLst>
            <pc:docMk/>
            <pc:sldMk cId="3963455756" sldId="302"/>
            <ac:spMk id="4" creationId="{91C20941-9BF5-EE0F-AADC-384548E47B60}"/>
          </ac:spMkLst>
        </pc:spChg>
        <pc:spChg chg="add mod">
          <ac:chgData name="Shirley Serban" userId="7f207fc8-03d1-48c7-9795-2440acc08cbb" providerId="ADAL" clId="{17FCBABE-BB0F-5AEB-A8EA-4422061C88F3}" dt="2026-03-11T02:54:47.064" v="1117" actId="14100"/>
          <ac:spMkLst>
            <pc:docMk/>
            <pc:sldMk cId="3963455756" sldId="302"/>
            <ac:spMk id="5" creationId="{CBC56F67-A91F-A87E-9631-A3D2ADB7CAAC}"/>
          </ac:spMkLst>
        </pc:spChg>
        <pc:spChg chg="add mod">
          <ac:chgData name="Shirley Serban" userId="7f207fc8-03d1-48c7-9795-2440acc08cbb" providerId="ADAL" clId="{17FCBABE-BB0F-5AEB-A8EA-4422061C88F3}" dt="2026-03-11T01:51:10.784" v="122" actId="14100"/>
          <ac:spMkLst>
            <pc:docMk/>
            <pc:sldMk cId="3963455756" sldId="302"/>
            <ac:spMk id="6" creationId="{9CB8D23A-FA65-14E9-6AF6-7C8860C0273F}"/>
          </ac:spMkLst>
        </pc:spChg>
        <pc:picChg chg="add mod">
          <ac:chgData name="Shirley Serban" userId="7f207fc8-03d1-48c7-9795-2440acc08cbb" providerId="ADAL" clId="{17FCBABE-BB0F-5AEB-A8EA-4422061C88F3}" dt="2026-03-11T01:51:45.667" v="126" actId="167"/>
          <ac:picMkLst>
            <pc:docMk/>
            <pc:sldMk cId="3963455756" sldId="302"/>
            <ac:picMk id="7" creationId="{666BA5A9-C00F-AEB5-6191-64ADFE330154}"/>
          </ac:picMkLst>
        </pc:picChg>
      </pc:sldChg>
      <pc:sldChg chg="modNotesTx">
        <pc:chgData name="Shirley Serban" userId="7f207fc8-03d1-48c7-9795-2440acc08cbb" providerId="ADAL" clId="{17FCBABE-BB0F-5AEB-A8EA-4422061C88F3}" dt="2026-03-17T03:51:25.421" v="7075" actId="20577"/>
        <pc:sldMkLst>
          <pc:docMk/>
          <pc:sldMk cId="747554147" sldId="311"/>
        </pc:sldMkLst>
      </pc:sldChg>
      <pc:sldChg chg="modNotesTx">
        <pc:chgData name="Shirley Serban" userId="7f207fc8-03d1-48c7-9795-2440acc08cbb" providerId="ADAL" clId="{17FCBABE-BB0F-5AEB-A8EA-4422061C88F3}" dt="2026-03-17T03:51:27.504" v="7076" actId="20577"/>
        <pc:sldMkLst>
          <pc:docMk/>
          <pc:sldMk cId="2016125784" sldId="347"/>
        </pc:sldMkLst>
      </pc:sldChg>
      <pc:sldChg chg="modSp mod modNotesTx">
        <pc:chgData name="Shirley Serban" userId="7f207fc8-03d1-48c7-9795-2440acc08cbb" providerId="ADAL" clId="{17FCBABE-BB0F-5AEB-A8EA-4422061C88F3}" dt="2026-03-11T20:30:03.692" v="1153" actId="20577"/>
        <pc:sldMkLst>
          <pc:docMk/>
          <pc:sldMk cId="3027934037" sldId="352"/>
        </pc:sldMkLst>
        <pc:spChg chg="mod">
          <ac:chgData name="Shirley Serban" userId="7f207fc8-03d1-48c7-9795-2440acc08cbb" providerId="ADAL" clId="{17FCBABE-BB0F-5AEB-A8EA-4422061C88F3}" dt="2026-03-11T20:30:03.692" v="1153" actId="20577"/>
          <ac:spMkLst>
            <pc:docMk/>
            <pc:sldMk cId="3027934037" sldId="352"/>
            <ac:spMk id="2" creationId="{E2F863FA-2B55-FB64-F215-B36D823C526D}"/>
          </ac:spMkLst>
        </pc:spChg>
      </pc:sldChg>
      <pc:sldChg chg="delSp modSp mod delAnim modAnim modNotesTx">
        <pc:chgData name="Shirley Serban" userId="7f207fc8-03d1-48c7-9795-2440acc08cbb" providerId="ADAL" clId="{17FCBABE-BB0F-5AEB-A8EA-4422061C88F3}" dt="2026-03-17T03:51:39.056" v="7080" actId="20577"/>
        <pc:sldMkLst>
          <pc:docMk/>
          <pc:sldMk cId="309598066" sldId="357"/>
        </pc:sldMkLst>
        <pc:picChg chg="mod topLvl">
          <ac:chgData name="Shirley Serban" userId="7f207fc8-03d1-48c7-9795-2440acc08cbb" providerId="ADAL" clId="{17FCBABE-BB0F-5AEB-A8EA-4422061C88F3}" dt="2026-03-12T02:13:42.166" v="4504" actId="478"/>
          <ac:picMkLst>
            <pc:docMk/>
            <pc:sldMk cId="309598066" sldId="357"/>
            <ac:picMk id="5" creationId="{44341A34-B01D-95A8-BA28-C60C114FCDC1}"/>
          </ac:picMkLst>
        </pc:picChg>
        <pc:picChg chg="mod modCrop">
          <ac:chgData name="Shirley Serban" userId="7f207fc8-03d1-48c7-9795-2440acc08cbb" providerId="ADAL" clId="{17FCBABE-BB0F-5AEB-A8EA-4422061C88F3}" dt="2026-03-12T02:14:27.227" v="4510" actId="18131"/>
          <ac:picMkLst>
            <pc:docMk/>
            <pc:sldMk cId="309598066" sldId="357"/>
            <ac:picMk id="6" creationId="{B3E2CCD1-5999-13DF-224F-7EEE06D12D26}"/>
          </ac:picMkLst>
        </pc:picChg>
        <pc:picChg chg="mod modCrop">
          <ac:chgData name="Shirley Serban" userId="7f207fc8-03d1-48c7-9795-2440acc08cbb" providerId="ADAL" clId="{17FCBABE-BB0F-5AEB-A8EA-4422061C88F3}" dt="2026-03-12T02:14:02.414" v="4507" actId="18131"/>
          <ac:picMkLst>
            <pc:docMk/>
            <pc:sldMk cId="309598066" sldId="357"/>
            <ac:picMk id="23" creationId="{1AF0C3BC-0AD0-153F-52A7-485A1A6763D1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6-03-17T03:51:46.102" v="7082" actId="20577"/>
        <pc:sldMkLst>
          <pc:docMk/>
          <pc:sldMk cId="2523014023" sldId="361"/>
        </pc:sldMkLst>
        <pc:picChg chg="add mod">
          <ac:chgData name="Shirley Serban" userId="7f207fc8-03d1-48c7-9795-2440acc08cbb" providerId="ADAL" clId="{17FCBABE-BB0F-5AEB-A8EA-4422061C88F3}" dt="2026-03-12T02:15:09.588" v="4516"/>
          <ac:picMkLst>
            <pc:docMk/>
            <pc:sldMk cId="2523014023" sldId="361"/>
            <ac:picMk id="12" creationId="{8EF79F38-59F7-9BBF-87A0-C274CE550A37}"/>
          </ac:picMkLst>
        </pc:picChg>
        <pc:picChg chg="add mod">
          <ac:chgData name="Shirley Serban" userId="7f207fc8-03d1-48c7-9795-2440acc08cbb" providerId="ADAL" clId="{17FCBABE-BB0F-5AEB-A8EA-4422061C88F3}" dt="2026-03-12T02:15:57.383" v="4522" actId="1076"/>
          <ac:picMkLst>
            <pc:docMk/>
            <pc:sldMk cId="2523014023" sldId="361"/>
            <ac:picMk id="13" creationId="{DAEFCD85-F04D-1EEF-3AA2-2F218F612D27}"/>
          </ac:picMkLst>
        </pc:picChg>
        <pc:picChg chg="add mod">
          <ac:chgData name="Shirley Serban" userId="7f207fc8-03d1-48c7-9795-2440acc08cbb" providerId="ADAL" clId="{17FCBABE-BB0F-5AEB-A8EA-4422061C88F3}" dt="2026-03-12T02:15:09.588" v="4516"/>
          <ac:picMkLst>
            <pc:docMk/>
            <pc:sldMk cId="2523014023" sldId="361"/>
            <ac:picMk id="15" creationId="{98F01FD2-ECC7-2F4E-439F-E84CA2259070}"/>
          </ac:picMkLst>
        </pc:picChg>
        <pc:picChg chg="mod">
          <ac:chgData name="Shirley Serban" userId="7f207fc8-03d1-48c7-9795-2440acc08cbb" providerId="ADAL" clId="{17FCBABE-BB0F-5AEB-A8EA-4422061C88F3}" dt="2026-03-11T21:35:39.856" v="2145" actId="1076"/>
          <ac:picMkLst>
            <pc:docMk/>
            <pc:sldMk cId="2523014023" sldId="361"/>
            <ac:picMk id="45" creationId="{548BA4BE-1B6C-3459-2554-469CD9EC34C4}"/>
          </ac:picMkLst>
        </pc:picChg>
        <pc:picChg chg="mod">
          <ac:chgData name="Shirley Serban" userId="7f207fc8-03d1-48c7-9795-2440acc08cbb" providerId="ADAL" clId="{17FCBABE-BB0F-5AEB-A8EA-4422061C88F3}" dt="2026-03-11T21:35:31.058" v="2142" actId="688"/>
          <ac:picMkLst>
            <pc:docMk/>
            <pc:sldMk cId="2523014023" sldId="361"/>
            <ac:picMk id="46" creationId="{976FC71A-137D-2F98-73FD-5A51CCF880B8}"/>
          </ac:picMkLst>
        </pc:picChg>
        <pc:picChg chg="mod">
          <ac:chgData name="Shirley Serban" userId="7f207fc8-03d1-48c7-9795-2440acc08cbb" providerId="ADAL" clId="{17FCBABE-BB0F-5AEB-A8EA-4422061C88F3}" dt="2026-03-11T21:35:12.984" v="2138"/>
          <ac:picMkLst>
            <pc:docMk/>
            <pc:sldMk cId="2523014023" sldId="361"/>
            <ac:picMk id="47" creationId="{F8CA490D-D754-BC21-7AB4-4D243C3E72D7}"/>
          </ac:picMkLst>
        </pc:picChg>
        <pc:picChg chg="mod">
          <ac:chgData name="Shirley Serban" userId="7f207fc8-03d1-48c7-9795-2440acc08cbb" providerId="ADAL" clId="{17FCBABE-BB0F-5AEB-A8EA-4422061C88F3}" dt="2026-03-11T21:35:23.168" v="2140" actId="1076"/>
          <ac:picMkLst>
            <pc:docMk/>
            <pc:sldMk cId="2523014023" sldId="361"/>
            <ac:picMk id="48" creationId="{F8F1B181-AA02-1599-E585-69994460ED88}"/>
          </ac:picMkLst>
        </pc:picChg>
        <pc:picChg chg="mod">
          <ac:chgData name="Shirley Serban" userId="7f207fc8-03d1-48c7-9795-2440acc08cbb" providerId="ADAL" clId="{17FCBABE-BB0F-5AEB-A8EA-4422061C88F3}" dt="2026-03-11T21:35:25.901" v="2141" actId="1076"/>
          <ac:picMkLst>
            <pc:docMk/>
            <pc:sldMk cId="2523014023" sldId="361"/>
            <ac:picMk id="49" creationId="{5B306B91-6EAC-F81C-56D7-7435D8F6D4D0}"/>
          </ac:picMkLst>
        </pc:picChg>
      </pc:sldChg>
      <pc:sldChg chg="addSp delSp modSp mod modNotesTx">
        <pc:chgData name="Shirley Serban" userId="7f207fc8-03d1-48c7-9795-2440acc08cbb" providerId="ADAL" clId="{17FCBABE-BB0F-5AEB-A8EA-4422061C88F3}" dt="2026-03-17T03:51:51.113" v="7084" actId="20577"/>
        <pc:sldMkLst>
          <pc:docMk/>
          <pc:sldMk cId="894437560" sldId="363"/>
        </pc:sldMkLst>
        <pc:picChg chg="add mod">
          <ac:chgData name="Shirley Serban" userId="7f207fc8-03d1-48c7-9795-2440acc08cbb" providerId="ADAL" clId="{17FCBABE-BB0F-5AEB-A8EA-4422061C88F3}" dt="2026-03-12T01:45:25.220" v="4091"/>
          <ac:picMkLst>
            <pc:docMk/>
            <pc:sldMk cId="894437560" sldId="363"/>
            <ac:picMk id="10" creationId="{19A0C51A-73AC-1B41-29EB-F60F486DE003}"/>
          </ac:picMkLst>
        </pc:picChg>
        <pc:picChg chg="add mod">
          <ac:chgData name="Shirley Serban" userId="7f207fc8-03d1-48c7-9795-2440acc08cbb" providerId="ADAL" clId="{17FCBABE-BB0F-5AEB-A8EA-4422061C88F3}" dt="2026-03-12T01:45:25.220" v="4091"/>
          <ac:picMkLst>
            <pc:docMk/>
            <pc:sldMk cId="894437560" sldId="363"/>
            <ac:picMk id="11" creationId="{83A8D232-AE03-A346-A39C-06B35FDF00D1}"/>
          </ac:picMkLst>
        </pc:picChg>
        <pc:picChg chg="add mod">
          <ac:chgData name="Shirley Serban" userId="7f207fc8-03d1-48c7-9795-2440acc08cbb" providerId="ADAL" clId="{17FCBABE-BB0F-5AEB-A8EA-4422061C88F3}" dt="2026-03-12T02:24:45.710" v="4610"/>
          <ac:picMkLst>
            <pc:docMk/>
            <pc:sldMk cId="894437560" sldId="363"/>
            <ac:picMk id="12" creationId="{E654E62D-3DA1-AC97-C109-2AB653893134}"/>
          </ac:picMkLst>
        </pc:picChg>
        <pc:picChg chg="add mod">
          <ac:chgData name="Shirley Serban" userId="7f207fc8-03d1-48c7-9795-2440acc08cbb" providerId="ADAL" clId="{17FCBABE-BB0F-5AEB-A8EA-4422061C88F3}" dt="2026-03-12T02:24:45.710" v="4610"/>
          <ac:picMkLst>
            <pc:docMk/>
            <pc:sldMk cId="894437560" sldId="363"/>
            <ac:picMk id="13" creationId="{889E4A30-A964-42BF-D44E-F31EDBE84EA1}"/>
          </ac:picMkLst>
        </pc:picChg>
      </pc:sldChg>
      <pc:sldChg chg="addSp delSp modSp mod modClrScheme delAnim modAnim chgLayout modNotesTx">
        <pc:chgData name="Shirley Serban" userId="7f207fc8-03d1-48c7-9795-2440acc08cbb" providerId="ADAL" clId="{17FCBABE-BB0F-5AEB-A8EA-4422061C88F3}" dt="2026-03-17T03:51:53.873" v="7085" actId="20577"/>
        <pc:sldMkLst>
          <pc:docMk/>
          <pc:sldMk cId="3992793545" sldId="364"/>
        </pc:sldMkLst>
        <pc:spChg chg="add mod ord">
          <ac:chgData name="Shirley Serban" userId="7f207fc8-03d1-48c7-9795-2440acc08cbb" providerId="ADAL" clId="{17FCBABE-BB0F-5AEB-A8EA-4422061C88F3}" dt="2026-03-11T21:54:23.578" v="3046" actId="20577"/>
          <ac:spMkLst>
            <pc:docMk/>
            <pc:sldMk cId="3992793545" sldId="364"/>
            <ac:spMk id="3" creationId="{F3693F40-E4BD-90B0-D185-CD63840FE2E1}"/>
          </ac:spMkLst>
        </pc:spChg>
        <pc:spChg chg="add mod">
          <ac:chgData name="Shirley Serban" userId="7f207fc8-03d1-48c7-9795-2440acc08cbb" providerId="ADAL" clId="{17FCBABE-BB0F-5AEB-A8EA-4422061C88F3}" dt="2026-03-12T02:27:32.907" v="4700" actId="6549"/>
          <ac:spMkLst>
            <pc:docMk/>
            <pc:sldMk cId="3992793545" sldId="364"/>
            <ac:spMk id="27" creationId="{62A6D404-6C77-B112-8A97-C1BA0CC7B3FC}"/>
          </ac:spMkLst>
        </pc:spChg>
        <pc:spChg chg="add mod">
          <ac:chgData name="Shirley Serban" userId="7f207fc8-03d1-48c7-9795-2440acc08cbb" providerId="ADAL" clId="{17FCBABE-BB0F-5AEB-A8EA-4422061C88F3}" dt="2026-03-12T02:27:18.665" v="4681" actId="1076"/>
          <ac:spMkLst>
            <pc:docMk/>
            <pc:sldMk cId="3992793545" sldId="364"/>
            <ac:spMk id="28" creationId="{9A2A947E-414B-FEC8-FA0C-04454B702502}"/>
          </ac:spMkLst>
        </pc:spChg>
        <pc:spChg chg="add mod">
          <ac:chgData name="Shirley Serban" userId="7f207fc8-03d1-48c7-9795-2440acc08cbb" providerId="ADAL" clId="{17FCBABE-BB0F-5AEB-A8EA-4422061C88F3}" dt="2026-03-12T02:27:23.787" v="4682" actId="1076"/>
          <ac:spMkLst>
            <pc:docMk/>
            <pc:sldMk cId="3992793545" sldId="364"/>
            <ac:spMk id="29" creationId="{FCD30F4F-4FF1-D0EE-9399-39DE3F69C324}"/>
          </ac:spMkLst>
        </pc:spChg>
        <pc:picChg chg="mod topLvl">
          <ac:chgData name="Shirley Serban" userId="7f207fc8-03d1-48c7-9795-2440acc08cbb" providerId="ADAL" clId="{17FCBABE-BB0F-5AEB-A8EA-4422061C88F3}" dt="2026-03-11T21:55:37.559" v="3056" actId="165"/>
          <ac:picMkLst>
            <pc:docMk/>
            <pc:sldMk cId="3992793545" sldId="364"/>
            <ac:picMk id="7" creationId="{359F1927-56DE-3E16-AE8F-C264B35D3377}"/>
          </ac:picMkLst>
        </pc:picChg>
        <pc:picChg chg="mod topLvl">
          <ac:chgData name="Shirley Serban" userId="7f207fc8-03d1-48c7-9795-2440acc08cbb" providerId="ADAL" clId="{17FCBABE-BB0F-5AEB-A8EA-4422061C88F3}" dt="2026-03-11T21:55:37.559" v="3056" actId="165"/>
          <ac:picMkLst>
            <pc:docMk/>
            <pc:sldMk cId="3992793545" sldId="364"/>
            <ac:picMk id="8" creationId="{E1210D2B-6133-913E-7913-3A82B1AE389B}"/>
          </ac:picMkLst>
        </pc:picChg>
        <pc:picChg chg="mod topLvl">
          <ac:chgData name="Shirley Serban" userId="7f207fc8-03d1-48c7-9795-2440acc08cbb" providerId="ADAL" clId="{17FCBABE-BB0F-5AEB-A8EA-4422061C88F3}" dt="2026-03-11T21:55:37.559" v="3056" actId="165"/>
          <ac:picMkLst>
            <pc:docMk/>
            <pc:sldMk cId="3992793545" sldId="364"/>
            <ac:picMk id="9" creationId="{8D7B14A5-6B0F-CBAF-B73C-D70D44B9C36F}"/>
          </ac:picMkLst>
        </pc:picChg>
        <pc:picChg chg="mod topLvl">
          <ac:chgData name="Shirley Serban" userId="7f207fc8-03d1-48c7-9795-2440acc08cbb" providerId="ADAL" clId="{17FCBABE-BB0F-5AEB-A8EA-4422061C88F3}" dt="2026-03-11T21:55:37.559" v="3056" actId="165"/>
          <ac:picMkLst>
            <pc:docMk/>
            <pc:sldMk cId="3992793545" sldId="364"/>
            <ac:picMk id="10" creationId="{FF05EA80-6BE8-E169-723F-DCAEB76D92B2}"/>
          </ac:picMkLst>
        </pc:picChg>
        <pc:picChg chg="mod topLvl">
          <ac:chgData name="Shirley Serban" userId="7f207fc8-03d1-48c7-9795-2440acc08cbb" providerId="ADAL" clId="{17FCBABE-BB0F-5AEB-A8EA-4422061C88F3}" dt="2026-03-11T21:55:37.559" v="3056" actId="165"/>
          <ac:picMkLst>
            <pc:docMk/>
            <pc:sldMk cId="3992793545" sldId="364"/>
            <ac:picMk id="11" creationId="{D90A0E4B-C621-6868-883C-E812FA63B33C}"/>
          </ac:picMkLst>
        </pc:picChg>
        <pc:picChg chg="mod topLvl">
          <ac:chgData name="Shirley Serban" userId="7f207fc8-03d1-48c7-9795-2440acc08cbb" providerId="ADAL" clId="{17FCBABE-BB0F-5AEB-A8EA-4422061C88F3}" dt="2026-03-11T21:55:37.559" v="3056" actId="165"/>
          <ac:picMkLst>
            <pc:docMk/>
            <pc:sldMk cId="3992793545" sldId="364"/>
            <ac:picMk id="14" creationId="{295B38B3-E3AB-928E-2E1D-7B1CCF96A456}"/>
          </ac:picMkLst>
        </pc:picChg>
        <pc:picChg chg="mod topLvl">
          <ac:chgData name="Shirley Serban" userId="7f207fc8-03d1-48c7-9795-2440acc08cbb" providerId="ADAL" clId="{17FCBABE-BB0F-5AEB-A8EA-4422061C88F3}" dt="2026-03-11T21:55:37.559" v="3056" actId="165"/>
          <ac:picMkLst>
            <pc:docMk/>
            <pc:sldMk cId="3992793545" sldId="364"/>
            <ac:picMk id="16" creationId="{B6EB2714-81AC-43DF-8E22-0978F0470CBE}"/>
          </ac:picMkLst>
        </pc:picChg>
        <pc:picChg chg="mod topLvl">
          <ac:chgData name="Shirley Serban" userId="7f207fc8-03d1-48c7-9795-2440acc08cbb" providerId="ADAL" clId="{17FCBABE-BB0F-5AEB-A8EA-4422061C88F3}" dt="2026-03-11T21:55:37.559" v="3056" actId="165"/>
          <ac:picMkLst>
            <pc:docMk/>
            <pc:sldMk cId="3992793545" sldId="364"/>
            <ac:picMk id="17" creationId="{50DE825A-5250-AF7A-7D2A-EA036609E9C7}"/>
          </ac:picMkLst>
        </pc:picChg>
        <pc:picChg chg="mod topLvl">
          <ac:chgData name="Shirley Serban" userId="7f207fc8-03d1-48c7-9795-2440acc08cbb" providerId="ADAL" clId="{17FCBABE-BB0F-5AEB-A8EA-4422061C88F3}" dt="2026-03-11T21:55:37.559" v="3056" actId="165"/>
          <ac:picMkLst>
            <pc:docMk/>
            <pc:sldMk cId="3992793545" sldId="364"/>
            <ac:picMk id="18" creationId="{9ACA631A-0A9B-ACD5-41C4-DF4A385FE4E9}"/>
          </ac:picMkLst>
        </pc:picChg>
        <pc:picChg chg="mod topLvl">
          <ac:chgData name="Shirley Serban" userId="7f207fc8-03d1-48c7-9795-2440acc08cbb" providerId="ADAL" clId="{17FCBABE-BB0F-5AEB-A8EA-4422061C88F3}" dt="2026-03-11T21:56:24.788" v="3057"/>
          <ac:picMkLst>
            <pc:docMk/>
            <pc:sldMk cId="3992793545" sldId="364"/>
            <ac:picMk id="20" creationId="{D9902103-926A-44E5-17B1-375E78F06440}"/>
          </ac:picMkLst>
        </pc:picChg>
        <pc:picChg chg="add mod">
          <ac:chgData name="Shirley Serban" userId="7f207fc8-03d1-48c7-9795-2440acc08cbb" providerId="ADAL" clId="{17FCBABE-BB0F-5AEB-A8EA-4422061C88F3}" dt="2026-03-12T02:24:33.753" v="4607" actId="1076"/>
          <ac:picMkLst>
            <pc:docMk/>
            <pc:sldMk cId="3992793545" sldId="364"/>
            <ac:picMk id="21" creationId="{AE6E68D3-4012-75EC-5DBF-D316EAAE7458}"/>
          </ac:picMkLst>
        </pc:picChg>
        <pc:picChg chg="add mod modCrop">
          <ac:chgData name="Shirley Serban" userId="7f207fc8-03d1-48c7-9795-2440acc08cbb" providerId="ADAL" clId="{17FCBABE-BB0F-5AEB-A8EA-4422061C88F3}" dt="2026-03-12T02:24:08.820" v="4606" actId="1076"/>
          <ac:picMkLst>
            <pc:docMk/>
            <pc:sldMk cId="3992793545" sldId="364"/>
            <ac:picMk id="22" creationId="{E3709AEA-F1A6-0213-A332-3549A74EAB1D}"/>
          </ac:picMkLst>
        </pc:picChg>
        <pc:picChg chg="add mod modCrop">
          <ac:chgData name="Shirley Serban" userId="7f207fc8-03d1-48c7-9795-2440acc08cbb" providerId="ADAL" clId="{17FCBABE-BB0F-5AEB-A8EA-4422061C88F3}" dt="2026-03-12T01:44:40.174" v="4084" actId="1076"/>
          <ac:picMkLst>
            <pc:docMk/>
            <pc:sldMk cId="3992793545" sldId="364"/>
            <ac:picMk id="25" creationId="{69010B06-A854-140B-4536-55D156FCA275}"/>
          </ac:picMkLst>
        </pc:picChg>
        <pc:picChg chg="add mod modCrop">
          <ac:chgData name="Shirley Serban" userId="7f207fc8-03d1-48c7-9795-2440acc08cbb" providerId="ADAL" clId="{17FCBABE-BB0F-5AEB-A8EA-4422061C88F3}" dt="2026-03-12T01:44:42.430" v="4085" actId="1076"/>
          <ac:picMkLst>
            <pc:docMk/>
            <pc:sldMk cId="3992793545" sldId="364"/>
            <ac:picMk id="26" creationId="{CADC4BBC-5CAE-A9BC-C37C-CD1C138B97BA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6-03-17T03:51:57.504" v="7086" actId="20577"/>
        <pc:sldMkLst>
          <pc:docMk/>
          <pc:sldMk cId="2661495452" sldId="369"/>
        </pc:sldMkLst>
        <pc:spChg chg="add mod">
          <ac:chgData name="Shirley Serban" userId="7f207fc8-03d1-48c7-9795-2440acc08cbb" providerId="ADAL" clId="{17FCBABE-BB0F-5AEB-A8EA-4422061C88F3}" dt="2026-03-12T02:26:44.588" v="4669" actId="6549"/>
          <ac:spMkLst>
            <pc:docMk/>
            <pc:sldMk cId="2661495452" sldId="369"/>
            <ac:spMk id="46" creationId="{B7180FAB-AAEA-592C-290D-128D62CD9958}"/>
          </ac:spMkLst>
        </pc:spChg>
        <pc:spChg chg="add mod">
          <ac:chgData name="Shirley Serban" userId="7f207fc8-03d1-48c7-9795-2440acc08cbb" providerId="ADAL" clId="{17FCBABE-BB0F-5AEB-A8EA-4422061C88F3}" dt="2026-03-12T02:26:29.328" v="4645" actId="1076"/>
          <ac:spMkLst>
            <pc:docMk/>
            <pc:sldMk cId="2661495452" sldId="369"/>
            <ac:spMk id="47" creationId="{7151B836-3D85-76DD-122C-849FA9F20B6E}"/>
          </ac:spMkLst>
        </pc:spChg>
        <pc:spChg chg="add mod">
          <ac:chgData name="Shirley Serban" userId="7f207fc8-03d1-48c7-9795-2440acc08cbb" providerId="ADAL" clId="{17FCBABE-BB0F-5AEB-A8EA-4422061C88F3}" dt="2026-03-12T02:26:09.304" v="4644" actId="1076"/>
          <ac:spMkLst>
            <pc:docMk/>
            <pc:sldMk cId="2661495452" sldId="369"/>
            <ac:spMk id="48" creationId="{7F0D5031-7EF0-B482-A711-70724A312ADB}"/>
          </ac:spMkLst>
        </pc:spChg>
        <pc:picChg chg="add mod topLvl">
          <ac:chgData name="Shirley Serban" userId="7f207fc8-03d1-48c7-9795-2440acc08cbb" providerId="ADAL" clId="{17FCBABE-BB0F-5AEB-A8EA-4422061C88F3}" dt="2026-03-12T01:31:24.678" v="3979" actId="165"/>
          <ac:picMkLst>
            <pc:docMk/>
            <pc:sldMk cId="2661495452" sldId="369"/>
            <ac:picMk id="4" creationId="{47DFD69D-6608-7D3C-ACE9-C7B383FE3B1A}"/>
          </ac:picMkLst>
        </pc:picChg>
        <pc:picChg chg="mod topLvl">
          <ac:chgData name="Shirley Serban" userId="7f207fc8-03d1-48c7-9795-2440acc08cbb" providerId="ADAL" clId="{17FCBABE-BB0F-5AEB-A8EA-4422061C88F3}" dt="2026-03-12T01:31:24.678" v="3979" actId="165"/>
          <ac:picMkLst>
            <pc:docMk/>
            <pc:sldMk cId="2661495452" sldId="369"/>
            <ac:picMk id="6" creationId="{6129E238-F262-AD8C-667B-527FD04BBA9D}"/>
          </ac:picMkLst>
        </pc:picChg>
        <pc:picChg chg="mod topLvl">
          <ac:chgData name="Shirley Serban" userId="7f207fc8-03d1-48c7-9795-2440acc08cbb" providerId="ADAL" clId="{17FCBABE-BB0F-5AEB-A8EA-4422061C88F3}" dt="2026-03-12T01:31:24.678" v="3979" actId="165"/>
          <ac:picMkLst>
            <pc:docMk/>
            <pc:sldMk cId="2661495452" sldId="369"/>
            <ac:picMk id="7" creationId="{162BD957-573D-9529-FC42-6C2F31CCDBD2}"/>
          </ac:picMkLst>
        </pc:picChg>
        <pc:picChg chg="mod topLvl">
          <ac:chgData name="Shirley Serban" userId="7f207fc8-03d1-48c7-9795-2440acc08cbb" providerId="ADAL" clId="{17FCBABE-BB0F-5AEB-A8EA-4422061C88F3}" dt="2026-03-12T01:31:24.678" v="3979" actId="165"/>
          <ac:picMkLst>
            <pc:docMk/>
            <pc:sldMk cId="2661495452" sldId="369"/>
            <ac:picMk id="8" creationId="{D4096280-5C39-05DD-DFEA-472AE7FFF56C}"/>
          </ac:picMkLst>
        </pc:picChg>
        <pc:picChg chg="mod topLvl">
          <ac:chgData name="Shirley Serban" userId="7f207fc8-03d1-48c7-9795-2440acc08cbb" providerId="ADAL" clId="{17FCBABE-BB0F-5AEB-A8EA-4422061C88F3}" dt="2026-03-12T01:31:24.678" v="3979" actId="165"/>
          <ac:picMkLst>
            <pc:docMk/>
            <pc:sldMk cId="2661495452" sldId="369"/>
            <ac:picMk id="9" creationId="{2D85608D-E389-04BF-AEDD-B1275FFFF514}"/>
          </ac:picMkLst>
        </pc:picChg>
        <pc:picChg chg="add mod topLvl">
          <ac:chgData name="Shirley Serban" userId="7f207fc8-03d1-48c7-9795-2440acc08cbb" providerId="ADAL" clId="{17FCBABE-BB0F-5AEB-A8EA-4422061C88F3}" dt="2026-03-12T01:31:24.678" v="3979" actId="165"/>
          <ac:picMkLst>
            <pc:docMk/>
            <pc:sldMk cId="2661495452" sldId="369"/>
            <ac:picMk id="10" creationId="{3ABBDA3E-9126-3DC1-5350-0FB18FBEF73A}"/>
          </ac:picMkLst>
        </pc:picChg>
        <pc:picChg chg="add mod topLvl">
          <ac:chgData name="Shirley Serban" userId="7f207fc8-03d1-48c7-9795-2440acc08cbb" providerId="ADAL" clId="{17FCBABE-BB0F-5AEB-A8EA-4422061C88F3}" dt="2026-03-12T01:31:24.678" v="3979" actId="165"/>
          <ac:picMkLst>
            <pc:docMk/>
            <pc:sldMk cId="2661495452" sldId="369"/>
            <ac:picMk id="11" creationId="{FD718D49-D6B3-85F8-7042-3E64C56141A0}"/>
          </ac:picMkLst>
        </pc:picChg>
        <pc:picChg chg="add mod topLvl">
          <ac:chgData name="Shirley Serban" userId="7f207fc8-03d1-48c7-9795-2440acc08cbb" providerId="ADAL" clId="{17FCBABE-BB0F-5AEB-A8EA-4422061C88F3}" dt="2026-03-12T01:31:06.039" v="3976" actId="165"/>
          <ac:picMkLst>
            <pc:docMk/>
            <pc:sldMk cId="2661495452" sldId="369"/>
            <ac:picMk id="12" creationId="{FB9281BC-46E1-85BF-C337-F355D1B85D22}"/>
          </ac:picMkLst>
        </pc:picChg>
        <pc:picChg chg="mod">
          <ac:chgData name="Shirley Serban" userId="7f207fc8-03d1-48c7-9795-2440acc08cbb" providerId="ADAL" clId="{17FCBABE-BB0F-5AEB-A8EA-4422061C88F3}" dt="2026-03-12T01:36:36.257" v="4024"/>
          <ac:picMkLst>
            <pc:docMk/>
            <pc:sldMk cId="2661495452" sldId="369"/>
            <ac:picMk id="15" creationId="{C4614942-0A90-A2E4-40B3-456F2846FA79}"/>
          </ac:picMkLst>
        </pc:picChg>
        <pc:picChg chg="add mod topLvl">
          <ac:chgData name="Shirley Serban" userId="7f207fc8-03d1-48c7-9795-2440acc08cbb" providerId="ADAL" clId="{17FCBABE-BB0F-5AEB-A8EA-4422061C88F3}" dt="2026-03-12T01:31:06.039" v="3976" actId="165"/>
          <ac:picMkLst>
            <pc:docMk/>
            <pc:sldMk cId="2661495452" sldId="369"/>
            <ac:picMk id="22" creationId="{2EFFE998-C6F6-7DB8-54D3-A6EFECEF59C3}"/>
          </ac:picMkLst>
        </pc:picChg>
        <pc:picChg chg="mod topLvl">
          <ac:chgData name="Shirley Serban" userId="7f207fc8-03d1-48c7-9795-2440acc08cbb" providerId="ADAL" clId="{17FCBABE-BB0F-5AEB-A8EA-4422061C88F3}" dt="2026-03-12T01:31:06.039" v="3976" actId="165"/>
          <ac:picMkLst>
            <pc:docMk/>
            <pc:sldMk cId="2661495452" sldId="369"/>
            <ac:picMk id="23" creationId="{C045F8D8-560B-8A0D-85CB-C3F0F1824103}"/>
          </ac:picMkLst>
        </pc:picChg>
        <pc:picChg chg="add mod topLvl">
          <ac:chgData name="Shirley Serban" userId="7f207fc8-03d1-48c7-9795-2440acc08cbb" providerId="ADAL" clId="{17FCBABE-BB0F-5AEB-A8EA-4422061C88F3}" dt="2026-03-12T01:31:06.039" v="3976" actId="165"/>
          <ac:picMkLst>
            <pc:docMk/>
            <pc:sldMk cId="2661495452" sldId="369"/>
            <ac:picMk id="24" creationId="{3277DA27-7359-8DBF-9C10-05EB5B91CA31}"/>
          </ac:picMkLst>
        </pc:picChg>
        <pc:picChg chg="add mod">
          <ac:chgData name="Shirley Serban" userId="7f207fc8-03d1-48c7-9795-2440acc08cbb" providerId="ADAL" clId="{17FCBABE-BB0F-5AEB-A8EA-4422061C88F3}" dt="2026-03-12T01:01:11.539" v="3821" actId="1076"/>
          <ac:picMkLst>
            <pc:docMk/>
            <pc:sldMk cId="2661495452" sldId="369"/>
            <ac:picMk id="31" creationId="{645F5327-386E-A59E-2D52-E41E57B11F87}"/>
          </ac:picMkLst>
        </pc:picChg>
        <pc:picChg chg="add mod">
          <ac:chgData name="Shirley Serban" userId="7f207fc8-03d1-48c7-9795-2440acc08cbb" providerId="ADAL" clId="{17FCBABE-BB0F-5AEB-A8EA-4422061C88F3}" dt="2026-03-12T01:51:59.834" v="4216" actId="1076"/>
          <ac:picMkLst>
            <pc:docMk/>
            <pc:sldMk cId="2661495452" sldId="369"/>
            <ac:picMk id="38" creationId="{80E79E0D-771A-C061-9692-9B1EC9427462}"/>
          </ac:picMkLst>
        </pc:picChg>
        <pc:picChg chg="add mod modCrop">
          <ac:chgData name="Shirley Serban" userId="7f207fc8-03d1-48c7-9795-2440acc08cbb" providerId="ADAL" clId="{17FCBABE-BB0F-5AEB-A8EA-4422061C88F3}" dt="2026-03-12T01:40:39.739" v="4065" actId="1076"/>
          <ac:picMkLst>
            <pc:docMk/>
            <pc:sldMk cId="2661495452" sldId="369"/>
            <ac:picMk id="39" creationId="{49E2139A-7F7F-5DD9-24B0-5C694214278D}"/>
          </ac:picMkLst>
        </pc:picChg>
        <pc:picChg chg="add mod modCrop">
          <ac:chgData name="Shirley Serban" userId="7f207fc8-03d1-48c7-9795-2440acc08cbb" providerId="ADAL" clId="{17FCBABE-BB0F-5AEB-A8EA-4422061C88F3}" dt="2026-03-12T01:41:36.070" v="4078" actId="1076"/>
          <ac:picMkLst>
            <pc:docMk/>
            <pc:sldMk cId="2661495452" sldId="369"/>
            <ac:picMk id="41" creationId="{E0C6C7CB-D23B-5E83-07CA-EFCC7A06DB2E}"/>
          </ac:picMkLst>
        </pc:picChg>
        <pc:picChg chg="add mod">
          <ac:chgData name="Shirley Serban" userId="7f207fc8-03d1-48c7-9795-2440acc08cbb" providerId="ADAL" clId="{17FCBABE-BB0F-5AEB-A8EA-4422061C88F3}" dt="2026-03-12T01:45:00.796" v="4089"/>
          <ac:picMkLst>
            <pc:docMk/>
            <pc:sldMk cId="2661495452" sldId="369"/>
            <ac:picMk id="44" creationId="{756F9FD4-7CCD-64CA-E8DB-73429B53D784}"/>
          </ac:picMkLst>
        </pc:picChg>
        <pc:picChg chg="add mod">
          <ac:chgData name="Shirley Serban" userId="7f207fc8-03d1-48c7-9795-2440acc08cbb" providerId="ADAL" clId="{17FCBABE-BB0F-5AEB-A8EA-4422061C88F3}" dt="2026-03-12T01:45:00.796" v="4089"/>
          <ac:picMkLst>
            <pc:docMk/>
            <pc:sldMk cId="2661495452" sldId="369"/>
            <ac:picMk id="45" creationId="{C28C8A78-17AB-73C3-9707-159CCFC69095}"/>
          </ac:picMkLst>
        </pc:picChg>
        <pc:picChg chg="add mod">
          <ac:chgData name="Shirley Serban" userId="7f207fc8-03d1-48c7-9795-2440acc08cbb" providerId="ADAL" clId="{17FCBABE-BB0F-5AEB-A8EA-4422061C88F3}" dt="2026-03-12T02:24:49.324" v="4611"/>
          <ac:picMkLst>
            <pc:docMk/>
            <pc:sldMk cId="2661495452" sldId="369"/>
            <ac:picMk id="49" creationId="{268363C9-DBDD-6EB8-EDAF-7D2B8A21E164}"/>
          </ac:picMkLst>
        </pc:picChg>
        <pc:picChg chg="add mod">
          <ac:chgData name="Shirley Serban" userId="7f207fc8-03d1-48c7-9795-2440acc08cbb" providerId="ADAL" clId="{17FCBABE-BB0F-5AEB-A8EA-4422061C88F3}" dt="2026-03-12T02:24:49.324" v="4611"/>
          <ac:picMkLst>
            <pc:docMk/>
            <pc:sldMk cId="2661495452" sldId="369"/>
            <ac:picMk id="50" creationId="{B2393B58-7638-B7E3-C9D9-FE050DCF795C}"/>
          </ac:picMkLst>
        </pc:picChg>
      </pc:sldChg>
      <pc:sldChg chg="modNotesTx">
        <pc:chgData name="Shirley Serban" userId="7f207fc8-03d1-48c7-9795-2440acc08cbb" providerId="ADAL" clId="{17FCBABE-BB0F-5AEB-A8EA-4422061C88F3}" dt="2026-03-17T03:51:59.393" v="7087" actId="20577"/>
        <pc:sldMkLst>
          <pc:docMk/>
          <pc:sldMk cId="4213057118" sldId="370"/>
        </pc:sldMkLst>
      </pc:sldChg>
      <pc:sldChg chg="addSp delSp modSp mod addAnim delAnim modAnim modNotesTx">
        <pc:chgData name="Shirley Serban" userId="7f207fc8-03d1-48c7-9795-2440acc08cbb" providerId="ADAL" clId="{17FCBABE-BB0F-5AEB-A8EA-4422061C88F3}" dt="2026-03-17T03:52:04.757" v="7089" actId="20577"/>
        <pc:sldMkLst>
          <pc:docMk/>
          <pc:sldMk cId="1107770703" sldId="1950"/>
        </pc:sldMkLst>
        <pc:spChg chg="add mod">
          <ac:chgData name="Shirley Serban" userId="7f207fc8-03d1-48c7-9795-2440acc08cbb" providerId="ADAL" clId="{17FCBABE-BB0F-5AEB-A8EA-4422061C88F3}" dt="2026-03-12T03:08:30.760" v="5619" actId="767"/>
          <ac:spMkLst>
            <pc:docMk/>
            <pc:sldMk cId="1107770703" sldId="1950"/>
            <ac:spMk id="8" creationId="{C5D4FEFD-8A20-05B0-B815-660297821DE5}"/>
          </ac:spMkLst>
        </pc:spChg>
        <pc:picChg chg="add mod">
          <ac:chgData name="Shirley Serban" userId="7f207fc8-03d1-48c7-9795-2440acc08cbb" providerId="ADAL" clId="{17FCBABE-BB0F-5AEB-A8EA-4422061C88F3}" dt="2026-03-12T02:32:34.958" v="4760"/>
          <ac:picMkLst>
            <pc:docMk/>
            <pc:sldMk cId="1107770703" sldId="1950"/>
            <ac:picMk id="3" creationId="{4C91681B-90D1-4026-0FDD-0F91951219B6}"/>
          </ac:picMkLst>
        </pc:picChg>
        <pc:picChg chg="add mod">
          <ac:chgData name="Shirley Serban" userId="7f207fc8-03d1-48c7-9795-2440acc08cbb" providerId="ADAL" clId="{17FCBABE-BB0F-5AEB-A8EA-4422061C88F3}" dt="2026-03-12T02:32:34.958" v="4760"/>
          <ac:picMkLst>
            <pc:docMk/>
            <pc:sldMk cId="1107770703" sldId="1950"/>
            <ac:picMk id="5" creationId="{149A69B8-EB2E-C24F-685C-82616FAECBB3}"/>
          </ac:picMkLst>
        </pc:picChg>
        <pc:picChg chg="add mod">
          <ac:chgData name="Shirley Serban" userId="7f207fc8-03d1-48c7-9795-2440acc08cbb" providerId="ADAL" clId="{17FCBABE-BB0F-5AEB-A8EA-4422061C88F3}" dt="2026-03-12T02:32:34.958" v="4760"/>
          <ac:picMkLst>
            <pc:docMk/>
            <pc:sldMk cId="1107770703" sldId="1950"/>
            <ac:picMk id="6" creationId="{04F1FAAF-AB14-9B94-C67F-41E03498813E}"/>
          </ac:picMkLst>
        </pc:picChg>
        <pc:picChg chg="mod">
          <ac:chgData name="Shirley Serban" userId="7f207fc8-03d1-48c7-9795-2440acc08cbb" providerId="ADAL" clId="{17FCBABE-BB0F-5AEB-A8EA-4422061C88F3}" dt="2026-03-12T02:37:43.955" v="4853" actId="1076"/>
          <ac:picMkLst>
            <pc:docMk/>
            <pc:sldMk cId="1107770703" sldId="1950"/>
            <ac:picMk id="47" creationId="{E7289CE8-A65F-6C60-7ACE-E4DFE78B7F09}"/>
          </ac:picMkLst>
        </pc:picChg>
        <pc:picChg chg="mod">
          <ac:chgData name="Shirley Serban" userId="7f207fc8-03d1-48c7-9795-2440acc08cbb" providerId="ADAL" clId="{17FCBABE-BB0F-5AEB-A8EA-4422061C88F3}" dt="2026-03-12T02:37:08.472" v="4843"/>
          <ac:picMkLst>
            <pc:docMk/>
            <pc:sldMk cId="1107770703" sldId="1950"/>
            <ac:picMk id="48" creationId="{8049BAC6-CCD1-1E18-C988-6F54CC632110}"/>
          </ac:picMkLst>
        </pc:picChg>
        <pc:picChg chg="mod">
          <ac:chgData name="Shirley Serban" userId="7f207fc8-03d1-48c7-9795-2440acc08cbb" providerId="ADAL" clId="{17FCBABE-BB0F-5AEB-A8EA-4422061C88F3}" dt="2026-03-12T02:37:13.294" v="4846" actId="1076"/>
          <ac:picMkLst>
            <pc:docMk/>
            <pc:sldMk cId="1107770703" sldId="1950"/>
            <ac:picMk id="49" creationId="{3ADB5717-2868-3451-C191-BD9A032DF4A0}"/>
          </ac:picMkLst>
        </pc:picChg>
        <pc:picChg chg="mod">
          <ac:chgData name="Shirley Serban" userId="7f207fc8-03d1-48c7-9795-2440acc08cbb" providerId="ADAL" clId="{17FCBABE-BB0F-5AEB-A8EA-4422061C88F3}" dt="2026-03-12T02:38:18.246" v="4855"/>
          <ac:picMkLst>
            <pc:docMk/>
            <pc:sldMk cId="1107770703" sldId="1950"/>
            <ac:picMk id="50" creationId="{650A5BCD-7E1C-3FEB-70D3-8D1A978F6FE0}"/>
          </ac:picMkLst>
        </pc:picChg>
        <pc:picChg chg="mod">
          <ac:chgData name="Shirley Serban" userId="7f207fc8-03d1-48c7-9795-2440acc08cbb" providerId="ADAL" clId="{17FCBABE-BB0F-5AEB-A8EA-4422061C88F3}" dt="2026-03-12T02:36:15.762" v="4820" actId="1076"/>
          <ac:picMkLst>
            <pc:docMk/>
            <pc:sldMk cId="1107770703" sldId="1950"/>
            <ac:picMk id="55" creationId="{C20D5B2E-0DDB-83A5-1AC0-2BEC8EF36C2B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6-03-17T03:52:10.185" v="7091" actId="20577"/>
        <pc:sldMkLst>
          <pc:docMk/>
          <pc:sldMk cId="275203775" sldId="1951"/>
        </pc:sldMkLst>
        <pc:picChg chg="add mod">
          <ac:chgData name="Shirley Serban" userId="7f207fc8-03d1-48c7-9795-2440acc08cbb" providerId="ADAL" clId="{17FCBABE-BB0F-5AEB-A8EA-4422061C88F3}" dt="2026-03-12T02:43:44.270" v="4944"/>
          <ac:picMkLst>
            <pc:docMk/>
            <pc:sldMk cId="275203775" sldId="1951"/>
            <ac:picMk id="4" creationId="{3A1BE484-94C0-52F6-4DF3-189B0417AD91}"/>
          </ac:picMkLst>
        </pc:picChg>
        <pc:picChg chg="add mod">
          <ac:chgData name="Shirley Serban" userId="7f207fc8-03d1-48c7-9795-2440acc08cbb" providerId="ADAL" clId="{17FCBABE-BB0F-5AEB-A8EA-4422061C88F3}" dt="2026-03-12T02:43:44.270" v="4944"/>
          <ac:picMkLst>
            <pc:docMk/>
            <pc:sldMk cId="275203775" sldId="1951"/>
            <ac:picMk id="5" creationId="{1567AC80-281B-5709-5875-2CD45BCEC782}"/>
          </ac:picMkLst>
        </pc:picChg>
        <pc:picChg chg="add mod">
          <ac:chgData name="Shirley Serban" userId="7f207fc8-03d1-48c7-9795-2440acc08cbb" providerId="ADAL" clId="{17FCBABE-BB0F-5AEB-A8EA-4422061C88F3}" dt="2026-03-12T02:43:44.270" v="4944"/>
          <ac:picMkLst>
            <pc:docMk/>
            <pc:sldMk cId="275203775" sldId="1951"/>
            <ac:picMk id="6" creationId="{159A264A-4F52-7334-19EF-59C01B9B2C51}"/>
          </ac:picMkLst>
        </pc:picChg>
        <pc:picChg chg="add mod">
          <ac:chgData name="Shirley Serban" userId="7f207fc8-03d1-48c7-9795-2440acc08cbb" providerId="ADAL" clId="{17FCBABE-BB0F-5AEB-A8EA-4422061C88F3}" dt="2026-03-12T03:40:42.616" v="6888" actId="1076"/>
          <ac:picMkLst>
            <pc:docMk/>
            <pc:sldMk cId="275203775" sldId="1951"/>
            <ac:picMk id="7" creationId="{46646810-FC33-BEA9-B6EB-389A669461A3}"/>
          </ac:picMkLst>
        </pc:picChg>
        <pc:picChg chg="mod">
          <ac:chgData name="Shirley Serban" userId="7f207fc8-03d1-48c7-9795-2440acc08cbb" providerId="ADAL" clId="{17FCBABE-BB0F-5AEB-A8EA-4422061C88F3}" dt="2026-03-12T03:40:46.396" v="6890" actId="688"/>
          <ac:picMkLst>
            <pc:docMk/>
            <pc:sldMk cId="275203775" sldId="1951"/>
            <ac:picMk id="43" creationId="{8D3BCDC0-D1C9-AF95-3794-54C0396F42A8}"/>
          </ac:picMkLst>
        </pc:picChg>
        <pc:picChg chg="mod">
          <ac:chgData name="Shirley Serban" userId="7f207fc8-03d1-48c7-9795-2440acc08cbb" providerId="ADAL" clId="{17FCBABE-BB0F-5AEB-A8EA-4422061C88F3}" dt="2026-03-12T02:51:33.938" v="5251"/>
          <ac:picMkLst>
            <pc:docMk/>
            <pc:sldMk cId="275203775" sldId="1951"/>
            <ac:picMk id="48" creationId="{1E6C0DA5-767E-D74E-5A94-F1D155BC79DB}"/>
          </ac:picMkLst>
        </pc:picChg>
      </pc:sldChg>
      <pc:sldChg chg="addSp delSp modSp mod delAnim modAnim modNotesTx">
        <pc:chgData name="Shirley Serban" userId="7f207fc8-03d1-48c7-9795-2440acc08cbb" providerId="ADAL" clId="{17FCBABE-BB0F-5AEB-A8EA-4422061C88F3}" dt="2026-03-17T03:52:15.392" v="7093" actId="20577"/>
        <pc:sldMkLst>
          <pc:docMk/>
          <pc:sldMk cId="2534408010" sldId="1952"/>
        </pc:sldMkLst>
        <pc:picChg chg="add mod">
          <ac:chgData name="Shirley Serban" userId="7f207fc8-03d1-48c7-9795-2440acc08cbb" providerId="ADAL" clId="{17FCBABE-BB0F-5AEB-A8EA-4422061C88F3}" dt="2026-03-12T02:52:44.246" v="5258"/>
          <ac:picMkLst>
            <pc:docMk/>
            <pc:sldMk cId="2534408010" sldId="1952"/>
            <ac:picMk id="4" creationId="{37513EE0-D4F4-CB05-1B35-56DFF953AD61}"/>
          </ac:picMkLst>
        </pc:picChg>
        <pc:picChg chg="add mod">
          <ac:chgData name="Shirley Serban" userId="7f207fc8-03d1-48c7-9795-2440acc08cbb" providerId="ADAL" clId="{17FCBABE-BB0F-5AEB-A8EA-4422061C88F3}" dt="2026-03-12T02:52:44.246" v="5258"/>
          <ac:picMkLst>
            <pc:docMk/>
            <pc:sldMk cId="2534408010" sldId="1952"/>
            <ac:picMk id="5" creationId="{89CEF616-08CE-F4DA-587C-CEDDC0618399}"/>
          </ac:picMkLst>
        </pc:picChg>
        <pc:picChg chg="add mod">
          <ac:chgData name="Shirley Serban" userId="7f207fc8-03d1-48c7-9795-2440acc08cbb" providerId="ADAL" clId="{17FCBABE-BB0F-5AEB-A8EA-4422061C88F3}" dt="2026-03-12T02:52:44.246" v="5258"/>
          <ac:picMkLst>
            <pc:docMk/>
            <pc:sldMk cId="2534408010" sldId="1952"/>
            <ac:picMk id="6" creationId="{59BA70BC-709E-33E8-2899-BCD3ED427592}"/>
          </ac:picMkLst>
        </pc:picChg>
      </pc:sldChg>
      <pc:sldChg chg="modSp mod modNotesTx">
        <pc:chgData name="Shirley Serban" userId="7f207fc8-03d1-48c7-9795-2440acc08cbb" providerId="ADAL" clId="{17FCBABE-BB0F-5AEB-A8EA-4422061C88F3}" dt="2026-03-17T03:51:30.707" v="7077" actId="20577"/>
        <pc:sldMkLst>
          <pc:docMk/>
          <pc:sldMk cId="3417914827" sldId="1953"/>
        </pc:sldMkLst>
        <pc:grpChg chg="mod">
          <ac:chgData name="Shirley Serban" userId="7f207fc8-03d1-48c7-9795-2440acc08cbb" providerId="ADAL" clId="{17FCBABE-BB0F-5AEB-A8EA-4422061C88F3}" dt="2026-03-11T20:35:03.837" v="1209" actId="1076"/>
          <ac:grpSpMkLst>
            <pc:docMk/>
            <pc:sldMk cId="3417914827" sldId="1953"/>
            <ac:grpSpMk id="9" creationId="{A45B5157-22F4-1503-4AF2-4855409AF295}"/>
          </ac:grpSpMkLst>
        </pc:grpChg>
      </pc:sldChg>
      <pc:sldChg chg="modSp add mod modAnim modNotesTx">
        <pc:chgData name="Shirley Serban" userId="7f207fc8-03d1-48c7-9795-2440acc08cbb" providerId="ADAL" clId="{17FCBABE-BB0F-5AEB-A8EA-4422061C88F3}" dt="2026-03-17T03:52:30.789" v="7098" actId="20577"/>
        <pc:sldMkLst>
          <pc:docMk/>
          <pc:sldMk cId="2884088555" sldId="2119"/>
        </pc:sldMkLst>
        <pc:spChg chg="mod">
          <ac:chgData name="Shirley Serban" userId="7f207fc8-03d1-48c7-9795-2440acc08cbb" providerId="ADAL" clId="{17FCBABE-BB0F-5AEB-A8EA-4422061C88F3}" dt="2026-03-11T01:59:01.095" v="464" actId="1076"/>
          <ac:spMkLst>
            <pc:docMk/>
            <pc:sldMk cId="2884088555" sldId="2119"/>
            <ac:spMk id="28" creationId="{7D93D7BC-F7B3-85D4-377D-83C6703376C0}"/>
          </ac:spMkLst>
        </pc:spChg>
        <pc:spChg chg="mod">
          <ac:chgData name="Shirley Serban" userId="7f207fc8-03d1-48c7-9795-2440acc08cbb" providerId="ADAL" clId="{17FCBABE-BB0F-5AEB-A8EA-4422061C88F3}" dt="2026-03-11T01:58:44.423" v="449" actId="1036"/>
          <ac:spMkLst>
            <pc:docMk/>
            <pc:sldMk cId="2884088555" sldId="2119"/>
            <ac:spMk id="37" creationId="{6E9E1D79-A22F-2A44-A48E-53C963000AA5}"/>
          </ac:spMkLst>
        </pc:spChg>
        <pc:spChg chg="mod">
          <ac:chgData name="Shirley Serban" userId="7f207fc8-03d1-48c7-9795-2440acc08cbb" providerId="ADAL" clId="{17FCBABE-BB0F-5AEB-A8EA-4422061C88F3}" dt="2026-03-11T01:58:34.766" v="439" actId="20577"/>
          <ac:spMkLst>
            <pc:docMk/>
            <pc:sldMk cId="2884088555" sldId="2119"/>
            <ac:spMk id="40" creationId="{D6893B26-3F8B-9EBA-40FD-845C9AD193F4}"/>
          </ac:spMkLst>
        </pc:spChg>
        <pc:spChg chg="mod">
          <ac:chgData name="Shirley Serban" userId="7f207fc8-03d1-48c7-9795-2440acc08cbb" providerId="ADAL" clId="{17FCBABE-BB0F-5AEB-A8EA-4422061C88F3}" dt="2026-03-11T01:57:31.097" v="225" actId="1076"/>
          <ac:spMkLst>
            <pc:docMk/>
            <pc:sldMk cId="2884088555" sldId="2119"/>
            <ac:spMk id="47" creationId="{2BFBE337-35F9-9DE8-F3ED-7801C99B7D81}"/>
          </ac:spMkLst>
        </pc:spChg>
        <pc:spChg chg="mod">
          <ac:chgData name="Shirley Serban" userId="7f207fc8-03d1-48c7-9795-2440acc08cbb" providerId="ADAL" clId="{17FCBABE-BB0F-5AEB-A8EA-4422061C88F3}" dt="2026-03-11T01:57:31.097" v="225" actId="1076"/>
          <ac:spMkLst>
            <pc:docMk/>
            <pc:sldMk cId="2884088555" sldId="2119"/>
            <ac:spMk id="48" creationId="{31DF888B-DE84-1CF9-EE03-3493689CDB70}"/>
          </ac:spMkLst>
        </pc:spChg>
        <pc:spChg chg="mod">
          <ac:chgData name="Shirley Serban" userId="7f207fc8-03d1-48c7-9795-2440acc08cbb" providerId="ADAL" clId="{17FCBABE-BB0F-5AEB-A8EA-4422061C88F3}" dt="2026-03-11T01:57:31.097" v="225" actId="1076"/>
          <ac:spMkLst>
            <pc:docMk/>
            <pc:sldMk cId="2884088555" sldId="2119"/>
            <ac:spMk id="49" creationId="{01749F08-D986-FB64-FB1F-5613BCDB61DD}"/>
          </ac:spMkLst>
        </pc:spChg>
        <pc:inkChg chg="mod">
          <ac:chgData name="Shirley Serban" userId="7f207fc8-03d1-48c7-9795-2440acc08cbb" providerId="ADAL" clId="{17FCBABE-BB0F-5AEB-A8EA-4422061C88F3}" dt="2026-03-11T01:57:33.603" v="226" actId="1076"/>
          <ac:inkMkLst>
            <pc:docMk/>
            <pc:sldMk cId="2884088555" sldId="2119"/>
            <ac:inkMk id="29" creationId="{E8F25EAC-0EFC-43AF-9348-03EE3A71A5CA}"/>
          </ac:inkMkLst>
        </pc:inkChg>
      </pc:sldChg>
      <pc:sldChg chg="addSp delSp modSp add mod delAnim modAnim modNotesTx">
        <pc:chgData name="Shirley Serban" userId="7f207fc8-03d1-48c7-9795-2440acc08cbb" providerId="ADAL" clId="{17FCBABE-BB0F-5AEB-A8EA-4422061C88F3}" dt="2026-03-17T03:52:22.767" v="7095" actId="20577"/>
        <pc:sldMkLst>
          <pc:docMk/>
          <pc:sldMk cId="4014069126" sldId="2120"/>
        </pc:sldMkLst>
        <pc:spChg chg="add mod">
          <ac:chgData name="Shirley Serban" userId="7f207fc8-03d1-48c7-9795-2440acc08cbb" providerId="ADAL" clId="{17FCBABE-BB0F-5AEB-A8EA-4422061C88F3}" dt="2026-03-15T20:35:44.802" v="7070" actId="2711"/>
          <ac:spMkLst>
            <pc:docMk/>
            <pc:sldMk cId="4014069126" sldId="2120"/>
            <ac:spMk id="9" creationId="{075157AB-4D6C-D1FB-529F-C18776A87F82}"/>
          </ac:spMkLst>
        </pc:spChg>
        <pc:picChg chg="add mod">
          <ac:chgData name="Shirley Serban" userId="7f207fc8-03d1-48c7-9795-2440acc08cbb" providerId="ADAL" clId="{17FCBABE-BB0F-5AEB-A8EA-4422061C88F3}" dt="2026-03-11T02:06:12.022" v="575" actId="1076"/>
          <ac:picMkLst>
            <pc:docMk/>
            <pc:sldMk cId="4014069126" sldId="2120"/>
            <ac:picMk id="11" creationId="{0B57DC4E-EEE1-C952-FAAA-D2B70F9D6554}"/>
          </ac:picMkLst>
        </pc:picChg>
        <pc:picChg chg="mod">
          <ac:chgData name="Shirley Serban" userId="7f207fc8-03d1-48c7-9795-2440acc08cbb" providerId="ADAL" clId="{17FCBABE-BB0F-5AEB-A8EA-4422061C88F3}" dt="2026-03-11T02:09:07.684" v="602" actId="1076"/>
          <ac:picMkLst>
            <pc:docMk/>
            <pc:sldMk cId="4014069126" sldId="2120"/>
            <ac:picMk id="12" creationId="{C3BFD01F-752A-1EBE-7945-91246E3F5D28}"/>
          </ac:picMkLst>
        </pc:picChg>
        <pc:picChg chg="mod">
          <ac:chgData name="Shirley Serban" userId="7f207fc8-03d1-48c7-9795-2440acc08cbb" providerId="ADAL" clId="{17FCBABE-BB0F-5AEB-A8EA-4422061C88F3}" dt="2026-03-11T02:09:07.684" v="602" actId="1076"/>
          <ac:picMkLst>
            <pc:docMk/>
            <pc:sldMk cId="4014069126" sldId="2120"/>
            <ac:picMk id="18" creationId="{8F1388E8-6628-04F6-D000-91ADEEAE0053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3-17T03:52:25.242" v="7096" actId="20577"/>
        <pc:sldMkLst>
          <pc:docMk/>
          <pc:sldMk cId="14489781" sldId="2121"/>
        </pc:sldMkLst>
        <pc:spChg chg="add mod">
          <ac:chgData name="Shirley Serban" userId="7f207fc8-03d1-48c7-9795-2440acc08cbb" providerId="ADAL" clId="{17FCBABE-BB0F-5AEB-A8EA-4422061C88F3}" dt="2026-03-15T20:33:55.692" v="7068" actId="171"/>
          <ac:spMkLst>
            <pc:docMk/>
            <pc:sldMk cId="14489781" sldId="2121"/>
            <ac:spMk id="11" creationId="{13764990-41C8-D6AD-174D-F53BDB8A5710}"/>
          </ac:spMkLst>
        </pc:spChg>
        <pc:spChg chg="add mod">
          <ac:chgData name="Shirley Serban" userId="7f207fc8-03d1-48c7-9795-2440acc08cbb" providerId="ADAL" clId="{17FCBABE-BB0F-5AEB-A8EA-4422061C88F3}" dt="2026-03-11T02:38:18.807" v="860"/>
          <ac:spMkLst>
            <pc:docMk/>
            <pc:sldMk cId="14489781" sldId="2121"/>
            <ac:spMk id="12" creationId="{AA3D7960-FADF-2F1F-474D-545C830AFE34}"/>
          </ac:spMkLst>
        </pc:spChg>
        <pc:spChg chg="add mod">
          <ac:chgData name="Shirley Serban" userId="7f207fc8-03d1-48c7-9795-2440acc08cbb" providerId="ADAL" clId="{17FCBABE-BB0F-5AEB-A8EA-4422061C88F3}" dt="2026-03-15T20:33:51.535" v="7067" actId="171"/>
          <ac:spMkLst>
            <pc:docMk/>
            <pc:sldMk cId="14489781" sldId="2121"/>
            <ac:spMk id="13" creationId="{A85419BF-3322-8337-D8D5-5142CB700995}"/>
          </ac:spMkLst>
        </pc:spChg>
        <pc:picChg chg="add mod">
          <ac:chgData name="Shirley Serban" userId="7f207fc8-03d1-48c7-9795-2440acc08cbb" providerId="ADAL" clId="{17FCBABE-BB0F-5AEB-A8EA-4422061C88F3}" dt="2026-03-12T02:57:09.319" v="5472"/>
          <ac:picMkLst>
            <pc:docMk/>
            <pc:sldMk cId="14489781" sldId="2121"/>
            <ac:picMk id="2" creationId="{CAB886DF-D6B4-6621-7391-CC66A79556F5}"/>
          </ac:picMkLst>
        </pc:picChg>
        <pc:picChg chg="add mod modCrop">
          <ac:chgData name="Shirley Serban" userId="7f207fc8-03d1-48c7-9795-2440acc08cbb" providerId="ADAL" clId="{17FCBABE-BB0F-5AEB-A8EA-4422061C88F3}" dt="2026-03-11T02:32:45.773" v="811" actId="14100"/>
          <ac:picMkLst>
            <pc:docMk/>
            <pc:sldMk cId="14489781" sldId="2121"/>
            <ac:picMk id="3" creationId="{71EB832C-0197-BDC8-25FF-1F48F2FF89B5}"/>
          </ac:picMkLst>
        </pc:picChg>
        <pc:picChg chg="add mod">
          <ac:chgData name="Shirley Serban" userId="7f207fc8-03d1-48c7-9795-2440acc08cbb" providerId="ADAL" clId="{17FCBABE-BB0F-5AEB-A8EA-4422061C88F3}" dt="2026-03-12T02:57:09.319" v="5472"/>
          <ac:picMkLst>
            <pc:docMk/>
            <pc:sldMk cId="14489781" sldId="2121"/>
            <ac:picMk id="4" creationId="{620DFA80-9D3F-E1CC-0E90-DA5B9937769A}"/>
          </ac:picMkLst>
        </pc:picChg>
        <pc:picChg chg="add mod">
          <ac:chgData name="Shirley Serban" userId="7f207fc8-03d1-48c7-9795-2440acc08cbb" providerId="ADAL" clId="{17FCBABE-BB0F-5AEB-A8EA-4422061C88F3}" dt="2026-03-12T02:57:09.319" v="5472"/>
          <ac:picMkLst>
            <pc:docMk/>
            <pc:sldMk cId="14489781" sldId="2121"/>
            <ac:picMk id="5" creationId="{59317C49-7A9F-A859-AC6C-C00F6052BF01}"/>
          </ac:picMkLst>
        </pc:picChg>
        <pc:picChg chg="add mod modCrop">
          <ac:chgData name="Shirley Serban" userId="7f207fc8-03d1-48c7-9795-2440acc08cbb" providerId="ADAL" clId="{17FCBABE-BB0F-5AEB-A8EA-4422061C88F3}" dt="2026-03-11T02:35:37.047" v="843" actId="14100"/>
          <ac:picMkLst>
            <pc:docMk/>
            <pc:sldMk cId="14489781" sldId="2121"/>
            <ac:picMk id="6" creationId="{265762CE-7680-357D-BDD4-9FCF386ED3B9}"/>
          </ac:picMkLst>
        </pc:picChg>
        <pc:picChg chg="add del mod modCrop">
          <ac:chgData name="Shirley Serban" userId="7f207fc8-03d1-48c7-9795-2440acc08cbb" providerId="ADAL" clId="{17FCBABE-BB0F-5AEB-A8EA-4422061C88F3}" dt="2026-03-12T02:59:21.916" v="5503" actId="478"/>
          <ac:picMkLst>
            <pc:docMk/>
            <pc:sldMk cId="14489781" sldId="2121"/>
            <ac:picMk id="7" creationId="{B5A399EE-03C4-5A98-E613-2DE967DF2928}"/>
          </ac:picMkLst>
        </pc:picChg>
        <pc:picChg chg="mod">
          <ac:chgData name="Shirley Serban" userId="7f207fc8-03d1-48c7-9795-2440acc08cbb" providerId="ADAL" clId="{17FCBABE-BB0F-5AEB-A8EA-4422061C88F3}" dt="2026-03-11T02:31:43.638" v="802" actId="14100"/>
          <ac:picMkLst>
            <pc:docMk/>
            <pc:sldMk cId="14489781" sldId="2121"/>
            <ac:picMk id="70" creationId="{DB4331DC-E978-AE86-F3E5-E39ACFC26717}"/>
          </ac:picMkLst>
        </pc:picChg>
        <pc:picChg chg="add del mod">
          <ac:chgData name="Shirley Serban" userId="7f207fc8-03d1-48c7-9795-2440acc08cbb" providerId="ADAL" clId="{17FCBABE-BB0F-5AEB-A8EA-4422061C88F3}" dt="2026-03-12T02:59:18.334" v="5501" actId="478"/>
          <ac:picMkLst>
            <pc:docMk/>
            <pc:sldMk cId="14489781" sldId="2121"/>
            <ac:picMk id="71" creationId="{A575BC53-8539-F2B5-AE49-FC34E07CB71F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3-17T03:51:33.545" v="7078" actId="20577"/>
        <pc:sldMkLst>
          <pc:docMk/>
          <pc:sldMk cId="3544059488" sldId="2124"/>
        </pc:sldMkLst>
        <pc:spChg chg="add mod">
          <ac:chgData name="Shirley Serban" userId="7f207fc8-03d1-48c7-9795-2440acc08cbb" providerId="ADAL" clId="{17FCBABE-BB0F-5AEB-A8EA-4422061C88F3}" dt="2026-03-11T20:55:58.986" v="1486"/>
          <ac:spMkLst>
            <pc:docMk/>
            <pc:sldMk cId="3544059488" sldId="2124"/>
            <ac:spMk id="20" creationId="{14E539BC-B0A1-591C-BCED-21623A9BE32F}"/>
          </ac:spMkLst>
        </pc:spChg>
        <pc:spChg chg="add mod">
          <ac:chgData name="Shirley Serban" userId="7f207fc8-03d1-48c7-9795-2440acc08cbb" providerId="ADAL" clId="{17FCBABE-BB0F-5AEB-A8EA-4422061C88F3}" dt="2026-03-11T20:55:58.986" v="1486"/>
          <ac:spMkLst>
            <pc:docMk/>
            <pc:sldMk cId="3544059488" sldId="2124"/>
            <ac:spMk id="21" creationId="{76D1A5FC-73D8-16CE-8AF7-5FCE05E2413A}"/>
          </ac:spMkLst>
        </pc:spChg>
        <pc:spChg chg="add mod">
          <ac:chgData name="Shirley Serban" userId="7f207fc8-03d1-48c7-9795-2440acc08cbb" providerId="ADAL" clId="{17FCBABE-BB0F-5AEB-A8EA-4422061C88F3}" dt="2026-03-11T20:55:58.986" v="1486"/>
          <ac:spMkLst>
            <pc:docMk/>
            <pc:sldMk cId="3544059488" sldId="2124"/>
            <ac:spMk id="22" creationId="{2EAA5BA2-D1EA-81FF-C7E6-5A0C072A930E}"/>
          </ac:spMkLst>
        </pc:spChg>
        <pc:spChg chg="add mod">
          <ac:chgData name="Shirley Serban" userId="7f207fc8-03d1-48c7-9795-2440acc08cbb" providerId="ADAL" clId="{17FCBABE-BB0F-5AEB-A8EA-4422061C88F3}" dt="2026-03-12T02:18:48.351" v="4541" actId="14100"/>
          <ac:spMkLst>
            <pc:docMk/>
            <pc:sldMk cId="3544059488" sldId="2124"/>
            <ac:spMk id="23" creationId="{864517C9-D17D-8B8A-C11F-568E20D0543A}"/>
          </ac:spMkLst>
        </pc:spChg>
        <pc:spChg chg="add mod">
          <ac:chgData name="Shirley Serban" userId="7f207fc8-03d1-48c7-9795-2440acc08cbb" providerId="ADAL" clId="{17FCBABE-BB0F-5AEB-A8EA-4422061C88F3}" dt="2026-03-12T02:17:35.121" v="4533" actId="1076"/>
          <ac:spMkLst>
            <pc:docMk/>
            <pc:sldMk cId="3544059488" sldId="2124"/>
            <ac:spMk id="24" creationId="{9C4B70D7-F945-D3E5-D41A-D99B73D36A0E}"/>
          </ac:spMkLst>
        </pc:spChg>
        <pc:spChg chg="add mod">
          <ac:chgData name="Shirley Serban" userId="7f207fc8-03d1-48c7-9795-2440acc08cbb" providerId="ADAL" clId="{17FCBABE-BB0F-5AEB-A8EA-4422061C88F3}" dt="2026-03-12T02:18:02.637" v="4538"/>
          <ac:spMkLst>
            <pc:docMk/>
            <pc:sldMk cId="3544059488" sldId="2124"/>
            <ac:spMk id="25" creationId="{40744242-5B5E-3E17-CE0D-6502B4A15638}"/>
          </ac:spMkLst>
        </pc:spChg>
        <pc:spChg chg="add mod">
          <ac:chgData name="Shirley Serban" userId="7f207fc8-03d1-48c7-9795-2440acc08cbb" providerId="ADAL" clId="{17FCBABE-BB0F-5AEB-A8EA-4422061C88F3}" dt="2026-03-11T20:55:58.986" v="1486"/>
          <ac:spMkLst>
            <pc:docMk/>
            <pc:sldMk cId="3544059488" sldId="2124"/>
            <ac:spMk id="26" creationId="{0249E4CF-75E8-FEC5-67B3-7B2C776A4616}"/>
          </ac:spMkLst>
        </pc:spChg>
        <pc:spChg chg="add mod">
          <ac:chgData name="Shirley Serban" userId="7f207fc8-03d1-48c7-9795-2440acc08cbb" providerId="ADAL" clId="{17FCBABE-BB0F-5AEB-A8EA-4422061C88F3}" dt="2026-03-11T20:55:58.986" v="1486"/>
          <ac:spMkLst>
            <pc:docMk/>
            <pc:sldMk cId="3544059488" sldId="2124"/>
            <ac:spMk id="27" creationId="{66F7FDBF-0B8B-0D19-DAC5-81F86DAD1502}"/>
          </ac:spMkLst>
        </pc:spChg>
        <pc:spChg chg="add mod">
          <ac:chgData name="Shirley Serban" userId="7f207fc8-03d1-48c7-9795-2440acc08cbb" providerId="ADAL" clId="{17FCBABE-BB0F-5AEB-A8EA-4422061C88F3}" dt="2026-03-12T02:17:37.578" v="4534" actId="1076"/>
          <ac:spMkLst>
            <pc:docMk/>
            <pc:sldMk cId="3544059488" sldId="2124"/>
            <ac:spMk id="30" creationId="{5996F86D-14FD-F40D-90F6-807EE9473C64}"/>
          </ac:spMkLst>
        </pc:spChg>
        <pc:spChg chg="add mod">
          <ac:chgData name="Shirley Serban" userId="7f207fc8-03d1-48c7-9795-2440acc08cbb" providerId="ADAL" clId="{17FCBABE-BB0F-5AEB-A8EA-4422061C88F3}" dt="2026-03-12T02:11:21.932" v="4484" actId="14100"/>
          <ac:spMkLst>
            <pc:docMk/>
            <pc:sldMk cId="3544059488" sldId="2124"/>
            <ac:spMk id="31" creationId="{295F3A98-C6EB-AC2A-C7A3-27EFE7940A62}"/>
          </ac:spMkLst>
        </pc:spChg>
        <pc:spChg chg="add mod">
          <ac:chgData name="Shirley Serban" userId="7f207fc8-03d1-48c7-9795-2440acc08cbb" providerId="ADAL" clId="{17FCBABE-BB0F-5AEB-A8EA-4422061C88F3}" dt="2026-03-12T02:18:42.286" v="4540" actId="1038"/>
          <ac:spMkLst>
            <pc:docMk/>
            <pc:sldMk cId="3544059488" sldId="2124"/>
            <ac:spMk id="32" creationId="{C619EF0B-380C-1C49-4CCB-0DDF3E9B3CC1}"/>
          </ac:spMkLst>
        </pc:spChg>
        <pc:grpChg chg="mod">
          <ac:chgData name="Shirley Serban" userId="7f207fc8-03d1-48c7-9795-2440acc08cbb" providerId="ADAL" clId="{17FCBABE-BB0F-5AEB-A8EA-4422061C88F3}" dt="2026-03-12T02:11:13.927" v="4482" actId="1076"/>
          <ac:grpSpMkLst>
            <pc:docMk/>
            <pc:sldMk cId="3544059488" sldId="2124"/>
            <ac:grpSpMk id="4" creationId="{DF2649D1-D24A-216F-A25C-D5E28945F508}"/>
          </ac:grpSpMkLst>
        </pc:grpChg>
        <pc:grpChg chg="mod">
          <ac:chgData name="Shirley Serban" userId="7f207fc8-03d1-48c7-9795-2440acc08cbb" providerId="ADAL" clId="{17FCBABE-BB0F-5AEB-A8EA-4422061C88F3}" dt="2026-03-12T02:17:25.769" v="4532" actId="1038"/>
          <ac:grpSpMkLst>
            <pc:docMk/>
            <pc:sldMk cId="3544059488" sldId="2124"/>
            <ac:grpSpMk id="8" creationId="{66BF6AA9-AEEE-F911-3E23-F051F41812A3}"/>
          </ac:grpSpMkLst>
        </pc:grpChg>
        <pc:grpChg chg="mod">
          <ac:chgData name="Shirley Serban" userId="7f207fc8-03d1-48c7-9795-2440acc08cbb" providerId="ADAL" clId="{17FCBABE-BB0F-5AEB-A8EA-4422061C88F3}" dt="2026-03-12T02:12:50.071" v="4495" actId="1076"/>
          <ac:grpSpMkLst>
            <pc:docMk/>
            <pc:sldMk cId="3544059488" sldId="2124"/>
            <ac:grpSpMk id="12" creationId="{6A042C06-7D24-1E8C-AD64-965D75A481D6}"/>
          </ac:grpSpMkLst>
        </pc:grpChg>
        <pc:picChg chg="add mod">
          <ac:chgData name="Shirley Serban" userId="7f207fc8-03d1-48c7-9795-2440acc08cbb" providerId="ADAL" clId="{17FCBABE-BB0F-5AEB-A8EA-4422061C88F3}" dt="2026-03-11T20:55:58.986" v="1486"/>
          <ac:picMkLst>
            <pc:docMk/>
            <pc:sldMk cId="3544059488" sldId="2124"/>
            <ac:picMk id="3" creationId="{44CC89FF-15F1-1C6E-9A31-B74B1756C604}"/>
          </ac:picMkLst>
        </pc:picChg>
        <pc:picChg chg="mod modCrop">
          <ac:chgData name="Shirley Serban" userId="7f207fc8-03d1-48c7-9795-2440acc08cbb" providerId="ADAL" clId="{17FCBABE-BB0F-5AEB-A8EA-4422061C88F3}" dt="2026-03-12T02:10:54.839" v="4480" actId="14826"/>
          <ac:picMkLst>
            <pc:docMk/>
            <pc:sldMk cId="3544059488" sldId="2124"/>
            <ac:picMk id="5" creationId="{ADCE3E07-3054-0116-9346-11D200F0A038}"/>
          </ac:picMkLst>
        </pc:picChg>
        <pc:picChg chg="mod modCrop">
          <ac:chgData name="Shirley Serban" userId="7f207fc8-03d1-48c7-9795-2440acc08cbb" providerId="ADAL" clId="{17FCBABE-BB0F-5AEB-A8EA-4422061C88F3}" dt="2026-03-12T02:10:54.839" v="4480" actId="14826"/>
          <ac:picMkLst>
            <pc:docMk/>
            <pc:sldMk cId="3544059488" sldId="2124"/>
            <ac:picMk id="6" creationId="{41371C66-7F1E-F6BE-6CAD-B142EAA68566}"/>
          </ac:picMkLst>
        </pc:picChg>
        <pc:picChg chg="mod modCrop">
          <ac:chgData name="Shirley Serban" userId="7f207fc8-03d1-48c7-9795-2440acc08cbb" providerId="ADAL" clId="{17FCBABE-BB0F-5AEB-A8EA-4422061C88F3}" dt="2026-03-12T02:11:04.353" v="4481" actId="18131"/>
          <ac:picMkLst>
            <pc:docMk/>
            <pc:sldMk cId="3544059488" sldId="2124"/>
            <ac:picMk id="7" creationId="{B70EE8FE-2041-EC0E-2BDE-C57609B04389}"/>
          </ac:picMkLst>
        </pc:picChg>
        <pc:picChg chg="mod modCrop">
          <ac:chgData name="Shirley Serban" userId="7f207fc8-03d1-48c7-9795-2440acc08cbb" providerId="ADAL" clId="{17FCBABE-BB0F-5AEB-A8EA-4422061C88F3}" dt="2026-03-12T02:09:19.777" v="4463" actId="18131"/>
          <ac:picMkLst>
            <pc:docMk/>
            <pc:sldMk cId="3544059488" sldId="2124"/>
            <ac:picMk id="9" creationId="{CFA7F4F8-CC94-4BA1-FCBE-86844DC25948}"/>
          </ac:picMkLst>
        </pc:picChg>
        <pc:picChg chg="mod modCrop">
          <ac:chgData name="Shirley Serban" userId="7f207fc8-03d1-48c7-9795-2440acc08cbb" providerId="ADAL" clId="{17FCBABE-BB0F-5AEB-A8EA-4422061C88F3}" dt="2026-03-12T02:09:38.840" v="4466" actId="18131"/>
          <ac:picMkLst>
            <pc:docMk/>
            <pc:sldMk cId="3544059488" sldId="2124"/>
            <ac:picMk id="10" creationId="{1A6290CB-6F78-29B6-877C-BDD323FDD441}"/>
          </ac:picMkLst>
        </pc:picChg>
        <pc:picChg chg="mod modCrop">
          <ac:chgData name="Shirley Serban" userId="7f207fc8-03d1-48c7-9795-2440acc08cbb" providerId="ADAL" clId="{17FCBABE-BB0F-5AEB-A8EA-4422061C88F3}" dt="2026-03-12T02:09:09.071" v="4460" actId="18131"/>
          <ac:picMkLst>
            <pc:docMk/>
            <pc:sldMk cId="3544059488" sldId="2124"/>
            <ac:picMk id="11" creationId="{F472326F-C7D4-7663-D733-7F67838A3953}"/>
          </ac:picMkLst>
        </pc:picChg>
        <pc:picChg chg="mod modCrop">
          <ac:chgData name="Shirley Serban" userId="7f207fc8-03d1-48c7-9795-2440acc08cbb" providerId="ADAL" clId="{17FCBABE-BB0F-5AEB-A8EA-4422061C88F3}" dt="2026-03-12T02:12:31.516" v="4493" actId="14826"/>
          <ac:picMkLst>
            <pc:docMk/>
            <pc:sldMk cId="3544059488" sldId="2124"/>
            <ac:picMk id="13" creationId="{E0D051A0-D02A-176D-92E1-0664BB3BF816}"/>
          </ac:picMkLst>
        </pc:picChg>
        <pc:picChg chg="mod modCrop">
          <ac:chgData name="Shirley Serban" userId="7f207fc8-03d1-48c7-9795-2440acc08cbb" providerId="ADAL" clId="{17FCBABE-BB0F-5AEB-A8EA-4422061C88F3}" dt="2026-03-12T02:12:31.516" v="4493" actId="14826"/>
          <ac:picMkLst>
            <pc:docMk/>
            <pc:sldMk cId="3544059488" sldId="2124"/>
            <ac:picMk id="14" creationId="{25E09B1D-1A2A-2AC3-1615-EFEAFC356D3A}"/>
          </ac:picMkLst>
        </pc:picChg>
        <pc:picChg chg="mod modCrop">
          <ac:chgData name="Shirley Serban" userId="7f207fc8-03d1-48c7-9795-2440acc08cbb" providerId="ADAL" clId="{17FCBABE-BB0F-5AEB-A8EA-4422061C88F3}" dt="2026-03-12T02:12:40.070" v="4494" actId="18131"/>
          <ac:picMkLst>
            <pc:docMk/>
            <pc:sldMk cId="3544059488" sldId="2124"/>
            <ac:picMk id="15" creationId="{B4CAEAAE-4A73-022E-63AB-8AC33EAC33A1}"/>
          </ac:picMkLst>
        </pc:picChg>
        <pc:picChg chg="mod">
          <ac:chgData name="Shirley Serban" userId="7f207fc8-03d1-48c7-9795-2440acc08cbb" providerId="ADAL" clId="{17FCBABE-BB0F-5AEB-A8EA-4422061C88F3}" dt="2026-03-11T21:14:50.306" v="1610" actId="1076"/>
          <ac:picMkLst>
            <pc:docMk/>
            <pc:sldMk cId="3544059488" sldId="2124"/>
            <ac:picMk id="29" creationId="{7AEFE85F-E49E-BA0B-13A8-370A74D3F1A7}"/>
          </ac:picMkLst>
        </pc:picChg>
        <pc:picChg chg="add mod">
          <ac:chgData name="Shirley Serban" userId="7f207fc8-03d1-48c7-9795-2440acc08cbb" providerId="ADAL" clId="{17FCBABE-BB0F-5AEB-A8EA-4422061C88F3}" dt="2026-03-11T21:14:11.340" v="1609" actId="1076"/>
          <ac:picMkLst>
            <pc:docMk/>
            <pc:sldMk cId="3544059488" sldId="2124"/>
            <ac:picMk id="33" creationId="{4AA22AE3-95A9-9260-7685-542F821A31A7}"/>
          </ac:picMkLst>
        </pc:picChg>
        <pc:picChg chg="add mod">
          <ac:chgData name="Shirley Serban" userId="7f207fc8-03d1-48c7-9795-2440acc08cbb" providerId="ADAL" clId="{17FCBABE-BB0F-5AEB-A8EA-4422061C88F3}" dt="2026-03-11T21:14:53.227" v="1611" actId="1076"/>
          <ac:picMkLst>
            <pc:docMk/>
            <pc:sldMk cId="3544059488" sldId="2124"/>
            <ac:picMk id="34" creationId="{FF46A3B4-283A-5417-5CCA-35774334D38F}"/>
          </ac:picMkLst>
        </pc:picChg>
        <pc:picChg chg="add mod modCrop">
          <ac:chgData name="Shirley Serban" userId="7f207fc8-03d1-48c7-9795-2440acc08cbb" providerId="ADAL" clId="{17FCBABE-BB0F-5AEB-A8EA-4422061C88F3}" dt="2026-03-11T21:08:20.804" v="1587" actId="1076"/>
          <ac:picMkLst>
            <pc:docMk/>
            <pc:sldMk cId="3544059488" sldId="2124"/>
            <ac:picMk id="35" creationId="{48239E06-6BF9-78A5-CC97-029029678E2C}"/>
          </ac:picMkLst>
        </pc:picChg>
      </pc:sldChg>
      <pc:sldChg chg="addSp delSp modSp new mod modAnim modNotesTx">
        <pc:chgData name="Shirley Serban" userId="7f207fc8-03d1-48c7-9795-2440acc08cbb" providerId="ADAL" clId="{17FCBABE-BB0F-5AEB-A8EA-4422061C88F3}" dt="2026-03-17T03:51:48.848" v="7083" actId="20577"/>
        <pc:sldMkLst>
          <pc:docMk/>
          <pc:sldMk cId="3759235096" sldId="2125"/>
        </pc:sldMkLst>
        <pc:spChg chg="mod">
          <ac:chgData name="Shirley Serban" userId="7f207fc8-03d1-48c7-9795-2440acc08cbb" providerId="ADAL" clId="{17FCBABE-BB0F-5AEB-A8EA-4422061C88F3}" dt="2026-03-11T21:44:29.706" v="2295" actId="20577"/>
          <ac:spMkLst>
            <pc:docMk/>
            <pc:sldMk cId="3759235096" sldId="2125"/>
            <ac:spMk id="2" creationId="{2D80D289-6F68-C810-17E4-DDACC8CD8D49}"/>
          </ac:spMkLst>
        </pc:spChg>
        <pc:spChg chg="add mod">
          <ac:chgData name="Shirley Serban" userId="7f207fc8-03d1-48c7-9795-2440acc08cbb" providerId="ADAL" clId="{17FCBABE-BB0F-5AEB-A8EA-4422061C88F3}" dt="2026-03-11T21:44:36.949" v="2297"/>
          <ac:spMkLst>
            <pc:docMk/>
            <pc:sldMk cId="3759235096" sldId="2125"/>
            <ac:spMk id="3" creationId="{CCE47AE7-7970-A40F-3543-2D3BB58B4826}"/>
          </ac:spMkLst>
        </pc:spChg>
        <pc:spChg chg="add mod">
          <ac:chgData name="Shirley Serban" userId="7f207fc8-03d1-48c7-9795-2440acc08cbb" providerId="ADAL" clId="{17FCBABE-BB0F-5AEB-A8EA-4422061C88F3}" dt="2026-03-11T21:49:58.318" v="2562" actId="1037"/>
          <ac:spMkLst>
            <pc:docMk/>
            <pc:sldMk cId="3759235096" sldId="2125"/>
            <ac:spMk id="23" creationId="{33BFC42F-389A-8E90-AAE3-11A7B2BBA130}"/>
          </ac:spMkLst>
        </pc:spChg>
        <pc:spChg chg="add mod">
          <ac:chgData name="Shirley Serban" userId="7f207fc8-03d1-48c7-9795-2440acc08cbb" providerId="ADAL" clId="{17FCBABE-BB0F-5AEB-A8EA-4422061C88F3}" dt="2026-03-11T21:49:58.318" v="2562" actId="1037"/>
          <ac:spMkLst>
            <pc:docMk/>
            <pc:sldMk cId="3759235096" sldId="2125"/>
            <ac:spMk id="24" creationId="{18E69721-0038-39EA-ABAD-2A04172D0EF3}"/>
          </ac:spMkLst>
        </pc:spChg>
        <pc:spChg chg="add mod">
          <ac:chgData name="Shirley Serban" userId="7f207fc8-03d1-48c7-9795-2440acc08cbb" providerId="ADAL" clId="{17FCBABE-BB0F-5AEB-A8EA-4422061C88F3}" dt="2026-03-11T21:49:58.318" v="2562" actId="1037"/>
          <ac:spMkLst>
            <pc:docMk/>
            <pc:sldMk cId="3759235096" sldId="2125"/>
            <ac:spMk id="25" creationId="{E0924218-2363-BFE3-51AB-A73A4AFF298F}"/>
          </ac:spMkLst>
        </pc:spChg>
        <pc:spChg chg="add mod">
          <ac:chgData name="Shirley Serban" userId="7f207fc8-03d1-48c7-9795-2440acc08cbb" providerId="ADAL" clId="{17FCBABE-BB0F-5AEB-A8EA-4422061C88F3}" dt="2026-03-11T21:47:12.854" v="2418"/>
          <ac:spMkLst>
            <pc:docMk/>
            <pc:sldMk cId="3759235096" sldId="2125"/>
            <ac:spMk id="29" creationId="{2C18425B-2A65-F6BF-E0AF-3273D01BD660}"/>
          </ac:spMkLst>
        </pc:spChg>
        <pc:grpChg chg="add mod">
          <ac:chgData name="Shirley Serban" userId="7f207fc8-03d1-48c7-9795-2440acc08cbb" providerId="ADAL" clId="{17FCBABE-BB0F-5AEB-A8EA-4422061C88F3}" dt="2026-03-11T21:47:10.958" v="2417" actId="1076"/>
          <ac:grpSpMkLst>
            <pc:docMk/>
            <pc:sldMk cId="3759235096" sldId="2125"/>
            <ac:grpSpMk id="16" creationId="{1A0DC95C-2236-5EEA-40AE-D9E4923685C5}"/>
          </ac:grpSpMkLst>
        </pc:grpChg>
        <pc:grpChg chg="add mod">
          <ac:chgData name="Shirley Serban" userId="7f207fc8-03d1-48c7-9795-2440acc08cbb" providerId="ADAL" clId="{17FCBABE-BB0F-5AEB-A8EA-4422061C88F3}" dt="2026-03-11T21:47:06.901" v="2416" actId="1076"/>
          <ac:grpSpMkLst>
            <pc:docMk/>
            <pc:sldMk cId="3759235096" sldId="2125"/>
            <ac:grpSpMk id="22" creationId="{11022943-BDFD-57C1-EB87-A5348FFB3FC3}"/>
          </ac:grpSpMkLst>
        </pc:grpChg>
        <pc:picChg chg="add mod topLvl">
          <ac:chgData name="Shirley Serban" userId="7f207fc8-03d1-48c7-9795-2440acc08cbb" providerId="ADAL" clId="{17FCBABE-BB0F-5AEB-A8EA-4422061C88F3}" dt="2026-03-11T21:45:33.655" v="2308" actId="164"/>
          <ac:picMkLst>
            <pc:docMk/>
            <pc:sldMk cId="3759235096" sldId="2125"/>
            <ac:picMk id="5" creationId="{E13AEC3B-8AFF-9DD0-8626-2049D19BA770}"/>
          </ac:picMkLst>
        </pc:picChg>
        <pc:picChg chg="add mod topLvl">
          <ac:chgData name="Shirley Serban" userId="7f207fc8-03d1-48c7-9795-2440acc08cbb" providerId="ADAL" clId="{17FCBABE-BB0F-5AEB-A8EA-4422061C88F3}" dt="2026-03-11T21:45:33.655" v="2308" actId="164"/>
          <ac:picMkLst>
            <pc:docMk/>
            <pc:sldMk cId="3759235096" sldId="2125"/>
            <ac:picMk id="6" creationId="{2DD78EE9-7BDD-4398-1C7F-EEA857BA1B2E}"/>
          </ac:picMkLst>
        </pc:picChg>
        <pc:picChg chg="add mod topLvl">
          <ac:chgData name="Shirley Serban" userId="7f207fc8-03d1-48c7-9795-2440acc08cbb" providerId="ADAL" clId="{17FCBABE-BB0F-5AEB-A8EA-4422061C88F3}" dt="2026-03-11T21:45:33.655" v="2308" actId="164"/>
          <ac:picMkLst>
            <pc:docMk/>
            <pc:sldMk cId="3759235096" sldId="2125"/>
            <ac:picMk id="7" creationId="{FD4E46B4-1B82-D0A6-D624-93FA37826651}"/>
          </ac:picMkLst>
        </pc:picChg>
        <pc:picChg chg="add mod topLvl">
          <ac:chgData name="Shirley Serban" userId="7f207fc8-03d1-48c7-9795-2440acc08cbb" providerId="ADAL" clId="{17FCBABE-BB0F-5AEB-A8EA-4422061C88F3}" dt="2026-03-11T21:45:33.655" v="2308" actId="164"/>
          <ac:picMkLst>
            <pc:docMk/>
            <pc:sldMk cId="3759235096" sldId="2125"/>
            <ac:picMk id="10" creationId="{73E94B44-FFE0-4A93-8D8D-BE777C5B3FC0}"/>
          </ac:picMkLst>
        </pc:picChg>
        <pc:picChg chg="add mod topLvl">
          <ac:chgData name="Shirley Serban" userId="7f207fc8-03d1-48c7-9795-2440acc08cbb" providerId="ADAL" clId="{17FCBABE-BB0F-5AEB-A8EA-4422061C88F3}" dt="2026-03-11T21:45:33.655" v="2308" actId="164"/>
          <ac:picMkLst>
            <pc:docMk/>
            <pc:sldMk cId="3759235096" sldId="2125"/>
            <ac:picMk id="11" creationId="{54ADAF5E-78AA-A5E3-AE31-8B358BD6FEAD}"/>
          </ac:picMkLst>
        </pc:picChg>
        <pc:picChg chg="add mod topLvl">
          <ac:chgData name="Shirley Serban" userId="7f207fc8-03d1-48c7-9795-2440acc08cbb" providerId="ADAL" clId="{17FCBABE-BB0F-5AEB-A8EA-4422061C88F3}" dt="2026-03-11T21:45:33.655" v="2308" actId="164"/>
          <ac:picMkLst>
            <pc:docMk/>
            <pc:sldMk cId="3759235096" sldId="2125"/>
            <ac:picMk id="12" creationId="{B2EB7C40-2FB8-F734-6840-786160283E18}"/>
          </ac:picMkLst>
        </pc:picChg>
        <pc:picChg chg="add mod topLvl">
          <ac:chgData name="Shirley Serban" userId="7f207fc8-03d1-48c7-9795-2440acc08cbb" providerId="ADAL" clId="{17FCBABE-BB0F-5AEB-A8EA-4422061C88F3}" dt="2026-03-11T21:45:33.655" v="2308" actId="164"/>
          <ac:picMkLst>
            <pc:docMk/>
            <pc:sldMk cId="3759235096" sldId="2125"/>
            <ac:picMk id="13" creationId="{5644317D-6FAE-3183-30B9-EC4AD65AA311}"/>
          </ac:picMkLst>
        </pc:picChg>
        <pc:picChg chg="mod topLvl">
          <ac:chgData name="Shirley Serban" userId="7f207fc8-03d1-48c7-9795-2440acc08cbb" providerId="ADAL" clId="{17FCBABE-BB0F-5AEB-A8EA-4422061C88F3}" dt="2026-03-11T21:45:33.655" v="2308" actId="164"/>
          <ac:picMkLst>
            <pc:docMk/>
            <pc:sldMk cId="3759235096" sldId="2125"/>
            <ac:picMk id="14" creationId="{CE857D2A-E14A-5829-7439-C1089EADD96A}"/>
          </ac:picMkLst>
        </pc:picChg>
        <pc:picChg chg="add mod">
          <ac:chgData name="Shirley Serban" userId="7f207fc8-03d1-48c7-9795-2440acc08cbb" providerId="ADAL" clId="{17FCBABE-BB0F-5AEB-A8EA-4422061C88F3}" dt="2026-03-11T21:45:50.387" v="2311" actId="164"/>
          <ac:picMkLst>
            <pc:docMk/>
            <pc:sldMk cId="3759235096" sldId="2125"/>
            <ac:picMk id="17" creationId="{F87B544F-6F3F-4BA5-AF06-A4B98F709213}"/>
          </ac:picMkLst>
        </pc:picChg>
        <pc:picChg chg="add mod">
          <ac:chgData name="Shirley Serban" userId="7f207fc8-03d1-48c7-9795-2440acc08cbb" providerId="ADAL" clId="{17FCBABE-BB0F-5AEB-A8EA-4422061C88F3}" dt="2026-03-11T21:45:50.387" v="2311" actId="164"/>
          <ac:picMkLst>
            <pc:docMk/>
            <pc:sldMk cId="3759235096" sldId="2125"/>
            <ac:picMk id="18" creationId="{47029316-B376-0ACA-2639-6B3DF76C8C19}"/>
          </ac:picMkLst>
        </pc:picChg>
        <pc:picChg chg="add mod">
          <ac:chgData name="Shirley Serban" userId="7f207fc8-03d1-48c7-9795-2440acc08cbb" providerId="ADAL" clId="{17FCBABE-BB0F-5AEB-A8EA-4422061C88F3}" dt="2026-03-11T21:45:50.387" v="2311" actId="164"/>
          <ac:picMkLst>
            <pc:docMk/>
            <pc:sldMk cId="3759235096" sldId="2125"/>
            <ac:picMk id="19" creationId="{0454FEE4-072F-FE0A-7980-1B095D4EF685}"/>
          </ac:picMkLst>
        </pc:picChg>
        <pc:picChg chg="add mod">
          <ac:chgData name="Shirley Serban" userId="7f207fc8-03d1-48c7-9795-2440acc08cbb" providerId="ADAL" clId="{17FCBABE-BB0F-5AEB-A8EA-4422061C88F3}" dt="2026-03-11T21:45:50.387" v="2311" actId="164"/>
          <ac:picMkLst>
            <pc:docMk/>
            <pc:sldMk cId="3759235096" sldId="2125"/>
            <ac:picMk id="20" creationId="{3CECCB05-2E36-2984-8295-EEB94D7D551D}"/>
          </ac:picMkLst>
        </pc:picChg>
        <pc:picChg chg="add mod">
          <ac:chgData name="Shirley Serban" userId="7f207fc8-03d1-48c7-9795-2440acc08cbb" providerId="ADAL" clId="{17FCBABE-BB0F-5AEB-A8EA-4422061C88F3}" dt="2026-03-11T21:45:50.387" v="2311" actId="164"/>
          <ac:picMkLst>
            <pc:docMk/>
            <pc:sldMk cId="3759235096" sldId="2125"/>
            <ac:picMk id="21" creationId="{7B501FD5-C138-0575-FA91-5B44E3CEF3F8}"/>
          </ac:picMkLst>
        </pc:picChg>
        <pc:picChg chg="add mod">
          <ac:chgData name="Shirley Serban" userId="7f207fc8-03d1-48c7-9795-2440acc08cbb" providerId="ADAL" clId="{17FCBABE-BB0F-5AEB-A8EA-4422061C88F3}" dt="2026-03-11T21:49:58.318" v="2562" actId="1037"/>
          <ac:picMkLst>
            <pc:docMk/>
            <pc:sldMk cId="3759235096" sldId="2125"/>
            <ac:picMk id="26" creationId="{8C4277C9-7825-7DD1-8A9B-7A1689881C90}"/>
          </ac:picMkLst>
        </pc:picChg>
        <pc:picChg chg="add mod">
          <ac:chgData name="Shirley Serban" userId="7f207fc8-03d1-48c7-9795-2440acc08cbb" providerId="ADAL" clId="{17FCBABE-BB0F-5AEB-A8EA-4422061C88F3}" dt="2026-03-11T21:49:58.318" v="2562" actId="1037"/>
          <ac:picMkLst>
            <pc:docMk/>
            <pc:sldMk cId="3759235096" sldId="2125"/>
            <ac:picMk id="27" creationId="{85C4B95B-9394-EA1B-9288-6D32E83CE3B5}"/>
          </ac:picMkLst>
        </pc:picChg>
        <pc:picChg chg="add mod">
          <ac:chgData name="Shirley Serban" userId="7f207fc8-03d1-48c7-9795-2440acc08cbb" providerId="ADAL" clId="{17FCBABE-BB0F-5AEB-A8EA-4422061C88F3}" dt="2026-03-11T21:49:58.318" v="2562" actId="1037"/>
          <ac:picMkLst>
            <pc:docMk/>
            <pc:sldMk cId="3759235096" sldId="2125"/>
            <ac:picMk id="28" creationId="{0E90E2FE-31E3-1DB6-6DDA-DD124E301723}"/>
          </ac:picMkLst>
        </pc:picChg>
      </pc:sldChg>
      <pc:sldChg chg="addSp delSp modSp add mod modAnim modNotesTx">
        <pc:chgData name="Shirley Serban" userId="7f207fc8-03d1-48c7-9795-2440acc08cbb" providerId="ADAL" clId="{17FCBABE-BB0F-5AEB-A8EA-4422061C88F3}" dt="2026-03-17T03:52:26.968" v="7097" actId="20577"/>
        <pc:sldMkLst>
          <pc:docMk/>
          <pc:sldMk cId="2996251863" sldId="2126"/>
        </pc:sldMkLst>
        <pc:spChg chg="mod">
          <ac:chgData name="Shirley Serban" userId="7f207fc8-03d1-48c7-9795-2440acc08cbb" providerId="ADAL" clId="{17FCBABE-BB0F-5AEB-A8EA-4422061C88F3}" dt="2026-03-15T20:34:04.711" v="7069" actId="2711"/>
          <ac:spMkLst>
            <pc:docMk/>
            <pc:sldMk cId="2996251863" sldId="2126"/>
            <ac:spMk id="13" creationId="{6AB1EC82-4CA9-2CF7-2992-132C5BB465C0}"/>
          </ac:spMkLst>
        </pc:spChg>
        <pc:picChg chg="mod">
          <ac:chgData name="Shirley Serban" userId="7f207fc8-03d1-48c7-9795-2440acc08cbb" providerId="ADAL" clId="{17FCBABE-BB0F-5AEB-A8EA-4422061C88F3}" dt="2026-03-12T02:58:56.668" v="5495" actId="14100"/>
          <ac:picMkLst>
            <pc:docMk/>
            <pc:sldMk cId="2996251863" sldId="2126"/>
            <ac:picMk id="3" creationId="{6A383701-EBD8-2DD7-5C2E-06B609BDA78A}"/>
          </ac:picMkLst>
        </pc:picChg>
        <pc:picChg chg="mod">
          <ac:chgData name="Shirley Serban" userId="7f207fc8-03d1-48c7-9795-2440acc08cbb" providerId="ADAL" clId="{17FCBABE-BB0F-5AEB-A8EA-4422061C88F3}" dt="2026-03-12T02:58:45.422" v="5493" actId="1035"/>
          <ac:picMkLst>
            <pc:docMk/>
            <pc:sldMk cId="2996251863" sldId="2126"/>
            <ac:picMk id="6" creationId="{BA98D06D-4118-88E4-BEE0-89866777990E}"/>
          </ac:picMkLst>
        </pc:picChg>
        <pc:picChg chg="add mod">
          <ac:chgData name="Shirley Serban" userId="7f207fc8-03d1-48c7-9795-2440acc08cbb" providerId="ADAL" clId="{17FCBABE-BB0F-5AEB-A8EA-4422061C88F3}" dt="2026-03-12T02:58:34.642" v="5482"/>
          <ac:picMkLst>
            <pc:docMk/>
            <pc:sldMk cId="2996251863" sldId="2126"/>
            <ac:picMk id="8" creationId="{E9E6C453-D666-93B9-840B-FBC83A4A307C}"/>
          </ac:picMkLst>
        </pc:picChg>
        <pc:picChg chg="add mod">
          <ac:chgData name="Shirley Serban" userId="7f207fc8-03d1-48c7-9795-2440acc08cbb" providerId="ADAL" clId="{17FCBABE-BB0F-5AEB-A8EA-4422061C88F3}" dt="2026-03-12T02:58:34.642" v="5482"/>
          <ac:picMkLst>
            <pc:docMk/>
            <pc:sldMk cId="2996251863" sldId="2126"/>
            <ac:picMk id="9" creationId="{D1D76510-020B-68B7-9839-1A6B538A33D5}"/>
          </ac:picMkLst>
        </pc:picChg>
        <pc:picChg chg="add mod">
          <ac:chgData name="Shirley Serban" userId="7f207fc8-03d1-48c7-9795-2440acc08cbb" providerId="ADAL" clId="{17FCBABE-BB0F-5AEB-A8EA-4422061C88F3}" dt="2026-03-12T03:00:21.268" v="5519" actId="1076"/>
          <ac:picMkLst>
            <pc:docMk/>
            <pc:sldMk cId="2996251863" sldId="2126"/>
            <ac:picMk id="10" creationId="{72A109E5-F36F-2CA9-813C-FC70F4898977}"/>
          </ac:picMkLst>
        </pc:picChg>
        <pc:picChg chg="add mod">
          <ac:chgData name="Shirley Serban" userId="7f207fc8-03d1-48c7-9795-2440acc08cbb" providerId="ADAL" clId="{17FCBABE-BB0F-5AEB-A8EA-4422061C88F3}" dt="2026-03-12T03:00:23.191" v="5520" actId="1076"/>
          <ac:picMkLst>
            <pc:docMk/>
            <pc:sldMk cId="2996251863" sldId="2126"/>
            <ac:picMk id="14" creationId="{16AB7E60-DD20-15F3-3638-1281F1A9E7FB}"/>
          </ac:picMkLst>
        </pc:picChg>
      </pc:sldChg>
      <pc:sldChg chg="addSp delSp modSp add mod delAnim modAnim modNotesTx">
        <pc:chgData name="Shirley Serban" userId="7f207fc8-03d1-48c7-9795-2440acc08cbb" providerId="ADAL" clId="{17FCBABE-BB0F-5AEB-A8EA-4422061C88F3}" dt="2026-03-17T03:52:19.322" v="7094" actId="20577"/>
        <pc:sldMkLst>
          <pc:docMk/>
          <pc:sldMk cId="2713571744" sldId="2127"/>
        </pc:sldMkLst>
        <pc:spChg chg="mod">
          <ac:chgData name="Shirley Serban" userId="7f207fc8-03d1-48c7-9795-2440acc08cbb" providerId="ADAL" clId="{17FCBABE-BB0F-5AEB-A8EA-4422061C88F3}" dt="2026-03-12T03:02:47.550" v="5532" actId="255"/>
          <ac:spMkLst>
            <pc:docMk/>
            <pc:sldMk cId="2713571744" sldId="2127"/>
            <ac:spMk id="3" creationId="{56205617-9998-6A07-8EDF-4AA1EF81AE4A}"/>
          </ac:spMkLst>
        </pc:spChg>
        <pc:picChg chg="add mod modCrop">
          <ac:chgData name="Shirley Serban" userId="7f207fc8-03d1-48c7-9795-2440acc08cbb" providerId="ADAL" clId="{17FCBABE-BB0F-5AEB-A8EA-4422061C88F3}" dt="2026-03-12T03:12:56.842" v="5646" actId="166"/>
          <ac:picMkLst>
            <pc:docMk/>
            <pc:sldMk cId="2713571744" sldId="2127"/>
            <ac:picMk id="2" creationId="{A141BC7C-4BB9-7E26-BA38-D52B4DBD5814}"/>
          </ac:picMkLst>
        </pc:picChg>
        <pc:picChg chg="add mod">
          <ac:chgData name="Shirley Serban" userId="7f207fc8-03d1-48c7-9795-2440acc08cbb" providerId="ADAL" clId="{17FCBABE-BB0F-5AEB-A8EA-4422061C88F3}" dt="2026-03-12T03:12:56.842" v="5646" actId="166"/>
          <ac:picMkLst>
            <pc:docMk/>
            <pc:sldMk cId="2713571744" sldId="2127"/>
            <ac:picMk id="4" creationId="{C3DDD949-24E6-8387-7DAF-79D3CF14409B}"/>
          </ac:picMkLst>
        </pc:picChg>
        <pc:picChg chg="mod">
          <ac:chgData name="Shirley Serban" userId="7f207fc8-03d1-48c7-9795-2440acc08cbb" providerId="ADAL" clId="{17FCBABE-BB0F-5AEB-A8EA-4422061C88F3}" dt="2026-03-12T03:12:56.842" v="5646" actId="166"/>
          <ac:picMkLst>
            <pc:docMk/>
            <pc:sldMk cId="2713571744" sldId="2127"/>
            <ac:picMk id="21" creationId="{AF8BCB4F-7DDE-DC3C-0AA5-B5C382552A16}"/>
          </ac:picMkLst>
        </pc:picChg>
        <pc:picChg chg="mod">
          <ac:chgData name="Shirley Serban" userId="7f207fc8-03d1-48c7-9795-2440acc08cbb" providerId="ADAL" clId="{17FCBABE-BB0F-5AEB-A8EA-4422061C88F3}" dt="2026-03-12T03:12:56.842" v="5646" actId="166"/>
          <ac:picMkLst>
            <pc:docMk/>
            <pc:sldMk cId="2713571744" sldId="2127"/>
            <ac:picMk id="22" creationId="{7418DF82-DBB5-1BE3-6E89-F16E97D0B980}"/>
          </ac:picMkLst>
        </pc:picChg>
        <pc:picChg chg="mod modCrop">
          <ac:chgData name="Shirley Serban" userId="7f207fc8-03d1-48c7-9795-2440acc08cbb" providerId="ADAL" clId="{17FCBABE-BB0F-5AEB-A8EA-4422061C88F3}" dt="2026-03-12T03:12:56.842" v="5646" actId="166"/>
          <ac:picMkLst>
            <pc:docMk/>
            <pc:sldMk cId="2713571744" sldId="2127"/>
            <ac:picMk id="25" creationId="{D20F2C35-65CC-5BD4-7D69-287B9AFAD5EC}"/>
          </ac:picMkLst>
        </pc:picChg>
        <pc:picChg chg="mod modCrop">
          <ac:chgData name="Shirley Serban" userId="7f207fc8-03d1-48c7-9795-2440acc08cbb" providerId="ADAL" clId="{17FCBABE-BB0F-5AEB-A8EA-4422061C88F3}" dt="2026-03-12T03:12:56.842" v="5646" actId="166"/>
          <ac:picMkLst>
            <pc:docMk/>
            <pc:sldMk cId="2713571744" sldId="2127"/>
            <ac:picMk id="26" creationId="{7A8B5552-15DA-8ED9-33D5-A844F56BA069}"/>
          </ac:picMkLst>
        </pc:picChg>
        <pc:picChg chg="add mod">
          <ac:chgData name="Shirley Serban" userId="7f207fc8-03d1-48c7-9795-2440acc08cbb" providerId="ADAL" clId="{17FCBABE-BB0F-5AEB-A8EA-4422061C88F3}" dt="2026-03-12T03:09:42.544" v="5629"/>
          <ac:picMkLst>
            <pc:docMk/>
            <pc:sldMk cId="2713571744" sldId="2127"/>
            <ac:picMk id="38" creationId="{80CC515F-2079-3661-5761-7CBC75F5B8BC}"/>
          </ac:picMkLst>
        </pc:picChg>
        <pc:picChg chg="add mod">
          <ac:chgData name="Shirley Serban" userId="7f207fc8-03d1-48c7-9795-2440acc08cbb" providerId="ADAL" clId="{17FCBABE-BB0F-5AEB-A8EA-4422061C88F3}" dt="2026-03-12T03:09:42.544" v="5629"/>
          <ac:picMkLst>
            <pc:docMk/>
            <pc:sldMk cId="2713571744" sldId="2127"/>
            <ac:picMk id="39" creationId="{816D767E-345E-3325-5776-5DEB3A35E1C9}"/>
          </ac:picMkLst>
        </pc:picChg>
        <pc:picChg chg="add mod">
          <ac:chgData name="Shirley Serban" userId="7f207fc8-03d1-48c7-9795-2440acc08cbb" providerId="ADAL" clId="{17FCBABE-BB0F-5AEB-A8EA-4422061C88F3}" dt="2026-03-12T03:09:42.544" v="5629"/>
          <ac:picMkLst>
            <pc:docMk/>
            <pc:sldMk cId="2713571744" sldId="2127"/>
            <ac:picMk id="40" creationId="{C9F2519C-5249-90B0-34C3-E4D87D759FB3}"/>
          </ac:picMkLst>
        </pc:picChg>
        <pc:picChg chg="add mod">
          <ac:chgData name="Shirley Serban" userId="7f207fc8-03d1-48c7-9795-2440acc08cbb" providerId="ADAL" clId="{17FCBABE-BB0F-5AEB-A8EA-4422061C88F3}" dt="2026-03-12T03:09:42.544" v="5629"/>
          <ac:picMkLst>
            <pc:docMk/>
            <pc:sldMk cId="2713571744" sldId="2127"/>
            <ac:picMk id="41" creationId="{DE6A051B-2FD8-0328-B7C0-60BAC60559C1}"/>
          </ac:picMkLst>
        </pc:picChg>
        <pc:picChg chg="add mod">
          <ac:chgData name="Shirley Serban" userId="7f207fc8-03d1-48c7-9795-2440acc08cbb" providerId="ADAL" clId="{17FCBABE-BB0F-5AEB-A8EA-4422061C88F3}" dt="2026-03-12T03:09:42.544" v="5629"/>
          <ac:picMkLst>
            <pc:docMk/>
            <pc:sldMk cId="2713571744" sldId="2127"/>
            <ac:picMk id="42" creationId="{D1FA7C9D-A549-C855-6EFD-229E69643833}"/>
          </ac:picMkLst>
        </pc:picChg>
        <pc:picChg chg="add mod">
          <ac:chgData name="Shirley Serban" userId="7f207fc8-03d1-48c7-9795-2440acc08cbb" providerId="ADAL" clId="{17FCBABE-BB0F-5AEB-A8EA-4422061C88F3}" dt="2026-03-12T03:09:42.544" v="5629"/>
          <ac:picMkLst>
            <pc:docMk/>
            <pc:sldMk cId="2713571744" sldId="2127"/>
            <ac:picMk id="43" creationId="{C1F966F3-4EC9-3D26-8019-EB4096AA6151}"/>
          </ac:picMkLst>
        </pc:picChg>
        <pc:picChg chg="add mod">
          <ac:chgData name="Shirley Serban" userId="7f207fc8-03d1-48c7-9795-2440acc08cbb" providerId="ADAL" clId="{17FCBABE-BB0F-5AEB-A8EA-4422061C88F3}" dt="2026-03-12T03:11:25.577" v="5634" actId="1076"/>
          <ac:picMkLst>
            <pc:docMk/>
            <pc:sldMk cId="2713571744" sldId="2127"/>
            <ac:picMk id="44" creationId="{49FB51B5-FB4A-EAC5-6E28-7D068C6B5104}"/>
          </ac:picMkLst>
        </pc:picChg>
        <pc:picChg chg="add mod">
          <ac:chgData name="Shirley Serban" userId="7f207fc8-03d1-48c7-9795-2440acc08cbb" providerId="ADAL" clId="{17FCBABE-BB0F-5AEB-A8EA-4422061C88F3}" dt="2026-03-12T03:11:25.577" v="5634" actId="1076"/>
          <ac:picMkLst>
            <pc:docMk/>
            <pc:sldMk cId="2713571744" sldId="2127"/>
            <ac:picMk id="45" creationId="{CCE0F332-8EA6-2C02-4E20-F55A1FF5F232}"/>
          </ac:picMkLst>
        </pc:picChg>
        <pc:picChg chg="add mod">
          <ac:chgData name="Shirley Serban" userId="7f207fc8-03d1-48c7-9795-2440acc08cbb" providerId="ADAL" clId="{17FCBABE-BB0F-5AEB-A8EA-4422061C88F3}" dt="2026-03-12T03:11:25.577" v="5634" actId="1076"/>
          <ac:picMkLst>
            <pc:docMk/>
            <pc:sldMk cId="2713571744" sldId="2127"/>
            <ac:picMk id="46" creationId="{395EE438-18E9-D09F-C178-6CA2F7B4463C}"/>
          </ac:picMkLst>
        </pc:picChg>
        <pc:picChg chg="add mod">
          <ac:chgData name="Shirley Serban" userId="7f207fc8-03d1-48c7-9795-2440acc08cbb" providerId="ADAL" clId="{17FCBABE-BB0F-5AEB-A8EA-4422061C88F3}" dt="2026-03-12T03:11:25.577" v="5634" actId="1076"/>
          <ac:picMkLst>
            <pc:docMk/>
            <pc:sldMk cId="2713571744" sldId="2127"/>
            <ac:picMk id="47" creationId="{47D9C829-04C9-D716-8ECD-65C60598D0D1}"/>
          </ac:picMkLst>
        </pc:picChg>
        <pc:picChg chg="add mod">
          <ac:chgData name="Shirley Serban" userId="7f207fc8-03d1-48c7-9795-2440acc08cbb" providerId="ADAL" clId="{17FCBABE-BB0F-5AEB-A8EA-4422061C88F3}" dt="2026-03-12T03:11:25.577" v="5634" actId="1076"/>
          <ac:picMkLst>
            <pc:docMk/>
            <pc:sldMk cId="2713571744" sldId="2127"/>
            <ac:picMk id="48" creationId="{11A40EB0-D1B1-2BE0-4334-1C43637FEDD9}"/>
          </ac:picMkLst>
        </pc:picChg>
        <pc:picChg chg="add mod">
          <ac:chgData name="Shirley Serban" userId="7f207fc8-03d1-48c7-9795-2440acc08cbb" providerId="ADAL" clId="{17FCBABE-BB0F-5AEB-A8EA-4422061C88F3}" dt="2026-03-12T03:41:39.484" v="6899" actId="688"/>
          <ac:picMkLst>
            <pc:docMk/>
            <pc:sldMk cId="2713571744" sldId="2127"/>
            <ac:picMk id="49" creationId="{0A91582D-8C03-156D-1555-4356E3749029}"/>
          </ac:picMkLst>
        </pc:picChg>
        <pc:picChg chg="add mod">
          <ac:chgData name="Shirley Serban" userId="7f207fc8-03d1-48c7-9795-2440acc08cbb" providerId="ADAL" clId="{17FCBABE-BB0F-5AEB-A8EA-4422061C88F3}" dt="2026-03-12T03:11:25.577" v="5634" actId="1076"/>
          <ac:picMkLst>
            <pc:docMk/>
            <pc:sldMk cId="2713571744" sldId="2127"/>
            <ac:picMk id="50" creationId="{594C1CF8-A4B6-3D45-5E1C-8889F9CC1CB5}"/>
          </ac:picMkLst>
        </pc:picChg>
        <pc:picChg chg="add mod">
          <ac:chgData name="Shirley Serban" userId="7f207fc8-03d1-48c7-9795-2440acc08cbb" providerId="ADAL" clId="{17FCBABE-BB0F-5AEB-A8EA-4422061C88F3}" dt="2026-03-12T03:13:17.580" v="5649" actId="1035"/>
          <ac:picMkLst>
            <pc:docMk/>
            <pc:sldMk cId="2713571744" sldId="2127"/>
            <ac:picMk id="51" creationId="{CE3AF8AE-15ED-F926-B6BE-803FE3694335}"/>
          </ac:picMkLst>
        </pc:picChg>
        <pc:picChg chg="add mod">
          <ac:chgData name="Shirley Serban" userId="7f207fc8-03d1-48c7-9795-2440acc08cbb" providerId="ADAL" clId="{17FCBABE-BB0F-5AEB-A8EA-4422061C88F3}" dt="2026-03-12T03:13:17.580" v="5649" actId="1035"/>
          <ac:picMkLst>
            <pc:docMk/>
            <pc:sldMk cId="2713571744" sldId="2127"/>
            <ac:picMk id="52" creationId="{AE1C43E7-759E-D1A1-A03E-755406807CD4}"/>
          </ac:picMkLst>
        </pc:picChg>
        <pc:picChg chg="add mod">
          <ac:chgData name="Shirley Serban" userId="7f207fc8-03d1-48c7-9795-2440acc08cbb" providerId="ADAL" clId="{17FCBABE-BB0F-5AEB-A8EA-4422061C88F3}" dt="2026-03-12T03:13:17.580" v="5649" actId="1035"/>
          <ac:picMkLst>
            <pc:docMk/>
            <pc:sldMk cId="2713571744" sldId="2127"/>
            <ac:picMk id="53" creationId="{E59865C2-6CA4-0AD6-5E19-354E5A2F96A3}"/>
          </ac:picMkLst>
        </pc:picChg>
        <pc:picChg chg="add mod">
          <ac:chgData name="Shirley Serban" userId="7f207fc8-03d1-48c7-9795-2440acc08cbb" providerId="ADAL" clId="{17FCBABE-BB0F-5AEB-A8EA-4422061C88F3}" dt="2026-03-12T03:13:17.580" v="5649" actId="1035"/>
          <ac:picMkLst>
            <pc:docMk/>
            <pc:sldMk cId="2713571744" sldId="2127"/>
            <ac:picMk id="54" creationId="{487C5A6A-2F91-5F71-D9F9-50816BDAEA68}"/>
          </ac:picMkLst>
        </pc:picChg>
        <pc:picChg chg="add mod">
          <ac:chgData name="Shirley Serban" userId="7f207fc8-03d1-48c7-9795-2440acc08cbb" providerId="ADAL" clId="{17FCBABE-BB0F-5AEB-A8EA-4422061C88F3}" dt="2026-03-12T03:13:17.580" v="5649" actId="1035"/>
          <ac:picMkLst>
            <pc:docMk/>
            <pc:sldMk cId="2713571744" sldId="2127"/>
            <ac:picMk id="55" creationId="{3C54DF5C-7A64-70EC-31EB-19E285CEB185}"/>
          </ac:picMkLst>
        </pc:picChg>
        <pc:picChg chg="add mod">
          <ac:chgData name="Shirley Serban" userId="7f207fc8-03d1-48c7-9795-2440acc08cbb" providerId="ADAL" clId="{17FCBABE-BB0F-5AEB-A8EA-4422061C88F3}" dt="2026-03-12T03:13:17.580" v="5649" actId="1035"/>
          <ac:picMkLst>
            <pc:docMk/>
            <pc:sldMk cId="2713571744" sldId="2127"/>
            <ac:picMk id="56" creationId="{8680F483-D6E0-59B8-9D54-8C1042796000}"/>
          </ac:picMkLst>
        </pc:picChg>
        <pc:picChg chg="add mod">
          <ac:chgData name="Shirley Serban" userId="7f207fc8-03d1-48c7-9795-2440acc08cbb" providerId="ADAL" clId="{17FCBABE-BB0F-5AEB-A8EA-4422061C88F3}" dt="2026-03-12T03:41:51.350" v="6904" actId="688"/>
          <ac:picMkLst>
            <pc:docMk/>
            <pc:sldMk cId="2713571744" sldId="2127"/>
            <ac:picMk id="57" creationId="{1F6F7693-0645-4B29-1E32-165A50496654}"/>
          </ac:picMkLst>
        </pc:picChg>
        <pc:picChg chg="add mod">
          <ac:chgData name="Shirley Serban" userId="7f207fc8-03d1-48c7-9795-2440acc08cbb" providerId="ADAL" clId="{17FCBABE-BB0F-5AEB-A8EA-4422061C88F3}" dt="2026-03-12T03:17:35.482" v="5674"/>
          <ac:picMkLst>
            <pc:docMk/>
            <pc:sldMk cId="2713571744" sldId="2127"/>
            <ac:picMk id="58" creationId="{03A0CF89-A4FF-11B0-0A7B-BF488A377D79}"/>
          </ac:picMkLst>
        </pc:picChg>
        <pc:picChg chg="add mod">
          <ac:chgData name="Shirley Serban" userId="7f207fc8-03d1-48c7-9795-2440acc08cbb" providerId="ADAL" clId="{17FCBABE-BB0F-5AEB-A8EA-4422061C88F3}" dt="2026-03-12T03:43:27.016" v="6911" actId="1076"/>
          <ac:picMkLst>
            <pc:docMk/>
            <pc:sldMk cId="2713571744" sldId="2127"/>
            <ac:picMk id="59" creationId="{23A7809D-8B23-7710-7C1F-BE56DB0690A9}"/>
          </ac:picMkLst>
        </pc:picChg>
      </pc:sldChg>
      <pc:sldMasterChg chg="delSp mod">
        <pc:chgData name="Shirley Serban" userId="7f207fc8-03d1-48c7-9795-2440acc08cbb" providerId="ADAL" clId="{17FCBABE-BB0F-5AEB-A8EA-4422061C88F3}" dt="2026-03-11T01:49:04.649" v="23" actId="478"/>
        <pc:sldMasterMkLst>
          <pc:docMk/>
          <pc:sldMasterMk cId="2142349000" sldId="2147486213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7"/>
    </inkml:context>
    <inkml:brush xml:id="br0">
      <inkml:brushProperty name="width" value="0.10583" units="cm"/>
      <inkml:brushProperty name="height" value="0.10583" units="cm"/>
      <inkml:brushProperty name="color" value="#525252"/>
    </inkml:brush>
  </inkml:definitions>
  <inkml:trace contextRef="#ctx0" brushRef="#br0">2644 356 24575,'-21'-9'0,"1"-1"0,-3 0 0,-2 0 0,-2-1 0,3 2 0,0 0 0,-3 0 0,0 0 0,-2-1-164,-1 0 0,-2 0 0,-1 0 0,0-1 0,-2 1 0,-1 1 41,7 1 0,-2 0 0,-1 0 0,0 1 0,0-1 0,-1 1 0,-1 0 0,1 1 13,1 0 1,-1 0 0,1 1 0,-1-1-1,-1 2 1,0-1 0,1 0 0,-1 1-1,1 0 0,-1 1 1,-1-1 0,2 1 0,-2-1-1,1 1 1,0 1 0,-1 0 0,1 0-1,-1 0-13,-2 1 0,0 0 0,-1 0 0,2 0 0,-1 1 0,0 1 0,0-1 0,1 2 0,2-1 0,0 2 0,0-1 0,0 1 0,1 0 0,0 1 0,1 0 0,1 0-18,-2 1 1,1 0-1,0 1 1,1 0-1,1 1 1,0 0-1,0 1-23,-2 2 0,2 1 0,-1 0 0,2 1 0,0 1 0,1 0 0,2 0 0,1 1 0,0 1 0,2 1 0,1-1 0,0 1 0,2 0 0,1 0 0,0 1 0,2-1 0,1 1 0,-1 0 125,2 1 0,0 0 0,2 0 0,0 1 0,1 0 0,1-1 39,0 5 0,1-1 0,1 1 0,2-1 0,2 1 0,2-3 0,1 0 0,1 1 0,2-1 0,1 1 0,1-1 0,2 1 0,0 0 0,3 0 0,0 0 0,3 0 0,0 0-132,1-3 0,1 0 0,2 0 0,1 0 0,1 0 0,1-1 1,1 0 131,1 0 0,1-1 0,1 0 0,1-1 0,1 1 0,1-1 0,1-1 0,0 1-110,1-1 1,0-1 0,1 0 0,1 0-1,1-1 1,0 1 0,2-1 0,0 0-1,0 1 28,-4-3 0,1 0 0,0 0 0,1 0 0,1 0 0,-1 0 0,2 0 0,-1 0 0,1-1 0,0 1 0,-1-1 0,2 1 0,-1-1 0,2 1 0,0-1 0,-1 0 0,1 0 0,0 0 0,1 0 0,-1 0 0,1-1 0,0 1 0,-1-1 0,2 0 27,-4 0 0,2-1 0,0 1 0,-1-1 0,2 0 0,-2 0 0,2 0 0,-2 0 0,2 0 0,-1-1 0,0 1 0,0-1 0,0 0-27,3 1 0,-1-1 0,1 0 0,-1 1 0,0-1 0,0-1 0,1 1 0,-1 0 0,0-1 0,0 0 0,-1 0 0,1 0 71,-1 0 0,0-2 0,0 1 0,0 0 0,0 0 1,-1 0-1,1-2 0,-1 2 0,0-1 0,-1 0 0,1 0 11,1-1 0,0 1 0,0-1 0,-1 1 0,0-1 0,0 0 0,0 0 0,-1 0 0,0-1 0,0 0 0,2-1 0,0 1 0,0-1 0,0-1 0,-2 1 0,0-2 0,0 1 0,-1-2 72,6 0 0,-1-1 0,0-1 0,-2 0 0,0-2 0,-1 0-72,-3-1 0,-2 0 0,0-1 0,-1-1 0,0-1 0,-2 0 0,-1-1 0,-1 0 0,0-1 0,-2-1 0,0 0 0,-2-1 0,3-3 0,-3 0 0,0-2 0,-2 0 0,-2 0 0,-3 1 0,-1 0 0,-2 0 0,-1-1 0,-1 0 0,-2 0 163,-1-2 1,-1 1 0,-2-2 0,-1 1 0,-3 0 0,-1 0-154,-1 1 0,-2-1 0,-2 1 0,0-1 0,-3 1 0,-1-1 0,-1 1-10,0 2 0,0 1 0,-2 0 0,-1 0 0,0-1 0,-2 1 0,-1 0 0,0 0 0,-2 0 0,1 2 0,-1-1 0,-2 1 0,0-1 0,-2 0 0,0 1 0,0 0 0,-1 0 0,-1 0 0,0-1 0,1 1 0,2 2 0,-2 0 0,1 0 0,-1 0 0,-1 0 0,1 0 0,-2 0 0,1 0 0,0 0 0,-1 1 0,1-1 0,-1 1 0,0 0 0,0-1 0,-1 2 0,1-1 0,-1-1 0,-1 2 0,1-1 0,0 1 0,-1-1 0,1 1 0,-1 0 0,1 0 0,-1 0 0,2 1-82,-2-1 0,-1 0 0,2 1 0,-2-1 0,1 1 0,0 1 0,-1-2 0,2 2 0,-1-1 0,1 2 0,0-2 0,0 2 73,-4-2 1,1 1-1,0 0 1,0 1-1,1-1 1,-1 2 0,2-1-1,-1 1 1,1-1 52,-2 1 1,0-1 0,1 1-1,0 1 1,1-1 0,0 2-1,1-1-44,-3 0 0,0 1 0,2 0 0,1 0 0,1 1 327,-9 0 1,2 0 0,3 1 163,-4 1 1,3 0-1,10 2 1,2 1 491,-5 0 0,11 0 0,7 0 0,4 1 0,3 1-738,1 2 1,0-3 0,0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443 51 24575,'11'-4'0,"-1"0"0,4 0 0,1 1 0,-3 1 0,1 0 0,1 1 0,1-1 0,0 2 0,0-1 0,0 0 0,0 1 0,-1 0-328,1 0 0,-1 0 0,1 1 159,-2 0 1,1 2-1,-1 0 169,1 2 0,0 1 0,0 2-246,-3-1 0,0 2 0,1 1 0,-1 0 49,-2-1 0,0 2 1,0 0-1,0 0 0,0 0 0,0 2 0,0 0 1,0 0-1,-1 1 0,0 0 29,0 0 0,0 0 0,0 1 0,-1 0 0,0 0 168,0-1 0,-1 1 0,0 0 0,0 0 0,-1 1 0,0-1 0,-1 0 0,0 1 0,0-1 0,0 1 0,-1-1 0,0 1 0,-1 0 0,0 0 0,0 0-197,0 1 0,0 0 1,-1 0-1,0 0 0,0 0 33,-1-3 0,0 1 0,0-1 0,-1 1 0,1-1 0,-1 1 12,-1-1 0,1 1 1,-1-1-1,0 0 1,0 1-1,-1-1-45,-1 2 0,1 0 1,-2 0-1,0 0 0,0-1 172,-1-1 0,0 0 1,-1 0-1,0-1 1,0 0 24,-2 1 0,0 0 0,-1 0 0,-1-1 41,0-1 0,-1-1 0,0 0 0,0-1-41,-1-1 0,-1 0 0,0-1 0,0 0 0,-1-1 0,-1 0 0,0-1 0,0 0-10,2-2 1,-1 0-1,1 0 1,0 0-1,-1-1 10,0 0 0,0-1 0,0 1 0,0-1 0,0 0 0,0 0 0,-1-1 0,1 1 0,0-1 0,-1 0 0,2 0 0,-1 0 0,0 0 0,0-1 0,1 0 0,-4 0 0,1-1 0,0 0 0,1-1 245,-1-1 1,1-1 0,0 0 0,0-1-243,1-1 1,0-1-1,0-1 1,1 0-4,-1-1 0,2-1 0,-1 0 0,1-1 0,1-1 0,-1 1 0,2-1 0,-1-1 0,2 1 0,0 0 0,0 0 0,1-1 140,1 1 0,0 0 0,0-1 0,1 0-140,0 0 0,1 0 0,1-1 0,-1 0 0,2 0 0,-1 0 0,1-1 0,1-1 0,0 2 0,1-1 0,0 1 0,1-2 0,-1 1-197,1-1 0,0-1 1,0 1-1,1-1 0,0 0 192,1 1 0,0 0 1,1 0-1,0 0 1,1 0-1,-1-1-136,1 3 1,0-1-1,0 0 1,0 0-1,1 0 1,0 0-1,1 1 115,-1 0 0,1 0 0,0 0 0,0 0 0,1 0 0,0 1 1,0-1 25,1-2 0,0 1 0,1-1 0,0 1 0,0 0 0,0 0-21,0 3 1,0-1-1,0 1 1,0 0 0,0 0-1,0 1 21,1-1 0,1 0 0,-1 1 0,1 1 0,-1-1 101,2 1 0,0-1 0,0 2 1,0 0-102,3-1 0,-1 2 0,0 1 0,0 1 0,0 1 0,0 1 0,0 0 0,0 1 0,0 1 327,-1-1 1,1 2 0,-1 0-1,0 0 1,0 0 0,-1 1-274,5-1 0,0 1 437,-2 0 1,-1 0-1,-1 0 1,0 1-1,-1-1 1,-2 1-247,8 3 1,-8-1 0,-3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ES" sz="120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55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D52BD-4663-9255-EE08-1D1CEF043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C05376-732A-3235-DF9E-3518D7CCA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14B231-1073-2D44-1F89-0A3F3DF5C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96466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847621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7632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711877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NZ" sz="1200" i="1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0"/>
            <a:endParaRPr lang="en-ES" b="0"/>
          </a:p>
        </p:txBody>
      </p:sp>
    </p:spTree>
    <p:extLst>
      <p:ext uri="{BB962C8B-B14F-4D97-AF65-F5344CB8AC3E}">
        <p14:creationId xmlns:p14="http://schemas.microsoft.com/office/powerpoint/2010/main" val="568719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3224495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ES" sz="120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538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B3497-AE12-1223-3685-7C70725ED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3DE791-63E1-08DD-4424-F815405531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D1D5DF-4AE9-69B5-904E-18626261B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622337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341693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CCBD5-76F9-37A1-093F-8D4A3E52C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0EE70C-A907-4C60-D69D-4E8D155789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F674CD-5D04-4933-051B-9C3541D1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075636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1818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96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NZ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599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4A284-ACF6-5924-3814-968E9B23F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F9A701-0680-FF61-E053-DC3559F169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26330F-49A2-B55C-63E2-D4B2A84F0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9696038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8247504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F42B9-AB08-51C5-FB54-C2BFFBCE1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135C68-F6B4-F530-E0F0-B56CCEA321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10AEF5-4620-199F-B49B-D8A22A3A9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ES" b="0"/>
          </a:p>
        </p:txBody>
      </p:sp>
    </p:spTree>
    <p:extLst>
      <p:ext uri="{BB962C8B-B14F-4D97-AF65-F5344CB8AC3E}">
        <p14:creationId xmlns:p14="http://schemas.microsoft.com/office/powerpoint/2010/main" val="2729634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D11CC-12C6-43B3-5F67-A124BE32A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38615E-8F26-B359-0613-642760D79A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C839DF-2434-F148-0D76-4A1F267AC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0224870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B4A8D-C417-A292-089F-5CFFEC81D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C8CC5-7F64-32C9-7F5B-B95EF0B468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9AADCE-19F5-EB6E-6E8C-0B7A417C7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ES" sz="1200" i="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1788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1F0D9-AADA-4862-2681-C5CA384B9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3677A9-35A7-28AF-A46B-FD4C0FA6D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20FB0A-0564-E40E-3AC3-846E8DF9C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ES" sz="1200" i="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8223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ES" sz="120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0453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800">
                <a:latin typeface="Calibri"/>
                <a:ea typeface="Calibri"/>
                <a:cs typeface="Calibri"/>
              </a:rPr>
              <a:t>(no notes needed.)</a:t>
            </a:r>
          </a:p>
        </p:txBody>
      </p:sp>
    </p:spTree>
    <p:extLst>
      <p:ext uri="{BB962C8B-B14F-4D97-AF65-F5344CB8AC3E}">
        <p14:creationId xmlns:p14="http://schemas.microsoft.com/office/powerpoint/2010/main" val="2902497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GB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4933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702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97C15-8307-AF1D-17BE-9C782CC09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E08E41-CD57-7E3E-D529-FD6CC9C1F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125806-366D-4E48-B93E-E8162D701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891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ES" b="0"/>
          </a:p>
        </p:txBody>
      </p:sp>
    </p:spTree>
    <p:extLst>
      <p:ext uri="{BB962C8B-B14F-4D97-AF65-F5344CB8AC3E}">
        <p14:creationId xmlns:p14="http://schemas.microsoft.com/office/powerpoint/2010/main" val="877625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3CEBA-AF61-A39A-9933-F4308A2E9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D04DCF-4D8C-98F9-8E13-E2C7A035E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94016F-87FB-D0FE-9EDD-0C086C213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ES" sz="1200" i="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25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ADAE3-D08E-0AA9-F64B-8CD8586A6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F66EA2-F843-1894-EE49-46EF2AD0EE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76FFF3-BED0-B1C9-5157-60E6C1582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006364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187892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5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0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D58654-8737-4805-24D7-49A7703EB6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6D8FF139-AD7F-516F-3286-E0E6E414DC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0630" y="2052693"/>
            <a:ext cx="4953568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Music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939065EA-376E-5125-91DE-4775AB8F61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40629" y="2850820"/>
            <a:ext cx="4953569" cy="5781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</a:t>
            </a: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391A97E-F8BA-65B7-003F-1A283C89E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Week # Lesson #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F4384A7B-DDD5-84C7-F677-30C2CC5AFC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3456159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9C404D-84A0-2C7F-A4DF-099DF33D3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FE1779-282E-2314-6F12-5921A4BA20D3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A20BEF-C280-8FAC-B9C2-BCAD458101C1}"/>
              </a:ext>
            </a:extLst>
          </p:cNvPr>
          <p:cNvSpPr txBox="1"/>
          <p:nvPr userDrawn="1"/>
        </p:nvSpPr>
        <p:spPr>
          <a:xfrm>
            <a:off x="6740832" y="-218778"/>
            <a:ext cx="2512226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5–6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6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85635AB-C8A2-96D0-FD8E-928DF607A2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7A5CBD3-2B94-1FBC-FEF6-A7A6EE51CA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C2CA01C-A89E-8FA2-4A82-8CCA798107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D82C3BA-072B-5650-4CE4-7638CD1A53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29B6E32-9EBC-D8A9-E8CA-DC622666DD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34FFD6B-2829-26B4-9B48-BD733CF0C3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CC9E9F9-B70D-BB15-3AE0-9726F3F00A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381EB85-9F07-40E6-1AA5-BC79A6FAB9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4E8309-FD45-6B26-243D-3E3661005F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E03BF11-6756-3F05-0C3C-9A9CA1F69F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CA7B45-4FCA-08FB-7F12-EE375935E6B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"/>
              </a:rPr>
              <a:t>Revise</a:t>
            </a:r>
            <a:endParaRPr lang="en-US" sz="3600" b="1" i="0">
              <a:solidFill>
                <a:srgbClr val="A6A6A6"/>
              </a:solidFill>
              <a:latin typeface="Calibr"/>
            </a:endParaRP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6DCBCC9-3F2A-9BE7-4878-8EFE308B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B373F6-09F1-A69B-DC61-48A8C5B5DBC8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E0BBC3A-BA17-A77D-D4C2-8CA8D859EBF1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Calibr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</a:t>
            </a:r>
            <a:r>
              <a:rPr lang="en-US" sz="3600" b="1" i="0">
                <a:solidFill>
                  <a:srgbClr val="177F99"/>
                </a:solidFill>
                <a:latin typeface="Calibr"/>
              </a:rPr>
              <a:t>Reflect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Connect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23F659-5E29-3BBD-6865-A74DB782B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A61AC2-50F3-1971-C372-092EB7D97BCB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GGSA_document across (2).jpg">
            <a:extLst>
              <a:ext uri="{FF2B5EF4-FFF2-40B4-BE49-F238E27FC236}">
                <a16:creationId xmlns:a16="http://schemas.microsoft.com/office/drawing/2014/main" id="{24C838FC-64D4-804D-A812-7161E0C99D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C20CC64-6AF9-8145-91D4-9CBC1FC3DDFE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0F333AC4-B88D-784E-8DAA-CB47AAFE91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8286" y="402061"/>
            <a:ext cx="824057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Con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5DF43011-B8DE-9845-8E11-4D711C1046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AFFD2F-F501-4557-89AB-EB0363A2F646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E381BA-CC9E-FED7-1198-3669F6FA0DA3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</p:spTree>
    <p:extLst>
      <p:ext uri="{BB962C8B-B14F-4D97-AF65-F5344CB8AC3E}">
        <p14:creationId xmlns:p14="http://schemas.microsoft.com/office/powerpoint/2010/main" val="190570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9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D2ACED2-F1A2-C64D-9B46-13C2478731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9740" y="402061"/>
            <a:ext cx="82391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AU"/>
              <a:t>Check For Understanding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100">
                <a:solidFill>
                  <a:schemeClr val="tx1"/>
                </a:solidFill>
              </a:defRPr>
            </a:lvl1pPr>
          </a:lstStyle>
          <a:p>
            <a:pPr lvl="0"/>
            <a:endParaRPr lang="en-GB"/>
          </a:p>
        </p:txBody>
      </p:sp>
      <p:pic>
        <p:nvPicPr>
          <p:cNvPr id="11" name="Picture 10" descr="GGSA_document across (2).jpg">
            <a:extLst>
              <a:ext uri="{FF2B5EF4-FFF2-40B4-BE49-F238E27FC236}">
                <a16:creationId xmlns:a16="http://schemas.microsoft.com/office/drawing/2014/main" id="{FA991811-F598-4423-A924-ECEC5D5E79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9EBBF1-827A-41D6-8B46-5500508126D5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1CEF660-3309-4520-BA78-09DCBAF7FA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336" y="402061"/>
            <a:ext cx="576000" cy="576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DAF2DE-19F9-00E9-5749-BB2F46E6ABF6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0FC038-0FCF-4A93-4216-3CDB17FECB7B}"/>
              </a:ext>
            </a:extLst>
          </p:cNvPr>
          <p:cNvSpPr/>
          <p:nvPr userDrawn="1"/>
        </p:nvSpPr>
        <p:spPr>
          <a:xfrm rot="16200000">
            <a:off x="-3334043" y="3334045"/>
            <a:ext cx="6858000" cy="189913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</p:spTree>
    <p:extLst>
      <p:ext uri="{BB962C8B-B14F-4D97-AF65-F5344CB8AC3E}">
        <p14:creationId xmlns:p14="http://schemas.microsoft.com/office/powerpoint/2010/main" val="2089127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</p:spTree>
    <p:extLst>
      <p:ext uri="{BB962C8B-B14F-4D97-AF65-F5344CB8AC3E}">
        <p14:creationId xmlns:p14="http://schemas.microsoft.com/office/powerpoint/2010/main" val="3929854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34502B4-0196-B7E8-069A-CB7B59F2E0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C7062-646C-9BB2-E98A-734CCAF8A403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C4B0930-658F-1356-FB18-A18AC48CE3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C4B45-A85A-19C9-B37F-92AC056CD123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BA371C4-ED13-0F85-5D45-37E7AFB150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4647D-93F2-6251-86FE-5784287FA626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19DCF8E-2C06-BA7B-AC2E-695D97B0DD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0C75A4-E94D-C394-5940-049217AD4078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BC3E09F-F95C-DFC2-BF71-81EBFBAFB2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EB44C6-E95B-DA7F-9F16-841696DA0D72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AAF553A-F41B-9E6C-BF0A-EB6B7ABBC7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8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  <p:sldLayoutId id="2147486355" r:id="rId2"/>
    <p:sldLayoutId id="2147486398" r:id="rId3"/>
    <p:sldLayoutId id="2147486399" r:id="rId4"/>
    <p:sldLayoutId id="2147486400" r:id="rId5"/>
    <p:sldLayoutId id="2147486401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10" r:id="rId23"/>
    <p:sldLayoutId id="2147486411" r:id="rId24"/>
    <p:sldLayoutId id="2147486413" r:id="rId25"/>
    <p:sldLayoutId id="2147486414" r:id="rId26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tvtJPs8IDgU?feature=oembed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32.gif"/><Relationship Id="rId5" Type="http://schemas.openxmlformats.org/officeDocument/2006/relationships/image" Target="../media/image37.png"/><Relationship Id="rId10" Type="http://schemas.openxmlformats.org/officeDocument/2006/relationships/image" Target="../media/image38.jpe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11" Type="http://schemas.openxmlformats.org/officeDocument/2006/relationships/image" Target="../media/image35.png"/><Relationship Id="rId5" Type="http://schemas.openxmlformats.org/officeDocument/2006/relationships/image" Target="../media/image24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4.png"/><Relationship Id="rId18" Type="http://schemas.openxmlformats.org/officeDocument/2006/relationships/image" Target="../media/image49.sv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36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34.png"/><Relationship Id="rId5" Type="http://schemas.openxmlformats.org/officeDocument/2006/relationships/image" Target="../media/image40.png"/><Relationship Id="rId15" Type="http://schemas.openxmlformats.org/officeDocument/2006/relationships/image" Target="../media/image46.png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35.png"/><Relationship Id="rId14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1.jpe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34.png"/><Relationship Id="rId5" Type="http://schemas.openxmlformats.org/officeDocument/2006/relationships/image" Target="../media/image40.png"/><Relationship Id="rId15" Type="http://schemas.openxmlformats.org/officeDocument/2006/relationships/image" Target="../media/image20.png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35.png"/><Relationship Id="rId1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11" Type="http://schemas.openxmlformats.org/officeDocument/2006/relationships/image" Target="../media/image34.png"/><Relationship Id="rId5" Type="http://schemas.openxmlformats.org/officeDocument/2006/relationships/image" Target="../media/image40.png"/><Relationship Id="rId15" Type="http://schemas.openxmlformats.org/officeDocument/2006/relationships/image" Target="../media/image52.jpeg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35.png"/><Relationship Id="rId1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mOgE9irlFVY?feature=oembed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32.gif"/><Relationship Id="rId5" Type="http://schemas.openxmlformats.org/officeDocument/2006/relationships/image" Target="../media/image57.png"/><Relationship Id="rId10" Type="http://schemas.openxmlformats.org/officeDocument/2006/relationships/image" Target="../media/image58.jpe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11" Type="http://schemas.openxmlformats.org/officeDocument/2006/relationships/image" Target="../media/image35.png"/><Relationship Id="rId5" Type="http://schemas.openxmlformats.org/officeDocument/2006/relationships/image" Target="../media/image24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iCotxq6o6r8?feature=oembed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32.gif"/><Relationship Id="rId5" Type="http://schemas.openxmlformats.org/officeDocument/2006/relationships/image" Target="../media/image61.png"/><Relationship Id="rId10" Type="http://schemas.openxmlformats.org/officeDocument/2006/relationships/image" Target="../media/image62.jpe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jpeg"/><Relationship Id="rId11" Type="http://schemas.openxmlformats.org/officeDocument/2006/relationships/image" Target="../media/image63.png"/><Relationship Id="rId5" Type="http://schemas.openxmlformats.org/officeDocument/2006/relationships/image" Target="../media/image24.png"/><Relationship Id="rId10" Type="http://schemas.openxmlformats.org/officeDocument/2006/relationships/image" Target="../media/image35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2RicaUqd9Hg?feature=oembed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32.gif"/><Relationship Id="rId5" Type="http://schemas.openxmlformats.org/officeDocument/2006/relationships/image" Target="../media/image64.png"/><Relationship Id="rId10" Type="http://schemas.openxmlformats.org/officeDocument/2006/relationships/image" Target="../media/image65.jpe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5" Type="http://schemas.openxmlformats.org/officeDocument/2006/relationships/image" Target="../media/image24.png"/><Relationship Id="rId10" Type="http://schemas.openxmlformats.org/officeDocument/2006/relationships/image" Target="../media/image35.png"/><Relationship Id="rId4" Type="http://schemas.openxmlformats.org/officeDocument/2006/relationships/image" Target="../media/image66.pn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0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6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0.png"/><Relationship Id="rId11" Type="http://schemas.openxmlformats.org/officeDocument/2006/relationships/image" Target="../media/image66.png"/><Relationship Id="rId5" Type="http://schemas.openxmlformats.org/officeDocument/2006/relationships/image" Target="../media/image59.png"/><Relationship Id="rId15" Type="http://schemas.openxmlformats.org/officeDocument/2006/relationships/image" Target="../media/image69.jpeg"/><Relationship Id="rId10" Type="http://schemas.openxmlformats.org/officeDocument/2006/relationships/image" Target="../media/image63.png"/><Relationship Id="rId4" Type="http://schemas.openxmlformats.org/officeDocument/2006/relationships/image" Target="../media/image24.png"/><Relationship Id="rId9" Type="http://schemas.openxmlformats.org/officeDocument/2006/relationships/image" Target="../media/image35.png"/><Relationship Id="rId1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image" Target="../media/image37.png"/><Relationship Id="rId9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24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jpe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3.png"/><Relationship Id="rId5" Type="http://schemas.openxmlformats.org/officeDocument/2006/relationships/customXml" Target="../ink/ink1.xml"/><Relationship Id="rId4" Type="http://schemas.openxmlformats.org/officeDocument/2006/relationships/image" Target="../media/image72.png"/><Relationship Id="rId9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Twist-and-shout-isleys.jp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2595abcvh2M?feature=oembed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32.gif"/><Relationship Id="rId5" Type="http://schemas.openxmlformats.org/officeDocument/2006/relationships/image" Target="../media/image29.png"/><Relationship Id="rId10" Type="http://schemas.openxmlformats.org/officeDocument/2006/relationships/image" Target="../media/image31.jpe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openxmlformats.org/officeDocument/2006/relationships/image" Target="../media/image22.jpe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EA62B3-9797-1E9D-EB6A-8DC2CACBA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11927" y="6465679"/>
            <a:ext cx="2082272" cy="259852"/>
          </a:xfrm>
        </p:spPr>
        <p:txBody>
          <a:bodyPr/>
          <a:lstStyle/>
          <a:p>
            <a:r>
              <a:rPr lang="en-US"/>
              <a:t>Unit 3 Version 3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5AE9E2-9B54-52AE-36A2-3D5FED3D75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29726" y="2080643"/>
            <a:ext cx="4964472" cy="869764"/>
          </a:xfrm>
        </p:spPr>
        <p:txBody>
          <a:bodyPr lIns="0" tIns="45720" rIns="91440" bIns="45720" anchor="t">
            <a:noAutofit/>
          </a:bodyPr>
          <a:lstStyle/>
          <a:p>
            <a:r>
              <a:rPr lang="en-US" sz="4800"/>
              <a:t>Same Song Different Artist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CD1DE5-37C5-1E35-5DE9-731AE0EF34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42427" y="4648185"/>
            <a:ext cx="5051772" cy="555625"/>
          </a:xfrm>
        </p:spPr>
        <p:txBody>
          <a:bodyPr lIns="91440" tIns="45720" rIns="91440" bIns="45720" anchor="t"/>
          <a:lstStyle/>
          <a:p>
            <a:r>
              <a:rPr lang="en-US" sz="3600"/>
              <a:t>What is a Cover Version?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0B4C24C-F558-F677-F34E-3F88466FBE6B}"/>
              </a:ext>
            </a:extLst>
          </p:cNvPr>
          <p:cNvSpPr>
            <a:spLocks noGrp="1"/>
          </p:cNvSpPr>
          <p:nvPr/>
        </p:nvSpPr>
        <p:spPr>
          <a:xfrm>
            <a:off x="3929726" y="3902533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0"/>
              <a:t>Lesson 1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2888904-854D-9913-B9B5-5C9D75FADB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5" t="-158" r="21023" b="158"/>
          <a:stretch>
            <a:fillRect/>
          </a:stretch>
        </p:blipFill>
        <p:spPr>
          <a:xfrm>
            <a:off x="81567" y="1581150"/>
            <a:ext cx="3366422" cy="48768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139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01309-7784-EE9C-24DD-CDFF959F3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A16B1580-C1A8-2841-D3BF-B328FBC99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16487" r="82" b="30059"/>
          <a:stretch>
            <a:fillRect/>
          </a:stretch>
        </p:blipFill>
        <p:spPr>
          <a:xfrm>
            <a:off x="0" y="712906"/>
            <a:ext cx="9144000" cy="48209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B07FE8-A729-25AA-0DAB-A1E536B67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/>
          <a:stretch>
            <a:fillRect/>
          </a:stretch>
        </p:blipFill>
        <p:spPr>
          <a:xfrm>
            <a:off x="1676400" y="1224299"/>
            <a:ext cx="6318738" cy="3773465"/>
          </a:xfrm>
          <a:prstGeom prst="rect">
            <a:avLst/>
          </a:prstGeom>
        </p:spPr>
      </p:pic>
      <p:pic>
        <p:nvPicPr>
          <p:cNvPr id="13" name="Picture 12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818EE133-494A-CEBF-2BCF-A6B88362B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16487" r="86096" b="30059"/>
          <a:stretch>
            <a:fillRect/>
          </a:stretch>
        </p:blipFill>
        <p:spPr>
          <a:xfrm>
            <a:off x="0" y="836613"/>
            <a:ext cx="1272988" cy="4820995"/>
          </a:xfrm>
          <a:prstGeom prst="rect">
            <a:avLst/>
          </a:prstGeom>
        </p:spPr>
      </p:pic>
      <p:pic>
        <p:nvPicPr>
          <p:cNvPr id="8" name="Picture 7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3E0A05B3-FD8C-1AB8-E30F-6AE3E1479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65987" r="82"/>
          <a:stretch>
            <a:fillRect/>
          </a:stretch>
        </p:blipFill>
        <p:spPr>
          <a:xfrm>
            <a:off x="0" y="4783014"/>
            <a:ext cx="9144000" cy="2074985"/>
          </a:xfrm>
          <a:prstGeom prst="rect">
            <a:avLst/>
          </a:prstGeom>
        </p:spPr>
      </p:pic>
      <p:pic>
        <p:nvPicPr>
          <p:cNvPr id="7" name="Picture 6" descr="A computer monitor in a dark room&#10;&#10;AI-generated content may be incorrect.">
            <a:extLst>
              <a:ext uri="{FF2B5EF4-FFF2-40B4-BE49-F238E27FC236}">
                <a16:creationId xmlns:a16="http://schemas.microsoft.com/office/drawing/2014/main" id="{FC18033B-7D88-F4B0-A696-E02BC8252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0" r="64026" b="17881"/>
          <a:stretch>
            <a:fillRect/>
          </a:stretch>
        </p:blipFill>
        <p:spPr>
          <a:xfrm>
            <a:off x="0" y="3610099"/>
            <a:ext cx="3104949" cy="231806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CB875F4-9156-5E51-E04A-1948E8B777C1}"/>
              </a:ext>
            </a:extLst>
          </p:cNvPr>
          <p:cNvGrpSpPr/>
          <p:nvPr/>
        </p:nvGrpSpPr>
        <p:grpSpPr>
          <a:xfrm>
            <a:off x="0" y="-12106"/>
            <a:ext cx="9144000" cy="1532716"/>
            <a:chOff x="0" y="-12106"/>
            <a:chExt cx="9144000" cy="1532716"/>
          </a:xfrm>
        </p:grpSpPr>
        <p:pic>
          <p:nvPicPr>
            <p:cNvPr id="6" name="Picture 5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C5E794C0-FAF2-C866-6882-851C83E33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r="82" b="74876"/>
            <a:stretch>
              <a:fillRect/>
            </a:stretch>
          </p:blipFill>
          <p:spPr>
            <a:xfrm>
              <a:off x="0" y="-12106"/>
              <a:ext cx="9144000" cy="1532716"/>
            </a:xfrm>
            <a:prstGeom prst="rect">
              <a:avLst/>
            </a:prstGeom>
          </p:spPr>
        </p:pic>
        <p:pic>
          <p:nvPicPr>
            <p:cNvPr id="15" name="Picture 14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5B945B3E-01C1-995A-B46A-2ED72BEB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2" b="67346"/>
            <a:stretch>
              <a:fillRect/>
            </a:stretch>
          </p:blipFill>
          <p:spPr>
            <a:xfrm>
              <a:off x="2144505" y="130656"/>
              <a:ext cx="1439033" cy="716789"/>
            </a:xfrm>
            <a:prstGeom prst="rect">
              <a:avLst/>
            </a:prstGeom>
          </p:spPr>
        </p:pic>
        <p:pic>
          <p:nvPicPr>
            <p:cNvPr id="16" name="Picture 15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C0F96979-C3A1-CE02-4DB3-5002A9A1B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" t="46651" r="52290" b="20695"/>
            <a:stretch>
              <a:fillRect/>
            </a:stretch>
          </p:blipFill>
          <p:spPr>
            <a:xfrm>
              <a:off x="5874303" y="188335"/>
              <a:ext cx="1170553" cy="659110"/>
            </a:xfrm>
            <a:prstGeom prst="rect">
              <a:avLst/>
            </a:prstGeom>
          </p:spPr>
        </p:pic>
      </p:grpSp>
      <p:pic>
        <p:nvPicPr>
          <p:cNvPr id="12" name="Picture 11" descr="A sound board with headphones and microphones in front of a window&#10;&#10;AI-generated content may be incorrect.">
            <a:extLst>
              <a:ext uri="{FF2B5EF4-FFF2-40B4-BE49-F238E27FC236}">
                <a16:creationId xmlns:a16="http://schemas.microsoft.com/office/drawing/2014/main" id="{5470BEF3-7823-DE5E-4794-764551B12FFD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83" t="6848" r="35810" b="86767"/>
          <a:stretch>
            <a:fillRect/>
          </a:stretch>
        </p:blipFill>
        <p:spPr>
          <a:xfrm>
            <a:off x="3979190" y="309967"/>
            <a:ext cx="1499461" cy="430078"/>
          </a:xfrm>
          <a:prstGeom prst="rect">
            <a:avLst/>
          </a:prstGeom>
        </p:spPr>
      </p:pic>
      <p:pic>
        <p:nvPicPr>
          <p:cNvPr id="18" name="Picture 17" descr="A group of rectangular signs with text&#10;&#10;AI-generated content may be incorrect.">
            <a:extLst>
              <a:ext uri="{FF2B5EF4-FFF2-40B4-BE49-F238E27FC236}">
                <a16:creationId xmlns:a16="http://schemas.microsoft.com/office/drawing/2014/main" id="{A9B07A05-FE70-9EF4-7A7A-27FA720076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6" t="47161" r="5609" b="20185"/>
          <a:stretch>
            <a:fillRect/>
          </a:stretch>
        </p:blipFill>
        <p:spPr>
          <a:xfrm>
            <a:off x="5874303" y="214276"/>
            <a:ext cx="1170553" cy="659110"/>
          </a:xfrm>
          <a:prstGeom prst="rect">
            <a:avLst/>
          </a:prstGeom>
        </p:spPr>
      </p:pic>
      <p:pic>
        <p:nvPicPr>
          <p:cNvPr id="2" name="Online Media 4" descr="Counting Crows - Big Yellow Taxi ft. Vanessa Carlton">
            <a:hlinkClick r:id="" action="ppaction://media"/>
            <a:extLst>
              <a:ext uri="{FF2B5EF4-FFF2-40B4-BE49-F238E27FC236}">
                <a16:creationId xmlns:a16="http://schemas.microsoft.com/office/drawing/2014/main" id="{F2EA8AA7-CB1F-FB12-E411-F360060CFDB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201920" y="3941411"/>
            <a:ext cx="2490736" cy="1407266"/>
          </a:xfrm>
          <a:prstGeom prst="rect">
            <a:avLst/>
          </a:prstGeom>
        </p:spPr>
      </p:pic>
      <p:pic>
        <p:nvPicPr>
          <p:cNvPr id="4" name="Picture 3" descr="A pink lines on a black background&#10;&#10;AI-generated content may be incorrect.">
            <a:extLst>
              <a:ext uri="{FF2B5EF4-FFF2-40B4-BE49-F238E27FC236}">
                <a16:creationId xmlns:a16="http://schemas.microsoft.com/office/drawing/2014/main" id="{554B096C-FB68-580D-5321-FE6C32FA56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8" b="13535"/>
          <a:stretch>
            <a:fillRect/>
          </a:stretch>
        </p:blipFill>
        <p:spPr>
          <a:xfrm>
            <a:off x="4137025" y="5111584"/>
            <a:ext cx="1095375" cy="25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2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89426-D6E8-9D7B-D99B-3E3998DA3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F237B5-7E93-E8C8-ACDF-920D3E9F06D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‘Big Yellow Taxi’ Cover Version</a:t>
            </a:r>
            <a:r>
              <a:rPr lang="en-ES"/>
              <a:t> </a:t>
            </a:r>
          </a:p>
        </p:txBody>
      </p:sp>
      <p:pic>
        <p:nvPicPr>
          <p:cNvPr id="3" name="Picture 2" descr="A room with a black pole&#10;&#10;AI-generated content may be incorrect.">
            <a:extLst>
              <a:ext uri="{FF2B5EF4-FFF2-40B4-BE49-F238E27FC236}">
                <a16:creationId xmlns:a16="http://schemas.microsoft.com/office/drawing/2014/main" id="{49F99A36-3459-1077-8CAF-69B4F7A33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43"/>
          <a:stretch>
            <a:fillRect/>
          </a:stretch>
        </p:blipFill>
        <p:spPr>
          <a:xfrm>
            <a:off x="431800" y="1267245"/>
            <a:ext cx="8088932" cy="4937516"/>
          </a:xfrm>
          <a:prstGeom prst="rect">
            <a:avLst/>
          </a:prstGeom>
        </p:spPr>
      </p:pic>
      <p:pic>
        <p:nvPicPr>
          <p:cNvPr id="6" name="Picture 5" descr="A room with a black pole&#10;&#10;AI-generated content may be incorrect.">
            <a:extLst>
              <a:ext uri="{FF2B5EF4-FFF2-40B4-BE49-F238E27FC236}">
                <a16:creationId xmlns:a16="http://schemas.microsoft.com/office/drawing/2014/main" id="{7AC58D2B-D8C5-60E9-B218-21BD1D220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9763" b="20143"/>
          <a:stretch>
            <a:fillRect/>
          </a:stretch>
        </p:blipFill>
        <p:spPr>
          <a:xfrm>
            <a:off x="431800" y="1267244"/>
            <a:ext cx="3317240" cy="4937516"/>
          </a:xfrm>
          <a:prstGeom prst="rect">
            <a:avLst/>
          </a:prstGeom>
        </p:spPr>
      </p:pic>
      <p:pic>
        <p:nvPicPr>
          <p:cNvPr id="7" name="Picture 6" descr="A room with a black pole&#10;&#10;AI-generated content may be incorrect.">
            <a:extLst>
              <a:ext uri="{FF2B5EF4-FFF2-40B4-BE49-F238E27FC236}">
                <a16:creationId xmlns:a16="http://schemas.microsoft.com/office/drawing/2014/main" id="{FCDA318A-5C7D-F8BB-FB27-50F3023DA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02" r="-1" b="20143"/>
          <a:stretch>
            <a:fillRect/>
          </a:stretch>
        </p:blipFill>
        <p:spPr>
          <a:xfrm>
            <a:off x="8453120" y="1267241"/>
            <a:ext cx="222568" cy="493751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7671E09-A948-0B9E-D914-41421301D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091" y="1464734"/>
            <a:ext cx="2151919" cy="2736390"/>
          </a:xfrm>
          <a:prstGeom prst="rect">
            <a:avLst/>
          </a:prstGeom>
        </p:spPr>
      </p:pic>
      <p:pic>
        <p:nvPicPr>
          <p:cNvPr id="8" name="Picture 7" descr="A group of mannequins in different colors&#10;&#10;AI-generated content may be incorrect.">
            <a:extLst>
              <a:ext uri="{FF2B5EF4-FFF2-40B4-BE49-F238E27FC236}">
                <a16:creationId xmlns:a16="http://schemas.microsoft.com/office/drawing/2014/main" id="{0DA71F8A-BB55-E65A-4B16-B67A3EBFE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2648" r="66900" b="10004"/>
          <a:stretch>
            <a:fillRect/>
          </a:stretch>
        </p:blipFill>
        <p:spPr>
          <a:xfrm>
            <a:off x="1481922" y="1422565"/>
            <a:ext cx="1293795" cy="47821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F79F38-59F7-9BBF-87A0-C274CE550A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12" b="-372"/>
          <a:stretch>
            <a:fillRect/>
          </a:stretch>
        </p:blipFill>
        <p:spPr>
          <a:xfrm>
            <a:off x="3749040" y="4715295"/>
            <a:ext cx="4599586" cy="13129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903AE6-843C-0DD7-A875-1B67F834CCB1}"/>
              </a:ext>
            </a:extLst>
          </p:cNvPr>
          <p:cNvSpPr/>
          <p:nvPr/>
        </p:nvSpPr>
        <p:spPr>
          <a:xfrm>
            <a:off x="3744097" y="4715294"/>
            <a:ext cx="4593398" cy="1312986"/>
          </a:xfrm>
          <a:custGeom>
            <a:avLst/>
            <a:gdLst>
              <a:gd name="csX0" fmla="*/ 0 w 4593398"/>
              <a:gd name="csY0" fmla="*/ 0 h 1312986"/>
              <a:gd name="csX1" fmla="*/ 610266 w 4593398"/>
              <a:gd name="csY1" fmla="*/ 0 h 1312986"/>
              <a:gd name="csX2" fmla="*/ 1128664 w 4593398"/>
              <a:gd name="csY2" fmla="*/ 0 h 1312986"/>
              <a:gd name="csX3" fmla="*/ 1876731 w 4593398"/>
              <a:gd name="csY3" fmla="*/ 0 h 1312986"/>
              <a:gd name="csX4" fmla="*/ 2486997 w 4593398"/>
              <a:gd name="csY4" fmla="*/ 0 h 1312986"/>
              <a:gd name="csX5" fmla="*/ 3097263 w 4593398"/>
              <a:gd name="csY5" fmla="*/ 0 h 1312986"/>
              <a:gd name="csX6" fmla="*/ 3845330 w 4593398"/>
              <a:gd name="csY6" fmla="*/ 0 h 1312986"/>
              <a:gd name="csX7" fmla="*/ 4593398 w 4593398"/>
              <a:gd name="csY7" fmla="*/ 0 h 1312986"/>
              <a:gd name="csX8" fmla="*/ 4593398 w 4593398"/>
              <a:gd name="csY8" fmla="*/ 682753 h 1312986"/>
              <a:gd name="csX9" fmla="*/ 4593398 w 4593398"/>
              <a:gd name="csY9" fmla="*/ 1312986 h 1312986"/>
              <a:gd name="csX10" fmla="*/ 4029066 w 4593398"/>
              <a:gd name="csY10" fmla="*/ 1312986 h 1312986"/>
              <a:gd name="csX11" fmla="*/ 3372867 w 4593398"/>
              <a:gd name="csY11" fmla="*/ 1312986 h 1312986"/>
              <a:gd name="csX12" fmla="*/ 2762601 w 4593398"/>
              <a:gd name="csY12" fmla="*/ 1312986 h 1312986"/>
              <a:gd name="csX13" fmla="*/ 2014533 w 4593398"/>
              <a:gd name="csY13" fmla="*/ 1312986 h 1312986"/>
              <a:gd name="csX14" fmla="*/ 1266465 w 4593398"/>
              <a:gd name="csY14" fmla="*/ 1312986 h 1312986"/>
              <a:gd name="csX15" fmla="*/ 702134 w 4593398"/>
              <a:gd name="csY15" fmla="*/ 1312986 h 1312986"/>
              <a:gd name="csX16" fmla="*/ 0 w 4593398"/>
              <a:gd name="csY16" fmla="*/ 1312986 h 1312986"/>
              <a:gd name="csX17" fmla="*/ 0 w 4593398"/>
              <a:gd name="csY17" fmla="*/ 630233 h 1312986"/>
              <a:gd name="csX18" fmla="*/ 0 w 4593398"/>
              <a:gd name="csY18" fmla="*/ 0 h 13129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593398" h="1312986" extrusionOk="0">
                <a:moveTo>
                  <a:pt x="0" y="0"/>
                </a:moveTo>
                <a:cubicBezTo>
                  <a:pt x="175046" y="-18924"/>
                  <a:pt x="399954" y="-19426"/>
                  <a:pt x="610266" y="0"/>
                </a:cubicBezTo>
                <a:cubicBezTo>
                  <a:pt x="820578" y="19426"/>
                  <a:pt x="967656" y="3621"/>
                  <a:pt x="1128664" y="0"/>
                </a:cubicBezTo>
                <a:cubicBezTo>
                  <a:pt x="1289672" y="-3621"/>
                  <a:pt x="1666195" y="-29448"/>
                  <a:pt x="1876731" y="0"/>
                </a:cubicBezTo>
                <a:cubicBezTo>
                  <a:pt x="2087267" y="29448"/>
                  <a:pt x="2328312" y="-20355"/>
                  <a:pt x="2486997" y="0"/>
                </a:cubicBezTo>
                <a:cubicBezTo>
                  <a:pt x="2645682" y="20355"/>
                  <a:pt x="2944948" y="-15679"/>
                  <a:pt x="3097263" y="0"/>
                </a:cubicBezTo>
                <a:cubicBezTo>
                  <a:pt x="3249578" y="15679"/>
                  <a:pt x="3651317" y="32390"/>
                  <a:pt x="3845330" y="0"/>
                </a:cubicBezTo>
                <a:cubicBezTo>
                  <a:pt x="4039343" y="-32390"/>
                  <a:pt x="4333792" y="-17503"/>
                  <a:pt x="4593398" y="0"/>
                </a:cubicBezTo>
                <a:cubicBezTo>
                  <a:pt x="4559343" y="322304"/>
                  <a:pt x="4610471" y="542466"/>
                  <a:pt x="4593398" y="682753"/>
                </a:cubicBezTo>
                <a:cubicBezTo>
                  <a:pt x="4576325" y="823040"/>
                  <a:pt x="4582321" y="1016896"/>
                  <a:pt x="4593398" y="1312986"/>
                </a:cubicBezTo>
                <a:cubicBezTo>
                  <a:pt x="4319703" y="1304765"/>
                  <a:pt x="4178890" y="1298207"/>
                  <a:pt x="4029066" y="1312986"/>
                </a:cubicBezTo>
                <a:cubicBezTo>
                  <a:pt x="3879242" y="1327765"/>
                  <a:pt x="3632197" y="1311077"/>
                  <a:pt x="3372867" y="1312986"/>
                </a:cubicBezTo>
                <a:cubicBezTo>
                  <a:pt x="3113537" y="1314895"/>
                  <a:pt x="2911334" y="1332209"/>
                  <a:pt x="2762601" y="1312986"/>
                </a:cubicBezTo>
                <a:cubicBezTo>
                  <a:pt x="2613868" y="1293763"/>
                  <a:pt x="2264421" y="1280977"/>
                  <a:pt x="2014533" y="1312986"/>
                </a:cubicBezTo>
                <a:cubicBezTo>
                  <a:pt x="1764645" y="1344995"/>
                  <a:pt x="1527981" y="1318968"/>
                  <a:pt x="1266465" y="1312986"/>
                </a:cubicBezTo>
                <a:cubicBezTo>
                  <a:pt x="1004949" y="1307004"/>
                  <a:pt x="912991" y="1289712"/>
                  <a:pt x="702134" y="1312986"/>
                </a:cubicBezTo>
                <a:cubicBezTo>
                  <a:pt x="491277" y="1336260"/>
                  <a:pt x="318974" y="1311441"/>
                  <a:pt x="0" y="1312986"/>
                </a:cubicBezTo>
                <a:cubicBezTo>
                  <a:pt x="-13610" y="1164130"/>
                  <a:pt x="-14923" y="938698"/>
                  <a:pt x="0" y="630233"/>
                </a:cubicBezTo>
                <a:cubicBezTo>
                  <a:pt x="14923" y="321768"/>
                  <a:pt x="15599" y="244304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58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F01FD2-ECC7-2F4E-439F-E84CA2259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t="204" r="-811" b="61736"/>
          <a:stretch>
            <a:fillRect/>
          </a:stretch>
        </p:blipFill>
        <p:spPr>
          <a:xfrm>
            <a:off x="3760171" y="3238537"/>
            <a:ext cx="4599586" cy="13129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EFCD85-F04D-1EEF-3AA2-2F218F612D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0" b="30970"/>
          <a:stretch/>
        </p:blipFill>
        <p:spPr>
          <a:xfrm>
            <a:off x="3749297" y="1790570"/>
            <a:ext cx="4599586" cy="13129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EBB13F7-4A59-9676-8890-345E4D73FC87}"/>
              </a:ext>
            </a:extLst>
          </p:cNvPr>
          <p:cNvSpPr/>
          <p:nvPr/>
        </p:nvSpPr>
        <p:spPr>
          <a:xfrm>
            <a:off x="3755228" y="1790571"/>
            <a:ext cx="4593398" cy="1320010"/>
          </a:xfrm>
          <a:custGeom>
            <a:avLst/>
            <a:gdLst>
              <a:gd name="csX0" fmla="*/ 0 w 4593398"/>
              <a:gd name="csY0" fmla="*/ 0 h 1320010"/>
              <a:gd name="csX1" fmla="*/ 610266 w 4593398"/>
              <a:gd name="csY1" fmla="*/ 0 h 1320010"/>
              <a:gd name="csX2" fmla="*/ 1128664 w 4593398"/>
              <a:gd name="csY2" fmla="*/ 0 h 1320010"/>
              <a:gd name="csX3" fmla="*/ 1876731 w 4593398"/>
              <a:gd name="csY3" fmla="*/ 0 h 1320010"/>
              <a:gd name="csX4" fmla="*/ 2486997 w 4593398"/>
              <a:gd name="csY4" fmla="*/ 0 h 1320010"/>
              <a:gd name="csX5" fmla="*/ 3097263 w 4593398"/>
              <a:gd name="csY5" fmla="*/ 0 h 1320010"/>
              <a:gd name="csX6" fmla="*/ 3845330 w 4593398"/>
              <a:gd name="csY6" fmla="*/ 0 h 1320010"/>
              <a:gd name="csX7" fmla="*/ 4593398 w 4593398"/>
              <a:gd name="csY7" fmla="*/ 0 h 1320010"/>
              <a:gd name="csX8" fmla="*/ 4593398 w 4593398"/>
              <a:gd name="csY8" fmla="*/ 686405 h 1320010"/>
              <a:gd name="csX9" fmla="*/ 4593398 w 4593398"/>
              <a:gd name="csY9" fmla="*/ 1320010 h 1320010"/>
              <a:gd name="csX10" fmla="*/ 4029066 w 4593398"/>
              <a:gd name="csY10" fmla="*/ 1320010 h 1320010"/>
              <a:gd name="csX11" fmla="*/ 3372867 w 4593398"/>
              <a:gd name="csY11" fmla="*/ 1320010 h 1320010"/>
              <a:gd name="csX12" fmla="*/ 2762601 w 4593398"/>
              <a:gd name="csY12" fmla="*/ 1320010 h 1320010"/>
              <a:gd name="csX13" fmla="*/ 2014533 w 4593398"/>
              <a:gd name="csY13" fmla="*/ 1320010 h 1320010"/>
              <a:gd name="csX14" fmla="*/ 1266465 w 4593398"/>
              <a:gd name="csY14" fmla="*/ 1320010 h 1320010"/>
              <a:gd name="csX15" fmla="*/ 702134 w 4593398"/>
              <a:gd name="csY15" fmla="*/ 1320010 h 1320010"/>
              <a:gd name="csX16" fmla="*/ 0 w 4593398"/>
              <a:gd name="csY16" fmla="*/ 1320010 h 1320010"/>
              <a:gd name="csX17" fmla="*/ 0 w 4593398"/>
              <a:gd name="csY17" fmla="*/ 633605 h 1320010"/>
              <a:gd name="csX18" fmla="*/ 0 w 4593398"/>
              <a:gd name="csY18" fmla="*/ 0 h 132001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593398" h="1320010" extrusionOk="0">
                <a:moveTo>
                  <a:pt x="0" y="0"/>
                </a:moveTo>
                <a:cubicBezTo>
                  <a:pt x="175046" y="-18924"/>
                  <a:pt x="399954" y="-19426"/>
                  <a:pt x="610266" y="0"/>
                </a:cubicBezTo>
                <a:cubicBezTo>
                  <a:pt x="820578" y="19426"/>
                  <a:pt x="967656" y="3621"/>
                  <a:pt x="1128664" y="0"/>
                </a:cubicBezTo>
                <a:cubicBezTo>
                  <a:pt x="1289672" y="-3621"/>
                  <a:pt x="1666195" y="-29448"/>
                  <a:pt x="1876731" y="0"/>
                </a:cubicBezTo>
                <a:cubicBezTo>
                  <a:pt x="2087267" y="29448"/>
                  <a:pt x="2328312" y="-20355"/>
                  <a:pt x="2486997" y="0"/>
                </a:cubicBezTo>
                <a:cubicBezTo>
                  <a:pt x="2645682" y="20355"/>
                  <a:pt x="2944948" y="-15679"/>
                  <a:pt x="3097263" y="0"/>
                </a:cubicBezTo>
                <a:cubicBezTo>
                  <a:pt x="3249578" y="15679"/>
                  <a:pt x="3651317" y="32390"/>
                  <a:pt x="3845330" y="0"/>
                </a:cubicBezTo>
                <a:cubicBezTo>
                  <a:pt x="4039343" y="-32390"/>
                  <a:pt x="4333792" y="-17503"/>
                  <a:pt x="4593398" y="0"/>
                </a:cubicBezTo>
                <a:cubicBezTo>
                  <a:pt x="4621279" y="195560"/>
                  <a:pt x="4577356" y="489300"/>
                  <a:pt x="4593398" y="686405"/>
                </a:cubicBezTo>
                <a:cubicBezTo>
                  <a:pt x="4609440" y="883510"/>
                  <a:pt x="4624879" y="1021112"/>
                  <a:pt x="4593398" y="1320010"/>
                </a:cubicBezTo>
                <a:cubicBezTo>
                  <a:pt x="4319703" y="1311789"/>
                  <a:pt x="4178890" y="1305231"/>
                  <a:pt x="4029066" y="1320010"/>
                </a:cubicBezTo>
                <a:cubicBezTo>
                  <a:pt x="3879242" y="1334789"/>
                  <a:pt x="3632197" y="1318101"/>
                  <a:pt x="3372867" y="1320010"/>
                </a:cubicBezTo>
                <a:cubicBezTo>
                  <a:pt x="3113537" y="1321919"/>
                  <a:pt x="2911334" y="1339233"/>
                  <a:pt x="2762601" y="1320010"/>
                </a:cubicBezTo>
                <a:cubicBezTo>
                  <a:pt x="2613868" y="1300787"/>
                  <a:pt x="2264421" y="1288001"/>
                  <a:pt x="2014533" y="1320010"/>
                </a:cubicBezTo>
                <a:cubicBezTo>
                  <a:pt x="1764645" y="1352019"/>
                  <a:pt x="1527981" y="1325992"/>
                  <a:pt x="1266465" y="1320010"/>
                </a:cubicBezTo>
                <a:cubicBezTo>
                  <a:pt x="1004949" y="1314028"/>
                  <a:pt x="912991" y="1296736"/>
                  <a:pt x="702134" y="1320010"/>
                </a:cubicBezTo>
                <a:cubicBezTo>
                  <a:pt x="491277" y="1343284"/>
                  <a:pt x="318974" y="1318465"/>
                  <a:pt x="0" y="1320010"/>
                </a:cubicBezTo>
                <a:cubicBezTo>
                  <a:pt x="-33135" y="1086527"/>
                  <a:pt x="-25185" y="830904"/>
                  <a:pt x="0" y="633605"/>
                </a:cubicBezTo>
                <a:cubicBezTo>
                  <a:pt x="25185" y="436307"/>
                  <a:pt x="-17084" y="181019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58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C6844BC-5EA8-2293-62C9-B308180B05ED}"/>
              </a:ext>
            </a:extLst>
          </p:cNvPr>
          <p:cNvSpPr/>
          <p:nvPr/>
        </p:nvSpPr>
        <p:spPr>
          <a:xfrm>
            <a:off x="3744097" y="3231511"/>
            <a:ext cx="4615660" cy="1320011"/>
          </a:xfrm>
          <a:custGeom>
            <a:avLst/>
            <a:gdLst>
              <a:gd name="csX0" fmla="*/ 0 w 4615660"/>
              <a:gd name="csY0" fmla="*/ 0 h 1320011"/>
              <a:gd name="csX1" fmla="*/ 613223 w 4615660"/>
              <a:gd name="csY1" fmla="*/ 0 h 1320011"/>
              <a:gd name="csX2" fmla="*/ 1134134 w 4615660"/>
              <a:gd name="csY2" fmla="*/ 0 h 1320011"/>
              <a:gd name="csX3" fmla="*/ 1885827 w 4615660"/>
              <a:gd name="csY3" fmla="*/ 0 h 1320011"/>
              <a:gd name="csX4" fmla="*/ 2499050 w 4615660"/>
              <a:gd name="csY4" fmla="*/ 0 h 1320011"/>
              <a:gd name="csX5" fmla="*/ 3112274 w 4615660"/>
              <a:gd name="csY5" fmla="*/ 0 h 1320011"/>
              <a:gd name="csX6" fmla="*/ 3863967 w 4615660"/>
              <a:gd name="csY6" fmla="*/ 0 h 1320011"/>
              <a:gd name="csX7" fmla="*/ 4615660 w 4615660"/>
              <a:gd name="csY7" fmla="*/ 0 h 1320011"/>
              <a:gd name="csX8" fmla="*/ 4615660 w 4615660"/>
              <a:gd name="csY8" fmla="*/ 686406 h 1320011"/>
              <a:gd name="csX9" fmla="*/ 4615660 w 4615660"/>
              <a:gd name="csY9" fmla="*/ 1320011 h 1320011"/>
              <a:gd name="csX10" fmla="*/ 4048593 w 4615660"/>
              <a:gd name="csY10" fmla="*/ 1320011 h 1320011"/>
              <a:gd name="csX11" fmla="*/ 3389213 w 4615660"/>
              <a:gd name="csY11" fmla="*/ 1320011 h 1320011"/>
              <a:gd name="csX12" fmla="*/ 2775990 w 4615660"/>
              <a:gd name="csY12" fmla="*/ 1320011 h 1320011"/>
              <a:gd name="csX13" fmla="*/ 2024297 w 4615660"/>
              <a:gd name="csY13" fmla="*/ 1320011 h 1320011"/>
              <a:gd name="csX14" fmla="*/ 1272603 w 4615660"/>
              <a:gd name="csY14" fmla="*/ 1320011 h 1320011"/>
              <a:gd name="csX15" fmla="*/ 705537 w 4615660"/>
              <a:gd name="csY15" fmla="*/ 1320011 h 1320011"/>
              <a:gd name="csX16" fmla="*/ 0 w 4615660"/>
              <a:gd name="csY16" fmla="*/ 1320011 h 1320011"/>
              <a:gd name="csX17" fmla="*/ 0 w 4615660"/>
              <a:gd name="csY17" fmla="*/ 633605 h 1320011"/>
              <a:gd name="csX18" fmla="*/ 0 w 4615660"/>
              <a:gd name="csY18" fmla="*/ 0 h 132001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615660" h="1320011" extrusionOk="0">
                <a:moveTo>
                  <a:pt x="0" y="0"/>
                </a:moveTo>
                <a:cubicBezTo>
                  <a:pt x="200992" y="-10061"/>
                  <a:pt x="470975" y="-2659"/>
                  <a:pt x="613223" y="0"/>
                </a:cubicBezTo>
                <a:cubicBezTo>
                  <a:pt x="755471" y="2659"/>
                  <a:pt x="927009" y="-19283"/>
                  <a:pt x="1134134" y="0"/>
                </a:cubicBezTo>
                <a:cubicBezTo>
                  <a:pt x="1341259" y="19283"/>
                  <a:pt x="1696476" y="-23429"/>
                  <a:pt x="1885827" y="0"/>
                </a:cubicBezTo>
                <a:cubicBezTo>
                  <a:pt x="2075178" y="23429"/>
                  <a:pt x="2373916" y="-10928"/>
                  <a:pt x="2499050" y="0"/>
                </a:cubicBezTo>
                <a:cubicBezTo>
                  <a:pt x="2624184" y="10928"/>
                  <a:pt x="2975704" y="16171"/>
                  <a:pt x="3112274" y="0"/>
                </a:cubicBezTo>
                <a:cubicBezTo>
                  <a:pt x="3248844" y="-16171"/>
                  <a:pt x="3632048" y="-25951"/>
                  <a:pt x="3863967" y="0"/>
                </a:cubicBezTo>
                <a:cubicBezTo>
                  <a:pt x="4095886" y="25951"/>
                  <a:pt x="4320956" y="6239"/>
                  <a:pt x="4615660" y="0"/>
                </a:cubicBezTo>
                <a:cubicBezTo>
                  <a:pt x="4643595" y="191431"/>
                  <a:pt x="4601534" y="487827"/>
                  <a:pt x="4615660" y="686406"/>
                </a:cubicBezTo>
                <a:cubicBezTo>
                  <a:pt x="4629786" y="884985"/>
                  <a:pt x="4647141" y="1021113"/>
                  <a:pt x="4615660" y="1320011"/>
                </a:cubicBezTo>
                <a:cubicBezTo>
                  <a:pt x="4335287" y="1340418"/>
                  <a:pt x="4196127" y="1299546"/>
                  <a:pt x="4048593" y="1320011"/>
                </a:cubicBezTo>
                <a:cubicBezTo>
                  <a:pt x="3901059" y="1340476"/>
                  <a:pt x="3612884" y="1312486"/>
                  <a:pt x="3389213" y="1320011"/>
                </a:cubicBezTo>
                <a:cubicBezTo>
                  <a:pt x="3165542" y="1327536"/>
                  <a:pt x="2924628" y="1308302"/>
                  <a:pt x="2775990" y="1320011"/>
                </a:cubicBezTo>
                <a:cubicBezTo>
                  <a:pt x="2627352" y="1331720"/>
                  <a:pt x="2251645" y="1329015"/>
                  <a:pt x="2024297" y="1320011"/>
                </a:cubicBezTo>
                <a:cubicBezTo>
                  <a:pt x="1796949" y="1311007"/>
                  <a:pt x="1443395" y="1355057"/>
                  <a:pt x="1272603" y="1320011"/>
                </a:cubicBezTo>
                <a:cubicBezTo>
                  <a:pt x="1101811" y="1284965"/>
                  <a:pt x="862039" y="1306323"/>
                  <a:pt x="705537" y="1320011"/>
                </a:cubicBezTo>
                <a:cubicBezTo>
                  <a:pt x="549035" y="1333699"/>
                  <a:pt x="286007" y="1288047"/>
                  <a:pt x="0" y="1320011"/>
                </a:cubicBezTo>
                <a:cubicBezTo>
                  <a:pt x="33518" y="1088243"/>
                  <a:pt x="-29020" y="836818"/>
                  <a:pt x="0" y="633605"/>
                </a:cubicBezTo>
                <a:cubicBezTo>
                  <a:pt x="29020" y="430392"/>
                  <a:pt x="-17084" y="181019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58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67BED891-E4D4-12EF-85C3-C10473B268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4214" y="1640848"/>
            <a:ext cx="1851184" cy="24724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8CA490D-D754-BC21-7AB4-4D243C3E72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089757">
            <a:off x="1257485" y="2180023"/>
            <a:ext cx="1793257" cy="2582291"/>
          </a:xfrm>
          <a:prstGeom prst="rect">
            <a:avLst/>
          </a:prstGeom>
        </p:spPr>
      </p:pic>
      <p:pic>
        <p:nvPicPr>
          <p:cNvPr id="46" name="Picture 45" descr="A black and white electric guitar&#10;&#10;AI-generated content may be incorrect.">
            <a:extLst>
              <a:ext uri="{FF2B5EF4-FFF2-40B4-BE49-F238E27FC236}">
                <a16:creationId xmlns:a16="http://schemas.microsoft.com/office/drawing/2014/main" id="{976FC71A-137D-2F98-73FD-5A51CCF880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132">
            <a:off x="1083120" y="2129613"/>
            <a:ext cx="2203796" cy="2203796"/>
          </a:xfrm>
          <a:prstGeom prst="rect">
            <a:avLst/>
          </a:prstGeom>
        </p:spPr>
      </p:pic>
      <p:pic>
        <p:nvPicPr>
          <p:cNvPr id="45" name="Picture 44" descr="A pair of drumsticks on a black background&#10;&#10;AI-generated content may be incorrect.">
            <a:extLst>
              <a:ext uri="{FF2B5EF4-FFF2-40B4-BE49-F238E27FC236}">
                <a16:creationId xmlns:a16="http://schemas.microsoft.com/office/drawing/2014/main" id="{548BA4BE-1B6C-3459-2554-469CD9EC34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8445">
            <a:off x="2040653" y="2924631"/>
            <a:ext cx="1476319" cy="1476319"/>
          </a:xfrm>
          <a:prstGeom prst="rect">
            <a:avLst/>
          </a:prstGeom>
        </p:spPr>
      </p:pic>
      <p:pic>
        <p:nvPicPr>
          <p:cNvPr id="48" name="Picture 47" descr="A close-up of a microphone&#10;&#10;AI-generated content may be incorrect.">
            <a:extLst>
              <a:ext uri="{FF2B5EF4-FFF2-40B4-BE49-F238E27FC236}">
                <a16:creationId xmlns:a16="http://schemas.microsoft.com/office/drawing/2014/main" id="{F8F1B181-AA02-1599-E585-69994460ED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0077">
            <a:off x="1415253" y="2027584"/>
            <a:ext cx="498664" cy="747997"/>
          </a:xfrm>
          <a:prstGeom prst="rect">
            <a:avLst/>
          </a:prstGeom>
        </p:spPr>
      </p:pic>
      <p:pic>
        <p:nvPicPr>
          <p:cNvPr id="49" name="Picture 48" descr="A close-up of a microphone&#10;&#10;AI-generated content may be incorrect.">
            <a:extLst>
              <a:ext uri="{FF2B5EF4-FFF2-40B4-BE49-F238E27FC236}">
                <a16:creationId xmlns:a16="http://schemas.microsoft.com/office/drawing/2014/main" id="{5B306B91-6EAC-F81C-56D7-7435D8F6D4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0742">
            <a:off x="2440703" y="2177226"/>
            <a:ext cx="538700" cy="80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1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80D289-6F68-C810-17E4-DDACC8CD8D4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Changes in Cover Versions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CE47AE7-7970-A40F-3543-2D3BB58B4826}"/>
              </a:ext>
            </a:extLst>
          </p:cNvPr>
          <p:cNvSpPr txBox="1">
            <a:spLocks/>
          </p:cNvSpPr>
          <p:nvPr/>
        </p:nvSpPr>
        <p:spPr>
          <a:xfrm>
            <a:off x="441325" y="1190929"/>
            <a:ext cx="8237538" cy="110799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>
                <a:latin typeface="Calibri" panose="020F0502020204030204" pitchFamily="34" charset="0"/>
                <a:cs typeface="Calibri" panose="020F0502020204030204" pitchFamily="34" charset="0"/>
              </a:rPr>
              <a:t>Which three things could a cover artist change in a song?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0DC95C-2236-5EEA-40AE-D9E4923685C5}"/>
              </a:ext>
            </a:extLst>
          </p:cNvPr>
          <p:cNvGrpSpPr/>
          <p:nvPr/>
        </p:nvGrpSpPr>
        <p:grpSpPr>
          <a:xfrm>
            <a:off x="6366334" y="1526529"/>
            <a:ext cx="2654004" cy="4782195"/>
            <a:chOff x="4778476" y="1348377"/>
            <a:chExt cx="2654004" cy="47821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3AEC3B-8AFF-9DD0-8626-2049D19BA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94599" y="1390546"/>
              <a:ext cx="2151919" cy="2736390"/>
            </a:xfrm>
            <a:prstGeom prst="rect">
              <a:avLst/>
            </a:prstGeom>
          </p:spPr>
        </p:pic>
        <p:pic>
          <p:nvPicPr>
            <p:cNvPr id="6" name="Picture 5" descr="A group of mannequins in different colors&#10;&#10;AI-generated content may be incorrect.">
              <a:extLst>
                <a:ext uri="{FF2B5EF4-FFF2-40B4-BE49-F238E27FC236}">
                  <a16:creationId xmlns:a16="http://schemas.microsoft.com/office/drawing/2014/main" id="{2DD78EE9-7BDD-4398-1C7F-EEA857BA1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6" t="2648" r="66900" b="10004"/>
            <a:stretch>
              <a:fillRect/>
            </a:stretch>
          </p:blipFill>
          <p:spPr>
            <a:xfrm>
              <a:off x="5397430" y="1348377"/>
              <a:ext cx="1293795" cy="478219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4E46B4-1B82-D0A6-D624-93FA37826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19722" y="1566660"/>
              <a:ext cx="1851184" cy="247247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E94B44-FFE0-4A93-8D8D-BE777C5B3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089757">
              <a:off x="5172993" y="2105835"/>
              <a:ext cx="1793257" cy="2582291"/>
            </a:xfrm>
            <a:prstGeom prst="rect">
              <a:avLst/>
            </a:prstGeom>
          </p:spPr>
        </p:pic>
        <p:pic>
          <p:nvPicPr>
            <p:cNvPr id="11" name="Picture 10" descr="A black and white electric guitar&#10;&#10;AI-generated content may be incorrect.">
              <a:extLst>
                <a:ext uri="{FF2B5EF4-FFF2-40B4-BE49-F238E27FC236}">
                  <a16:creationId xmlns:a16="http://schemas.microsoft.com/office/drawing/2014/main" id="{54ADAF5E-78AA-A5E3-AE31-8B358BD6F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7132">
              <a:off x="4998628" y="2055425"/>
              <a:ext cx="2203796" cy="2203796"/>
            </a:xfrm>
            <a:prstGeom prst="rect">
              <a:avLst/>
            </a:prstGeom>
          </p:spPr>
        </p:pic>
        <p:pic>
          <p:nvPicPr>
            <p:cNvPr id="12" name="Picture 11" descr="A pair of drumsticks on a black background&#10;&#10;AI-generated content may be incorrect.">
              <a:extLst>
                <a:ext uri="{FF2B5EF4-FFF2-40B4-BE49-F238E27FC236}">
                  <a16:creationId xmlns:a16="http://schemas.microsoft.com/office/drawing/2014/main" id="{B2EB7C40-2FB8-F734-6840-786160283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38445">
              <a:off x="5956161" y="2850443"/>
              <a:ext cx="1476319" cy="1476319"/>
            </a:xfrm>
            <a:prstGeom prst="rect">
              <a:avLst/>
            </a:prstGeom>
          </p:spPr>
        </p:pic>
        <p:pic>
          <p:nvPicPr>
            <p:cNvPr id="13" name="Picture 12" descr="A close-up of a microphone&#10;&#10;AI-generated content may be incorrect.">
              <a:extLst>
                <a:ext uri="{FF2B5EF4-FFF2-40B4-BE49-F238E27FC236}">
                  <a16:creationId xmlns:a16="http://schemas.microsoft.com/office/drawing/2014/main" id="{5644317D-6FAE-3183-30B9-EC4AD65AA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90077">
              <a:off x="5330761" y="1953396"/>
              <a:ext cx="498664" cy="747997"/>
            </a:xfrm>
            <a:prstGeom prst="rect">
              <a:avLst/>
            </a:prstGeom>
          </p:spPr>
        </p:pic>
        <p:pic>
          <p:nvPicPr>
            <p:cNvPr id="14" name="Picture 13" descr="A close-up of a microphone&#10;&#10;AI-generated content may be incorrect.">
              <a:extLst>
                <a:ext uri="{FF2B5EF4-FFF2-40B4-BE49-F238E27FC236}">
                  <a16:creationId xmlns:a16="http://schemas.microsoft.com/office/drawing/2014/main" id="{CE857D2A-E14A-5829-7439-C1089EADD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90742">
              <a:off x="6356211" y="2103038"/>
              <a:ext cx="538700" cy="80805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1022943-BDFD-57C1-EB87-A5348FFB3FC3}"/>
              </a:ext>
            </a:extLst>
          </p:cNvPr>
          <p:cNvGrpSpPr/>
          <p:nvPr/>
        </p:nvGrpSpPr>
        <p:grpSpPr>
          <a:xfrm>
            <a:off x="302050" y="1526530"/>
            <a:ext cx="2361972" cy="4782195"/>
            <a:chOff x="1096695" y="1422565"/>
            <a:chExt cx="2361972" cy="478219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87B544F-6F3F-4BA5-AF06-A4B98F709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6695" y="1598587"/>
              <a:ext cx="2170414" cy="2572342"/>
            </a:xfrm>
            <a:prstGeom prst="rect">
              <a:avLst/>
            </a:prstGeom>
          </p:spPr>
        </p:pic>
        <p:pic>
          <p:nvPicPr>
            <p:cNvPr id="18" name="Picture 17" descr="A group of mannequins in different colors&#10;&#10;AI-generated content may be incorrect.">
              <a:extLst>
                <a:ext uri="{FF2B5EF4-FFF2-40B4-BE49-F238E27FC236}">
                  <a16:creationId xmlns:a16="http://schemas.microsoft.com/office/drawing/2014/main" id="{47029316-B376-0ACA-2639-6B3DF76C8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6" t="2648" r="66900" b="10004"/>
            <a:stretch>
              <a:fillRect/>
            </a:stretch>
          </p:blipFill>
          <p:spPr>
            <a:xfrm>
              <a:off x="1481922" y="1422565"/>
              <a:ext cx="1293795" cy="4782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454FEE4-072F-FE0A-7980-1B095D4EF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4111" y="1855824"/>
              <a:ext cx="1674995" cy="2150171"/>
            </a:xfrm>
            <a:prstGeom prst="rect">
              <a:avLst/>
            </a:prstGeom>
          </p:spPr>
        </p:pic>
        <p:pic>
          <p:nvPicPr>
            <p:cNvPr id="20" name="Picture 19" descr="A close-up of a microphone&#10;&#10;AI-generated content may be incorrect.">
              <a:extLst>
                <a:ext uri="{FF2B5EF4-FFF2-40B4-BE49-F238E27FC236}">
                  <a16:creationId xmlns:a16="http://schemas.microsoft.com/office/drawing/2014/main" id="{3CECCB05-2E36-2984-8295-EEB94D7D5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82958">
              <a:off x="2270225" y="2106395"/>
              <a:ext cx="612342" cy="91851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B501FD5-C138-0575-FA91-5B44E3CEF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4871" y="2282606"/>
              <a:ext cx="2203796" cy="1980626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3BFC42F-389A-8E90-AAE3-11A7B2BBA130}"/>
              </a:ext>
            </a:extLst>
          </p:cNvPr>
          <p:cNvSpPr txBox="1"/>
          <p:nvPr/>
        </p:nvSpPr>
        <p:spPr>
          <a:xfrm>
            <a:off x="3553186" y="1967927"/>
            <a:ext cx="2615174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Melody</a:t>
            </a:r>
            <a:r>
              <a:rPr lang="en-GB" i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, style and instrumentation</a:t>
            </a:r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.</a:t>
            </a:r>
            <a:r>
              <a:rPr lang="en-GB" i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 </a:t>
            </a:r>
            <a:endParaRPr lang="en-AU" i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E69721-0038-39EA-ABAD-2A04172D0EF3}"/>
              </a:ext>
            </a:extLst>
          </p:cNvPr>
          <p:cNvSpPr txBox="1"/>
          <p:nvPr/>
        </p:nvSpPr>
        <p:spPr>
          <a:xfrm>
            <a:off x="3553016" y="3223101"/>
            <a:ext cx="306972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Mood</a:t>
            </a:r>
            <a:r>
              <a:rPr lang="en-GB" i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, instrumentation and lyrics</a:t>
            </a:r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.</a:t>
            </a:r>
            <a:endParaRPr lang="en-AU" i="0">
              <a:solidFill>
                <a:schemeClr val="tx1"/>
              </a:solidFill>
              <a:latin typeface="Calibr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924218-2363-BFE3-51AB-A73A4AFF298F}"/>
              </a:ext>
            </a:extLst>
          </p:cNvPr>
          <p:cNvSpPr txBox="1"/>
          <p:nvPr/>
        </p:nvSpPr>
        <p:spPr>
          <a:xfrm>
            <a:off x="3553016" y="4446014"/>
            <a:ext cx="296367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Instrumentation</a:t>
            </a:r>
            <a:r>
              <a:rPr lang="en-GB" i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, style and mood</a:t>
            </a:r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.</a:t>
            </a:r>
            <a:endParaRPr lang="en-GB" i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  <p:pic>
        <p:nvPicPr>
          <p:cNvPr id="26" name="Graphic 10" descr="Badge 1 with solid fill">
            <a:extLst>
              <a:ext uri="{FF2B5EF4-FFF2-40B4-BE49-F238E27FC236}">
                <a16:creationId xmlns:a16="http://schemas.microsoft.com/office/drawing/2014/main" id="{8C4277C9-7825-7DD1-8A9B-7A1689881C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59052" y="1780914"/>
            <a:ext cx="913909" cy="913909"/>
          </a:xfrm>
          <a:prstGeom prst="rect">
            <a:avLst/>
          </a:prstGeom>
        </p:spPr>
      </p:pic>
      <p:pic>
        <p:nvPicPr>
          <p:cNvPr id="27" name="Graphic 13" descr="Badge with solid fill">
            <a:extLst>
              <a:ext uri="{FF2B5EF4-FFF2-40B4-BE49-F238E27FC236}">
                <a16:creationId xmlns:a16="http://schemas.microsoft.com/office/drawing/2014/main" id="{85C4B95B-9394-EA1B-9288-6D32E83CE3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660216" y="3036088"/>
            <a:ext cx="913908" cy="871466"/>
          </a:xfrm>
          <a:prstGeom prst="rect">
            <a:avLst/>
          </a:prstGeom>
        </p:spPr>
      </p:pic>
      <p:pic>
        <p:nvPicPr>
          <p:cNvPr id="28" name="Graphic 14" descr="Badge 3 with solid fill">
            <a:extLst>
              <a:ext uri="{FF2B5EF4-FFF2-40B4-BE49-F238E27FC236}">
                <a16:creationId xmlns:a16="http://schemas.microsoft.com/office/drawing/2014/main" id="{0E90E2FE-31E3-1DB6-6DDA-DD124E3017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60216" y="4241111"/>
            <a:ext cx="913909" cy="8714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C18425B-2A65-F6BF-E0AF-3273D01BD660}"/>
              </a:ext>
            </a:extLst>
          </p:cNvPr>
          <p:cNvSpPr txBox="1"/>
          <p:nvPr/>
        </p:nvSpPr>
        <p:spPr>
          <a:xfrm>
            <a:off x="-1363851" y="201478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923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24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C70E88-09A2-A63E-CD54-EC9D24CDB8B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‘Big Yellow Taxi’ Comparison</a:t>
            </a:r>
            <a:r>
              <a:rPr lang="en-ES"/>
              <a:t> </a:t>
            </a:r>
          </a:p>
          <a:p>
            <a:endParaRPr lang="en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4B7891-D22A-7AD7-6743-EEB79AA2D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68413"/>
            <a:ext cx="7560000" cy="504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A0C51A-73AC-1B41-29EB-F60F486DE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3" t="588" r="16311" b="9772"/>
          <a:stretch>
            <a:fillRect/>
          </a:stretch>
        </p:blipFill>
        <p:spPr>
          <a:xfrm>
            <a:off x="444056" y="1785169"/>
            <a:ext cx="1622694" cy="1643831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A8D232-AE03-A346-A39C-06B35FDF0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7" r="11860" b="8636"/>
          <a:stretch>
            <a:fillRect/>
          </a:stretch>
        </p:blipFill>
        <p:spPr>
          <a:xfrm>
            <a:off x="7051847" y="1809812"/>
            <a:ext cx="1622694" cy="1643831"/>
          </a:xfrm>
          <a:prstGeom prst="ellipse">
            <a:avLst/>
          </a:prstGeom>
        </p:spPr>
      </p:pic>
      <p:pic>
        <p:nvPicPr>
          <p:cNvPr id="12" name="Picture 11" descr="A group of rectangular signs with text&#10;&#10;AI-generated content may be incorrect.">
            <a:extLst>
              <a:ext uri="{FF2B5EF4-FFF2-40B4-BE49-F238E27FC236}">
                <a16:creationId xmlns:a16="http://schemas.microsoft.com/office/drawing/2014/main" id="{E654E62D-3DA1-AC97-C109-2AB6538931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3" t="2574" r="4647" b="64772"/>
          <a:stretch>
            <a:fillRect/>
          </a:stretch>
        </p:blipFill>
        <p:spPr>
          <a:xfrm>
            <a:off x="609430" y="2649243"/>
            <a:ext cx="1314131" cy="716789"/>
          </a:xfrm>
          <a:prstGeom prst="rect">
            <a:avLst/>
          </a:prstGeom>
        </p:spPr>
      </p:pic>
      <p:pic>
        <p:nvPicPr>
          <p:cNvPr id="13" name="Picture 12" descr="A group of rectangular signs with text&#10;&#10;AI-generated content may be incorrect.">
            <a:extLst>
              <a:ext uri="{FF2B5EF4-FFF2-40B4-BE49-F238E27FC236}">
                <a16:creationId xmlns:a16="http://schemas.microsoft.com/office/drawing/2014/main" id="{889E4A30-A964-42BF-D44E-F31EDBE84E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6" t="47161" r="5609" b="20185"/>
          <a:stretch>
            <a:fillRect/>
          </a:stretch>
        </p:blipFill>
        <p:spPr>
          <a:xfrm>
            <a:off x="7311498" y="2649600"/>
            <a:ext cx="1170553" cy="65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37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821B5-3855-A64D-EF4E-EFD040F42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93F40-E4BD-90B0-D185-CD63840FE2E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Comparing Original with Cover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9F1927-56DE-3E16-AE8F-C264B35D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5805" y="1610867"/>
            <a:ext cx="2151919" cy="2736390"/>
          </a:xfrm>
          <a:prstGeom prst="rect">
            <a:avLst/>
          </a:prstGeom>
        </p:spPr>
      </p:pic>
      <p:pic>
        <p:nvPicPr>
          <p:cNvPr id="8" name="Picture 7" descr="A group of mannequins in different colors&#10;&#10;AI-generated content may be incorrect.">
            <a:extLst>
              <a:ext uri="{FF2B5EF4-FFF2-40B4-BE49-F238E27FC236}">
                <a16:creationId xmlns:a16="http://schemas.microsoft.com/office/drawing/2014/main" id="{E1210D2B-6133-913E-7913-3A82B1AE3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2648" r="66900" b="10004"/>
          <a:stretch>
            <a:fillRect/>
          </a:stretch>
        </p:blipFill>
        <p:spPr>
          <a:xfrm>
            <a:off x="5088636" y="1568698"/>
            <a:ext cx="1293795" cy="47821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7B14A5-6B0F-CBAF-B73C-D70D44B9C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0928" y="1786981"/>
            <a:ext cx="1851184" cy="2472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05EA80-6BE8-E169-723F-DCAEB76D92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089757">
            <a:off x="4864199" y="2326156"/>
            <a:ext cx="1793257" cy="2582291"/>
          </a:xfrm>
          <a:prstGeom prst="rect">
            <a:avLst/>
          </a:prstGeom>
        </p:spPr>
      </p:pic>
      <p:pic>
        <p:nvPicPr>
          <p:cNvPr id="11" name="Picture 10" descr="A black and white electric guitar&#10;&#10;AI-generated content may be incorrect.">
            <a:extLst>
              <a:ext uri="{FF2B5EF4-FFF2-40B4-BE49-F238E27FC236}">
                <a16:creationId xmlns:a16="http://schemas.microsoft.com/office/drawing/2014/main" id="{D90A0E4B-C621-6868-883C-E812FA63B3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132">
            <a:off x="4689834" y="2275746"/>
            <a:ext cx="2203796" cy="2203796"/>
          </a:xfrm>
          <a:prstGeom prst="rect">
            <a:avLst/>
          </a:prstGeom>
        </p:spPr>
      </p:pic>
      <p:pic>
        <p:nvPicPr>
          <p:cNvPr id="12" name="Picture 11" descr="A pair of drumsticks on a black background&#10;&#10;AI-generated content may be incorrect.">
            <a:extLst>
              <a:ext uri="{FF2B5EF4-FFF2-40B4-BE49-F238E27FC236}">
                <a16:creationId xmlns:a16="http://schemas.microsoft.com/office/drawing/2014/main" id="{8CC6DB7E-7C3F-CDCF-CCC3-E5CA789D89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8445">
            <a:off x="5647367" y="3070764"/>
            <a:ext cx="1476319" cy="1476319"/>
          </a:xfrm>
          <a:prstGeom prst="rect">
            <a:avLst/>
          </a:prstGeom>
        </p:spPr>
      </p:pic>
      <p:pic>
        <p:nvPicPr>
          <p:cNvPr id="13" name="Picture 12" descr="A close-up of a microphone&#10;&#10;AI-generated content may be incorrect.">
            <a:extLst>
              <a:ext uri="{FF2B5EF4-FFF2-40B4-BE49-F238E27FC236}">
                <a16:creationId xmlns:a16="http://schemas.microsoft.com/office/drawing/2014/main" id="{2BAE75AA-638E-926F-95DC-42BDEB8919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0077">
            <a:off x="5021967" y="2173717"/>
            <a:ext cx="498664" cy="747997"/>
          </a:xfrm>
          <a:prstGeom prst="rect">
            <a:avLst/>
          </a:prstGeom>
        </p:spPr>
      </p:pic>
      <p:pic>
        <p:nvPicPr>
          <p:cNvPr id="14" name="Picture 13" descr="A close-up of a microphone&#10;&#10;AI-generated content may be incorrect.">
            <a:extLst>
              <a:ext uri="{FF2B5EF4-FFF2-40B4-BE49-F238E27FC236}">
                <a16:creationId xmlns:a16="http://schemas.microsoft.com/office/drawing/2014/main" id="{295B38B3-E3AB-928E-2E1D-7B1CCF96A4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0742">
            <a:off x="6047417" y="2323359"/>
            <a:ext cx="538700" cy="808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EB2714-81AC-43DF-8E22-0978F0470C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0028" y="1744720"/>
            <a:ext cx="2170414" cy="2572342"/>
          </a:xfrm>
          <a:prstGeom prst="rect">
            <a:avLst/>
          </a:prstGeom>
        </p:spPr>
      </p:pic>
      <p:pic>
        <p:nvPicPr>
          <p:cNvPr id="17" name="Picture 16" descr="A group of mannequins in different colors&#10;&#10;AI-generated content may be incorrect.">
            <a:extLst>
              <a:ext uri="{FF2B5EF4-FFF2-40B4-BE49-F238E27FC236}">
                <a16:creationId xmlns:a16="http://schemas.microsoft.com/office/drawing/2014/main" id="{50DE825A-5250-AF7A-7D2A-EA036609E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2648" r="66900" b="10004"/>
          <a:stretch>
            <a:fillRect/>
          </a:stretch>
        </p:blipFill>
        <p:spPr>
          <a:xfrm>
            <a:off x="2595255" y="1568698"/>
            <a:ext cx="1293795" cy="47821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CA631A-0A9B-ACD5-41C4-DF4A385FE4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44" y="2001957"/>
            <a:ext cx="1674995" cy="21501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902103-926A-44E5-17B1-375E78F064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204" y="2428739"/>
            <a:ext cx="2203796" cy="1980626"/>
          </a:xfrm>
          <a:prstGeom prst="rect">
            <a:avLst/>
          </a:prstGeom>
        </p:spPr>
      </p:pic>
      <p:pic>
        <p:nvPicPr>
          <p:cNvPr id="19" name="Picture 18" descr="A close-up of a microphone&#10;&#10;AI-generated content may be incorrect.">
            <a:extLst>
              <a:ext uri="{FF2B5EF4-FFF2-40B4-BE49-F238E27FC236}">
                <a16:creationId xmlns:a16="http://schemas.microsoft.com/office/drawing/2014/main" id="{90DC260E-429E-F3B2-D768-53BB01817B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82958">
            <a:off x="3383558" y="2252528"/>
            <a:ext cx="612342" cy="9185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010B06-A854-140B-4536-55D156FCA2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3" t="588" r="16311" b="9772"/>
          <a:stretch>
            <a:fillRect/>
          </a:stretch>
        </p:blipFill>
        <p:spPr>
          <a:xfrm>
            <a:off x="444056" y="1785169"/>
            <a:ext cx="1622694" cy="1643831"/>
          </a:xfrm>
          <a:prstGeom prst="ellipse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DC4BBC-5CAE-A9BC-C37C-CD1C138B97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7" r="11860" b="8636"/>
          <a:stretch>
            <a:fillRect/>
          </a:stretch>
        </p:blipFill>
        <p:spPr>
          <a:xfrm>
            <a:off x="7051847" y="1809812"/>
            <a:ext cx="1622694" cy="1643831"/>
          </a:xfrm>
          <a:prstGeom prst="ellipse">
            <a:avLst/>
          </a:prstGeom>
        </p:spPr>
      </p:pic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62A6D404-6C77-B112-8A97-C1BA0CC7B3FC}"/>
              </a:ext>
            </a:extLst>
          </p:cNvPr>
          <p:cNvSpPr txBox="1">
            <a:spLocks/>
          </p:cNvSpPr>
          <p:nvPr/>
        </p:nvSpPr>
        <p:spPr>
          <a:xfrm>
            <a:off x="444057" y="1191600"/>
            <a:ext cx="7301932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>
                <a:latin typeface="Calibri" panose="020F0502020204030204" pitchFamily="34" charset="0"/>
                <a:cs typeface="Calibri" panose="020F0502020204030204" pitchFamily="34" charset="0"/>
              </a:rPr>
              <a:t>Different </a:t>
            </a:r>
            <a:r>
              <a:rPr lang="en-GB" b="1" i="0">
                <a:latin typeface="Calibri" panose="020F0502020204030204" pitchFamily="34" charset="0"/>
                <a:cs typeface="Calibri" panose="020F0502020204030204" pitchFamily="34" charset="0"/>
              </a:rPr>
              <a:t>instrumentation</a:t>
            </a:r>
            <a:r>
              <a:rPr lang="en-GB" i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9A2A947E-414B-FEC8-FA0C-04454B702502}"/>
              </a:ext>
            </a:extLst>
          </p:cNvPr>
          <p:cNvSpPr txBox="1">
            <a:spLocks/>
          </p:cNvSpPr>
          <p:nvPr/>
        </p:nvSpPr>
        <p:spPr>
          <a:xfrm>
            <a:off x="4205702" y="1191600"/>
            <a:ext cx="969114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1" i="0">
                <a:latin typeface="Calibri" panose="020F0502020204030204" pitchFamily="34" charset="0"/>
                <a:cs typeface="Calibri" panose="020F0502020204030204" pitchFamily="34" charset="0"/>
              </a:rPr>
              <a:t>style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FCD30F4F-4FF1-D0EE-9399-39DE3F69C324}"/>
              </a:ext>
            </a:extLst>
          </p:cNvPr>
          <p:cNvSpPr txBox="1">
            <a:spLocks/>
          </p:cNvSpPr>
          <p:nvPr/>
        </p:nvSpPr>
        <p:spPr>
          <a:xfrm>
            <a:off x="5141680" y="1191600"/>
            <a:ext cx="2123685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b="1" i="0">
                <a:latin typeface="Calibri" panose="020F0502020204030204" pitchFamily="34" charset="0"/>
                <a:cs typeface="Calibri" panose="020F0502020204030204" pitchFamily="34" charset="0"/>
              </a:rPr>
              <a:t>mood</a:t>
            </a:r>
            <a:r>
              <a:rPr lang="en-GB" i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2" name="Picture 21" descr="A group of rectangular signs with text&#10;&#10;AI-generated content may be incorrect.">
            <a:extLst>
              <a:ext uri="{FF2B5EF4-FFF2-40B4-BE49-F238E27FC236}">
                <a16:creationId xmlns:a16="http://schemas.microsoft.com/office/drawing/2014/main" id="{E3709AEA-F1A6-0213-A332-3549A74EAB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3" t="2574" r="4647" b="64772"/>
          <a:stretch>
            <a:fillRect/>
          </a:stretch>
        </p:blipFill>
        <p:spPr>
          <a:xfrm>
            <a:off x="609430" y="2649243"/>
            <a:ext cx="1314131" cy="716789"/>
          </a:xfrm>
          <a:prstGeom prst="rect">
            <a:avLst/>
          </a:prstGeom>
        </p:spPr>
      </p:pic>
      <p:pic>
        <p:nvPicPr>
          <p:cNvPr id="21" name="Picture 20" descr="A group of rectangular signs with text&#10;&#10;AI-generated content may be incorrect.">
            <a:extLst>
              <a:ext uri="{FF2B5EF4-FFF2-40B4-BE49-F238E27FC236}">
                <a16:creationId xmlns:a16="http://schemas.microsoft.com/office/drawing/2014/main" id="{AE6E68D3-4012-75EC-5DBF-D316EAAE745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6" t="47161" r="5609" b="20185"/>
          <a:stretch>
            <a:fillRect/>
          </a:stretch>
        </p:blipFill>
        <p:spPr>
          <a:xfrm>
            <a:off x="7311498" y="2649600"/>
            <a:ext cx="1170553" cy="65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9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3DF399-8ADB-FC3E-0038-172CF231E71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Cover Version Similarities</a:t>
            </a:r>
            <a:endParaRPr lang="en-E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DFD69D-6608-7D3C-ACE9-C7B383FE3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5805" y="1610867"/>
            <a:ext cx="2151919" cy="2736390"/>
          </a:xfrm>
          <a:prstGeom prst="rect">
            <a:avLst/>
          </a:prstGeom>
        </p:spPr>
      </p:pic>
      <p:pic>
        <p:nvPicPr>
          <p:cNvPr id="5" name="Picture 4" descr="A group of mannequins in different colors&#10;&#10;AI-generated content may be incorrect.">
            <a:extLst>
              <a:ext uri="{FF2B5EF4-FFF2-40B4-BE49-F238E27FC236}">
                <a16:creationId xmlns:a16="http://schemas.microsoft.com/office/drawing/2014/main" id="{B18887C3-FAED-799D-E883-000A3FCFB7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2648" r="66900" b="10004"/>
          <a:stretch>
            <a:fillRect/>
          </a:stretch>
        </p:blipFill>
        <p:spPr>
          <a:xfrm>
            <a:off x="5088636" y="1568698"/>
            <a:ext cx="1293795" cy="4782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29E238-F262-AD8C-667B-527FD04BB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0928" y="1786981"/>
            <a:ext cx="1851184" cy="2472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2BD957-573D-9529-FC42-6C2F31CCDB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089757">
            <a:off x="4864199" y="2326156"/>
            <a:ext cx="1793257" cy="2582291"/>
          </a:xfrm>
          <a:prstGeom prst="rect">
            <a:avLst/>
          </a:prstGeom>
        </p:spPr>
      </p:pic>
      <p:pic>
        <p:nvPicPr>
          <p:cNvPr id="8" name="Picture 7" descr="A black and white electric guitar&#10;&#10;AI-generated content may be incorrect.">
            <a:extLst>
              <a:ext uri="{FF2B5EF4-FFF2-40B4-BE49-F238E27FC236}">
                <a16:creationId xmlns:a16="http://schemas.microsoft.com/office/drawing/2014/main" id="{D4096280-5C39-05DD-DFEA-472AE7FFF5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132">
            <a:off x="4689834" y="2275746"/>
            <a:ext cx="2203796" cy="2203796"/>
          </a:xfrm>
          <a:prstGeom prst="rect">
            <a:avLst/>
          </a:prstGeom>
        </p:spPr>
      </p:pic>
      <p:pic>
        <p:nvPicPr>
          <p:cNvPr id="9" name="Picture 8" descr="A pair of drumsticks on a black background&#10;&#10;AI-generated content may be incorrect.">
            <a:extLst>
              <a:ext uri="{FF2B5EF4-FFF2-40B4-BE49-F238E27FC236}">
                <a16:creationId xmlns:a16="http://schemas.microsoft.com/office/drawing/2014/main" id="{2D85608D-E389-04BF-AEDD-B1275FFFF5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8445">
            <a:off x="5647367" y="3070764"/>
            <a:ext cx="1476319" cy="1476319"/>
          </a:xfrm>
          <a:prstGeom prst="rect">
            <a:avLst/>
          </a:prstGeom>
        </p:spPr>
      </p:pic>
      <p:pic>
        <p:nvPicPr>
          <p:cNvPr id="10" name="Picture 9" descr="A close-up of a microphone&#10;&#10;AI-generated content may be incorrect.">
            <a:extLst>
              <a:ext uri="{FF2B5EF4-FFF2-40B4-BE49-F238E27FC236}">
                <a16:creationId xmlns:a16="http://schemas.microsoft.com/office/drawing/2014/main" id="{3ABBDA3E-9126-3DC1-5350-0FB18FBEF7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0077">
            <a:off x="5021967" y="2173717"/>
            <a:ext cx="498664" cy="747997"/>
          </a:xfrm>
          <a:prstGeom prst="rect">
            <a:avLst/>
          </a:prstGeom>
        </p:spPr>
      </p:pic>
      <p:pic>
        <p:nvPicPr>
          <p:cNvPr id="11" name="Picture 10" descr="A close-up of a microphone&#10;&#10;AI-generated content may be incorrect.">
            <a:extLst>
              <a:ext uri="{FF2B5EF4-FFF2-40B4-BE49-F238E27FC236}">
                <a16:creationId xmlns:a16="http://schemas.microsoft.com/office/drawing/2014/main" id="{FD718D49-D6B3-85F8-7042-3E64C56141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0742">
            <a:off x="6047417" y="2323359"/>
            <a:ext cx="538700" cy="808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9281BC-46E1-85BF-C337-F355D1B85D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0028" y="1744720"/>
            <a:ext cx="2170414" cy="2572342"/>
          </a:xfrm>
          <a:prstGeom prst="rect">
            <a:avLst/>
          </a:prstGeom>
        </p:spPr>
      </p:pic>
      <p:pic>
        <p:nvPicPr>
          <p:cNvPr id="15" name="Picture 14" descr="A group of mannequins in different colors&#10;&#10;AI-generated content may be incorrect.">
            <a:extLst>
              <a:ext uri="{FF2B5EF4-FFF2-40B4-BE49-F238E27FC236}">
                <a16:creationId xmlns:a16="http://schemas.microsoft.com/office/drawing/2014/main" id="{C4614942-0A90-A2E4-40B3-456F2846F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2648" r="66900" b="10004"/>
          <a:stretch>
            <a:fillRect/>
          </a:stretch>
        </p:blipFill>
        <p:spPr>
          <a:xfrm>
            <a:off x="2595255" y="1568698"/>
            <a:ext cx="1293795" cy="47821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FFE998-C6F6-7DB8-54D3-A6EFECEF59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7444" y="2001957"/>
            <a:ext cx="1674995" cy="21501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045F8D8-560B-8A0D-85CB-C3F0F18241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8204" y="2428739"/>
            <a:ext cx="2203796" cy="1980626"/>
          </a:xfrm>
          <a:prstGeom prst="rect">
            <a:avLst/>
          </a:prstGeom>
        </p:spPr>
      </p:pic>
      <p:pic>
        <p:nvPicPr>
          <p:cNvPr id="24" name="Picture 23" descr="A close-up of a microphone&#10;&#10;AI-generated content may be incorrect.">
            <a:extLst>
              <a:ext uri="{FF2B5EF4-FFF2-40B4-BE49-F238E27FC236}">
                <a16:creationId xmlns:a16="http://schemas.microsoft.com/office/drawing/2014/main" id="{3277DA27-7359-8DBF-9C10-05EB5B91CA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82958">
            <a:off x="3383558" y="2252528"/>
            <a:ext cx="612342" cy="918513"/>
          </a:xfrm>
          <a:prstGeom prst="rect">
            <a:avLst/>
          </a:prstGeom>
        </p:spPr>
      </p:pic>
      <p:pic>
        <p:nvPicPr>
          <p:cNvPr id="31" name="Picture 30" descr="A group of mannequins in different colors&#10;&#10;AI-generated content may be incorrect.">
            <a:extLst>
              <a:ext uri="{FF2B5EF4-FFF2-40B4-BE49-F238E27FC236}">
                <a16:creationId xmlns:a16="http://schemas.microsoft.com/office/drawing/2014/main" id="{645F5327-386E-A59E-2D52-E41E57B11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2648" r="66900" b="10004"/>
          <a:stretch>
            <a:fillRect/>
          </a:stretch>
        </p:blipFill>
        <p:spPr>
          <a:xfrm>
            <a:off x="3856896" y="1568698"/>
            <a:ext cx="1293795" cy="4782195"/>
          </a:xfrm>
          <a:prstGeom prst="rect">
            <a:avLst/>
          </a:prstGeom>
        </p:spPr>
      </p:pic>
      <p:pic>
        <p:nvPicPr>
          <p:cNvPr id="38" name="Picture 37" descr="A group of tags with different shapes and colors&#10;&#10;AI-generated content may be incorrect.">
            <a:extLst>
              <a:ext uri="{FF2B5EF4-FFF2-40B4-BE49-F238E27FC236}">
                <a16:creationId xmlns:a16="http://schemas.microsoft.com/office/drawing/2014/main" id="{80E79E0D-771A-C061-9692-9B1EC94274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" t="2614" r="71374" b="35294"/>
          <a:stretch>
            <a:fillRect/>
          </a:stretch>
        </p:blipFill>
        <p:spPr>
          <a:xfrm rot="2481025">
            <a:off x="1558734" y="2416840"/>
            <a:ext cx="1844873" cy="3241785"/>
          </a:xfrm>
          <a:prstGeom prst="rect">
            <a:avLst/>
          </a:prstGeom>
        </p:spPr>
      </p:pic>
      <p:pic>
        <p:nvPicPr>
          <p:cNvPr id="39" name="Picture 38" descr="A group of tags with different shapes and colors&#10;&#10;AI-generated content may be incorrect.">
            <a:extLst>
              <a:ext uri="{FF2B5EF4-FFF2-40B4-BE49-F238E27FC236}">
                <a16:creationId xmlns:a16="http://schemas.microsoft.com/office/drawing/2014/main" id="{49E2139A-7F7F-5DD9-24B0-5C69421427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6" t="3034" r="43073" b="34874"/>
          <a:stretch>
            <a:fillRect/>
          </a:stretch>
        </p:blipFill>
        <p:spPr>
          <a:xfrm rot="20625863">
            <a:off x="5394296" y="2171277"/>
            <a:ext cx="1844873" cy="3241785"/>
          </a:xfrm>
          <a:prstGeom prst="rect">
            <a:avLst/>
          </a:prstGeom>
        </p:spPr>
      </p:pic>
      <p:pic>
        <p:nvPicPr>
          <p:cNvPr id="41" name="Picture 40" descr="A group of tags with different shapes and colors&#10;&#10;AI-generated content may be incorrect.">
            <a:extLst>
              <a:ext uri="{FF2B5EF4-FFF2-40B4-BE49-F238E27FC236}">
                <a16:creationId xmlns:a16="http://schemas.microsoft.com/office/drawing/2014/main" id="{E0C6C7CB-D23B-5E83-07CA-EFCC7A06D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3" t="1996" r="14676" b="35912"/>
          <a:stretch>
            <a:fillRect/>
          </a:stretch>
        </p:blipFill>
        <p:spPr>
          <a:xfrm rot="17041913">
            <a:off x="5877482" y="2562532"/>
            <a:ext cx="1844873" cy="32417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56F9FD4-7CCD-64CA-E8DB-73429B53D7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3" t="588" r="16311" b="9772"/>
          <a:stretch>
            <a:fillRect/>
          </a:stretch>
        </p:blipFill>
        <p:spPr>
          <a:xfrm>
            <a:off x="444056" y="1785169"/>
            <a:ext cx="1622694" cy="1643831"/>
          </a:xfrm>
          <a:prstGeom prst="ellipse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28C8A78-17AB-73C3-9707-159CCFC690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7" r="11860" b="8636"/>
          <a:stretch>
            <a:fillRect/>
          </a:stretch>
        </p:blipFill>
        <p:spPr>
          <a:xfrm>
            <a:off x="7051847" y="1809812"/>
            <a:ext cx="1622694" cy="1643831"/>
          </a:xfrm>
          <a:prstGeom prst="ellipse">
            <a:avLst/>
          </a:prstGeom>
        </p:spPr>
      </p:pic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B7180FAB-AAEA-592C-290D-128D62CD9958}"/>
              </a:ext>
            </a:extLst>
          </p:cNvPr>
          <p:cNvSpPr txBox="1">
            <a:spLocks/>
          </p:cNvSpPr>
          <p:nvPr/>
        </p:nvSpPr>
        <p:spPr>
          <a:xfrm>
            <a:off x="444056" y="1190929"/>
            <a:ext cx="6834692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>
                <a:latin typeface="Calibri" panose="020F0502020204030204" pitchFamily="34" charset="0"/>
                <a:cs typeface="Calibri" panose="020F0502020204030204" pitchFamily="34" charset="0"/>
              </a:rPr>
              <a:t>Same </a:t>
            </a:r>
            <a:r>
              <a:rPr lang="en-GB" b="1" i="0">
                <a:latin typeface="Calibri" panose="020F0502020204030204" pitchFamily="34" charset="0"/>
                <a:cs typeface="Calibri" panose="020F0502020204030204" pitchFamily="34" charset="0"/>
              </a:rPr>
              <a:t>melody</a:t>
            </a:r>
            <a:r>
              <a:rPr lang="en-GB" i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GB" b="1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151B836-3D85-76DD-122C-849FA9F20B6E}"/>
              </a:ext>
            </a:extLst>
          </p:cNvPr>
          <p:cNvSpPr txBox="1">
            <a:spLocks/>
          </p:cNvSpPr>
          <p:nvPr/>
        </p:nvSpPr>
        <p:spPr>
          <a:xfrm>
            <a:off x="2413410" y="1191600"/>
            <a:ext cx="969114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1" i="0">
                <a:latin typeface="Calibri" panose="020F0502020204030204" pitchFamily="34" charset="0"/>
                <a:cs typeface="Calibri" panose="020F0502020204030204" pitchFamily="34" charset="0"/>
              </a:rPr>
              <a:t>lyrics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7F0D5031-7EF0-B482-A711-70724A312ADB}"/>
              </a:ext>
            </a:extLst>
          </p:cNvPr>
          <p:cNvSpPr txBox="1">
            <a:spLocks/>
          </p:cNvSpPr>
          <p:nvPr/>
        </p:nvSpPr>
        <p:spPr>
          <a:xfrm>
            <a:off x="3444281" y="1192013"/>
            <a:ext cx="2123685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b="1" i="0"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en-GB" i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9" name="Picture 48" descr="A group of rectangular signs with text&#10;&#10;AI-generated content may be incorrect.">
            <a:extLst>
              <a:ext uri="{FF2B5EF4-FFF2-40B4-BE49-F238E27FC236}">
                <a16:creationId xmlns:a16="http://schemas.microsoft.com/office/drawing/2014/main" id="{268363C9-DBDD-6EB8-EDAF-7D2B8A21E1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3" t="2574" r="4647" b="64772"/>
          <a:stretch>
            <a:fillRect/>
          </a:stretch>
        </p:blipFill>
        <p:spPr>
          <a:xfrm>
            <a:off x="609430" y="2649243"/>
            <a:ext cx="1314131" cy="716789"/>
          </a:xfrm>
          <a:prstGeom prst="rect">
            <a:avLst/>
          </a:prstGeom>
        </p:spPr>
      </p:pic>
      <p:pic>
        <p:nvPicPr>
          <p:cNvPr id="50" name="Picture 49" descr="A group of rectangular signs with text&#10;&#10;AI-generated content may be incorrect.">
            <a:extLst>
              <a:ext uri="{FF2B5EF4-FFF2-40B4-BE49-F238E27FC236}">
                <a16:creationId xmlns:a16="http://schemas.microsoft.com/office/drawing/2014/main" id="{B2393B58-7638-B7E3-C9D9-FE050DCF79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6" t="47161" r="5609" b="20185"/>
          <a:stretch>
            <a:fillRect/>
          </a:stretch>
        </p:blipFill>
        <p:spPr>
          <a:xfrm>
            <a:off x="7311498" y="2649600"/>
            <a:ext cx="1170553" cy="65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9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7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7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7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7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7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7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7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81481E-6 L 0.13698 -0.0037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-185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13559 0.00024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069 L 0.22934 -0.14329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9" y="-7199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069 L -0.17344 0.04143 " pathEditMode="relative" rAng="0" ptsTypes="AA">
                                      <p:cBhvr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2037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5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07 L -0.25 -0.09213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9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72C7F8-1174-24F6-07BC-1441333BA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4" t="-769" b="1"/>
          <a:stretch>
            <a:fillRect/>
          </a:stretch>
        </p:blipFill>
        <p:spPr>
          <a:xfrm rot="1281304">
            <a:off x="5504209" y="1243353"/>
            <a:ext cx="3069452" cy="3080004"/>
          </a:xfrm>
          <a:custGeom>
            <a:avLst/>
            <a:gdLst>
              <a:gd name="connsiteX0" fmla="*/ 0 w 3069452"/>
              <a:gd name="connsiteY0" fmla="*/ 375755 h 3080004"/>
              <a:gd name="connsiteX1" fmla="*/ 961031 w 3069452"/>
              <a:gd name="connsiteY1" fmla="*/ 0 h 3080004"/>
              <a:gd name="connsiteX2" fmla="*/ 3069452 w 3069452"/>
              <a:gd name="connsiteY2" fmla="*/ 0 h 3080004"/>
              <a:gd name="connsiteX3" fmla="*/ 3069452 w 3069452"/>
              <a:gd name="connsiteY3" fmla="*/ 3080004 h 3080004"/>
              <a:gd name="connsiteX4" fmla="*/ 0 w 3069452"/>
              <a:gd name="connsiteY4" fmla="*/ 3080004 h 308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9452" h="3080004">
                <a:moveTo>
                  <a:pt x="0" y="375755"/>
                </a:moveTo>
                <a:lnTo>
                  <a:pt x="961031" y="0"/>
                </a:lnTo>
                <a:lnTo>
                  <a:pt x="3069452" y="0"/>
                </a:lnTo>
                <a:lnTo>
                  <a:pt x="3069452" y="3080004"/>
                </a:lnTo>
                <a:lnTo>
                  <a:pt x="0" y="3080004"/>
                </a:lnTo>
                <a:close/>
              </a:path>
            </a:pathLst>
          </a:cu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16B294-39EA-0CAD-876A-3385F68B2CA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‘</a:t>
            </a:r>
            <a:r>
              <a:rPr lang="en-ES"/>
              <a:t>Twist and Shout’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2C5C6C9-0575-7E09-7B92-49E6F64CB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860">
            <a:off x="2974519" y="2414923"/>
            <a:ext cx="3194965" cy="31714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14731A-9B40-0F38-BCA1-B32D95F5C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7024">
            <a:off x="703902" y="3489417"/>
            <a:ext cx="2589258" cy="258925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13057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1E35F-CB9E-CBDF-FD18-94BC3D81C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571166F6-2B2B-1EC9-2024-9F792CD9C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16487" r="82" b="30059"/>
          <a:stretch>
            <a:fillRect/>
          </a:stretch>
        </p:blipFill>
        <p:spPr>
          <a:xfrm>
            <a:off x="0" y="712906"/>
            <a:ext cx="9144000" cy="48209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293640-98E1-78E0-EEFD-5E4233A363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8" b="10188"/>
          <a:stretch/>
        </p:blipFill>
        <p:spPr>
          <a:xfrm>
            <a:off x="1676400" y="1224299"/>
            <a:ext cx="6318738" cy="3773465"/>
          </a:xfrm>
          <a:prstGeom prst="rect">
            <a:avLst/>
          </a:prstGeom>
        </p:spPr>
      </p:pic>
      <p:pic>
        <p:nvPicPr>
          <p:cNvPr id="13" name="Picture 12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2CA66BAD-B841-7FA0-3B4F-5B3F58A6D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16487" r="86096" b="30059"/>
          <a:stretch>
            <a:fillRect/>
          </a:stretch>
        </p:blipFill>
        <p:spPr>
          <a:xfrm>
            <a:off x="0" y="836613"/>
            <a:ext cx="1272988" cy="4820995"/>
          </a:xfrm>
          <a:prstGeom prst="rect">
            <a:avLst/>
          </a:prstGeom>
        </p:spPr>
      </p:pic>
      <p:pic>
        <p:nvPicPr>
          <p:cNvPr id="8" name="Picture 7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D58BADD5-16FA-ECB4-0464-41295C70A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65987" r="82"/>
          <a:stretch>
            <a:fillRect/>
          </a:stretch>
        </p:blipFill>
        <p:spPr>
          <a:xfrm>
            <a:off x="0" y="4783014"/>
            <a:ext cx="9144000" cy="2074985"/>
          </a:xfrm>
          <a:prstGeom prst="rect">
            <a:avLst/>
          </a:prstGeom>
        </p:spPr>
      </p:pic>
      <p:pic>
        <p:nvPicPr>
          <p:cNvPr id="7" name="Picture 6" descr="A computer monitor in a dark room&#10;&#10;AI-generated content may be incorrect.">
            <a:extLst>
              <a:ext uri="{FF2B5EF4-FFF2-40B4-BE49-F238E27FC236}">
                <a16:creationId xmlns:a16="http://schemas.microsoft.com/office/drawing/2014/main" id="{ACC7BBED-D427-6197-2D36-2E817E9976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0" r="64026" b="17881"/>
          <a:stretch>
            <a:fillRect/>
          </a:stretch>
        </p:blipFill>
        <p:spPr>
          <a:xfrm>
            <a:off x="0" y="3610099"/>
            <a:ext cx="3104949" cy="231806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7AA4FF7-CB5E-A104-6523-540820F75B65}"/>
              </a:ext>
            </a:extLst>
          </p:cNvPr>
          <p:cNvGrpSpPr/>
          <p:nvPr/>
        </p:nvGrpSpPr>
        <p:grpSpPr>
          <a:xfrm>
            <a:off x="0" y="-12106"/>
            <a:ext cx="9144000" cy="1532716"/>
            <a:chOff x="0" y="-12106"/>
            <a:chExt cx="9144000" cy="1532716"/>
          </a:xfrm>
        </p:grpSpPr>
        <p:pic>
          <p:nvPicPr>
            <p:cNvPr id="6" name="Picture 5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39443C88-56CF-E64C-3BCD-8D0BAB6A6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r="82" b="74876"/>
            <a:stretch>
              <a:fillRect/>
            </a:stretch>
          </p:blipFill>
          <p:spPr>
            <a:xfrm>
              <a:off x="0" y="-12106"/>
              <a:ext cx="9144000" cy="1532716"/>
            </a:xfrm>
            <a:prstGeom prst="rect">
              <a:avLst/>
            </a:prstGeom>
          </p:spPr>
        </p:pic>
        <p:pic>
          <p:nvPicPr>
            <p:cNvPr id="15" name="Picture 14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98435E41-205B-A9D8-3186-97AE6544D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2" b="67346"/>
            <a:stretch>
              <a:fillRect/>
            </a:stretch>
          </p:blipFill>
          <p:spPr>
            <a:xfrm>
              <a:off x="2144505" y="130656"/>
              <a:ext cx="1439033" cy="716789"/>
            </a:xfrm>
            <a:prstGeom prst="rect">
              <a:avLst/>
            </a:prstGeom>
          </p:spPr>
        </p:pic>
        <p:pic>
          <p:nvPicPr>
            <p:cNvPr id="16" name="Picture 15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B9F4778E-46C2-D4B4-66E7-5F3D68DDF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" t="46651" r="52290" b="20695"/>
            <a:stretch>
              <a:fillRect/>
            </a:stretch>
          </p:blipFill>
          <p:spPr>
            <a:xfrm>
              <a:off x="5874303" y="188335"/>
              <a:ext cx="1170553" cy="659110"/>
            </a:xfrm>
            <a:prstGeom prst="rect">
              <a:avLst/>
            </a:prstGeom>
          </p:spPr>
        </p:pic>
      </p:grpSp>
      <p:pic>
        <p:nvPicPr>
          <p:cNvPr id="12" name="Picture 11" descr="A sound board with headphones and microphones in front of a window&#10;&#10;AI-generated content may be incorrect.">
            <a:extLst>
              <a:ext uri="{FF2B5EF4-FFF2-40B4-BE49-F238E27FC236}">
                <a16:creationId xmlns:a16="http://schemas.microsoft.com/office/drawing/2014/main" id="{662E97C6-DB4B-9040-4C60-82BED4ADF8B5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83" t="6848" r="35810" b="86767"/>
          <a:stretch>
            <a:fillRect/>
          </a:stretch>
        </p:blipFill>
        <p:spPr>
          <a:xfrm>
            <a:off x="3979190" y="309967"/>
            <a:ext cx="1499461" cy="430078"/>
          </a:xfrm>
          <a:prstGeom prst="rect">
            <a:avLst/>
          </a:prstGeom>
        </p:spPr>
      </p:pic>
      <p:pic>
        <p:nvPicPr>
          <p:cNvPr id="17" name="Picture 16" descr="A group of rectangular signs with text&#10;&#10;AI-generated content may be incorrect.">
            <a:extLst>
              <a:ext uri="{FF2B5EF4-FFF2-40B4-BE49-F238E27FC236}">
                <a16:creationId xmlns:a16="http://schemas.microsoft.com/office/drawing/2014/main" id="{2CC4C2E1-CC0D-3DD4-F5E5-74FE0585E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5" t="2574" r="4647" b="64772"/>
          <a:stretch>
            <a:fillRect/>
          </a:stretch>
        </p:blipFill>
        <p:spPr>
          <a:xfrm>
            <a:off x="2170392" y="185437"/>
            <a:ext cx="1439033" cy="716789"/>
          </a:xfrm>
          <a:prstGeom prst="rect">
            <a:avLst/>
          </a:prstGeom>
        </p:spPr>
      </p:pic>
      <p:pic>
        <p:nvPicPr>
          <p:cNvPr id="2" name="Online Media 6" descr="Twist and Shout">
            <a:hlinkClick r:id="" action="ppaction://media"/>
            <a:extLst>
              <a:ext uri="{FF2B5EF4-FFF2-40B4-BE49-F238E27FC236}">
                <a16:creationId xmlns:a16="http://schemas.microsoft.com/office/drawing/2014/main" id="{DF9687B5-77CB-606C-8260-3F211CF9A5C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431800" y="3926292"/>
            <a:ext cx="1965881" cy="1474411"/>
          </a:xfrm>
          <a:prstGeom prst="rect">
            <a:avLst/>
          </a:prstGeom>
        </p:spPr>
      </p:pic>
      <p:pic>
        <p:nvPicPr>
          <p:cNvPr id="4" name="Picture 3" descr="A pink lines on a black background&#10;&#10;AI-generated content may be incorrect.">
            <a:extLst>
              <a:ext uri="{FF2B5EF4-FFF2-40B4-BE49-F238E27FC236}">
                <a16:creationId xmlns:a16="http://schemas.microsoft.com/office/drawing/2014/main" id="{60903AF7-2CC2-32C2-413C-222FCCB871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8" b="13535"/>
          <a:stretch>
            <a:fillRect/>
          </a:stretch>
        </p:blipFill>
        <p:spPr>
          <a:xfrm>
            <a:off x="4137025" y="5111584"/>
            <a:ext cx="1095375" cy="25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9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A63ACE-EA9A-FF5A-6780-30BAFF1F05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‘</a:t>
            </a:r>
            <a:r>
              <a:rPr lang="en-ES"/>
              <a:t>Twist and Shout’ by The Top Notes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E40D9D-0F05-E1AE-3803-ADED9B824D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2" name="Picture 21" descr="A room with a black pole&#10;&#10;AI-generated content may be incorrect.">
            <a:extLst>
              <a:ext uri="{FF2B5EF4-FFF2-40B4-BE49-F238E27FC236}">
                <a16:creationId xmlns:a16="http://schemas.microsoft.com/office/drawing/2014/main" id="{090DF3F3-2805-18E2-3AE9-CFB4D6752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43"/>
          <a:stretch>
            <a:fillRect/>
          </a:stretch>
        </p:blipFill>
        <p:spPr>
          <a:xfrm>
            <a:off x="431800" y="1267245"/>
            <a:ext cx="8088932" cy="4937516"/>
          </a:xfrm>
          <a:prstGeom prst="rect">
            <a:avLst/>
          </a:prstGeom>
        </p:spPr>
      </p:pic>
      <p:pic>
        <p:nvPicPr>
          <p:cNvPr id="25" name="Picture 24" descr="A room with a black pole&#10;&#10;AI-generated content may be incorrect.">
            <a:extLst>
              <a:ext uri="{FF2B5EF4-FFF2-40B4-BE49-F238E27FC236}">
                <a16:creationId xmlns:a16="http://schemas.microsoft.com/office/drawing/2014/main" id="{204EEB2E-741F-255D-2988-6A2ED78A2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9763" b="20143"/>
          <a:stretch>
            <a:fillRect/>
          </a:stretch>
        </p:blipFill>
        <p:spPr>
          <a:xfrm>
            <a:off x="431800" y="1267244"/>
            <a:ext cx="3317240" cy="493751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410D2CD-9CE1-6CB0-14C7-79821B002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499" y="1466512"/>
            <a:ext cx="2148635" cy="2732214"/>
          </a:xfrm>
          <a:prstGeom prst="rect">
            <a:avLst/>
          </a:prstGeom>
        </p:spPr>
      </p:pic>
      <p:pic>
        <p:nvPicPr>
          <p:cNvPr id="26" name="Picture 25" descr="A room with a black pole&#10;&#10;AI-generated content may be incorrect.">
            <a:extLst>
              <a:ext uri="{FF2B5EF4-FFF2-40B4-BE49-F238E27FC236}">
                <a16:creationId xmlns:a16="http://schemas.microsoft.com/office/drawing/2014/main" id="{EBB2EE97-9B01-A2D3-6DBA-D08EFCC50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02" r="-1" b="20143"/>
          <a:stretch>
            <a:fillRect/>
          </a:stretch>
        </p:blipFill>
        <p:spPr>
          <a:xfrm>
            <a:off x="8453120" y="1267241"/>
            <a:ext cx="222568" cy="4937516"/>
          </a:xfrm>
          <a:prstGeom prst="rect">
            <a:avLst/>
          </a:prstGeom>
        </p:spPr>
      </p:pic>
      <p:pic>
        <p:nvPicPr>
          <p:cNvPr id="28" name="Picture 27" descr="A group of mannequins in different colors&#10;&#10;AI-generated content may be incorrect.">
            <a:extLst>
              <a:ext uri="{FF2B5EF4-FFF2-40B4-BE49-F238E27FC236}">
                <a16:creationId xmlns:a16="http://schemas.microsoft.com/office/drawing/2014/main" id="{2AF2A162-EB56-CF1E-5D19-D85E835634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2648" r="66900" b="10004"/>
          <a:stretch>
            <a:fillRect/>
          </a:stretch>
        </p:blipFill>
        <p:spPr>
          <a:xfrm>
            <a:off x="1481922" y="1422565"/>
            <a:ext cx="1293795" cy="47821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91681B-90D1-4026-0FDD-0F91951219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12" b="-372"/>
          <a:stretch>
            <a:fillRect/>
          </a:stretch>
        </p:blipFill>
        <p:spPr>
          <a:xfrm>
            <a:off x="3749040" y="4715295"/>
            <a:ext cx="4599586" cy="131298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4360703-1A69-9A80-FF37-D92EA1A98A3A}"/>
              </a:ext>
            </a:extLst>
          </p:cNvPr>
          <p:cNvSpPr/>
          <p:nvPr/>
        </p:nvSpPr>
        <p:spPr>
          <a:xfrm>
            <a:off x="3744097" y="4715294"/>
            <a:ext cx="4593398" cy="1312986"/>
          </a:xfrm>
          <a:custGeom>
            <a:avLst/>
            <a:gdLst>
              <a:gd name="csX0" fmla="*/ 0 w 4593398"/>
              <a:gd name="csY0" fmla="*/ 0 h 1312986"/>
              <a:gd name="csX1" fmla="*/ 610266 w 4593398"/>
              <a:gd name="csY1" fmla="*/ 0 h 1312986"/>
              <a:gd name="csX2" fmla="*/ 1128664 w 4593398"/>
              <a:gd name="csY2" fmla="*/ 0 h 1312986"/>
              <a:gd name="csX3" fmla="*/ 1876731 w 4593398"/>
              <a:gd name="csY3" fmla="*/ 0 h 1312986"/>
              <a:gd name="csX4" fmla="*/ 2486997 w 4593398"/>
              <a:gd name="csY4" fmla="*/ 0 h 1312986"/>
              <a:gd name="csX5" fmla="*/ 3097263 w 4593398"/>
              <a:gd name="csY5" fmla="*/ 0 h 1312986"/>
              <a:gd name="csX6" fmla="*/ 3845330 w 4593398"/>
              <a:gd name="csY6" fmla="*/ 0 h 1312986"/>
              <a:gd name="csX7" fmla="*/ 4593398 w 4593398"/>
              <a:gd name="csY7" fmla="*/ 0 h 1312986"/>
              <a:gd name="csX8" fmla="*/ 4593398 w 4593398"/>
              <a:gd name="csY8" fmla="*/ 682753 h 1312986"/>
              <a:gd name="csX9" fmla="*/ 4593398 w 4593398"/>
              <a:gd name="csY9" fmla="*/ 1312986 h 1312986"/>
              <a:gd name="csX10" fmla="*/ 4029066 w 4593398"/>
              <a:gd name="csY10" fmla="*/ 1312986 h 1312986"/>
              <a:gd name="csX11" fmla="*/ 3372867 w 4593398"/>
              <a:gd name="csY11" fmla="*/ 1312986 h 1312986"/>
              <a:gd name="csX12" fmla="*/ 2762601 w 4593398"/>
              <a:gd name="csY12" fmla="*/ 1312986 h 1312986"/>
              <a:gd name="csX13" fmla="*/ 2014533 w 4593398"/>
              <a:gd name="csY13" fmla="*/ 1312986 h 1312986"/>
              <a:gd name="csX14" fmla="*/ 1266465 w 4593398"/>
              <a:gd name="csY14" fmla="*/ 1312986 h 1312986"/>
              <a:gd name="csX15" fmla="*/ 702134 w 4593398"/>
              <a:gd name="csY15" fmla="*/ 1312986 h 1312986"/>
              <a:gd name="csX16" fmla="*/ 0 w 4593398"/>
              <a:gd name="csY16" fmla="*/ 1312986 h 1312986"/>
              <a:gd name="csX17" fmla="*/ 0 w 4593398"/>
              <a:gd name="csY17" fmla="*/ 630233 h 1312986"/>
              <a:gd name="csX18" fmla="*/ 0 w 4593398"/>
              <a:gd name="csY18" fmla="*/ 0 h 13129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593398" h="1312986" extrusionOk="0">
                <a:moveTo>
                  <a:pt x="0" y="0"/>
                </a:moveTo>
                <a:cubicBezTo>
                  <a:pt x="175046" y="-18924"/>
                  <a:pt x="399954" y="-19426"/>
                  <a:pt x="610266" y="0"/>
                </a:cubicBezTo>
                <a:cubicBezTo>
                  <a:pt x="820578" y="19426"/>
                  <a:pt x="967656" y="3621"/>
                  <a:pt x="1128664" y="0"/>
                </a:cubicBezTo>
                <a:cubicBezTo>
                  <a:pt x="1289672" y="-3621"/>
                  <a:pt x="1666195" y="-29448"/>
                  <a:pt x="1876731" y="0"/>
                </a:cubicBezTo>
                <a:cubicBezTo>
                  <a:pt x="2087267" y="29448"/>
                  <a:pt x="2328312" y="-20355"/>
                  <a:pt x="2486997" y="0"/>
                </a:cubicBezTo>
                <a:cubicBezTo>
                  <a:pt x="2645682" y="20355"/>
                  <a:pt x="2944948" y="-15679"/>
                  <a:pt x="3097263" y="0"/>
                </a:cubicBezTo>
                <a:cubicBezTo>
                  <a:pt x="3249578" y="15679"/>
                  <a:pt x="3651317" y="32390"/>
                  <a:pt x="3845330" y="0"/>
                </a:cubicBezTo>
                <a:cubicBezTo>
                  <a:pt x="4039343" y="-32390"/>
                  <a:pt x="4333792" y="-17503"/>
                  <a:pt x="4593398" y="0"/>
                </a:cubicBezTo>
                <a:cubicBezTo>
                  <a:pt x="4559343" y="322304"/>
                  <a:pt x="4610471" y="542466"/>
                  <a:pt x="4593398" y="682753"/>
                </a:cubicBezTo>
                <a:cubicBezTo>
                  <a:pt x="4576325" y="823040"/>
                  <a:pt x="4582321" y="1016896"/>
                  <a:pt x="4593398" y="1312986"/>
                </a:cubicBezTo>
                <a:cubicBezTo>
                  <a:pt x="4319703" y="1304765"/>
                  <a:pt x="4178890" y="1298207"/>
                  <a:pt x="4029066" y="1312986"/>
                </a:cubicBezTo>
                <a:cubicBezTo>
                  <a:pt x="3879242" y="1327765"/>
                  <a:pt x="3632197" y="1311077"/>
                  <a:pt x="3372867" y="1312986"/>
                </a:cubicBezTo>
                <a:cubicBezTo>
                  <a:pt x="3113537" y="1314895"/>
                  <a:pt x="2911334" y="1332209"/>
                  <a:pt x="2762601" y="1312986"/>
                </a:cubicBezTo>
                <a:cubicBezTo>
                  <a:pt x="2613868" y="1293763"/>
                  <a:pt x="2264421" y="1280977"/>
                  <a:pt x="2014533" y="1312986"/>
                </a:cubicBezTo>
                <a:cubicBezTo>
                  <a:pt x="1764645" y="1344995"/>
                  <a:pt x="1527981" y="1318968"/>
                  <a:pt x="1266465" y="1312986"/>
                </a:cubicBezTo>
                <a:cubicBezTo>
                  <a:pt x="1004949" y="1307004"/>
                  <a:pt x="912991" y="1289712"/>
                  <a:pt x="702134" y="1312986"/>
                </a:cubicBezTo>
                <a:cubicBezTo>
                  <a:pt x="491277" y="1336260"/>
                  <a:pt x="318974" y="1311441"/>
                  <a:pt x="0" y="1312986"/>
                </a:cubicBezTo>
                <a:cubicBezTo>
                  <a:pt x="-13610" y="1164130"/>
                  <a:pt x="-14923" y="938698"/>
                  <a:pt x="0" y="630233"/>
                </a:cubicBezTo>
                <a:cubicBezTo>
                  <a:pt x="14923" y="321768"/>
                  <a:pt x="15599" y="244304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58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A69B8-EB2E-C24F-685C-82616FAEC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t="204" r="-811" b="61736"/>
          <a:stretch>
            <a:fillRect/>
          </a:stretch>
        </p:blipFill>
        <p:spPr>
          <a:xfrm>
            <a:off x="3760171" y="3238537"/>
            <a:ext cx="4599586" cy="1312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F1FAAF-AB14-9B94-C67F-41E0349881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0" b="30970"/>
          <a:stretch/>
        </p:blipFill>
        <p:spPr>
          <a:xfrm>
            <a:off x="3749297" y="1790570"/>
            <a:ext cx="4599586" cy="131298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CE0922D-5CA6-D844-2415-AEFFB45C99F8}"/>
              </a:ext>
            </a:extLst>
          </p:cNvPr>
          <p:cNvSpPr/>
          <p:nvPr/>
        </p:nvSpPr>
        <p:spPr>
          <a:xfrm>
            <a:off x="3755228" y="1790571"/>
            <a:ext cx="4593398" cy="1320010"/>
          </a:xfrm>
          <a:custGeom>
            <a:avLst/>
            <a:gdLst>
              <a:gd name="csX0" fmla="*/ 0 w 4593398"/>
              <a:gd name="csY0" fmla="*/ 0 h 1320010"/>
              <a:gd name="csX1" fmla="*/ 610266 w 4593398"/>
              <a:gd name="csY1" fmla="*/ 0 h 1320010"/>
              <a:gd name="csX2" fmla="*/ 1128664 w 4593398"/>
              <a:gd name="csY2" fmla="*/ 0 h 1320010"/>
              <a:gd name="csX3" fmla="*/ 1876731 w 4593398"/>
              <a:gd name="csY3" fmla="*/ 0 h 1320010"/>
              <a:gd name="csX4" fmla="*/ 2486997 w 4593398"/>
              <a:gd name="csY4" fmla="*/ 0 h 1320010"/>
              <a:gd name="csX5" fmla="*/ 3097263 w 4593398"/>
              <a:gd name="csY5" fmla="*/ 0 h 1320010"/>
              <a:gd name="csX6" fmla="*/ 3845330 w 4593398"/>
              <a:gd name="csY6" fmla="*/ 0 h 1320010"/>
              <a:gd name="csX7" fmla="*/ 4593398 w 4593398"/>
              <a:gd name="csY7" fmla="*/ 0 h 1320010"/>
              <a:gd name="csX8" fmla="*/ 4593398 w 4593398"/>
              <a:gd name="csY8" fmla="*/ 686405 h 1320010"/>
              <a:gd name="csX9" fmla="*/ 4593398 w 4593398"/>
              <a:gd name="csY9" fmla="*/ 1320010 h 1320010"/>
              <a:gd name="csX10" fmla="*/ 4029066 w 4593398"/>
              <a:gd name="csY10" fmla="*/ 1320010 h 1320010"/>
              <a:gd name="csX11" fmla="*/ 3372867 w 4593398"/>
              <a:gd name="csY11" fmla="*/ 1320010 h 1320010"/>
              <a:gd name="csX12" fmla="*/ 2762601 w 4593398"/>
              <a:gd name="csY12" fmla="*/ 1320010 h 1320010"/>
              <a:gd name="csX13" fmla="*/ 2014533 w 4593398"/>
              <a:gd name="csY13" fmla="*/ 1320010 h 1320010"/>
              <a:gd name="csX14" fmla="*/ 1266465 w 4593398"/>
              <a:gd name="csY14" fmla="*/ 1320010 h 1320010"/>
              <a:gd name="csX15" fmla="*/ 702134 w 4593398"/>
              <a:gd name="csY15" fmla="*/ 1320010 h 1320010"/>
              <a:gd name="csX16" fmla="*/ 0 w 4593398"/>
              <a:gd name="csY16" fmla="*/ 1320010 h 1320010"/>
              <a:gd name="csX17" fmla="*/ 0 w 4593398"/>
              <a:gd name="csY17" fmla="*/ 633605 h 1320010"/>
              <a:gd name="csX18" fmla="*/ 0 w 4593398"/>
              <a:gd name="csY18" fmla="*/ 0 h 132001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593398" h="1320010" extrusionOk="0">
                <a:moveTo>
                  <a:pt x="0" y="0"/>
                </a:moveTo>
                <a:cubicBezTo>
                  <a:pt x="175046" y="-18924"/>
                  <a:pt x="399954" y="-19426"/>
                  <a:pt x="610266" y="0"/>
                </a:cubicBezTo>
                <a:cubicBezTo>
                  <a:pt x="820578" y="19426"/>
                  <a:pt x="967656" y="3621"/>
                  <a:pt x="1128664" y="0"/>
                </a:cubicBezTo>
                <a:cubicBezTo>
                  <a:pt x="1289672" y="-3621"/>
                  <a:pt x="1666195" y="-29448"/>
                  <a:pt x="1876731" y="0"/>
                </a:cubicBezTo>
                <a:cubicBezTo>
                  <a:pt x="2087267" y="29448"/>
                  <a:pt x="2328312" y="-20355"/>
                  <a:pt x="2486997" y="0"/>
                </a:cubicBezTo>
                <a:cubicBezTo>
                  <a:pt x="2645682" y="20355"/>
                  <a:pt x="2944948" y="-15679"/>
                  <a:pt x="3097263" y="0"/>
                </a:cubicBezTo>
                <a:cubicBezTo>
                  <a:pt x="3249578" y="15679"/>
                  <a:pt x="3651317" y="32390"/>
                  <a:pt x="3845330" y="0"/>
                </a:cubicBezTo>
                <a:cubicBezTo>
                  <a:pt x="4039343" y="-32390"/>
                  <a:pt x="4333792" y="-17503"/>
                  <a:pt x="4593398" y="0"/>
                </a:cubicBezTo>
                <a:cubicBezTo>
                  <a:pt x="4621279" y="195560"/>
                  <a:pt x="4577356" y="489300"/>
                  <a:pt x="4593398" y="686405"/>
                </a:cubicBezTo>
                <a:cubicBezTo>
                  <a:pt x="4609440" y="883510"/>
                  <a:pt x="4624879" y="1021112"/>
                  <a:pt x="4593398" y="1320010"/>
                </a:cubicBezTo>
                <a:cubicBezTo>
                  <a:pt x="4319703" y="1311789"/>
                  <a:pt x="4178890" y="1305231"/>
                  <a:pt x="4029066" y="1320010"/>
                </a:cubicBezTo>
                <a:cubicBezTo>
                  <a:pt x="3879242" y="1334789"/>
                  <a:pt x="3632197" y="1318101"/>
                  <a:pt x="3372867" y="1320010"/>
                </a:cubicBezTo>
                <a:cubicBezTo>
                  <a:pt x="3113537" y="1321919"/>
                  <a:pt x="2911334" y="1339233"/>
                  <a:pt x="2762601" y="1320010"/>
                </a:cubicBezTo>
                <a:cubicBezTo>
                  <a:pt x="2613868" y="1300787"/>
                  <a:pt x="2264421" y="1288001"/>
                  <a:pt x="2014533" y="1320010"/>
                </a:cubicBezTo>
                <a:cubicBezTo>
                  <a:pt x="1764645" y="1352019"/>
                  <a:pt x="1527981" y="1325992"/>
                  <a:pt x="1266465" y="1320010"/>
                </a:cubicBezTo>
                <a:cubicBezTo>
                  <a:pt x="1004949" y="1314028"/>
                  <a:pt x="912991" y="1296736"/>
                  <a:pt x="702134" y="1320010"/>
                </a:cubicBezTo>
                <a:cubicBezTo>
                  <a:pt x="491277" y="1343284"/>
                  <a:pt x="318974" y="1318465"/>
                  <a:pt x="0" y="1320010"/>
                </a:cubicBezTo>
                <a:cubicBezTo>
                  <a:pt x="-33135" y="1086527"/>
                  <a:pt x="-25185" y="830904"/>
                  <a:pt x="0" y="633605"/>
                </a:cubicBezTo>
                <a:cubicBezTo>
                  <a:pt x="25185" y="436307"/>
                  <a:pt x="-17084" y="181019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58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99DA4CA-ACDE-7F22-4C95-7375742E89BC}"/>
              </a:ext>
            </a:extLst>
          </p:cNvPr>
          <p:cNvSpPr/>
          <p:nvPr/>
        </p:nvSpPr>
        <p:spPr>
          <a:xfrm>
            <a:off x="190550" y="1265117"/>
            <a:ext cx="243722" cy="493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A69C104-10D4-BC58-3EB1-B62C240EBACA}"/>
              </a:ext>
            </a:extLst>
          </p:cNvPr>
          <p:cNvSpPr/>
          <p:nvPr/>
        </p:nvSpPr>
        <p:spPr>
          <a:xfrm>
            <a:off x="3744097" y="3231511"/>
            <a:ext cx="4615660" cy="1320011"/>
          </a:xfrm>
          <a:custGeom>
            <a:avLst/>
            <a:gdLst>
              <a:gd name="csX0" fmla="*/ 0 w 4615660"/>
              <a:gd name="csY0" fmla="*/ 0 h 1320011"/>
              <a:gd name="csX1" fmla="*/ 613223 w 4615660"/>
              <a:gd name="csY1" fmla="*/ 0 h 1320011"/>
              <a:gd name="csX2" fmla="*/ 1134134 w 4615660"/>
              <a:gd name="csY2" fmla="*/ 0 h 1320011"/>
              <a:gd name="csX3" fmla="*/ 1885827 w 4615660"/>
              <a:gd name="csY3" fmla="*/ 0 h 1320011"/>
              <a:gd name="csX4" fmla="*/ 2499050 w 4615660"/>
              <a:gd name="csY4" fmla="*/ 0 h 1320011"/>
              <a:gd name="csX5" fmla="*/ 3112274 w 4615660"/>
              <a:gd name="csY5" fmla="*/ 0 h 1320011"/>
              <a:gd name="csX6" fmla="*/ 3863967 w 4615660"/>
              <a:gd name="csY6" fmla="*/ 0 h 1320011"/>
              <a:gd name="csX7" fmla="*/ 4615660 w 4615660"/>
              <a:gd name="csY7" fmla="*/ 0 h 1320011"/>
              <a:gd name="csX8" fmla="*/ 4615660 w 4615660"/>
              <a:gd name="csY8" fmla="*/ 686406 h 1320011"/>
              <a:gd name="csX9" fmla="*/ 4615660 w 4615660"/>
              <a:gd name="csY9" fmla="*/ 1320011 h 1320011"/>
              <a:gd name="csX10" fmla="*/ 4048593 w 4615660"/>
              <a:gd name="csY10" fmla="*/ 1320011 h 1320011"/>
              <a:gd name="csX11" fmla="*/ 3389213 w 4615660"/>
              <a:gd name="csY11" fmla="*/ 1320011 h 1320011"/>
              <a:gd name="csX12" fmla="*/ 2775990 w 4615660"/>
              <a:gd name="csY12" fmla="*/ 1320011 h 1320011"/>
              <a:gd name="csX13" fmla="*/ 2024297 w 4615660"/>
              <a:gd name="csY13" fmla="*/ 1320011 h 1320011"/>
              <a:gd name="csX14" fmla="*/ 1272603 w 4615660"/>
              <a:gd name="csY14" fmla="*/ 1320011 h 1320011"/>
              <a:gd name="csX15" fmla="*/ 705537 w 4615660"/>
              <a:gd name="csY15" fmla="*/ 1320011 h 1320011"/>
              <a:gd name="csX16" fmla="*/ 0 w 4615660"/>
              <a:gd name="csY16" fmla="*/ 1320011 h 1320011"/>
              <a:gd name="csX17" fmla="*/ 0 w 4615660"/>
              <a:gd name="csY17" fmla="*/ 633605 h 1320011"/>
              <a:gd name="csX18" fmla="*/ 0 w 4615660"/>
              <a:gd name="csY18" fmla="*/ 0 h 132001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615660" h="1320011" extrusionOk="0">
                <a:moveTo>
                  <a:pt x="0" y="0"/>
                </a:moveTo>
                <a:cubicBezTo>
                  <a:pt x="200992" y="-10061"/>
                  <a:pt x="470975" y="-2659"/>
                  <a:pt x="613223" y="0"/>
                </a:cubicBezTo>
                <a:cubicBezTo>
                  <a:pt x="755471" y="2659"/>
                  <a:pt x="927009" y="-19283"/>
                  <a:pt x="1134134" y="0"/>
                </a:cubicBezTo>
                <a:cubicBezTo>
                  <a:pt x="1341259" y="19283"/>
                  <a:pt x="1696476" y="-23429"/>
                  <a:pt x="1885827" y="0"/>
                </a:cubicBezTo>
                <a:cubicBezTo>
                  <a:pt x="2075178" y="23429"/>
                  <a:pt x="2373916" y="-10928"/>
                  <a:pt x="2499050" y="0"/>
                </a:cubicBezTo>
                <a:cubicBezTo>
                  <a:pt x="2624184" y="10928"/>
                  <a:pt x="2975704" y="16171"/>
                  <a:pt x="3112274" y="0"/>
                </a:cubicBezTo>
                <a:cubicBezTo>
                  <a:pt x="3248844" y="-16171"/>
                  <a:pt x="3632048" y="-25951"/>
                  <a:pt x="3863967" y="0"/>
                </a:cubicBezTo>
                <a:cubicBezTo>
                  <a:pt x="4095886" y="25951"/>
                  <a:pt x="4320956" y="6239"/>
                  <a:pt x="4615660" y="0"/>
                </a:cubicBezTo>
                <a:cubicBezTo>
                  <a:pt x="4643595" y="191431"/>
                  <a:pt x="4601534" y="487827"/>
                  <a:pt x="4615660" y="686406"/>
                </a:cubicBezTo>
                <a:cubicBezTo>
                  <a:pt x="4629786" y="884985"/>
                  <a:pt x="4647141" y="1021113"/>
                  <a:pt x="4615660" y="1320011"/>
                </a:cubicBezTo>
                <a:cubicBezTo>
                  <a:pt x="4335287" y="1340418"/>
                  <a:pt x="4196127" y="1299546"/>
                  <a:pt x="4048593" y="1320011"/>
                </a:cubicBezTo>
                <a:cubicBezTo>
                  <a:pt x="3901059" y="1340476"/>
                  <a:pt x="3612884" y="1312486"/>
                  <a:pt x="3389213" y="1320011"/>
                </a:cubicBezTo>
                <a:cubicBezTo>
                  <a:pt x="3165542" y="1327536"/>
                  <a:pt x="2924628" y="1308302"/>
                  <a:pt x="2775990" y="1320011"/>
                </a:cubicBezTo>
                <a:cubicBezTo>
                  <a:pt x="2627352" y="1331720"/>
                  <a:pt x="2251645" y="1329015"/>
                  <a:pt x="2024297" y="1320011"/>
                </a:cubicBezTo>
                <a:cubicBezTo>
                  <a:pt x="1796949" y="1311007"/>
                  <a:pt x="1443395" y="1355057"/>
                  <a:pt x="1272603" y="1320011"/>
                </a:cubicBezTo>
                <a:cubicBezTo>
                  <a:pt x="1101811" y="1284965"/>
                  <a:pt x="862039" y="1306323"/>
                  <a:pt x="705537" y="1320011"/>
                </a:cubicBezTo>
                <a:cubicBezTo>
                  <a:pt x="549035" y="1333699"/>
                  <a:pt x="286007" y="1288047"/>
                  <a:pt x="0" y="1320011"/>
                </a:cubicBezTo>
                <a:cubicBezTo>
                  <a:pt x="33518" y="1088243"/>
                  <a:pt x="-29020" y="836818"/>
                  <a:pt x="0" y="633605"/>
                </a:cubicBezTo>
                <a:cubicBezTo>
                  <a:pt x="29020" y="430392"/>
                  <a:pt x="-17084" y="181019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58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55" name="Picture 54" descr="A leather jacket with sunglasses over it&#10;&#10;AI-generated content may be incorrect.">
            <a:extLst>
              <a:ext uri="{FF2B5EF4-FFF2-40B4-BE49-F238E27FC236}">
                <a16:creationId xmlns:a16="http://schemas.microsoft.com/office/drawing/2014/main" id="{C20D5B2E-0DDB-83A5-1AC0-2BEC8EF36C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60" y="1965556"/>
            <a:ext cx="1587500" cy="2197100"/>
          </a:xfrm>
          <a:prstGeom prst="rect">
            <a:avLst/>
          </a:prstGeom>
        </p:spPr>
      </p:pic>
      <p:pic>
        <p:nvPicPr>
          <p:cNvPr id="50" name="Picture 49" descr="A gold saxophone on a black background&#10;&#10;AI-generated content may be incorrect.">
            <a:extLst>
              <a:ext uri="{FF2B5EF4-FFF2-40B4-BE49-F238E27FC236}">
                <a16:creationId xmlns:a16="http://schemas.microsoft.com/office/drawing/2014/main" id="{650A5BCD-7E1C-3FEB-70D3-8D1A978F6F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48" y="2381738"/>
            <a:ext cx="2203796" cy="2203796"/>
          </a:xfrm>
          <a:prstGeom prst="rect">
            <a:avLst/>
          </a:prstGeom>
        </p:spPr>
      </p:pic>
      <p:pic>
        <p:nvPicPr>
          <p:cNvPr id="48" name="Picture 47" descr="A black and white electric guitar&#10;&#10;AI-generated content may be incorrect.">
            <a:extLst>
              <a:ext uri="{FF2B5EF4-FFF2-40B4-BE49-F238E27FC236}">
                <a16:creationId xmlns:a16="http://schemas.microsoft.com/office/drawing/2014/main" id="{8049BAC6-CCD1-1E18-C988-6F54CC6321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1283">
            <a:off x="1140590" y="2195915"/>
            <a:ext cx="2203796" cy="2203796"/>
          </a:xfrm>
          <a:prstGeom prst="rect">
            <a:avLst/>
          </a:prstGeom>
        </p:spPr>
      </p:pic>
      <p:pic>
        <p:nvPicPr>
          <p:cNvPr id="47" name="Picture 46" descr="A pair of drumsticks on a black background&#10;&#10;AI-generated content may be incorrect.">
            <a:extLst>
              <a:ext uri="{FF2B5EF4-FFF2-40B4-BE49-F238E27FC236}">
                <a16:creationId xmlns:a16="http://schemas.microsoft.com/office/drawing/2014/main" id="{E7289CE8-A65F-6C60-7ACE-E4DFE78B7F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95172">
            <a:off x="1121223" y="2677974"/>
            <a:ext cx="1476319" cy="1476319"/>
          </a:xfrm>
          <a:prstGeom prst="rect">
            <a:avLst/>
          </a:prstGeom>
        </p:spPr>
      </p:pic>
      <p:pic>
        <p:nvPicPr>
          <p:cNvPr id="49" name="Picture 48" descr="A close-up of a microphone&#10;&#10;AI-generated content may be incorrect.">
            <a:extLst>
              <a:ext uri="{FF2B5EF4-FFF2-40B4-BE49-F238E27FC236}">
                <a16:creationId xmlns:a16="http://schemas.microsoft.com/office/drawing/2014/main" id="{3ADB5717-2868-3451-C191-BD9A032DF4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6681">
            <a:off x="1232805" y="2008903"/>
            <a:ext cx="677693" cy="10165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D4FEFD-8A20-05B0-B815-660297821DE5}"/>
              </a:ext>
            </a:extLst>
          </p:cNvPr>
          <p:cNvSpPr txBox="1"/>
          <p:nvPr/>
        </p:nvSpPr>
        <p:spPr>
          <a:xfrm>
            <a:off x="-762000" y="8255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777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412C7-87DD-C11F-0213-1193DC517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E466FF0B-EA2E-AC80-D017-482722052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16487" r="82" b="30059"/>
          <a:stretch>
            <a:fillRect/>
          </a:stretch>
        </p:blipFill>
        <p:spPr>
          <a:xfrm>
            <a:off x="0" y="712906"/>
            <a:ext cx="9144000" cy="48209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4D6DC3C-8E60-E90F-9CBE-E2A44873C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8" b="10188"/>
          <a:stretch/>
        </p:blipFill>
        <p:spPr>
          <a:xfrm>
            <a:off x="1676400" y="1224299"/>
            <a:ext cx="6318738" cy="3773465"/>
          </a:xfrm>
          <a:prstGeom prst="rect">
            <a:avLst/>
          </a:prstGeom>
        </p:spPr>
      </p:pic>
      <p:pic>
        <p:nvPicPr>
          <p:cNvPr id="13" name="Picture 12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D2748924-D048-7D05-BFF1-EDD883F9F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16487" r="86096" b="30059"/>
          <a:stretch>
            <a:fillRect/>
          </a:stretch>
        </p:blipFill>
        <p:spPr>
          <a:xfrm>
            <a:off x="0" y="836613"/>
            <a:ext cx="1272988" cy="4820995"/>
          </a:xfrm>
          <a:prstGeom prst="rect">
            <a:avLst/>
          </a:prstGeom>
        </p:spPr>
      </p:pic>
      <p:pic>
        <p:nvPicPr>
          <p:cNvPr id="8" name="Picture 7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DF45C1EF-D690-061A-140D-D55DF8C0A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65987" r="82"/>
          <a:stretch>
            <a:fillRect/>
          </a:stretch>
        </p:blipFill>
        <p:spPr>
          <a:xfrm>
            <a:off x="0" y="4783014"/>
            <a:ext cx="9144000" cy="2074985"/>
          </a:xfrm>
          <a:prstGeom prst="rect">
            <a:avLst/>
          </a:prstGeom>
        </p:spPr>
      </p:pic>
      <p:pic>
        <p:nvPicPr>
          <p:cNvPr id="7" name="Picture 6" descr="A computer monitor in a dark room&#10;&#10;AI-generated content may be incorrect.">
            <a:extLst>
              <a:ext uri="{FF2B5EF4-FFF2-40B4-BE49-F238E27FC236}">
                <a16:creationId xmlns:a16="http://schemas.microsoft.com/office/drawing/2014/main" id="{041E0388-09F6-971F-CD70-510ED23E01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0" r="64026" b="17881"/>
          <a:stretch>
            <a:fillRect/>
          </a:stretch>
        </p:blipFill>
        <p:spPr>
          <a:xfrm>
            <a:off x="0" y="3610099"/>
            <a:ext cx="3104949" cy="231806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A09B0D9-B325-D9F5-E31F-F7A44D3E97B8}"/>
              </a:ext>
            </a:extLst>
          </p:cNvPr>
          <p:cNvGrpSpPr/>
          <p:nvPr/>
        </p:nvGrpSpPr>
        <p:grpSpPr>
          <a:xfrm>
            <a:off x="0" y="-12106"/>
            <a:ext cx="9144000" cy="1532716"/>
            <a:chOff x="0" y="-12106"/>
            <a:chExt cx="9144000" cy="1532716"/>
          </a:xfrm>
        </p:grpSpPr>
        <p:pic>
          <p:nvPicPr>
            <p:cNvPr id="6" name="Picture 5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BEA85072-128F-A8F4-281A-7E676F9C8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r="82" b="74876"/>
            <a:stretch>
              <a:fillRect/>
            </a:stretch>
          </p:blipFill>
          <p:spPr>
            <a:xfrm>
              <a:off x="0" y="-12106"/>
              <a:ext cx="9144000" cy="1532716"/>
            </a:xfrm>
            <a:prstGeom prst="rect">
              <a:avLst/>
            </a:prstGeom>
          </p:spPr>
        </p:pic>
        <p:pic>
          <p:nvPicPr>
            <p:cNvPr id="15" name="Picture 14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A7C2CE6E-7704-7802-919E-6F1A646AF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2" b="67346"/>
            <a:stretch>
              <a:fillRect/>
            </a:stretch>
          </p:blipFill>
          <p:spPr>
            <a:xfrm>
              <a:off x="2144505" y="130656"/>
              <a:ext cx="1439033" cy="716789"/>
            </a:xfrm>
            <a:prstGeom prst="rect">
              <a:avLst/>
            </a:prstGeom>
          </p:spPr>
        </p:pic>
        <p:pic>
          <p:nvPicPr>
            <p:cNvPr id="16" name="Picture 15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B46EF463-855B-9345-F754-F4FD81F1B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" t="46651" r="52290" b="20695"/>
            <a:stretch>
              <a:fillRect/>
            </a:stretch>
          </p:blipFill>
          <p:spPr>
            <a:xfrm>
              <a:off x="5874303" y="188335"/>
              <a:ext cx="1170553" cy="659110"/>
            </a:xfrm>
            <a:prstGeom prst="rect">
              <a:avLst/>
            </a:prstGeom>
          </p:spPr>
        </p:pic>
      </p:grpSp>
      <p:pic>
        <p:nvPicPr>
          <p:cNvPr id="12" name="Picture 11" descr="A sound board with headphones and microphones in front of a window&#10;&#10;AI-generated content may be incorrect.">
            <a:extLst>
              <a:ext uri="{FF2B5EF4-FFF2-40B4-BE49-F238E27FC236}">
                <a16:creationId xmlns:a16="http://schemas.microsoft.com/office/drawing/2014/main" id="{39F9D87A-5EDA-7B87-0B5C-23DA1CF9E852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83" t="6848" r="35810" b="86767"/>
          <a:stretch>
            <a:fillRect/>
          </a:stretch>
        </p:blipFill>
        <p:spPr>
          <a:xfrm>
            <a:off x="3979190" y="309967"/>
            <a:ext cx="1499461" cy="430078"/>
          </a:xfrm>
          <a:prstGeom prst="rect">
            <a:avLst/>
          </a:prstGeom>
        </p:spPr>
      </p:pic>
      <p:pic>
        <p:nvPicPr>
          <p:cNvPr id="18" name="Picture 17" descr="A group of rectangular signs with text&#10;&#10;AI-generated content may be incorrect.">
            <a:extLst>
              <a:ext uri="{FF2B5EF4-FFF2-40B4-BE49-F238E27FC236}">
                <a16:creationId xmlns:a16="http://schemas.microsoft.com/office/drawing/2014/main" id="{2A2CA823-B03C-7DDA-2563-66543752BE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6" t="47161" r="5609" b="20185"/>
          <a:stretch>
            <a:fillRect/>
          </a:stretch>
        </p:blipFill>
        <p:spPr>
          <a:xfrm>
            <a:off x="5874303" y="214276"/>
            <a:ext cx="1170553" cy="659110"/>
          </a:xfrm>
          <a:prstGeom prst="rect">
            <a:avLst/>
          </a:prstGeom>
        </p:spPr>
      </p:pic>
      <p:pic>
        <p:nvPicPr>
          <p:cNvPr id="2" name="Online Media 3" descr="Twist &amp; Shout">
            <a:hlinkClick r:id="" action="ppaction://media"/>
            <a:extLst>
              <a:ext uri="{FF2B5EF4-FFF2-40B4-BE49-F238E27FC236}">
                <a16:creationId xmlns:a16="http://schemas.microsoft.com/office/drawing/2014/main" id="{15C385B4-0F4B-389E-ABC7-62FA7720C8C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519581" y="3947440"/>
            <a:ext cx="1872488" cy="1404366"/>
          </a:xfrm>
          <a:prstGeom prst="rect">
            <a:avLst/>
          </a:prstGeom>
        </p:spPr>
      </p:pic>
      <p:pic>
        <p:nvPicPr>
          <p:cNvPr id="4" name="Picture 3" descr="A pink lines on a black background&#10;&#10;AI-generated content may be incorrect.">
            <a:extLst>
              <a:ext uri="{FF2B5EF4-FFF2-40B4-BE49-F238E27FC236}">
                <a16:creationId xmlns:a16="http://schemas.microsoft.com/office/drawing/2014/main" id="{CBDD1A1B-F0F3-CE9A-9119-42D9D9D65E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8" b="13535"/>
          <a:stretch>
            <a:fillRect/>
          </a:stretch>
        </p:blipFill>
        <p:spPr>
          <a:xfrm>
            <a:off x="4137025" y="5111584"/>
            <a:ext cx="1095375" cy="25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0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DA2C79-552A-B845-E631-97F038EA3E9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 lIns="0" tIns="0" rIns="0" bIns="0" anchor="t">
            <a:spAutoFit/>
          </a:bodyPr>
          <a:lstStyle/>
          <a:p>
            <a:r>
              <a:rPr lang="en-GB"/>
              <a:t>In this lesson, we will learn what a cover version is and why artists make them.</a:t>
            </a:r>
            <a:endParaRPr lang="en-GB">
              <a:solidFill>
                <a:srgbClr val="181818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BDD7A3-1EFE-FB7E-CF91-15AE83B49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22" y="2166472"/>
            <a:ext cx="6518956" cy="414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07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C510F7EF-D44C-4F42-B729-2062C0D1D63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305" y="398449"/>
            <a:ext cx="5853655" cy="539859"/>
          </a:xfrm>
        </p:spPr>
        <p:txBody>
          <a:bodyPr/>
          <a:lstStyle/>
          <a:p>
            <a:r>
              <a:rPr lang="en-ES"/>
              <a:t>Isley Brothers Cover</a:t>
            </a:r>
          </a:p>
          <a:p>
            <a:endParaRPr lang="en-ES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326D5024-78AC-2967-2FFF-AC9D0D6BB2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1B3BEE-897F-9B7F-AB65-5319EE58D2A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2" name="Picture 21" descr="A room with a black pole&#10;&#10;AI-generated content may be incorrect.">
            <a:extLst>
              <a:ext uri="{FF2B5EF4-FFF2-40B4-BE49-F238E27FC236}">
                <a16:creationId xmlns:a16="http://schemas.microsoft.com/office/drawing/2014/main" id="{98A7DEAD-262C-3537-9366-53B104F0C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43"/>
          <a:stretch>
            <a:fillRect/>
          </a:stretch>
        </p:blipFill>
        <p:spPr>
          <a:xfrm>
            <a:off x="431800" y="1267245"/>
            <a:ext cx="8088932" cy="4937516"/>
          </a:xfrm>
          <a:prstGeom prst="rect">
            <a:avLst/>
          </a:prstGeom>
        </p:spPr>
      </p:pic>
      <p:pic>
        <p:nvPicPr>
          <p:cNvPr id="25" name="Picture 24" descr="A room with a black pole&#10;&#10;AI-generated content may be incorrect.">
            <a:extLst>
              <a:ext uri="{FF2B5EF4-FFF2-40B4-BE49-F238E27FC236}">
                <a16:creationId xmlns:a16="http://schemas.microsoft.com/office/drawing/2014/main" id="{D9534956-E892-13A5-46EE-8A27EAF96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9763" b="20143"/>
          <a:stretch>
            <a:fillRect/>
          </a:stretch>
        </p:blipFill>
        <p:spPr>
          <a:xfrm>
            <a:off x="431800" y="1267244"/>
            <a:ext cx="3317240" cy="49375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30B0F65-912F-A384-C97B-768FEBE13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499" y="1475049"/>
            <a:ext cx="2150544" cy="2734642"/>
          </a:xfrm>
          <a:prstGeom prst="rect">
            <a:avLst/>
          </a:prstGeom>
        </p:spPr>
      </p:pic>
      <p:pic>
        <p:nvPicPr>
          <p:cNvPr id="27" name="Picture 26" descr="A room with a black pole&#10;&#10;AI-generated content may be incorrect.">
            <a:extLst>
              <a:ext uri="{FF2B5EF4-FFF2-40B4-BE49-F238E27FC236}">
                <a16:creationId xmlns:a16="http://schemas.microsoft.com/office/drawing/2014/main" id="{73D8DC4D-EE48-D0B1-9A52-52606AF13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02" r="-1" b="20143"/>
          <a:stretch>
            <a:fillRect/>
          </a:stretch>
        </p:blipFill>
        <p:spPr>
          <a:xfrm>
            <a:off x="8453120" y="1267241"/>
            <a:ext cx="222568" cy="4937516"/>
          </a:xfrm>
          <a:prstGeom prst="rect">
            <a:avLst/>
          </a:prstGeom>
        </p:spPr>
      </p:pic>
      <p:pic>
        <p:nvPicPr>
          <p:cNvPr id="28" name="Picture 27" descr="A group of mannequins in different colors&#10;&#10;AI-generated content may be incorrect.">
            <a:extLst>
              <a:ext uri="{FF2B5EF4-FFF2-40B4-BE49-F238E27FC236}">
                <a16:creationId xmlns:a16="http://schemas.microsoft.com/office/drawing/2014/main" id="{DDFE89F4-7D97-80E8-5BDE-2203C706E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2648" r="66900" b="10004"/>
          <a:stretch>
            <a:fillRect/>
          </a:stretch>
        </p:blipFill>
        <p:spPr>
          <a:xfrm>
            <a:off x="1481922" y="1422565"/>
            <a:ext cx="1293795" cy="47821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67AC80-281B-5709-5875-2CD45BCEC7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t="204" r="-811" b="61736"/>
          <a:stretch>
            <a:fillRect/>
          </a:stretch>
        </p:blipFill>
        <p:spPr>
          <a:xfrm>
            <a:off x="3760171" y="3238537"/>
            <a:ext cx="4599586" cy="1312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1BE484-94C0-52F6-4DF3-189B0417AD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12" b="-372"/>
          <a:stretch>
            <a:fillRect/>
          </a:stretch>
        </p:blipFill>
        <p:spPr>
          <a:xfrm>
            <a:off x="3749040" y="4715295"/>
            <a:ext cx="4599586" cy="131298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0AD3879-9814-EB1A-30B6-B0D7602F7A8D}"/>
              </a:ext>
            </a:extLst>
          </p:cNvPr>
          <p:cNvSpPr/>
          <p:nvPr/>
        </p:nvSpPr>
        <p:spPr>
          <a:xfrm>
            <a:off x="3744097" y="4715294"/>
            <a:ext cx="4593398" cy="1312986"/>
          </a:xfrm>
          <a:custGeom>
            <a:avLst/>
            <a:gdLst>
              <a:gd name="csX0" fmla="*/ 0 w 4593398"/>
              <a:gd name="csY0" fmla="*/ 0 h 1312986"/>
              <a:gd name="csX1" fmla="*/ 610266 w 4593398"/>
              <a:gd name="csY1" fmla="*/ 0 h 1312986"/>
              <a:gd name="csX2" fmla="*/ 1128664 w 4593398"/>
              <a:gd name="csY2" fmla="*/ 0 h 1312986"/>
              <a:gd name="csX3" fmla="*/ 1876731 w 4593398"/>
              <a:gd name="csY3" fmla="*/ 0 h 1312986"/>
              <a:gd name="csX4" fmla="*/ 2486997 w 4593398"/>
              <a:gd name="csY4" fmla="*/ 0 h 1312986"/>
              <a:gd name="csX5" fmla="*/ 3097263 w 4593398"/>
              <a:gd name="csY5" fmla="*/ 0 h 1312986"/>
              <a:gd name="csX6" fmla="*/ 3845330 w 4593398"/>
              <a:gd name="csY6" fmla="*/ 0 h 1312986"/>
              <a:gd name="csX7" fmla="*/ 4593398 w 4593398"/>
              <a:gd name="csY7" fmla="*/ 0 h 1312986"/>
              <a:gd name="csX8" fmla="*/ 4593398 w 4593398"/>
              <a:gd name="csY8" fmla="*/ 682753 h 1312986"/>
              <a:gd name="csX9" fmla="*/ 4593398 w 4593398"/>
              <a:gd name="csY9" fmla="*/ 1312986 h 1312986"/>
              <a:gd name="csX10" fmla="*/ 4029066 w 4593398"/>
              <a:gd name="csY10" fmla="*/ 1312986 h 1312986"/>
              <a:gd name="csX11" fmla="*/ 3372867 w 4593398"/>
              <a:gd name="csY11" fmla="*/ 1312986 h 1312986"/>
              <a:gd name="csX12" fmla="*/ 2762601 w 4593398"/>
              <a:gd name="csY12" fmla="*/ 1312986 h 1312986"/>
              <a:gd name="csX13" fmla="*/ 2014533 w 4593398"/>
              <a:gd name="csY13" fmla="*/ 1312986 h 1312986"/>
              <a:gd name="csX14" fmla="*/ 1266465 w 4593398"/>
              <a:gd name="csY14" fmla="*/ 1312986 h 1312986"/>
              <a:gd name="csX15" fmla="*/ 702134 w 4593398"/>
              <a:gd name="csY15" fmla="*/ 1312986 h 1312986"/>
              <a:gd name="csX16" fmla="*/ 0 w 4593398"/>
              <a:gd name="csY16" fmla="*/ 1312986 h 1312986"/>
              <a:gd name="csX17" fmla="*/ 0 w 4593398"/>
              <a:gd name="csY17" fmla="*/ 630233 h 1312986"/>
              <a:gd name="csX18" fmla="*/ 0 w 4593398"/>
              <a:gd name="csY18" fmla="*/ 0 h 13129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593398" h="1312986" extrusionOk="0">
                <a:moveTo>
                  <a:pt x="0" y="0"/>
                </a:moveTo>
                <a:cubicBezTo>
                  <a:pt x="175046" y="-18924"/>
                  <a:pt x="399954" y="-19426"/>
                  <a:pt x="610266" y="0"/>
                </a:cubicBezTo>
                <a:cubicBezTo>
                  <a:pt x="820578" y="19426"/>
                  <a:pt x="967656" y="3621"/>
                  <a:pt x="1128664" y="0"/>
                </a:cubicBezTo>
                <a:cubicBezTo>
                  <a:pt x="1289672" y="-3621"/>
                  <a:pt x="1666195" y="-29448"/>
                  <a:pt x="1876731" y="0"/>
                </a:cubicBezTo>
                <a:cubicBezTo>
                  <a:pt x="2087267" y="29448"/>
                  <a:pt x="2328312" y="-20355"/>
                  <a:pt x="2486997" y="0"/>
                </a:cubicBezTo>
                <a:cubicBezTo>
                  <a:pt x="2645682" y="20355"/>
                  <a:pt x="2944948" y="-15679"/>
                  <a:pt x="3097263" y="0"/>
                </a:cubicBezTo>
                <a:cubicBezTo>
                  <a:pt x="3249578" y="15679"/>
                  <a:pt x="3651317" y="32390"/>
                  <a:pt x="3845330" y="0"/>
                </a:cubicBezTo>
                <a:cubicBezTo>
                  <a:pt x="4039343" y="-32390"/>
                  <a:pt x="4333792" y="-17503"/>
                  <a:pt x="4593398" y="0"/>
                </a:cubicBezTo>
                <a:cubicBezTo>
                  <a:pt x="4559343" y="322304"/>
                  <a:pt x="4610471" y="542466"/>
                  <a:pt x="4593398" y="682753"/>
                </a:cubicBezTo>
                <a:cubicBezTo>
                  <a:pt x="4576325" y="823040"/>
                  <a:pt x="4582321" y="1016896"/>
                  <a:pt x="4593398" y="1312986"/>
                </a:cubicBezTo>
                <a:cubicBezTo>
                  <a:pt x="4319703" y="1304765"/>
                  <a:pt x="4178890" y="1298207"/>
                  <a:pt x="4029066" y="1312986"/>
                </a:cubicBezTo>
                <a:cubicBezTo>
                  <a:pt x="3879242" y="1327765"/>
                  <a:pt x="3632197" y="1311077"/>
                  <a:pt x="3372867" y="1312986"/>
                </a:cubicBezTo>
                <a:cubicBezTo>
                  <a:pt x="3113537" y="1314895"/>
                  <a:pt x="2911334" y="1332209"/>
                  <a:pt x="2762601" y="1312986"/>
                </a:cubicBezTo>
                <a:cubicBezTo>
                  <a:pt x="2613868" y="1293763"/>
                  <a:pt x="2264421" y="1280977"/>
                  <a:pt x="2014533" y="1312986"/>
                </a:cubicBezTo>
                <a:cubicBezTo>
                  <a:pt x="1764645" y="1344995"/>
                  <a:pt x="1527981" y="1318968"/>
                  <a:pt x="1266465" y="1312986"/>
                </a:cubicBezTo>
                <a:cubicBezTo>
                  <a:pt x="1004949" y="1307004"/>
                  <a:pt x="912991" y="1289712"/>
                  <a:pt x="702134" y="1312986"/>
                </a:cubicBezTo>
                <a:cubicBezTo>
                  <a:pt x="491277" y="1336260"/>
                  <a:pt x="318974" y="1311441"/>
                  <a:pt x="0" y="1312986"/>
                </a:cubicBezTo>
                <a:cubicBezTo>
                  <a:pt x="-13610" y="1164130"/>
                  <a:pt x="-14923" y="938698"/>
                  <a:pt x="0" y="630233"/>
                </a:cubicBezTo>
                <a:cubicBezTo>
                  <a:pt x="14923" y="321768"/>
                  <a:pt x="15599" y="244304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58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9A264A-4F52-7334-19EF-59C01B9B2C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0" b="30970"/>
          <a:stretch/>
        </p:blipFill>
        <p:spPr>
          <a:xfrm>
            <a:off x="3749297" y="1790570"/>
            <a:ext cx="4599586" cy="131298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C283720-DEAA-15FD-1EF1-1529FBAFE3F1}"/>
              </a:ext>
            </a:extLst>
          </p:cNvPr>
          <p:cNvSpPr/>
          <p:nvPr/>
        </p:nvSpPr>
        <p:spPr>
          <a:xfrm>
            <a:off x="3755228" y="1790571"/>
            <a:ext cx="4593398" cy="1320010"/>
          </a:xfrm>
          <a:custGeom>
            <a:avLst/>
            <a:gdLst>
              <a:gd name="csX0" fmla="*/ 0 w 4593398"/>
              <a:gd name="csY0" fmla="*/ 0 h 1320010"/>
              <a:gd name="csX1" fmla="*/ 610266 w 4593398"/>
              <a:gd name="csY1" fmla="*/ 0 h 1320010"/>
              <a:gd name="csX2" fmla="*/ 1128664 w 4593398"/>
              <a:gd name="csY2" fmla="*/ 0 h 1320010"/>
              <a:gd name="csX3" fmla="*/ 1876731 w 4593398"/>
              <a:gd name="csY3" fmla="*/ 0 h 1320010"/>
              <a:gd name="csX4" fmla="*/ 2486997 w 4593398"/>
              <a:gd name="csY4" fmla="*/ 0 h 1320010"/>
              <a:gd name="csX5" fmla="*/ 3097263 w 4593398"/>
              <a:gd name="csY5" fmla="*/ 0 h 1320010"/>
              <a:gd name="csX6" fmla="*/ 3845330 w 4593398"/>
              <a:gd name="csY6" fmla="*/ 0 h 1320010"/>
              <a:gd name="csX7" fmla="*/ 4593398 w 4593398"/>
              <a:gd name="csY7" fmla="*/ 0 h 1320010"/>
              <a:gd name="csX8" fmla="*/ 4593398 w 4593398"/>
              <a:gd name="csY8" fmla="*/ 686405 h 1320010"/>
              <a:gd name="csX9" fmla="*/ 4593398 w 4593398"/>
              <a:gd name="csY9" fmla="*/ 1320010 h 1320010"/>
              <a:gd name="csX10" fmla="*/ 4029066 w 4593398"/>
              <a:gd name="csY10" fmla="*/ 1320010 h 1320010"/>
              <a:gd name="csX11" fmla="*/ 3372867 w 4593398"/>
              <a:gd name="csY11" fmla="*/ 1320010 h 1320010"/>
              <a:gd name="csX12" fmla="*/ 2762601 w 4593398"/>
              <a:gd name="csY12" fmla="*/ 1320010 h 1320010"/>
              <a:gd name="csX13" fmla="*/ 2014533 w 4593398"/>
              <a:gd name="csY13" fmla="*/ 1320010 h 1320010"/>
              <a:gd name="csX14" fmla="*/ 1266465 w 4593398"/>
              <a:gd name="csY14" fmla="*/ 1320010 h 1320010"/>
              <a:gd name="csX15" fmla="*/ 702134 w 4593398"/>
              <a:gd name="csY15" fmla="*/ 1320010 h 1320010"/>
              <a:gd name="csX16" fmla="*/ 0 w 4593398"/>
              <a:gd name="csY16" fmla="*/ 1320010 h 1320010"/>
              <a:gd name="csX17" fmla="*/ 0 w 4593398"/>
              <a:gd name="csY17" fmla="*/ 633605 h 1320010"/>
              <a:gd name="csX18" fmla="*/ 0 w 4593398"/>
              <a:gd name="csY18" fmla="*/ 0 h 132001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593398" h="1320010" extrusionOk="0">
                <a:moveTo>
                  <a:pt x="0" y="0"/>
                </a:moveTo>
                <a:cubicBezTo>
                  <a:pt x="175046" y="-18924"/>
                  <a:pt x="399954" y="-19426"/>
                  <a:pt x="610266" y="0"/>
                </a:cubicBezTo>
                <a:cubicBezTo>
                  <a:pt x="820578" y="19426"/>
                  <a:pt x="967656" y="3621"/>
                  <a:pt x="1128664" y="0"/>
                </a:cubicBezTo>
                <a:cubicBezTo>
                  <a:pt x="1289672" y="-3621"/>
                  <a:pt x="1666195" y="-29448"/>
                  <a:pt x="1876731" y="0"/>
                </a:cubicBezTo>
                <a:cubicBezTo>
                  <a:pt x="2087267" y="29448"/>
                  <a:pt x="2328312" y="-20355"/>
                  <a:pt x="2486997" y="0"/>
                </a:cubicBezTo>
                <a:cubicBezTo>
                  <a:pt x="2645682" y="20355"/>
                  <a:pt x="2944948" y="-15679"/>
                  <a:pt x="3097263" y="0"/>
                </a:cubicBezTo>
                <a:cubicBezTo>
                  <a:pt x="3249578" y="15679"/>
                  <a:pt x="3651317" y="32390"/>
                  <a:pt x="3845330" y="0"/>
                </a:cubicBezTo>
                <a:cubicBezTo>
                  <a:pt x="4039343" y="-32390"/>
                  <a:pt x="4333792" y="-17503"/>
                  <a:pt x="4593398" y="0"/>
                </a:cubicBezTo>
                <a:cubicBezTo>
                  <a:pt x="4621279" y="195560"/>
                  <a:pt x="4577356" y="489300"/>
                  <a:pt x="4593398" y="686405"/>
                </a:cubicBezTo>
                <a:cubicBezTo>
                  <a:pt x="4609440" y="883510"/>
                  <a:pt x="4624879" y="1021112"/>
                  <a:pt x="4593398" y="1320010"/>
                </a:cubicBezTo>
                <a:cubicBezTo>
                  <a:pt x="4319703" y="1311789"/>
                  <a:pt x="4178890" y="1305231"/>
                  <a:pt x="4029066" y="1320010"/>
                </a:cubicBezTo>
                <a:cubicBezTo>
                  <a:pt x="3879242" y="1334789"/>
                  <a:pt x="3632197" y="1318101"/>
                  <a:pt x="3372867" y="1320010"/>
                </a:cubicBezTo>
                <a:cubicBezTo>
                  <a:pt x="3113537" y="1321919"/>
                  <a:pt x="2911334" y="1339233"/>
                  <a:pt x="2762601" y="1320010"/>
                </a:cubicBezTo>
                <a:cubicBezTo>
                  <a:pt x="2613868" y="1300787"/>
                  <a:pt x="2264421" y="1288001"/>
                  <a:pt x="2014533" y="1320010"/>
                </a:cubicBezTo>
                <a:cubicBezTo>
                  <a:pt x="1764645" y="1352019"/>
                  <a:pt x="1527981" y="1325992"/>
                  <a:pt x="1266465" y="1320010"/>
                </a:cubicBezTo>
                <a:cubicBezTo>
                  <a:pt x="1004949" y="1314028"/>
                  <a:pt x="912991" y="1296736"/>
                  <a:pt x="702134" y="1320010"/>
                </a:cubicBezTo>
                <a:cubicBezTo>
                  <a:pt x="491277" y="1343284"/>
                  <a:pt x="318974" y="1318465"/>
                  <a:pt x="0" y="1320010"/>
                </a:cubicBezTo>
                <a:cubicBezTo>
                  <a:pt x="-33135" y="1086527"/>
                  <a:pt x="-25185" y="830904"/>
                  <a:pt x="0" y="633605"/>
                </a:cubicBezTo>
                <a:cubicBezTo>
                  <a:pt x="25185" y="436307"/>
                  <a:pt x="-17084" y="181019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58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A316ED8-9EFA-1EAD-998E-D99648817093}"/>
              </a:ext>
            </a:extLst>
          </p:cNvPr>
          <p:cNvSpPr/>
          <p:nvPr/>
        </p:nvSpPr>
        <p:spPr>
          <a:xfrm>
            <a:off x="190550" y="1265117"/>
            <a:ext cx="243722" cy="493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81BA87A-C4B8-69FE-D761-46FF4A98F4CA}"/>
              </a:ext>
            </a:extLst>
          </p:cNvPr>
          <p:cNvSpPr/>
          <p:nvPr/>
        </p:nvSpPr>
        <p:spPr>
          <a:xfrm>
            <a:off x="3744097" y="3231511"/>
            <a:ext cx="4615660" cy="1320011"/>
          </a:xfrm>
          <a:custGeom>
            <a:avLst/>
            <a:gdLst>
              <a:gd name="csX0" fmla="*/ 0 w 4615660"/>
              <a:gd name="csY0" fmla="*/ 0 h 1320011"/>
              <a:gd name="csX1" fmla="*/ 613223 w 4615660"/>
              <a:gd name="csY1" fmla="*/ 0 h 1320011"/>
              <a:gd name="csX2" fmla="*/ 1134134 w 4615660"/>
              <a:gd name="csY2" fmla="*/ 0 h 1320011"/>
              <a:gd name="csX3" fmla="*/ 1885827 w 4615660"/>
              <a:gd name="csY3" fmla="*/ 0 h 1320011"/>
              <a:gd name="csX4" fmla="*/ 2499050 w 4615660"/>
              <a:gd name="csY4" fmla="*/ 0 h 1320011"/>
              <a:gd name="csX5" fmla="*/ 3112274 w 4615660"/>
              <a:gd name="csY5" fmla="*/ 0 h 1320011"/>
              <a:gd name="csX6" fmla="*/ 3863967 w 4615660"/>
              <a:gd name="csY6" fmla="*/ 0 h 1320011"/>
              <a:gd name="csX7" fmla="*/ 4615660 w 4615660"/>
              <a:gd name="csY7" fmla="*/ 0 h 1320011"/>
              <a:gd name="csX8" fmla="*/ 4615660 w 4615660"/>
              <a:gd name="csY8" fmla="*/ 686406 h 1320011"/>
              <a:gd name="csX9" fmla="*/ 4615660 w 4615660"/>
              <a:gd name="csY9" fmla="*/ 1320011 h 1320011"/>
              <a:gd name="csX10" fmla="*/ 4048593 w 4615660"/>
              <a:gd name="csY10" fmla="*/ 1320011 h 1320011"/>
              <a:gd name="csX11" fmla="*/ 3389213 w 4615660"/>
              <a:gd name="csY11" fmla="*/ 1320011 h 1320011"/>
              <a:gd name="csX12" fmla="*/ 2775990 w 4615660"/>
              <a:gd name="csY12" fmla="*/ 1320011 h 1320011"/>
              <a:gd name="csX13" fmla="*/ 2024297 w 4615660"/>
              <a:gd name="csY13" fmla="*/ 1320011 h 1320011"/>
              <a:gd name="csX14" fmla="*/ 1272603 w 4615660"/>
              <a:gd name="csY14" fmla="*/ 1320011 h 1320011"/>
              <a:gd name="csX15" fmla="*/ 705537 w 4615660"/>
              <a:gd name="csY15" fmla="*/ 1320011 h 1320011"/>
              <a:gd name="csX16" fmla="*/ 0 w 4615660"/>
              <a:gd name="csY16" fmla="*/ 1320011 h 1320011"/>
              <a:gd name="csX17" fmla="*/ 0 w 4615660"/>
              <a:gd name="csY17" fmla="*/ 633605 h 1320011"/>
              <a:gd name="csX18" fmla="*/ 0 w 4615660"/>
              <a:gd name="csY18" fmla="*/ 0 h 132001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615660" h="1320011" extrusionOk="0">
                <a:moveTo>
                  <a:pt x="0" y="0"/>
                </a:moveTo>
                <a:cubicBezTo>
                  <a:pt x="200992" y="-10061"/>
                  <a:pt x="470975" y="-2659"/>
                  <a:pt x="613223" y="0"/>
                </a:cubicBezTo>
                <a:cubicBezTo>
                  <a:pt x="755471" y="2659"/>
                  <a:pt x="927009" y="-19283"/>
                  <a:pt x="1134134" y="0"/>
                </a:cubicBezTo>
                <a:cubicBezTo>
                  <a:pt x="1341259" y="19283"/>
                  <a:pt x="1696476" y="-23429"/>
                  <a:pt x="1885827" y="0"/>
                </a:cubicBezTo>
                <a:cubicBezTo>
                  <a:pt x="2075178" y="23429"/>
                  <a:pt x="2373916" y="-10928"/>
                  <a:pt x="2499050" y="0"/>
                </a:cubicBezTo>
                <a:cubicBezTo>
                  <a:pt x="2624184" y="10928"/>
                  <a:pt x="2975704" y="16171"/>
                  <a:pt x="3112274" y="0"/>
                </a:cubicBezTo>
                <a:cubicBezTo>
                  <a:pt x="3248844" y="-16171"/>
                  <a:pt x="3632048" y="-25951"/>
                  <a:pt x="3863967" y="0"/>
                </a:cubicBezTo>
                <a:cubicBezTo>
                  <a:pt x="4095886" y="25951"/>
                  <a:pt x="4320956" y="6239"/>
                  <a:pt x="4615660" y="0"/>
                </a:cubicBezTo>
                <a:cubicBezTo>
                  <a:pt x="4643595" y="191431"/>
                  <a:pt x="4601534" y="487827"/>
                  <a:pt x="4615660" y="686406"/>
                </a:cubicBezTo>
                <a:cubicBezTo>
                  <a:pt x="4629786" y="884985"/>
                  <a:pt x="4647141" y="1021113"/>
                  <a:pt x="4615660" y="1320011"/>
                </a:cubicBezTo>
                <a:cubicBezTo>
                  <a:pt x="4335287" y="1340418"/>
                  <a:pt x="4196127" y="1299546"/>
                  <a:pt x="4048593" y="1320011"/>
                </a:cubicBezTo>
                <a:cubicBezTo>
                  <a:pt x="3901059" y="1340476"/>
                  <a:pt x="3612884" y="1312486"/>
                  <a:pt x="3389213" y="1320011"/>
                </a:cubicBezTo>
                <a:cubicBezTo>
                  <a:pt x="3165542" y="1327536"/>
                  <a:pt x="2924628" y="1308302"/>
                  <a:pt x="2775990" y="1320011"/>
                </a:cubicBezTo>
                <a:cubicBezTo>
                  <a:pt x="2627352" y="1331720"/>
                  <a:pt x="2251645" y="1329015"/>
                  <a:pt x="2024297" y="1320011"/>
                </a:cubicBezTo>
                <a:cubicBezTo>
                  <a:pt x="1796949" y="1311007"/>
                  <a:pt x="1443395" y="1355057"/>
                  <a:pt x="1272603" y="1320011"/>
                </a:cubicBezTo>
                <a:cubicBezTo>
                  <a:pt x="1101811" y="1284965"/>
                  <a:pt x="862039" y="1306323"/>
                  <a:pt x="705537" y="1320011"/>
                </a:cubicBezTo>
                <a:cubicBezTo>
                  <a:pt x="549035" y="1333699"/>
                  <a:pt x="286007" y="1288047"/>
                  <a:pt x="0" y="1320011"/>
                </a:cubicBezTo>
                <a:cubicBezTo>
                  <a:pt x="33518" y="1088243"/>
                  <a:pt x="-29020" y="836818"/>
                  <a:pt x="0" y="633605"/>
                </a:cubicBezTo>
                <a:cubicBezTo>
                  <a:pt x="29020" y="430392"/>
                  <a:pt x="-17084" y="181019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58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48" name="Picture 47" descr="A leather jacket with sunglasses over it&#10;&#10;AI-generated content may be incorrect.">
            <a:extLst>
              <a:ext uri="{FF2B5EF4-FFF2-40B4-BE49-F238E27FC236}">
                <a16:creationId xmlns:a16="http://schemas.microsoft.com/office/drawing/2014/main" id="{1E6C0DA5-767E-D74E-5A94-F1D155BC7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11" y="1950769"/>
            <a:ext cx="1587500" cy="2197100"/>
          </a:xfrm>
          <a:prstGeom prst="rect">
            <a:avLst/>
          </a:prstGeom>
        </p:spPr>
      </p:pic>
      <p:pic>
        <p:nvPicPr>
          <p:cNvPr id="41" name="Picture 40" descr="A pair of drumsticks on a black background&#10;&#10;AI-generated content may be incorrect.">
            <a:extLst>
              <a:ext uri="{FF2B5EF4-FFF2-40B4-BE49-F238E27FC236}">
                <a16:creationId xmlns:a16="http://schemas.microsoft.com/office/drawing/2014/main" id="{580C8BEF-5169-B7F5-BA45-4051B42864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09" y="2917090"/>
            <a:ext cx="1476319" cy="1476319"/>
          </a:xfrm>
          <a:prstGeom prst="rect">
            <a:avLst/>
          </a:prstGeom>
        </p:spPr>
      </p:pic>
      <p:pic>
        <p:nvPicPr>
          <p:cNvPr id="42" name="Picture 41" descr="A black and white electric guitar&#10;&#10;AI-generated content may be incorrect.">
            <a:extLst>
              <a:ext uri="{FF2B5EF4-FFF2-40B4-BE49-F238E27FC236}">
                <a16:creationId xmlns:a16="http://schemas.microsoft.com/office/drawing/2014/main" id="{59D374C1-1699-9CD6-EE09-FF09E807A6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93" y="2189991"/>
            <a:ext cx="2203796" cy="2203796"/>
          </a:xfrm>
          <a:prstGeom prst="rect">
            <a:avLst/>
          </a:prstGeom>
        </p:spPr>
      </p:pic>
      <p:pic>
        <p:nvPicPr>
          <p:cNvPr id="43" name="Picture 42" descr="A close-up of a microphone&#10;&#10;AI-generated content may be incorrect.">
            <a:extLst>
              <a:ext uri="{FF2B5EF4-FFF2-40B4-BE49-F238E27FC236}">
                <a16:creationId xmlns:a16="http://schemas.microsoft.com/office/drawing/2014/main" id="{8D3BCDC0-D1C9-AF95-3794-54C0396F42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7799">
            <a:off x="1298783" y="2095911"/>
            <a:ext cx="677693" cy="101654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1BBF662-15E3-44D1-29A2-AD6AAFE81A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90953">
            <a:off x="2206684" y="2112834"/>
            <a:ext cx="1470054" cy="1470054"/>
          </a:xfrm>
          <a:prstGeom prst="rect">
            <a:avLst/>
          </a:prstGeom>
        </p:spPr>
      </p:pic>
      <p:pic>
        <p:nvPicPr>
          <p:cNvPr id="7" name="Picture 6" descr="A close-up of a microphone&#10;&#10;AI-generated content may be incorrect.">
            <a:extLst>
              <a:ext uri="{FF2B5EF4-FFF2-40B4-BE49-F238E27FC236}">
                <a16:creationId xmlns:a16="http://schemas.microsoft.com/office/drawing/2014/main" id="{46646810-FC33-BEA9-B6EB-389A669461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3617">
            <a:off x="2414612" y="1614892"/>
            <a:ext cx="677693" cy="101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0881B-EAEF-D499-BBDE-F862992F2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8D9CE7ED-0AB8-E00D-9EF2-7BA039072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16487" r="82" b="30059"/>
          <a:stretch>
            <a:fillRect/>
          </a:stretch>
        </p:blipFill>
        <p:spPr>
          <a:xfrm>
            <a:off x="0" y="712906"/>
            <a:ext cx="9144000" cy="48209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0E89E2-5B61-A7F7-F316-8659B41A2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8" b="10188"/>
          <a:stretch/>
        </p:blipFill>
        <p:spPr>
          <a:xfrm>
            <a:off x="1676400" y="1224299"/>
            <a:ext cx="6318738" cy="3773465"/>
          </a:xfrm>
          <a:prstGeom prst="rect">
            <a:avLst/>
          </a:prstGeom>
        </p:spPr>
      </p:pic>
      <p:pic>
        <p:nvPicPr>
          <p:cNvPr id="13" name="Picture 12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1E954302-4B98-B727-F533-C4C2D04EB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16487" r="86096" b="30059"/>
          <a:stretch>
            <a:fillRect/>
          </a:stretch>
        </p:blipFill>
        <p:spPr>
          <a:xfrm>
            <a:off x="0" y="836613"/>
            <a:ext cx="1272988" cy="4820995"/>
          </a:xfrm>
          <a:prstGeom prst="rect">
            <a:avLst/>
          </a:prstGeom>
        </p:spPr>
      </p:pic>
      <p:pic>
        <p:nvPicPr>
          <p:cNvPr id="8" name="Picture 7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D80F2D59-2A34-507E-848F-47A676D1B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65987" r="82"/>
          <a:stretch>
            <a:fillRect/>
          </a:stretch>
        </p:blipFill>
        <p:spPr>
          <a:xfrm>
            <a:off x="0" y="4783014"/>
            <a:ext cx="9144000" cy="2074985"/>
          </a:xfrm>
          <a:prstGeom prst="rect">
            <a:avLst/>
          </a:prstGeom>
        </p:spPr>
      </p:pic>
      <p:pic>
        <p:nvPicPr>
          <p:cNvPr id="7" name="Picture 6" descr="A computer monitor in a dark room&#10;&#10;AI-generated content may be incorrect.">
            <a:extLst>
              <a:ext uri="{FF2B5EF4-FFF2-40B4-BE49-F238E27FC236}">
                <a16:creationId xmlns:a16="http://schemas.microsoft.com/office/drawing/2014/main" id="{EA9F5D43-AD6B-28F4-3B66-4144FDCD05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0" r="64026" b="17881"/>
          <a:stretch>
            <a:fillRect/>
          </a:stretch>
        </p:blipFill>
        <p:spPr>
          <a:xfrm>
            <a:off x="0" y="3610099"/>
            <a:ext cx="3104949" cy="231806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371916A-12BE-F0DB-BD9C-7DE676D39F0B}"/>
              </a:ext>
            </a:extLst>
          </p:cNvPr>
          <p:cNvGrpSpPr/>
          <p:nvPr/>
        </p:nvGrpSpPr>
        <p:grpSpPr>
          <a:xfrm>
            <a:off x="0" y="-12106"/>
            <a:ext cx="9144000" cy="1532716"/>
            <a:chOff x="0" y="-12106"/>
            <a:chExt cx="9144000" cy="1532716"/>
          </a:xfrm>
        </p:grpSpPr>
        <p:pic>
          <p:nvPicPr>
            <p:cNvPr id="6" name="Picture 5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CA70B5BC-9860-459A-08BD-076B1E2C9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r="82" b="74876"/>
            <a:stretch>
              <a:fillRect/>
            </a:stretch>
          </p:blipFill>
          <p:spPr>
            <a:xfrm>
              <a:off x="0" y="-12106"/>
              <a:ext cx="9144000" cy="1532716"/>
            </a:xfrm>
            <a:prstGeom prst="rect">
              <a:avLst/>
            </a:prstGeom>
          </p:spPr>
        </p:pic>
        <p:pic>
          <p:nvPicPr>
            <p:cNvPr id="15" name="Picture 14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F36BD329-01BE-4E39-B444-CD41B82D6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2" b="67346"/>
            <a:stretch>
              <a:fillRect/>
            </a:stretch>
          </p:blipFill>
          <p:spPr>
            <a:xfrm>
              <a:off x="2144505" y="130656"/>
              <a:ext cx="1439033" cy="716789"/>
            </a:xfrm>
            <a:prstGeom prst="rect">
              <a:avLst/>
            </a:prstGeom>
          </p:spPr>
        </p:pic>
        <p:pic>
          <p:nvPicPr>
            <p:cNvPr id="16" name="Picture 15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91BE1868-7F0B-5A87-6D2A-6EC9CE926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" t="46651" r="52290" b="20695"/>
            <a:stretch>
              <a:fillRect/>
            </a:stretch>
          </p:blipFill>
          <p:spPr>
            <a:xfrm>
              <a:off x="5874303" y="188335"/>
              <a:ext cx="1170553" cy="659110"/>
            </a:xfrm>
            <a:prstGeom prst="rect">
              <a:avLst/>
            </a:prstGeom>
          </p:spPr>
        </p:pic>
      </p:grpSp>
      <p:pic>
        <p:nvPicPr>
          <p:cNvPr id="12" name="Picture 11" descr="A sound board with headphones and microphones in front of a window&#10;&#10;AI-generated content may be incorrect.">
            <a:extLst>
              <a:ext uri="{FF2B5EF4-FFF2-40B4-BE49-F238E27FC236}">
                <a16:creationId xmlns:a16="http://schemas.microsoft.com/office/drawing/2014/main" id="{AD1B5855-88FA-85FC-9E74-DBA12312F433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83" t="6848" r="35810" b="86767"/>
          <a:stretch>
            <a:fillRect/>
          </a:stretch>
        </p:blipFill>
        <p:spPr>
          <a:xfrm>
            <a:off x="3979190" y="309967"/>
            <a:ext cx="1499461" cy="430078"/>
          </a:xfrm>
          <a:prstGeom prst="rect">
            <a:avLst/>
          </a:prstGeom>
        </p:spPr>
      </p:pic>
      <p:pic>
        <p:nvPicPr>
          <p:cNvPr id="18" name="Picture 17" descr="A group of rectangular signs with text&#10;&#10;AI-generated content may be incorrect.">
            <a:extLst>
              <a:ext uri="{FF2B5EF4-FFF2-40B4-BE49-F238E27FC236}">
                <a16:creationId xmlns:a16="http://schemas.microsoft.com/office/drawing/2014/main" id="{336B2474-1BA3-1862-B7CA-0FFE7065A0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6" t="47161" r="5609" b="20185"/>
          <a:stretch>
            <a:fillRect/>
          </a:stretch>
        </p:blipFill>
        <p:spPr>
          <a:xfrm>
            <a:off x="5874303" y="214276"/>
            <a:ext cx="1170553" cy="659110"/>
          </a:xfrm>
          <a:prstGeom prst="rect">
            <a:avLst/>
          </a:prstGeom>
        </p:spPr>
      </p:pic>
      <p:pic>
        <p:nvPicPr>
          <p:cNvPr id="2" name="Online Media 5" descr="Twist And Shout (Remastered 2009)">
            <a:hlinkClick r:id="" action="ppaction://media"/>
            <a:extLst>
              <a:ext uri="{FF2B5EF4-FFF2-40B4-BE49-F238E27FC236}">
                <a16:creationId xmlns:a16="http://schemas.microsoft.com/office/drawing/2014/main" id="{C1B5B46C-2D7E-7C10-E07F-DC5A9398134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502135" y="3927701"/>
            <a:ext cx="1905000" cy="1428750"/>
          </a:xfrm>
          <a:prstGeom prst="rect">
            <a:avLst/>
          </a:prstGeom>
        </p:spPr>
      </p:pic>
      <p:pic>
        <p:nvPicPr>
          <p:cNvPr id="4" name="Picture 3" descr="A pink lines on a black background&#10;&#10;AI-generated content may be incorrect.">
            <a:extLst>
              <a:ext uri="{FF2B5EF4-FFF2-40B4-BE49-F238E27FC236}">
                <a16:creationId xmlns:a16="http://schemas.microsoft.com/office/drawing/2014/main" id="{2777C605-F6A0-CB53-9CCE-5C974A361B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8" b="13535"/>
          <a:stretch>
            <a:fillRect/>
          </a:stretch>
        </p:blipFill>
        <p:spPr>
          <a:xfrm>
            <a:off x="4137025" y="5111584"/>
            <a:ext cx="1095375" cy="25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0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AA79A3EA-5CAC-B3F1-13EF-1E6B3F435E6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/>
              <a:t>The Beatles Cover</a:t>
            </a:r>
          </a:p>
          <a:p>
            <a:endParaRPr lang="en-E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1650DB6C-07F8-402C-5A66-58A65834F00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69BDBF-811A-A2FB-F3B1-47DC278DE1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3" name="Picture 22" descr="A room with a black pole&#10;&#10;AI-generated content may be incorrect.">
            <a:extLst>
              <a:ext uri="{FF2B5EF4-FFF2-40B4-BE49-F238E27FC236}">
                <a16:creationId xmlns:a16="http://schemas.microsoft.com/office/drawing/2014/main" id="{58682244-8998-F215-9602-9F6E898C4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43"/>
          <a:stretch>
            <a:fillRect/>
          </a:stretch>
        </p:blipFill>
        <p:spPr>
          <a:xfrm>
            <a:off x="431800" y="1267245"/>
            <a:ext cx="8088932" cy="4937516"/>
          </a:xfrm>
          <a:prstGeom prst="rect">
            <a:avLst/>
          </a:prstGeom>
        </p:spPr>
      </p:pic>
      <p:pic>
        <p:nvPicPr>
          <p:cNvPr id="26" name="Picture 25" descr="A room with a black pole&#10;&#10;AI-generated content may be incorrect.">
            <a:extLst>
              <a:ext uri="{FF2B5EF4-FFF2-40B4-BE49-F238E27FC236}">
                <a16:creationId xmlns:a16="http://schemas.microsoft.com/office/drawing/2014/main" id="{92DF17FA-152F-C0AB-A50A-F7316C307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9763" b="20143"/>
          <a:stretch>
            <a:fillRect/>
          </a:stretch>
        </p:blipFill>
        <p:spPr>
          <a:xfrm>
            <a:off x="431800" y="1267244"/>
            <a:ext cx="3317240" cy="49375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454BA3A-4FAF-1F1C-30E4-D2F8BB5DE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8442" y="1593162"/>
            <a:ext cx="2064849" cy="2715589"/>
          </a:xfrm>
          <a:prstGeom prst="rect">
            <a:avLst/>
          </a:prstGeom>
        </p:spPr>
      </p:pic>
      <p:pic>
        <p:nvPicPr>
          <p:cNvPr id="28" name="Picture 27" descr="A room with a black pole&#10;&#10;AI-generated content may be incorrect.">
            <a:extLst>
              <a:ext uri="{FF2B5EF4-FFF2-40B4-BE49-F238E27FC236}">
                <a16:creationId xmlns:a16="http://schemas.microsoft.com/office/drawing/2014/main" id="{7337212A-7A7C-D632-0852-3BACD7681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02" r="-1" b="20143"/>
          <a:stretch>
            <a:fillRect/>
          </a:stretch>
        </p:blipFill>
        <p:spPr>
          <a:xfrm>
            <a:off x="8453120" y="1267241"/>
            <a:ext cx="222568" cy="4937516"/>
          </a:xfrm>
          <a:prstGeom prst="rect">
            <a:avLst/>
          </a:prstGeom>
        </p:spPr>
      </p:pic>
      <p:pic>
        <p:nvPicPr>
          <p:cNvPr id="29" name="Picture 28" descr="A group of mannequins in different colors&#10;&#10;AI-generated content may be incorrect.">
            <a:extLst>
              <a:ext uri="{FF2B5EF4-FFF2-40B4-BE49-F238E27FC236}">
                <a16:creationId xmlns:a16="http://schemas.microsoft.com/office/drawing/2014/main" id="{4DF3A557-18E6-470E-034A-E3D516538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2648" r="66900" b="10004"/>
          <a:stretch>
            <a:fillRect/>
          </a:stretch>
        </p:blipFill>
        <p:spPr>
          <a:xfrm>
            <a:off x="1481922" y="1422565"/>
            <a:ext cx="1293795" cy="47821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CEF616-08CE-F4DA-587C-CEDDC06183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12" b="-372"/>
          <a:stretch>
            <a:fillRect/>
          </a:stretch>
        </p:blipFill>
        <p:spPr>
          <a:xfrm>
            <a:off x="3749040" y="4715295"/>
            <a:ext cx="4599586" cy="1312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513EE0-D4F4-CB05-1B35-56DFF953A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t="204" r="-811" b="61736"/>
          <a:stretch>
            <a:fillRect/>
          </a:stretch>
        </p:blipFill>
        <p:spPr>
          <a:xfrm>
            <a:off x="3760171" y="3238537"/>
            <a:ext cx="4599586" cy="131298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C0E85FD-7B76-BE86-4B68-CACF0AF6910B}"/>
              </a:ext>
            </a:extLst>
          </p:cNvPr>
          <p:cNvSpPr/>
          <p:nvPr/>
        </p:nvSpPr>
        <p:spPr>
          <a:xfrm>
            <a:off x="3744097" y="4715294"/>
            <a:ext cx="4593398" cy="1312986"/>
          </a:xfrm>
          <a:custGeom>
            <a:avLst/>
            <a:gdLst>
              <a:gd name="csX0" fmla="*/ 0 w 4593398"/>
              <a:gd name="csY0" fmla="*/ 0 h 1312986"/>
              <a:gd name="csX1" fmla="*/ 610266 w 4593398"/>
              <a:gd name="csY1" fmla="*/ 0 h 1312986"/>
              <a:gd name="csX2" fmla="*/ 1128664 w 4593398"/>
              <a:gd name="csY2" fmla="*/ 0 h 1312986"/>
              <a:gd name="csX3" fmla="*/ 1876731 w 4593398"/>
              <a:gd name="csY3" fmla="*/ 0 h 1312986"/>
              <a:gd name="csX4" fmla="*/ 2486997 w 4593398"/>
              <a:gd name="csY4" fmla="*/ 0 h 1312986"/>
              <a:gd name="csX5" fmla="*/ 3097263 w 4593398"/>
              <a:gd name="csY5" fmla="*/ 0 h 1312986"/>
              <a:gd name="csX6" fmla="*/ 3845330 w 4593398"/>
              <a:gd name="csY6" fmla="*/ 0 h 1312986"/>
              <a:gd name="csX7" fmla="*/ 4593398 w 4593398"/>
              <a:gd name="csY7" fmla="*/ 0 h 1312986"/>
              <a:gd name="csX8" fmla="*/ 4593398 w 4593398"/>
              <a:gd name="csY8" fmla="*/ 682753 h 1312986"/>
              <a:gd name="csX9" fmla="*/ 4593398 w 4593398"/>
              <a:gd name="csY9" fmla="*/ 1312986 h 1312986"/>
              <a:gd name="csX10" fmla="*/ 4029066 w 4593398"/>
              <a:gd name="csY10" fmla="*/ 1312986 h 1312986"/>
              <a:gd name="csX11" fmla="*/ 3372867 w 4593398"/>
              <a:gd name="csY11" fmla="*/ 1312986 h 1312986"/>
              <a:gd name="csX12" fmla="*/ 2762601 w 4593398"/>
              <a:gd name="csY12" fmla="*/ 1312986 h 1312986"/>
              <a:gd name="csX13" fmla="*/ 2014533 w 4593398"/>
              <a:gd name="csY13" fmla="*/ 1312986 h 1312986"/>
              <a:gd name="csX14" fmla="*/ 1266465 w 4593398"/>
              <a:gd name="csY14" fmla="*/ 1312986 h 1312986"/>
              <a:gd name="csX15" fmla="*/ 702134 w 4593398"/>
              <a:gd name="csY15" fmla="*/ 1312986 h 1312986"/>
              <a:gd name="csX16" fmla="*/ 0 w 4593398"/>
              <a:gd name="csY16" fmla="*/ 1312986 h 1312986"/>
              <a:gd name="csX17" fmla="*/ 0 w 4593398"/>
              <a:gd name="csY17" fmla="*/ 630233 h 1312986"/>
              <a:gd name="csX18" fmla="*/ 0 w 4593398"/>
              <a:gd name="csY18" fmla="*/ 0 h 13129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593398" h="1312986" extrusionOk="0">
                <a:moveTo>
                  <a:pt x="0" y="0"/>
                </a:moveTo>
                <a:cubicBezTo>
                  <a:pt x="175046" y="-18924"/>
                  <a:pt x="399954" y="-19426"/>
                  <a:pt x="610266" y="0"/>
                </a:cubicBezTo>
                <a:cubicBezTo>
                  <a:pt x="820578" y="19426"/>
                  <a:pt x="967656" y="3621"/>
                  <a:pt x="1128664" y="0"/>
                </a:cubicBezTo>
                <a:cubicBezTo>
                  <a:pt x="1289672" y="-3621"/>
                  <a:pt x="1666195" y="-29448"/>
                  <a:pt x="1876731" y="0"/>
                </a:cubicBezTo>
                <a:cubicBezTo>
                  <a:pt x="2087267" y="29448"/>
                  <a:pt x="2328312" y="-20355"/>
                  <a:pt x="2486997" y="0"/>
                </a:cubicBezTo>
                <a:cubicBezTo>
                  <a:pt x="2645682" y="20355"/>
                  <a:pt x="2944948" y="-15679"/>
                  <a:pt x="3097263" y="0"/>
                </a:cubicBezTo>
                <a:cubicBezTo>
                  <a:pt x="3249578" y="15679"/>
                  <a:pt x="3651317" y="32390"/>
                  <a:pt x="3845330" y="0"/>
                </a:cubicBezTo>
                <a:cubicBezTo>
                  <a:pt x="4039343" y="-32390"/>
                  <a:pt x="4333792" y="-17503"/>
                  <a:pt x="4593398" y="0"/>
                </a:cubicBezTo>
                <a:cubicBezTo>
                  <a:pt x="4559343" y="322304"/>
                  <a:pt x="4610471" y="542466"/>
                  <a:pt x="4593398" y="682753"/>
                </a:cubicBezTo>
                <a:cubicBezTo>
                  <a:pt x="4576325" y="823040"/>
                  <a:pt x="4582321" y="1016896"/>
                  <a:pt x="4593398" y="1312986"/>
                </a:cubicBezTo>
                <a:cubicBezTo>
                  <a:pt x="4319703" y="1304765"/>
                  <a:pt x="4178890" y="1298207"/>
                  <a:pt x="4029066" y="1312986"/>
                </a:cubicBezTo>
                <a:cubicBezTo>
                  <a:pt x="3879242" y="1327765"/>
                  <a:pt x="3632197" y="1311077"/>
                  <a:pt x="3372867" y="1312986"/>
                </a:cubicBezTo>
                <a:cubicBezTo>
                  <a:pt x="3113537" y="1314895"/>
                  <a:pt x="2911334" y="1332209"/>
                  <a:pt x="2762601" y="1312986"/>
                </a:cubicBezTo>
                <a:cubicBezTo>
                  <a:pt x="2613868" y="1293763"/>
                  <a:pt x="2264421" y="1280977"/>
                  <a:pt x="2014533" y="1312986"/>
                </a:cubicBezTo>
                <a:cubicBezTo>
                  <a:pt x="1764645" y="1344995"/>
                  <a:pt x="1527981" y="1318968"/>
                  <a:pt x="1266465" y="1312986"/>
                </a:cubicBezTo>
                <a:cubicBezTo>
                  <a:pt x="1004949" y="1307004"/>
                  <a:pt x="912991" y="1289712"/>
                  <a:pt x="702134" y="1312986"/>
                </a:cubicBezTo>
                <a:cubicBezTo>
                  <a:pt x="491277" y="1336260"/>
                  <a:pt x="318974" y="1311441"/>
                  <a:pt x="0" y="1312986"/>
                </a:cubicBezTo>
                <a:cubicBezTo>
                  <a:pt x="-13610" y="1164130"/>
                  <a:pt x="-14923" y="938698"/>
                  <a:pt x="0" y="630233"/>
                </a:cubicBezTo>
                <a:cubicBezTo>
                  <a:pt x="14923" y="321768"/>
                  <a:pt x="15599" y="244304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58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A70BC-709E-33E8-2899-BCD3ED427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0" b="30970"/>
          <a:stretch/>
        </p:blipFill>
        <p:spPr>
          <a:xfrm>
            <a:off x="3749297" y="1790570"/>
            <a:ext cx="4599586" cy="131298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E9B2F46-7B97-6A49-592A-B5FA0AF07DE1}"/>
              </a:ext>
            </a:extLst>
          </p:cNvPr>
          <p:cNvSpPr/>
          <p:nvPr/>
        </p:nvSpPr>
        <p:spPr>
          <a:xfrm>
            <a:off x="3755228" y="1790571"/>
            <a:ext cx="4593398" cy="1320010"/>
          </a:xfrm>
          <a:custGeom>
            <a:avLst/>
            <a:gdLst>
              <a:gd name="csX0" fmla="*/ 0 w 4593398"/>
              <a:gd name="csY0" fmla="*/ 0 h 1320010"/>
              <a:gd name="csX1" fmla="*/ 610266 w 4593398"/>
              <a:gd name="csY1" fmla="*/ 0 h 1320010"/>
              <a:gd name="csX2" fmla="*/ 1128664 w 4593398"/>
              <a:gd name="csY2" fmla="*/ 0 h 1320010"/>
              <a:gd name="csX3" fmla="*/ 1876731 w 4593398"/>
              <a:gd name="csY3" fmla="*/ 0 h 1320010"/>
              <a:gd name="csX4" fmla="*/ 2486997 w 4593398"/>
              <a:gd name="csY4" fmla="*/ 0 h 1320010"/>
              <a:gd name="csX5" fmla="*/ 3097263 w 4593398"/>
              <a:gd name="csY5" fmla="*/ 0 h 1320010"/>
              <a:gd name="csX6" fmla="*/ 3845330 w 4593398"/>
              <a:gd name="csY6" fmla="*/ 0 h 1320010"/>
              <a:gd name="csX7" fmla="*/ 4593398 w 4593398"/>
              <a:gd name="csY7" fmla="*/ 0 h 1320010"/>
              <a:gd name="csX8" fmla="*/ 4593398 w 4593398"/>
              <a:gd name="csY8" fmla="*/ 686405 h 1320010"/>
              <a:gd name="csX9" fmla="*/ 4593398 w 4593398"/>
              <a:gd name="csY9" fmla="*/ 1320010 h 1320010"/>
              <a:gd name="csX10" fmla="*/ 4029066 w 4593398"/>
              <a:gd name="csY10" fmla="*/ 1320010 h 1320010"/>
              <a:gd name="csX11" fmla="*/ 3372867 w 4593398"/>
              <a:gd name="csY11" fmla="*/ 1320010 h 1320010"/>
              <a:gd name="csX12" fmla="*/ 2762601 w 4593398"/>
              <a:gd name="csY12" fmla="*/ 1320010 h 1320010"/>
              <a:gd name="csX13" fmla="*/ 2014533 w 4593398"/>
              <a:gd name="csY13" fmla="*/ 1320010 h 1320010"/>
              <a:gd name="csX14" fmla="*/ 1266465 w 4593398"/>
              <a:gd name="csY14" fmla="*/ 1320010 h 1320010"/>
              <a:gd name="csX15" fmla="*/ 702134 w 4593398"/>
              <a:gd name="csY15" fmla="*/ 1320010 h 1320010"/>
              <a:gd name="csX16" fmla="*/ 0 w 4593398"/>
              <a:gd name="csY16" fmla="*/ 1320010 h 1320010"/>
              <a:gd name="csX17" fmla="*/ 0 w 4593398"/>
              <a:gd name="csY17" fmla="*/ 633605 h 1320010"/>
              <a:gd name="csX18" fmla="*/ 0 w 4593398"/>
              <a:gd name="csY18" fmla="*/ 0 h 132001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593398" h="1320010" extrusionOk="0">
                <a:moveTo>
                  <a:pt x="0" y="0"/>
                </a:moveTo>
                <a:cubicBezTo>
                  <a:pt x="175046" y="-18924"/>
                  <a:pt x="399954" y="-19426"/>
                  <a:pt x="610266" y="0"/>
                </a:cubicBezTo>
                <a:cubicBezTo>
                  <a:pt x="820578" y="19426"/>
                  <a:pt x="967656" y="3621"/>
                  <a:pt x="1128664" y="0"/>
                </a:cubicBezTo>
                <a:cubicBezTo>
                  <a:pt x="1289672" y="-3621"/>
                  <a:pt x="1666195" y="-29448"/>
                  <a:pt x="1876731" y="0"/>
                </a:cubicBezTo>
                <a:cubicBezTo>
                  <a:pt x="2087267" y="29448"/>
                  <a:pt x="2328312" y="-20355"/>
                  <a:pt x="2486997" y="0"/>
                </a:cubicBezTo>
                <a:cubicBezTo>
                  <a:pt x="2645682" y="20355"/>
                  <a:pt x="2944948" y="-15679"/>
                  <a:pt x="3097263" y="0"/>
                </a:cubicBezTo>
                <a:cubicBezTo>
                  <a:pt x="3249578" y="15679"/>
                  <a:pt x="3651317" y="32390"/>
                  <a:pt x="3845330" y="0"/>
                </a:cubicBezTo>
                <a:cubicBezTo>
                  <a:pt x="4039343" y="-32390"/>
                  <a:pt x="4333792" y="-17503"/>
                  <a:pt x="4593398" y="0"/>
                </a:cubicBezTo>
                <a:cubicBezTo>
                  <a:pt x="4621279" y="195560"/>
                  <a:pt x="4577356" y="489300"/>
                  <a:pt x="4593398" y="686405"/>
                </a:cubicBezTo>
                <a:cubicBezTo>
                  <a:pt x="4609440" y="883510"/>
                  <a:pt x="4624879" y="1021112"/>
                  <a:pt x="4593398" y="1320010"/>
                </a:cubicBezTo>
                <a:cubicBezTo>
                  <a:pt x="4319703" y="1311789"/>
                  <a:pt x="4178890" y="1305231"/>
                  <a:pt x="4029066" y="1320010"/>
                </a:cubicBezTo>
                <a:cubicBezTo>
                  <a:pt x="3879242" y="1334789"/>
                  <a:pt x="3632197" y="1318101"/>
                  <a:pt x="3372867" y="1320010"/>
                </a:cubicBezTo>
                <a:cubicBezTo>
                  <a:pt x="3113537" y="1321919"/>
                  <a:pt x="2911334" y="1339233"/>
                  <a:pt x="2762601" y="1320010"/>
                </a:cubicBezTo>
                <a:cubicBezTo>
                  <a:pt x="2613868" y="1300787"/>
                  <a:pt x="2264421" y="1288001"/>
                  <a:pt x="2014533" y="1320010"/>
                </a:cubicBezTo>
                <a:cubicBezTo>
                  <a:pt x="1764645" y="1352019"/>
                  <a:pt x="1527981" y="1325992"/>
                  <a:pt x="1266465" y="1320010"/>
                </a:cubicBezTo>
                <a:cubicBezTo>
                  <a:pt x="1004949" y="1314028"/>
                  <a:pt x="912991" y="1296736"/>
                  <a:pt x="702134" y="1320010"/>
                </a:cubicBezTo>
                <a:cubicBezTo>
                  <a:pt x="491277" y="1343284"/>
                  <a:pt x="318974" y="1318465"/>
                  <a:pt x="0" y="1320010"/>
                </a:cubicBezTo>
                <a:cubicBezTo>
                  <a:pt x="-33135" y="1086527"/>
                  <a:pt x="-25185" y="830904"/>
                  <a:pt x="0" y="633605"/>
                </a:cubicBezTo>
                <a:cubicBezTo>
                  <a:pt x="25185" y="436307"/>
                  <a:pt x="-17084" y="181019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58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563004F-956D-940D-C5AA-97A00CBEB28B}"/>
              </a:ext>
            </a:extLst>
          </p:cNvPr>
          <p:cNvSpPr/>
          <p:nvPr/>
        </p:nvSpPr>
        <p:spPr>
          <a:xfrm>
            <a:off x="190550" y="1265117"/>
            <a:ext cx="243722" cy="493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F6D5502-0373-6A9C-7208-8E529815DF2E}"/>
              </a:ext>
            </a:extLst>
          </p:cNvPr>
          <p:cNvSpPr/>
          <p:nvPr/>
        </p:nvSpPr>
        <p:spPr>
          <a:xfrm>
            <a:off x="3744097" y="3231511"/>
            <a:ext cx="4615660" cy="1320011"/>
          </a:xfrm>
          <a:custGeom>
            <a:avLst/>
            <a:gdLst>
              <a:gd name="csX0" fmla="*/ 0 w 4615660"/>
              <a:gd name="csY0" fmla="*/ 0 h 1320011"/>
              <a:gd name="csX1" fmla="*/ 613223 w 4615660"/>
              <a:gd name="csY1" fmla="*/ 0 h 1320011"/>
              <a:gd name="csX2" fmla="*/ 1134134 w 4615660"/>
              <a:gd name="csY2" fmla="*/ 0 h 1320011"/>
              <a:gd name="csX3" fmla="*/ 1885827 w 4615660"/>
              <a:gd name="csY3" fmla="*/ 0 h 1320011"/>
              <a:gd name="csX4" fmla="*/ 2499050 w 4615660"/>
              <a:gd name="csY4" fmla="*/ 0 h 1320011"/>
              <a:gd name="csX5" fmla="*/ 3112274 w 4615660"/>
              <a:gd name="csY5" fmla="*/ 0 h 1320011"/>
              <a:gd name="csX6" fmla="*/ 3863967 w 4615660"/>
              <a:gd name="csY6" fmla="*/ 0 h 1320011"/>
              <a:gd name="csX7" fmla="*/ 4615660 w 4615660"/>
              <a:gd name="csY7" fmla="*/ 0 h 1320011"/>
              <a:gd name="csX8" fmla="*/ 4615660 w 4615660"/>
              <a:gd name="csY8" fmla="*/ 686406 h 1320011"/>
              <a:gd name="csX9" fmla="*/ 4615660 w 4615660"/>
              <a:gd name="csY9" fmla="*/ 1320011 h 1320011"/>
              <a:gd name="csX10" fmla="*/ 4048593 w 4615660"/>
              <a:gd name="csY10" fmla="*/ 1320011 h 1320011"/>
              <a:gd name="csX11" fmla="*/ 3389213 w 4615660"/>
              <a:gd name="csY11" fmla="*/ 1320011 h 1320011"/>
              <a:gd name="csX12" fmla="*/ 2775990 w 4615660"/>
              <a:gd name="csY12" fmla="*/ 1320011 h 1320011"/>
              <a:gd name="csX13" fmla="*/ 2024297 w 4615660"/>
              <a:gd name="csY13" fmla="*/ 1320011 h 1320011"/>
              <a:gd name="csX14" fmla="*/ 1272603 w 4615660"/>
              <a:gd name="csY14" fmla="*/ 1320011 h 1320011"/>
              <a:gd name="csX15" fmla="*/ 705537 w 4615660"/>
              <a:gd name="csY15" fmla="*/ 1320011 h 1320011"/>
              <a:gd name="csX16" fmla="*/ 0 w 4615660"/>
              <a:gd name="csY16" fmla="*/ 1320011 h 1320011"/>
              <a:gd name="csX17" fmla="*/ 0 w 4615660"/>
              <a:gd name="csY17" fmla="*/ 633605 h 1320011"/>
              <a:gd name="csX18" fmla="*/ 0 w 4615660"/>
              <a:gd name="csY18" fmla="*/ 0 h 132001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615660" h="1320011" extrusionOk="0">
                <a:moveTo>
                  <a:pt x="0" y="0"/>
                </a:moveTo>
                <a:cubicBezTo>
                  <a:pt x="200992" y="-10061"/>
                  <a:pt x="470975" y="-2659"/>
                  <a:pt x="613223" y="0"/>
                </a:cubicBezTo>
                <a:cubicBezTo>
                  <a:pt x="755471" y="2659"/>
                  <a:pt x="927009" y="-19283"/>
                  <a:pt x="1134134" y="0"/>
                </a:cubicBezTo>
                <a:cubicBezTo>
                  <a:pt x="1341259" y="19283"/>
                  <a:pt x="1696476" y="-23429"/>
                  <a:pt x="1885827" y="0"/>
                </a:cubicBezTo>
                <a:cubicBezTo>
                  <a:pt x="2075178" y="23429"/>
                  <a:pt x="2373916" y="-10928"/>
                  <a:pt x="2499050" y="0"/>
                </a:cubicBezTo>
                <a:cubicBezTo>
                  <a:pt x="2624184" y="10928"/>
                  <a:pt x="2975704" y="16171"/>
                  <a:pt x="3112274" y="0"/>
                </a:cubicBezTo>
                <a:cubicBezTo>
                  <a:pt x="3248844" y="-16171"/>
                  <a:pt x="3632048" y="-25951"/>
                  <a:pt x="3863967" y="0"/>
                </a:cubicBezTo>
                <a:cubicBezTo>
                  <a:pt x="4095886" y="25951"/>
                  <a:pt x="4320956" y="6239"/>
                  <a:pt x="4615660" y="0"/>
                </a:cubicBezTo>
                <a:cubicBezTo>
                  <a:pt x="4643595" y="191431"/>
                  <a:pt x="4601534" y="487827"/>
                  <a:pt x="4615660" y="686406"/>
                </a:cubicBezTo>
                <a:cubicBezTo>
                  <a:pt x="4629786" y="884985"/>
                  <a:pt x="4647141" y="1021113"/>
                  <a:pt x="4615660" y="1320011"/>
                </a:cubicBezTo>
                <a:cubicBezTo>
                  <a:pt x="4335287" y="1340418"/>
                  <a:pt x="4196127" y="1299546"/>
                  <a:pt x="4048593" y="1320011"/>
                </a:cubicBezTo>
                <a:cubicBezTo>
                  <a:pt x="3901059" y="1340476"/>
                  <a:pt x="3612884" y="1312486"/>
                  <a:pt x="3389213" y="1320011"/>
                </a:cubicBezTo>
                <a:cubicBezTo>
                  <a:pt x="3165542" y="1327536"/>
                  <a:pt x="2924628" y="1308302"/>
                  <a:pt x="2775990" y="1320011"/>
                </a:cubicBezTo>
                <a:cubicBezTo>
                  <a:pt x="2627352" y="1331720"/>
                  <a:pt x="2251645" y="1329015"/>
                  <a:pt x="2024297" y="1320011"/>
                </a:cubicBezTo>
                <a:cubicBezTo>
                  <a:pt x="1796949" y="1311007"/>
                  <a:pt x="1443395" y="1355057"/>
                  <a:pt x="1272603" y="1320011"/>
                </a:cubicBezTo>
                <a:cubicBezTo>
                  <a:pt x="1101811" y="1284965"/>
                  <a:pt x="862039" y="1306323"/>
                  <a:pt x="705537" y="1320011"/>
                </a:cubicBezTo>
                <a:cubicBezTo>
                  <a:pt x="549035" y="1333699"/>
                  <a:pt x="286007" y="1288047"/>
                  <a:pt x="0" y="1320011"/>
                </a:cubicBezTo>
                <a:cubicBezTo>
                  <a:pt x="33518" y="1088243"/>
                  <a:pt x="-29020" y="836818"/>
                  <a:pt x="0" y="633605"/>
                </a:cubicBezTo>
                <a:cubicBezTo>
                  <a:pt x="29020" y="430392"/>
                  <a:pt x="-17084" y="181019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58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42" name="Picture 41" descr="A pair of drumsticks on a black background&#10;&#10;AI-generated content may be incorrect.">
            <a:extLst>
              <a:ext uri="{FF2B5EF4-FFF2-40B4-BE49-F238E27FC236}">
                <a16:creationId xmlns:a16="http://schemas.microsoft.com/office/drawing/2014/main" id="{4ED0AB11-32DA-A768-3C8C-6E4193C166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09" y="2917090"/>
            <a:ext cx="1476319" cy="1476319"/>
          </a:xfrm>
          <a:prstGeom prst="rect">
            <a:avLst/>
          </a:prstGeom>
        </p:spPr>
      </p:pic>
      <p:pic>
        <p:nvPicPr>
          <p:cNvPr id="49" name="Picture 48" descr="A leather jacket with sunglasses over it&#10;&#10;AI-generated content may be incorrect.">
            <a:extLst>
              <a:ext uri="{FF2B5EF4-FFF2-40B4-BE49-F238E27FC236}">
                <a16:creationId xmlns:a16="http://schemas.microsoft.com/office/drawing/2014/main" id="{ED706FA2-34AF-C7D7-8A13-6451E3962A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11" y="1950769"/>
            <a:ext cx="1587500" cy="2197100"/>
          </a:xfrm>
          <a:prstGeom prst="rect">
            <a:avLst/>
          </a:prstGeom>
        </p:spPr>
      </p:pic>
      <p:pic>
        <p:nvPicPr>
          <p:cNvPr id="43" name="Picture 42" descr="A black and white electric guitar&#10;&#10;AI-generated content may be incorrect.">
            <a:extLst>
              <a:ext uri="{FF2B5EF4-FFF2-40B4-BE49-F238E27FC236}">
                <a16:creationId xmlns:a16="http://schemas.microsoft.com/office/drawing/2014/main" id="{077353DA-0A3D-E637-6677-E3DA4CC219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93" y="2189991"/>
            <a:ext cx="2203796" cy="2203796"/>
          </a:xfrm>
          <a:prstGeom prst="rect">
            <a:avLst/>
          </a:prstGeom>
        </p:spPr>
      </p:pic>
      <p:pic>
        <p:nvPicPr>
          <p:cNvPr id="53" name="Picture 52" descr="A close-up of a microphone&#10;&#10;AI-generated content may be incorrect.">
            <a:extLst>
              <a:ext uri="{FF2B5EF4-FFF2-40B4-BE49-F238E27FC236}">
                <a16:creationId xmlns:a16="http://schemas.microsoft.com/office/drawing/2014/main" id="{F4ACC806-26E3-6DF8-5658-23E367E115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145">
            <a:off x="1323517" y="2170457"/>
            <a:ext cx="677693" cy="1016540"/>
          </a:xfrm>
          <a:prstGeom prst="rect">
            <a:avLst/>
          </a:prstGeom>
        </p:spPr>
      </p:pic>
      <p:pic>
        <p:nvPicPr>
          <p:cNvPr id="54" name="Picture 53" descr="A close-up of a microphone&#10;&#10;AI-generated content may be incorrect.">
            <a:extLst>
              <a:ext uri="{FF2B5EF4-FFF2-40B4-BE49-F238E27FC236}">
                <a16:creationId xmlns:a16="http://schemas.microsoft.com/office/drawing/2014/main" id="{7F8948FA-0B11-4F40-CC3A-2913BC7BC9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145">
            <a:off x="1475917" y="2322857"/>
            <a:ext cx="677693" cy="101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0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0F8BE-4633-DC04-1BE0-66756030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05617-9998-6A07-8EDF-4AA1EF81AE4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sz="3500"/>
              <a:t>Comparing Original with Covers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6460F142-A11F-9FAE-A842-E765C3C64F31}"/>
              </a:ext>
            </a:extLst>
          </p:cNvPr>
          <p:cNvSpPr txBox="1">
            <a:spLocks/>
          </p:cNvSpPr>
          <p:nvPr/>
        </p:nvSpPr>
        <p:spPr>
          <a:xfrm>
            <a:off x="444057" y="1191600"/>
            <a:ext cx="7301932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>
                <a:latin typeface="Calibri" panose="020F0502020204030204" pitchFamily="34" charset="0"/>
                <a:cs typeface="Calibri" panose="020F0502020204030204" pitchFamily="34" charset="0"/>
              </a:rPr>
              <a:t>Different </a:t>
            </a:r>
            <a:r>
              <a:rPr lang="en-GB" b="1" i="0">
                <a:latin typeface="Calibri" panose="020F0502020204030204" pitchFamily="34" charset="0"/>
                <a:cs typeface="Calibri" panose="020F0502020204030204" pitchFamily="34" charset="0"/>
              </a:rPr>
              <a:t>instrumentation</a:t>
            </a:r>
            <a:r>
              <a:rPr lang="en-GB" i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654B0AD3-7528-3A4B-2E5B-D9B8910C7534}"/>
              </a:ext>
            </a:extLst>
          </p:cNvPr>
          <p:cNvSpPr txBox="1">
            <a:spLocks/>
          </p:cNvSpPr>
          <p:nvPr/>
        </p:nvSpPr>
        <p:spPr>
          <a:xfrm>
            <a:off x="4205702" y="1191600"/>
            <a:ext cx="969114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b="1" i="0">
                <a:latin typeface="Calibri" panose="020F0502020204030204" pitchFamily="34" charset="0"/>
                <a:cs typeface="Calibri" panose="020F0502020204030204" pitchFamily="34" charset="0"/>
              </a:rPr>
              <a:t>style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5597A49F-9670-E6B8-CDAC-3A7D8C3DF8D9}"/>
              </a:ext>
            </a:extLst>
          </p:cNvPr>
          <p:cNvSpPr txBox="1">
            <a:spLocks/>
          </p:cNvSpPr>
          <p:nvPr/>
        </p:nvSpPr>
        <p:spPr>
          <a:xfrm>
            <a:off x="5141680" y="1191600"/>
            <a:ext cx="2123685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b="1" i="0">
                <a:latin typeface="Calibri" panose="020F0502020204030204" pitchFamily="34" charset="0"/>
                <a:cs typeface="Calibri" panose="020F0502020204030204" pitchFamily="34" charset="0"/>
              </a:rPr>
              <a:t>mood</a:t>
            </a:r>
            <a:r>
              <a:rPr lang="en-GB" i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0CC515F-2079-3661-5761-7CBC75F5B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499" y="1466512"/>
            <a:ext cx="2148635" cy="2732214"/>
          </a:xfrm>
          <a:prstGeom prst="rect">
            <a:avLst/>
          </a:prstGeom>
        </p:spPr>
      </p:pic>
      <p:pic>
        <p:nvPicPr>
          <p:cNvPr id="39" name="Picture 38" descr="A group of mannequins in different colors&#10;&#10;AI-generated content may be incorrect.">
            <a:extLst>
              <a:ext uri="{FF2B5EF4-FFF2-40B4-BE49-F238E27FC236}">
                <a16:creationId xmlns:a16="http://schemas.microsoft.com/office/drawing/2014/main" id="{816D767E-345E-3325-5776-5DEB3A35E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2648" r="66900" b="10004"/>
          <a:stretch>
            <a:fillRect/>
          </a:stretch>
        </p:blipFill>
        <p:spPr>
          <a:xfrm>
            <a:off x="1481922" y="1422565"/>
            <a:ext cx="1293795" cy="4782195"/>
          </a:xfrm>
          <a:prstGeom prst="rect">
            <a:avLst/>
          </a:prstGeom>
        </p:spPr>
      </p:pic>
      <p:pic>
        <p:nvPicPr>
          <p:cNvPr id="40" name="Picture 39" descr="A leather jacket with sunglasses over it&#10;&#10;AI-generated content may be incorrect.">
            <a:extLst>
              <a:ext uri="{FF2B5EF4-FFF2-40B4-BE49-F238E27FC236}">
                <a16:creationId xmlns:a16="http://schemas.microsoft.com/office/drawing/2014/main" id="{C9F2519C-5249-90B0-34C3-E4D87D759F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60" y="1965556"/>
            <a:ext cx="1587500" cy="2197100"/>
          </a:xfrm>
          <a:prstGeom prst="rect">
            <a:avLst/>
          </a:prstGeom>
        </p:spPr>
      </p:pic>
      <p:pic>
        <p:nvPicPr>
          <p:cNvPr id="58" name="Picture 57" descr="A gold saxophone on a black background&#10;&#10;AI-generated content may be incorrect.">
            <a:extLst>
              <a:ext uri="{FF2B5EF4-FFF2-40B4-BE49-F238E27FC236}">
                <a16:creationId xmlns:a16="http://schemas.microsoft.com/office/drawing/2014/main" id="{03A0CF89-A4FF-11B0-0A7B-BF488A377D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48" y="2381738"/>
            <a:ext cx="2203796" cy="2203796"/>
          </a:xfrm>
          <a:prstGeom prst="rect">
            <a:avLst/>
          </a:prstGeom>
        </p:spPr>
      </p:pic>
      <p:pic>
        <p:nvPicPr>
          <p:cNvPr id="41" name="Picture 40" descr="A black and white electric guitar&#10;&#10;AI-generated content may be incorrect.">
            <a:extLst>
              <a:ext uri="{FF2B5EF4-FFF2-40B4-BE49-F238E27FC236}">
                <a16:creationId xmlns:a16="http://schemas.microsoft.com/office/drawing/2014/main" id="{DE6A051B-2FD8-0328-B7C0-60BAC60559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1283">
            <a:off x="1140590" y="2195915"/>
            <a:ext cx="2203796" cy="2203796"/>
          </a:xfrm>
          <a:prstGeom prst="rect">
            <a:avLst/>
          </a:prstGeom>
        </p:spPr>
      </p:pic>
      <p:pic>
        <p:nvPicPr>
          <p:cNvPr id="42" name="Picture 41" descr="A pair of drumsticks on a black background&#10;&#10;AI-generated content may be incorrect.">
            <a:extLst>
              <a:ext uri="{FF2B5EF4-FFF2-40B4-BE49-F238E27FC236}">
                <a16:creationId xmlns:a16="http://schemas.microsoft.com/office/drawing/2014/main" id="{D1FA7C9D-A549-C855-6EFD-229E696438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95172">
            <a:off x="1121223" y="2677974"/>
            <a:ext cx="1476319" cy="1476319"/>
          </a:xfrm>
          <a:prstGeom prst="rect">
            <a:avLst/>
          </a:prstGeom>
        </p:spPr>
      </p:pic>
      <p:pic>
        <p:nvPicPr>
          <p:cNvPr id="43" name="Picture 42" descr="A close-up of a microphone&#10;&#10;AI-generated content may be incorrect.">
            <a:extLst>
              <a:ext uri="{FF2B5EF4-FFF2-40B4-BE49-F238E27FC236}">
                <a16:creationId xmlns:a16="http://schemas.microsoft.com/office/drawing/2014/main" id="{C1F966F3-4EC9-3D26-8019-EB4096AA61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96681">
            <a:off x="1232805" y="2008903"/>
            <a:ext cx="677693" cy="101654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9FB51B5-FB4A-EAC5-6E28-7D068C6B5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6462" y="1475049"/>
            <a:ext cx="2150544" cy="2734642"/>
          </a:xfrm>
          <a:prstGeom prst="rect">
            <a:avLst/>
          </a:prstGeom>
        </p:spPr>
      </p:pic>
      <p:pic>
        <p:nvPicPr>
          <p:cNvPr id="45" name="Picture 44" descr="A group of mannequins in different colors&#10;&#10;AI-generated content may be incorrect.">
            <a:extLst>
              <a:ext uri="{FF2B5EF4-FFF2-40B4-BE49-F238E27FC236}">
                <a16:creationId xmlns:a16="http://schemas.microsoft.com/office/drawing/2014/main" id="{CCE0F332-8EA6-2C02-4E20-F55A1FF5F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2648" r="66900" b="10004"/>
          <a:stretch>
            <a:fillRect/>
          </a:stretch>
        </p:blipFill>
        <p:spPr>
          <a:xfrm>
            <a:off x="3847885" y="1422565"/>
            <a:ext cx="1293795" cy="4782195"/>
          </a:xfrm>
          <a:prstGeom prst="rect">
            <a:avLst/>
          </a:prstGeom>
        </p:spPr>
      </p:pic>
      <p:pic>
        <p:nvPicPr>
          <p:cNvPr id="46" name="Picture 45" descr="A leather jacket with sunglasses over it&#10;&#10;AI-generated content may be incorrect.">
            <a:extLst>
              <a:ext uri="{FF2B5EF4-FFF2-40B4-BE49-F238E27FC236}">
                <a16:creationId xmlns:a16="http://schemas.microsoft.com/office/drawing/2014/main" id="{395EE438-18E9-D09F-C178-6CA2F7B446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274" y="1950769"/>
            <a:ext cx="1587500" cy="2197100"/>
          </a:xfrm>
          <a:prstGeom prst="rect">
            <a:avLst/>
          </a:prstGeom>
        </p:spPr>
      </p:pic>
      <p:pic>
        <p:nvPicPr>
          <p:cNvPr id="47" name="Picture 46" descr="A pair of drumsticks on a black background&#10;&#10;AI-generated content may be incorrect.">
            <a:extLst>
              <a:ext uri="{FF2B5EF4-FFF2-40B4-BE49-F238E27FC236}">
                <a16:creationId xmlns:a16="http://schemas.microsoft.com/office/drawing/2014/main" id="{47D9C829-04C9-D716-8ECD-65C60598D0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72" y="2917090"/>
            <a:ext cx="1476319" cy="1476319"/>
          </a:xfrm>
          <a:prstGeom prst="rect">
            <a:avLst/>
          </a:prstGeom>
        </p:spPr>
      </p:pic>
      <p:pic>
        <p:nvPicPr>
          <p:cNvPr id="48" name="Picture 47" descr="A black and white electric guitar&#10;&#10;AI-generated content may be incorrect.">
            <a:extLst>
              <a:ext uri="{FF2B5EF4-FFF2-40B4-BE49-F238E27FC236}">
                <a16:creationId xmlns:a16="http://schemas.microsoft.com/office/drawing/2014/main" id="{11A40EB0-D1B1-2BE0-4334-1C43637FED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56" y="2189991"/>
            <a:ext cx="2203796" cy="2203796"/>
          </a:xfrm>
          <a:prstGeom prst="rect">
            <a:avLst/>
          </a:prstGeom>
        </p:spPr>
      </p:pic>
      <p:pic>
        <p:nvPicPr>
          <p:cNvPr id="49" name="Picture 48" descr="A close-up of a microphone&#10;&#10;AI-generated content may be incorrect.">
            <a:extLst>
              <a:ext uri="{FF2B5EF4-FFF2-40B4-BE49-F238E27FC236}">
                <a16:creationId xmlns:a16="http://schemas.microsoft.com/office/drawing/2014/main" id="{0A91582D-8C03-156D-1555-4356E37490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1830">
            <a:off x="3664046" y="2044781"/>
            <a:ext cx="677693" cy="101654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94C1CF8-A4B6-3D45-5E1C-8889F9CC1C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90953">
            <a:off x="4572647" y="2112834"/>
            <a:ext cx="1470054" cy="147005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3AF8AE-15ED-F926-B6BE-803FE36943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9420" y="1599009"/>
            <a:ext cx="2064849" cy="2715589"/>
          </a:xfrm>
          <a:prstGeom prst="rect">
            <a:avLst/>
          </a:prstGeom>
        </p:spPr>
      </p:pic>
      <p:pic>
        <p:nvPicPr>
          <p:cNvPr id="52" name="Picture 51" descr="A group of mannequins in different colors&#10;&#10;AI-generated content may be incorrect.">
            <a:extLst>
              <a:ext uri="{FF2B5EF4-FFF2-40B4-BE49-F238E27FC236}">
                <a16:creationId xmlns:a16="http://schemas.microsoft.com/office/drawing/2014/main" id="{AE1C43E7-759E-D1A1-A03E-755406807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2648" r="66900" b="10004"/>
          <a:stretch>
            <a:fillRect/>
          </a:stretch>
        </p:blipFill>
        <p:spPr>
          <a:xfrm>
            <a:off x="6282900" y="1428412"/>
            <a:ext cx="1293795" cy="4782195"/>
          </a:xfrm>
          <a:prstGeom prst="rect">
            <a:avLst/>
          </a:prstGeom>
        </p:spPr>
      </p:pic>
      <p:pic>
        <p:nvPicPr>
          <p:cNvPr id="53" name="Picture 52" descr="A pair of drumsticks on a black background&#10;&#10;AI-generated content may be incorrect.">
            <a:extLst>
              <a:ext uri="{FF2B5EF4-FFF2-40B4-BE49-F238E27FC236}">
                <a16:creationId xmlns:a16="http://schemas.microsoft.com/office/drawing/2014/main" id="{E59865C2-6CA4-0AD6-5E19-354E5A2F9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287" y="2922937"/>
            <a:ext cx="1476319" cy="1476319"/>
          </a:xfrm>
          <a:prstGeom prst="rect">
            <a:avLst/>
          </a:prstGeom>
        </p:spPr>
      </p:pic>
      <p:pic>
        <p:nvPicPr>
          <p:cNvPr id="54" name="Picture 53" descr="A leather jacket with sunglasses over it&#10;&#10;AI-generated content may be incorrect.">
            <a:extLst>
              <a:ext uri="{FF2B5EF4-FFF2-40B4-BE49-F238E27FC236}">
                <a16:creationId xmlns:a16="http://schemas.microsoft.com/office/drawing/2014/main" id="{487C5A6A-2F91-5F71-D9F9-50816BDAEA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289" y="1956616"/>
            <a:ext cx="1587500" cy="2197100"/>
          </a:xfrm>
          <a:prstGeom prst="rect">
            <a:avLst/>
          </a:prstGeom>
        </p:spPr>
      </p:pic>
      <p:pic>
        <p:nvPicPr>
          <p:cNvPr id="55" name="Picture 54" descr="A black and white electric guitar&#10;&#10;AI-generated content may be incorrect.">
            <a:extLst>
              <a:ext uri="{FF2B5EF4-FFF2-40B4-BE49-F238E27FC236}">
                <a16:creationId xmlns:a16="http://schemas.microsoft.com/office/drawing/2014/main" id="{3C54DF5C-7A64-70EC-31EB-19E285CEB1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971" y="2195838"/>
            <a:ext cx="2203796" cy="2203796"/>
          </a:xfrm>
          <a:prstGeom prst="rect">
            <a:avLst/>
          </a:prstGeom>
        </p:spPr>
      </p:pic>
      <p:pic>
        <p:nvPicPr>
          <p:cNvPr id="56" name="Picture 55" descr="A close-up of a microphone&#10;&#10;AI-generated content may be incorrect.">
            <a:extLst>
              <a:ext uri="{FF2B5EF4-FFF2-40B4-BE49-F238E27FC236}">
                <a16:creationId xmlns:a16="http://schemas.microsoft.com/office/drawing/2014/main" id="{8680F483-D6E0-59B8-9D54-8C10427960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145">
            <a:off x="6124495" y="2176304"/>
            <a:ext cx="677693" cy="1016540"/>
          </a:xfrm>
          <a:prstGeom prst="rect">
            <a:avLst/>
          </a:prstGeom>
        </p:spPr>
      </p:pic>
      <p:pic>
        <p:nvPicPr>
          <p:cNvPr id="57" name="Picture 56" descr="A close-up of a microphone&#10;&#10;AI-generated content may be incorrect.">
            <a:extLst>
              <a:ext uri="{FF2B5EF4-FFF2-40B4-BE49-F238E27FC236}">
                <a16:creationId xmlns:a16="http://schemas.microsoft.com/office/drawing/2014/main" id="{1F6F7693-0645-4B29-1E32-165A504966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8615">
            <a:off x="6060804" y="1785901"/>
            <a:ext cx="677693" cy="10165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20F2C35-65CC-5BD4-7D69-287B9AFAD5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2" t="-774" r="11122" b="774"/>
          <a:stretch>
            <a:fillRect/>
          </a:stretch>
        </p:blipFill>
        <p:spPr>
          <a:xfrm>
            <a:off x="1383816" y="4673509"/>
            <a:ext cx="1622694" cy="1643831"/>
          </a:xfrm>
          <a:prstGeom prst="ellipse">
            <a:avLst/>
          </a:prstGeom>
        </p:spPr>
      </p:pic>
      <p:pic>
        <p:nvPicPr>
          <p:cNvPr id="22" name="Picture 21" descr="A group of rectangular signs with text&#10;&#10;AI-generated content may be incorrect.">
            <a:extLst>
              <a:ext uri="{FF2B5EF4-FFF2-40B4-BE49-F238E27FC236}">
                <a16:creationId xmlns:a16="http://schemas.microsoft.com/office/drawing/2014/main" id="{7418DF82-DBB5-1BE3-6E89-F16E97D0B9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3" t="2574" r="4647" b="64772"/>
          <a:stretch>
            <a:fillRect/>
          </a:stretch>
        </p:blipFill>
        <p:spPr>
          <a:xfrm>
            <a:off x="1549190" y="5537583"/>
            <a:ext cx="1314131" cy="7167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41BC7C-4BB9-7E26-BA38-D52B4DBD58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1" r="9833"/>
          <a:stretch>
            <a:fillRect/>
          </a:stretch>
        </p:blipFill>
        <p:spPr>
          <a:xfrm>
            <a:off x="3758210" y="4686234"/>
            <a:ext cx="1622694" cy="1643831"/>
          </a:xfrm>
          <a:prstGeom prst="ellipse">
            <a:avLst/>
          </a:prstGeom>
        </p:spPr>
      </p:pic>
      <p:pic>
        <p:nvPicPr>
          <p:cNvPr id="4" name="Picture 3" descr="A group of rectangular signs with text&#10;&#10;AI-generated content may be incorrect.">
            <a:extLst>
              <a:ext uri="{FF2B5EF4-FFF2-40B4-BE49-F238E27FC236}">
                <a16:creationId xmlns:a16="http://schemas.microsoft.com/office/drawing/2014/main" id="{C3DDD949-24E6-8387-7DAF-79D3CF1440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6" t="47161" r="5609" b="20185"/>
          <a:stretch>
            <a:fillRect/>
          </a:stretch>
        </p:blipFill>
        <p:spPr>
          <a:xfrm>
            <a:off x="4017861" y="5526022"/>
            <a:ext cx="1170553" cy="6591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A8B5552-15DA-8ED9-33D5-A844F56BA0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-1024" r="7761" b="1024"/>
          <a:stretch>
            <a:fillRect/>
          </a:stretch>
        </p:blipFill>
        <p:spPr>
          <a:xfrm>
            <a:off x="6137490" y="4686234"/>
            <a:ext cx="1622694" cy="1643831"/>
          </a:xfrm>
          <a:prstGeom prst="ellipse">
            <a:avLst/>
          </a:prstGeom>
        </p:spPr>
      </p:pic>
      <p:pic>
        <p:nvPicPr>
          <p:cNvPr id="21" name="Picture 20" descr="A group of rectangular signs with text&#10;&#10;AI-generated content may be incorrect.">
            <a:extLst>
              <a:ext uri="{FF2B5EF4-FFF2-40B4-BE49-F238E27FC236}">
                <a16:creationId xmlns:a16="http://schemas.microsoft.com/office/drawing/2014/main" id="{AF8BCB4F-7DDE-DC3C-0AA5-B5C382552A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6" t="47161" r="5609" b="20185"/>
          <a:stretch>
            <a:fillRect/>
          </a:stretch>
        </p:blipFill>
        <p:spPr>
          <a:xfrm>
            <a:off x="6397141" y="5526022"/>
            <a:ext cx="1170553" cy="659110"/>
          </a:xfrm>
          <a:prstGeom prst="rect">
            <a:avLst/>
          </a:prstGeom>
        </p:spPr>
      </p:pic>
      <p:pic>
        <p:nvPicPr>
          <p:cNvPr id="59" name="Picture 58" descr="A close-up of a microphone&#10;&#10;AI-generated content may be incorrect.">
            <a:extLst>
              <a:ext uri="{FF2B5EF4-FFF2-40B4-BE49-F238E27FC236}">
                <a16:creationId xmlns:a16="http://schemas.microsoft.com/office/drawing/2014/main" id="{23A7809D-8B23-7710-7C1F-BE56DB0690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24256">
            <a:off x="4781276" y="1612318"/>
            <a:ext cx="677693" cy="101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7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378B2-533B-E1F0-DD30-C3456BB1E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D74FA083-9105-A908-F90B-428B4CD81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16487" r="82" b="30059"/>
          <a:stretch>
            <a:fillRect/>
          </a:stretch>
        </p:blipFill>
        <p:spPr>
          <a:xfrm>
            <a:off x="0" y="712906"/>
            <a:ext cx="9144000" cy="48209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52A68B-E238-483C-7B04-FEDC631DD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/>
          <a:stretch>
            <a:fillRect/>
          </a:stretch>
        </p:blipFill>
        <p:spPr>
          <a:xfrm>
            <a:off x="1676400" y="1224299"/>
            <a:ext cx="6318738" cy="3773465"/>
          </a:xfrm>
          <a:prstGeom prst="rect">
            <a:avLst/>
          </a:prstGeom>
        </p:spPr>
      </p:pic>
      <p:pic>
        <p:nvPicPr>
          <p:cNvPr id="13" name="Picture 12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3ED9084F-F31D-E94C-129D-56598C3E8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16487" r="86096" b="30059"/>
          <a:stretch>
            <a:fillRect/>
          </a:stretch>
        </p:blipFill>
        <p:spPr>
          <a:xfrm>
            <a:off x="0" y="836613"/>
            <a:ext cx="1272988" cy="4820995"/>
          </a:xfrm>
          <a:prstGeom prst="rect">
            <a:avLst/>
          </a:prstGeom>
        </p:spPr>
      </p:pic>
      <p:pic>
        <p:nvPicPr>
          <p:cNvPr id="8" name="Picture 7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2DF4BAE5-A6C6-DDAD-50D8-571742EE6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65987" r="82"/>
          <a:stretch>
            <a:fillRect/>
          </a:stretch>
        </p:blipFill>
        <p:spPr>
          <a:xfrm>
            <a:off x="0" y="4783014"/>
            <a:ext cx="9144000" cy="2074985"/>
          </a:xfrm>
          <a:prstGeom prst="rect">
            <a:avLst/>
          </a:prstGeom>
        </p:spPr>
      </p:pic>
      <p:pic>
        <p:nvPicPr>
          <p:cNvPr id="7" name="Picture 6" descr="A computer monitor in a dark room&#10;&#10;AI-generated content may be incorrect.">
            <a:extLst>
              <a:ext uri="{FF2B5EF4-FFF2-40B4-BE49-F238E27FC236}">
                <a16:creationId xmlns:a16="http://schemas.microsoft.com/office/drawing/2014/main" id="{49055763-EC9F-C3BB-AB8A-4F2875083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0" r="64026" b="17881"/>
          <a:stretch>
            <a:fillRect/>
          </a:stretch>
        </p:blipFill>
        <p:spPr>
          <a:xfrm>
            <a:off x="0" y="3610099"/>
            <a:ext cx="3104949" cy="231806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F3E513C-0B2E-AADD-0DC4-1DE3238D3B2B}"/>
              </a:ext>
            </a:extLst>
          </p:cNvPr>
          <p:cNvGrpSpPr/>
          <p:nvPr/>
        </p:nvGrpSpPr>
        <p:grpSpPr>
          <a:xfrm>
            <a:off x="0" y="-12106"/>
            <a:ext cx="9144000" cy="1532716"/>
            <a:chOff x="0" y="-12106"/>
            <a:chExt cx="9144000" cy="1532716"/>
          </a:xfrm>
        </p:grpSpPr>
        <p:pic>
          <p:nvPicPr>
            <p:cNvPr id="6" name="Picture 5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63B7757C-7BAA-75AC-33F3-EF6CAF5FB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r="82" b="74876"/>
            <a:stretch>
              <a:fillRect/>
            </a:stretch>
          </p:blipFill>
          <p:spPr>
            <a:xfrm>
              <a:off x="0" y="-12106"/>
              <a:ext cx="9144000" cy="1532716"/>
            </a:xfrm>
            <a:prstGeom prst="rect">
              <a:avLst/>
            </a:prstGeom>
          </p:spPr>
        </p:pic>
        <p:pic>
          <p:nvPicPr>
            <p:cNvPr id="15" name="Picture 14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2F8FBD34-DACC-77A6-B5CC-3D2FF2860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2" b="67346"/>
            <a:stretch>
              <a:fillRect/>
            </a:stretch>
          </p:blipFill>
          <p:spPr>
            <a:xfrm>
              <a:off x="2144505" y="130656"/>
              <a:ext cx="1439033" cy="716789"/>
            </a:xfrm>
            <a:prstGeom prst="rect">
              <a:avLst/>
            </a:prstGeom>
          </p:spPr>
        </p:pic>
        <p:pic>
          <p:nvPicPr>
            <p:cNvPr id="16" name="Picture 15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2D6F9042-48FE-1971-6D2B-0E2BB9758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" t="46651" r="52290" b="20695"/>
            <a:stretch>
              <a:fillRect/>
            </a:stretch>
          </p:blipFill>
          <p:spPr>
            <a:xfrm>
              <a:off x="5874303" y="188335"/>
              <a:ext cx="1170553" cy="659110"/>
            </a:xfrm>
            <a:prstGeom prst="rect">
              <a:avLst/>
            </a:prstGeom>
          </p:spPr>
        </p:pic>
      </p:grpSp>
      <p:pic>
        <p:nvPicPr>
          <p:cNvPr id="12" name="Picture 11" descr="A sound board with headphones and microphones in front of a window&#10;&#10;AI-generated content may be incorrect.">
            <a:extLst>
              <a:ext uri="{FF2B5EF4-FFF2-40B4-BE49-F238E27FC236}">
                <a16:creationId xmlns:a16="http://schemas.microsoft.com/office/drawing/2014/main" id="{C3BFD01F-752A-1EBE-7945-91246E3F5D28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83" t="6848" r="35810" b="86767"/>
          <a:stretch>
            <a:fillRect/>
          </a:stretch>
        </p:blipFill>
        <p:spPr>
          <a:xfrm>
            <a:off x="3979190" y="309967"/>
            <a:ext cx="1499461" cy="430078"/>
          </a:xfrm>
          <a:prstGeom prst="rect">
            <a:avLst/>
          </a:prstGeom>
        </p:spPr>
      </p:pic>
      <p:pic>
        <p:nvPicPr>
          <p:cNvPr id="18" name="Picture 17" descr="A group of rectangular signs with text&#10;&#10;AI-generated content may be incorrect.">
            <a:extLst>
              <a:ext uri="{FF2B5EF4-FFF2-40B4-BE49-F238E27FC236}">
                <a16:creationId xmlns:a16="http://schemas.microsoft.com/office/drawing/2014/main" id="{8F1388E8-6628-04F6-D000-91ADEEAE00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6" t="47161" r="5609" b="20185"/>
          <a:stretch>
            <a:fillRect/>
          </a:stretch>
        </p:blipFill>
        <p:spPr>
          <a:xfrm>
            <a:off x="5874303" y="214276"/>
            <a:ext cx="1170553" cy="659110"/>
          </a:xfrm>
          <a:prstGeom prst="rect">
            <a:avLst/>
          </a:prstGeom>
        </p:spPr>
      </p:pic>
      <p:pic>
        <p:nvPicPr>
          <p:cNvPr id="4" name="Picture 3" descr="A pink lines on a black background&#10;&#10;AI-generated content may be incorrect.">
            <a:extLst>
              <a:ext uri="{FF2B5EF4-FFF2-40B4-BE49-F238E27FC236}">
                <a16:creationId xmlns:a16="http://schemas.microsoft.com/office/drawing/2014/main" id="{C1417B76-7831-843C-77AF-CF1A2FDEA3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8" b="13535"/>
          <a:stretch>
            <a:fillRect/>
          </a:stretch>
        </p:blipFill>
        <p:spPr>
          <a:xfrm>
            <a:off x="4137025" y="5111584"/>
            <a:ext cx="1095375" cy="2527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5157AB-4D6C-D1FB-529F-C18776A87F82}"/>
              </a:ext>
            </a:extLst>
          </p:cNvPr>
          <p:cNvSpPr txBox="1"/>
          <p:nvPr/>
        </p:nvSpPr>
        <p:spPr>
          <a:xfrm>
            <a:off x="450056" y="140400"/>
            <a:ext cx="8243888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GB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 version</a:t>
            </a:r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when </a:t>
            </a:r>
            <a:r>
              <a:rPr lang="en-GB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musicians</a:t>
            </a:r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create their own </a:t>
            </a:r>
            <a:r>
              <a:rPr lang="en-GB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version</a:t>
            </a:r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an existing </a:t>
            </a:r>
            <a:r>
              <a:rPr lang="en-GB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song</a:t>
            </a:r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 descr="A person playing a guitar&#10;&#10;AI-generated content may be incorrect.">
            <a:extLst>
              <a:ext uri="{FF2B5EF4-FFF2-40B4-BE49-F238E27FC236}">
                <a16:creationId xmlns:a16="http://schemas.microsoft.com/office/drawing/2014/main" id="{0B57DC4E-EEE1-C952-FAAA-D2B70F9D65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27" y="3868803"/>
            <a:ext cx="2037312" cy="152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6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F4903-FEAA-A055-370E-87C147538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oom with a black pole&#10;&#10;AI-generated content may be incorrect.">
            <a:extLst>
              <a:ext uri="{FF2B5EF4-FFF2-40B4-BE49-F238E27FC236}">
                <a16:creationId xmlns:a16="http://schemas.microsoft.com/office/drawing/2014/main" id="{265762CE-7680-357D-BDD4-9FCF386ED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96"/>
          <a:stretch>
            <a:fillRect/>
          </a:stretch>
        </p:blipFill>
        <p:spPr>
          <a:xfrm>
            <a:off x="-1" y="-8624"/>
            <a:ext cx="9151269" cy="4765015"/>
          </a:xfrm>
          <a:prstGeom prst="rect">
            <a:avLst/>
          </a:prstGeom>
        </p:spPr>
      </p:pic>
      <p:pic>
        <p:nvPicPr>
          <p:cNvPr id="3" name="Picture 2" descr="A room with a black pole&#10;&#10;AI-generated content may be incorrect.">
            <a:extLst>
              <a:ext uri="{FF2B5EF4-FFF2-40B4-BE49-F238E27FC236}">
                <a16:creationId xmlns:a16="http://schemas.microsoft.com/office/drawing/2014/main" id="{71EB832C-0197-BDC8-25FF-1F48F2FF8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18" b="20143"/>
          <a:stretch>
            <a:fillRect/>
          </a:stretch>
        </p:blipFill>
        <p:spPr>
          <a:xfrm>
            <a:off x="0" y="4932871"/>
            <a:ext cx="9149839" cy="1954316"/>
          </a:xfrm>
          <a:prstGeom prst="rect">
            <a:avLst/>
          </a:prstGeom>
        </p:spPr>
      </p:pic>
      <p:pic>
        <p:nvPicPr>
          <p:cNvPr id="66" name="Picture 65" descr="A room with a black pole&#10;&#10;AI-generated content may be incorrect.">
            <a:extLst>
              <a:ext uri="{FF2B5EF4-FFF2-40B4-BE49-F238E27FC236}">
                <a16:creationId xmlns:a16="http://schemas.microsoft.com/office/drawing/2014/main" id="{57A9BCAC-6842-1167-D933-3B7C6AB6F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43"/>
          <a:stretch>
            <a:fillRect/>
          </a:stretch>
        </p:blipFill>
        <p:spPr>
          <a:xfrm>
            <a:off x="431800" y="1267245"/>
            <a:ext cx="8088932" cy="4937516"/>
          </a:xfrm>
          <a:prstGeom prst="rect">
            <a:avLst/>
          </a:prstGeom>
        </p:spPr>
      </p:pic>
      <p:pic>
        <p:nvPicPr>
          <p:cNvPr id="70" name="Picture 69" descr="A room with a black pole&#10;&#10;AI-generated content may be incorrect.">
            <a:extLst>
              <a:ext uri="{FF2B5EF4-FFF2-40B4-BE49-F238E27FC236}">
                <a16:creationId xmlns:a16="http://schemas.microsoft.com/office/drawing/2014/main" id="{DB4331DC-E978-AE86-F3E5-E39ACFC26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9763" b="20143"/>
          <a:stretch>
            <a:fillRect/>
          </a:stretch>
        </p:blipFill>
        <p:spPr>
          <a:xfrm>
            <a:off x="430371" y="1265117"/>
            <a:ext cx="3318669" cy="4939643"/>
          </a:xfrm>
          <a:prstGeom prst="rect">
            <a:avLst/>
          </a:prstGeom>
        </p:spPr>
      </p:pic>
      <p:pic>
        <p:nvPicPr>
          <p:cNvPr id="103" name="Picture 102" descr="A colorful powder explosion on a white surface&#10;&#10;AI-generated content may be incorrect.">
            <a:extLst>
              <a:ext uri="{FF2B5EF4-FFF2-40B4-BE49-F238E27FC236}">
                <a16:creationId xmlns:a16="http://schemas.microsoft.com/office/drawing/2014/main" id="{928116C3-CC22-7676-A8AC-AE76FC62A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4"/>
          <a:stretch>
            <a:fillRect/>
          </a:stretch>
        </p:blipFill>
        <p:spPr>
          <a:xfrm>
            <a:off x="1116502" y="1302089"/>
            <a:ext cx="2170414" cy="3097576"/>
          </a:xfrm>
          <a:prstGeom prst="rect">
            <a:avLst/>
          </a:prstGeom>
        </p:spPr>
      </p:pic>
      <p:pic>
        <p:nvPicPr>
          <p:cNvPr id="71" name="Picture 70" descr="A room with a black pole&#10;&#10;AI-generated content may be incorrect.">
            <a:extLst>
              <a:ext uri="{FF2B5EF4-FFF2-40B4-BE49-F238E27FC236}">
                <a16:creationId xmlns:a16="http://schemas.microsoft.com/office/drawing/2014/main" id="{A575BC53-8539-F2B5-AE49-FC34E07CB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02" r="-1" b="20143"/>
          <a:stretch>
            <a:fillRect/>
          </a:stretch>
        </p:blipFill>
        <p:spPr>
          <a:xfrm>
            <a:off x="8453120" y="1267241"/>
            <a:ext cx="698148" cy="4937516"/>
          </a:xfrm>
          <a:prstGeom prst="rect">
            <a:avLst/>
          </a:prstGeom>
        </p:spPr>
      </p:pic>
      <p:pic>
        <p:nvPicPr>
          <p:cNvPr id="73" name="Picture 72" descr="A group of mannequins in different colors&#10;&#10;AI-generated content may be incorrect.">
            <a:extLst>
              <a:ext uri="{FF2B5EF4-FFF2-40B4-BE49-F238E27FC236}">
                <a16:creationId xmlns:a16="http://schemas.microsoft.com/office/drawing/2014/main" id="{06150246-6AEA-CD0A-8080-0110A53603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2648" r="66900" b="10004"/>
          <a:stretch>
            <a:fillRect/>
          </a:stretch>
        </p:blipFill>
        <p:spPr>
          <a:xfrm>
            <a:off x="1481922" y="1422565"/>
            <a:ext cx="1293795" cy="47821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B886DF-D6B4-6621-7391-CC66A7955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12" b="-372"/>
          <a:stretch>
            <a:fillRect/>
          </a:stretch>
        </p:blipFill>
        <p:spPr>
          <a:xfrm>
            <a:off x="3749040" y="4715295"/>
            <a:ext cx="4599586" cy="1312986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778CAA35-D930-C0A5-32FE-D2ABAB75152A}"/>
              </a:ext>
            </a:extLst>
          </p:cNvPr>
          <p:cNvSpPr/>
          <p:nvPr/>
        </p:nvSpPr>
        <p:spPr>
          <a:xfrm>
            <a:off x="3744097" y="4715294"/>
            <a:ext cx="4593398" cy="1312986"/>
          </a:xfrm>
          <a:custGeom>
            <a:avLst/>
            <a:gdLst>
              <a:gd name="csX0" fmla="*/ 0 w 4593398"/>
              <a:gd name="csY0" fmla="*/ 0 h 1312986"/>
              <a:gd name="csX1" fmla="*/ 610266 w 4593398"/>
              <a:gd name="csY1" fmla="*/ 0 h 1312986"/>
              <a:gd name="csX2" fmla="*/ 1128664 w 4593398"/>
              <a:gd name="csY2" fmla="*/ 0 h 1312986"/>
              <a:gd name="csX3" fmla="*/ 1876731 w 4593398"/>
              <a:gd name="csY3" fmla="*/ 0 h 1312986"/>
              <a:gd name="csX4" fmla="*/ 2486997 w 4593398"/>
              <a:gd name="csY4" fmla="*/ 0 h 1312986"/>
              <a:gd name="csX5" fmla="*/ 3097263 w 4593398"/>
              <a:gd name="csY5" fmla="*/ 0 h 1312986"/>
              <a:gd name="csX6" fmla="*/ 3845330 w 4593398"/>
              <a:gd name="csY6" fmla="*/ 0 h 1312986"/>
              <a:gd name="csX7" fmla="*/ 4593398 w 4593398"/>
              <a:gd name="csY7" fmla="*/ 0 h 1312986"/>
              <a:gd name="csX8" fmla="*/ 4593398 w 4593398"/>
              <a:gd name="csY8" fmla="*/ 682753 h 1312986"/>
              <a:gd name="csX9" fmla="*/ 4593398 w 4593398"/>
              <a:gd name="csY9" fmla="*/ 1312986 h 1312986"/>
              <a:gd name="csX10" fmla="*/ 4029066 w 4593398"/>
              <a:gd name="csY10" fmla="*/ 1312986 h 1312986"/>
              <a:gd name="csX11" fmla="*/ 3372867 w 4593398"/>
              <a:gd name="csY11" fmla="*/ 1312986 h 1312986"/>
              <a:gd name="csX12" fmla="*/ 2762601 w 4593398"/>
              <a:gd name="csY12" fmla="*/ 1312986 h 1312986"/>
              <a:gd name="csX13" fmla="*/ 2014533 w 4593398"/>
              <a:gd name="csY13" fmla="*/ 1312986 h 1312986"/>
              <a:gd name="csX14" fmla="*/ 1266465 w 4593398"/>
              <a:gd name="csY14" fmla="*/ 1312986 h 1312986"/>
              <a:gd name="csX15" fmla="*/ 702134 w 4593398"/>
              <a:gd name="csY15" fmla="*/ 1312986 h 1312986"/>
              <a:gd name="csX16" fmla="*/ 0 w 4593398"/>
              <a:gd name="csY16" fmla="*/ 1312986 h 1312986"/>
              <a:gd name="csX17" fmla="*/ 0 w 4593398"/>
              <a:gd name="csY17" fmla="*/ 630233 h 1312986"/>
              <a:gd name="csX18" fmla="*/ 0 w 4593398"/>
              <a:gd name="csY18" fmla="*/ 0 h 13129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593398" h="1312986" extrusionOk="0">
                <a:moveTo>
                  <a:pt x="0" y="0"/>
                </a:moveTo>
                <a:cubicBezTo>
                  <a:pt x="175046" y="-18924"/>
                  <a:pt x="399954" y="-19426"/>
                  <a:pt x="610266" y="0"/>
                </a:cubicBezTo>
                <a:cubicBezTo>
                  <a:pt x="820578" y="19426"/>
                  <a:pt x="967656" y="3621"/>
                  <a:pt x="1128664" y="0"/>
                </a:cubicBezTo>
                <a:cubicBezTo>
                  <a:pt x="1289672" y="-3621"/>
                  <a:pt x="1666195" y="-29448"/>
                  <a:pt x="1876731" y="0"/>
                </a:cubicBezTo>
                <a:cubicBezTo>
                  <a:pt x="2087267" y="29448"/>
                  <a:pt x="2328312" y="-20355"/>
                  <a:pt x="2486997" y="0"/>
                </a:cubicBezTo>
                <a:cubicBezTo>
                  <a:pt x="2645682" y="20355"/>
                  <a:pt x="2944948" y="-15679"/>
                  <a:pt x="3097263" y="0"/>
                </a:cubicBezTo>
                <a:cubicBezTo>
                  <a:pt x="3249578" y="15679"/>
                  <a:pt x="3651317" y="32390"/>
                  <a:pt x="3845330" y="0"/>
                </a:cubicBezTo>
                <a:cubicBezTo>
                  <a:pt x="4039343" y="-32390"/>
                  <a:pt x="4333792" y="-17503"/>
                  <a:pt x="4593398" y="0"/>
                </a:cubicBezTo>
                <a:cubicBezTo>
                  <a:pt x="4559343" y="322304"/>
                  <a:pt x="4610471" y="542466"/>
                  <a:pt x="4593398" y="682753"/>
                </a:cubicBezTo>
                <a:cubicBezTo>
                  <a:pt x="4576325" y="823040"/>
                  <a:pt x="4582321" y="1016896"/>
                  <a:pt x="4593398" y="1312986"/>
                </a:cubicBezTo>
                <a:cubicBezTo>
                  <a:pt x="4319703" y="1304765"/>
                  <a:pt x="4178890" y="1298207"/>
                  <a:pt x="4029066" y="1312986"/>
                </a:cubicBezTo>
                <a:cubicBezTo>
                  <a:pt x="3879242" y="1327765"/>
                  <a:pt x="3632197" y="1311077"/>
                  <a:pt x="3372867" y="1312986"/>
                </a:cubicBezTo>
                <a:cubicBezTo>
                  <a:pt x="3113537" y="1314895"/>
                  <a:pt x="2911334" y="1332209"/>
                  <a:pt x="2762601" y="1312986"/>
                </a:cubicBezTo>
                <a:cubicBezTo>
                  <a:pt x="2613868" y="1293763"/>
                  <a:pt x="2264421" y="1280977"/>
                  <a:pt x="2014533" y="1312986"/>
                </a:cubicBezTo>
                <a:cubicBezTo>
                  <a:pt x="1764645" y="1344995"/>
                  <a:pt x="1527981" y="1318968"/>
                  <a:pt x="1266465" y="1312986"/>
                </a:cubicBezTo>
                <a:cubicBezTo>
                  <a:pt x="1004949" y="1307004"/>
                  <a:pt x="912991" y="1289712"/>
                  <a:pt x="702134" y="1312986"/>
                </a:cubicBezTo>
                <a:cubicBezTo>
                  <a:pt x="491277" y="1336260"/>
                  <a:pt x="318974" y="1311441"/>
                  <a:pt x="0" y="1312986"/>
                </a:cubicBezTo>
                <a:cubicBezTo>
                  <a:pt x="-13610" y="1164130"/>
                  <a:pt x="-14923" y="938698"/>
                  <a:pt x="0" y="630233"/>
                </a:cubicBezTo>
                <a:cubicBezTo>
                  <a:pt x="14923" y="321768"/>
                  <a:pt x="15599" y="244304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58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0DFA80-9D3F-E1CC-0E90-DA5B99377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t="204" r="-811" b="61736"/>
          <a:stretch>
            <a:fillRect/>
          </a:stretch>
        </p:blipFill>
        <p:spPr>
          <a:xfrm>
            <a:off x="3760171" y="3238537"/>
            <a:ext cx="4599586" cy="131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317C49-7A9F-A859-AC6C-C00F6052B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0" b="30970"/>
          <a:stretch/>
        </p:blipFill>
        <p:spPr>
          <a:xfrm>
            <a:off x="3749297" y="1790570"/>
            <a:ext cx="4599586" cy="1312986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31900E79-231A-3488-6FA4-4A5731A261B4}"/>
              </a:ext>
            </a:extLst>
          </p:cNvPr>
          <p:cNvSpPr/>
          <p:nvPr/>
        </p:nvSpPr>
        <p:spPr>
          <a:xfrm>
            <a:off x="3755228" y="1790571"/>
            <a:ext cx="4593398" cy="1320010"/>
          </a:xfrm>
          <a:custGeom>
            <a:avLst/>
            <a:gdLst>
              <a:gd name="csX0" fmla="*/ 0 w 4593398"/>
              <a:gd name="csY0" fmla="*/ 0 h 1320010"/>
              <a:gd name="csX1" fmla="*/ 610266 w 4593398"/>
              <a:gd name="csY1" fmla="*/ 0 h 1320010"/>
              <a:gd name="csX2" fmla="*/ 1128664 w 4593398"/>
              <a:gd name="csY2" fmla="*/ 0 h 1320010"/>
              <a:gd name="csX3" fmla="*/ 1876731 w 4593398"/>
              <a:gd name="csY3" fmla="*/ 0 h 1320010"/>
              <a:gd name="csX4" fmla="*/ 2486997 w 4593398"/>
              <a:gd name="csY4" fmla="*/ 0 h 1320010"/>
              <a:gd name="csX5" fmla="*/ 3097263 w 4593398"/>
              <a:gd name="csY5" fmla="*/ 0 h 1320010"/>
              <a:gd name="csX6" fmla="*/ 3845330 w 4593398"/>
              <a:gd name="csY6" fmla="*/ 0 h 1320010"/>
              <a:gd name="csX7" fmla="*/ 4593398 w 4593398"/>
              <a:gd name="csY7" fmla="*/ 0 h 1320010"/>
              <a:gd name="csX8" fmla="*/ 4593398 w 4593398"/>
              <a:gd name="csY8" fmla="*/ 686405 h 1320010"/>
              <a:gd name="csX9" fmla="*/ 4593398 w 4593398"/>
              <a:gd name="csY9" fmla="*/ 1320010 h 1320010"/>
              <a:gd name="csX10" fmla="*/ 4029066 w 4593398"/>
              <a:gd name="csY10" fmla="*/ 1320010 h 1320010"/>
              <a:gd name="csX11" fmla="*/ 3372867 w 4593398"/>
              <a:gd name="csY11" fmla="*/ 1320010 h 1320010"/>
              <a:gd name="csX12" fmla="*/ 2762601 w 4593398"/>
              <a:gd name="csY12" fmla="*/ 1320010 h 1320010"/>
              <a:gd name="csX13" fmla="*/ 2014533 w 4593398"/>
              <a:gd name="csY13" fmla="*/ 1320010 h 1320010"/>
              <a:gd name="csX14" fmla="*/ 1266465 w 4593398"/>
              <a:gd name="csY14" fmla="*/ 1320010 h 1320010"/>
              <a:gd name="csX15" fmla="*/ 702134 w 4593398"/>
              <a:gd name="csY15" fmla="*/ 1320010 h 1320010"/>
              <a:gd name="csX16" fmla="*/ 0 w 4593398"/>
              <a:gd name="csY16" fmla="*/ 1320010 h 1320010"/>
              <a:gd name="csX17" fmla="*/ 0 w 4593398"/>
              <a:gd name="csY17" fmla="*/ 633605 h 1320010"/>
              <a:gd name="csX18" fmla="*/ 0 w 4593398"/>
              <a:gd name="csY18" fmla="*/ 0 h 132001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593398" h="1320010" extrusionOk="0">
                <a:moveTo>
                  <a:pt x="0" y="0"/>
                </a:moveTo>
                <a:cubicBezTo>
                  <a:pt x="175046" y="-18924"/>
                  <a:pt x="399954" y="-19426"/>
                  <a:pt x="610266" y="0"/>
                </a:cubicBezTo>
                <a:cubicBezTo>
                  <a:pt x="820578" y="19426"/>
                  <a:pt x="967656" y="3621"/>
                  <a:pt x="1128664" y="0"/>
                </a:cubicBezTo>
                <a:cubicBezTo>
                  <a:pt x="1289672" y="-3621"/>
                  <a:pt x="1666195" y="-29448"/>
                  <a:pt x="1876731" y="0"/>
                </a:cubicBezTo>
                <a:cubicBezTo>
                  <a:pt x="2087267" y="29448"/>
                  <a:pt x="2328312" y="-20355"/>
                  <a:pt x="2486997" y="0"/>
                </a:cubicBezTo>
                <a:cubicBezTo>
                  <a:pt x="2645682" y="20355"/>
                  <a:pt x="2944948" y="-15679"/>
                  <a:pt x="3097263" y="0"/>
                </a:cubicBezTo>
                <a:cubicBezTo>
                  <a:pt x="3249578" y="15679"/>
                  <a:pt x="3651317" y="32390"/>
                  <a:pt x="3845330" y="0"/>
                </a:cubicBezTo>
                <a:cubicBezTo>
                  <a:pt x="4039343" y="-32390"/>
                  <a:pt x="4333792" y="-17503"/>
                  <a:pt x="4593398" y="0"/>
                </a:cubicBezTo>
                <a:cubicBezTo>
                  <a:pt x="4621279" y="195560"/>
                  <a:pt x="4577356" y="489300"/>
                  <a:pt x="4593398" y="686405"/>
                </a:cubicBezTo>
                <a:cubicBezTo>
                  <a:pt x="4609440" y="883510"/>
                  <a:pt x="4624879" y="1021112"/>
                  <a:pt x="4593398" y="1320010"/>
                </a:cubicBezTo>
                <a:cubicBezTo>
                  <a:pt x="4319703" y="1311789"/>
                  <a:pt x="4178890" y="1305231"/>
                  <a:pt x="4029066" y="1320010"/>
                </a:cubicBezTo>
                <a:cubicBezTo>
                  <a:pt x="3879242" y="1334789"/>
                  <a:pt x="3632197" y="1318101"/>
                  <a:pt x="3372867" y="1320010"/>
                </a:cubicBezTo>
                <a:cubicBezTo>
                  <a:pt x="3113537" y="1321919"/>
                  <a:pt x="2911334" y="1339233"/>
                  <a:pt x="2762601" y="1320010"/>
                </a:cubicBezTo>
                <a:cubicBezTo>
                  <a:pt x="2613868" y="1300787"/>
                  <a:pt x="2264421" y="1288001"/>
                  <a:pt x="2014533" y="1320010"/>
                </a:cubicBezTo>
                <a:cubicBezTo>
                  <a:pt x="1764645" y="1352019"/>
                  <a:pt x="1527981" y="1325992"/>
                  <a:pt x="1266465" y="1320010"/>
                </a:cubicBezTo>
                <a:cubicBezTo>
                  <a:pt x="1004949" y="1314028"/>
                  <a:pt x="912991" y="1296736"/>
                  <a:pt x="702134" y="1320010"/>
                </a:cubicBezTo>
                <a:cubicBezTo>
                  <a:pt x="491277" y="1343284"/>
                  <a:pt x="318974" y="1318465"/>
                  <a:pt x="0" y="1320010"/>
                </a:cubicBezTo>
                <a:cubicBezTo>
                  <a:pt x="-33135" y="1086527"/>
                  <a:pt x="-25185" y="830904"/>
                  <a:pt x="0" y="633605"/>
                </a:cubicBezTo>
                <a:cubicBezTo>
                  <a:pt x="25185" y="436307"/>
                  <a:pt x="-17084" y="181019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58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82" name="Picture 81" descr="A collage of different clothes&#10;&#10;AI-generated content may be incorrect.">
            <a:extLst>
              <a:ext uri="{FF2B5EF4-FFF2-40B4-BE49-F238E27FC236}">
                <a16:creationId xmlns:a16="http://schemas.microsoft.com/office/drawing/2014/main" id="{D4E12156-FE01-73B2-80A3-D2224BC615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63153" r="75707"/>
          <a:stretch>
            <a:fillRect/>
          </a:stretch>
        </p:blipFill>
        <p:spPr>
          <a:xfrm>
            <a:off x="1414930" y="1990800"/>
            <a:ext cx="1571889" cy="2187040"/>
          </a:xfrm>
          <a:prstGeom prst="rect">
            <a:avLst/>
          </a:prstGeom>
        </p:spPr>
      </p:pic>
      <p:pic>
        <p:nvPicPr>
          <p:cNvPr id="83" name="Picture 82" descr="A group of musical instruments&#10;&#10;AI-generated content may be incorrect.">
            <a:extLst>
              <a:ext uri="{FF2B5EF4-FFF2-40B4-BE49-F238E27FC236}">
                <a16:creationId xmlns:a16="http://schemas.microsoft.com/office/drawing/2014/main" id="{C9ABB1E9-F75B-9E0C-A341-5D324CD4D6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0504" r="73721"/>
          <a:stretch>
            <a:fillRect/>
          </a:stretch>
        </p:blipFill>
        <p:spPr>
          <a:xfrm>
            <a:off x="1217465" y="2271778"/>
            <a:ext cx="2039037" cy="2517951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92C1498C-0A53-C8A7-ADAA-3FF9C51E6DB5}"/>
              </a:ext>
            </a:extLst>
          </p:cNvPr>
          <p:cNvSpPr/>
          <p:nvPr/>
        </p:nvSpPr>
        <p:spPr>
          <a:xfrm>
            <a:off x="3744097" y="3231511"/>
            <a:ext cx="4615660" cy="1320011"/>
          </a:xfrm>
          <a:custGeom>
            <a:avLst/>
            <a:gdLst>
              <a:gd name="csX0" fmla="*/ 0 w 4615660"/>
              <a:gd name="csY0" fmla="*/ 0 h 1320011"/>
              <a:gd name="csX1" fmla="*/ 613223 w 4615660"/>
              <a:gd name="csY1" fmla="*/ 0 h 1320011"/>
              <a:gd name="csX2" fmla="*/ 1134134 w 4615660"/>
              <a:gd name="csY2" fmla="*/ 0 h 1320011"/>
              <a:gd name="csX3" fmla="*/ 1885827 w 4615660"/>
              <a:gd name="csY3" fmla="*/ 0 h 1320011"/>
              <a:gd name="csX4" fmla="*/ 2499050 w 4615660"/>
              <a:gd name="csY4" fmla="*/ 0 h 1320011"/>
              <a:gd name="csX5" fmla="*/ 3112274 w 4615660"/>
              <a:gd name="csY5" fmla="*/ 0 h 1320011"/>
              <a:gd name="csX6" fmla="*/ 3863967 w 4615660"/>
              <a:gd name="csY6" fmla="*/ 0 h 1320011"/>
              <a:gd name="csX7" fmla="*/ 4615660 w 4615660"/>
              <a:gd name="csY7" fmla="*/ 0 h 1320011"/>
              <a:gd name="csX8" fmla="*/ 4615660 w 4615660"/>
              <a:gd name="csY8" fmla="*/ 686406 h 1320011"/>
              <a:gd name="csX9" fmla="*/ 4615660 w 4615660"/>
              <a:gd name="csY9" fmla="*/ 1320011 h 1320011"/>
              <a:gd name="csX10" fmla="*/ 4048593 w 4615660"/>
              <a:gd name="csY10" fmla="*/ 1320011 h 1320011"/>
              <a:gd name="csX11" fmla="*/ 3389213 w 4615660"/>
              <a:gd name="csY11" fmla="*/ 1320011 h 1320011"/>
              <a:gd name="csX12" fmla="*/ 2775990 w 4615660"/>
              <a:gd name="csY12" fmla="*/ 1320011 h 1320011"/>
              <a:gd name="csX13" fmla="*/ 2024297 w 4615660"/>
              <a:gd name="csY13" fmla="*/ 1320011 h 1320011"/>
              <a:gd name="csX14" fmla="*/ 1272603 w 4615660"/>
              <a:gd name="csY14" fmla="*/ 1320011 h 1320011"/>
              <a:gd name="csX15" fmla="*/ 705537 w 4615660"/>
              <a:gd name="csY15" fmla="*/ 1320011 h 1320011"/>
              <a:gd name="csX16" fmla="*/ 0 w 4615660"/>
              <a:gd name="csY16" fmla="*/ 1320011 h 1320011"/>
              <a:gd name="csX17" fmla="*/ 0 w 4615660"/>
              <a:gd name="csY17" fmla="*/ 633605 h 1320011"/>
              <a:gd name="csX18" fmla="*/ 0 w 4615660"/>
              <a:gd name="csY18" fmla="*/ 0 h 132001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615660" h="1320011" extrusionOk="0">
                <a:moveTo>
                  <a:pt x="0" y="0"/>
                </a:moveTo>
                <a:cubicBezTo>
                  <a:pt x="200992" y="-10061"/>
                  <a:pt x="470975" y="-2659"/>
                  <a:pt x="613223" y="0"/>
                </a:cubicBezTo>
                <a:cubicBezTo>
                  <a:pt x="755471" y="2659"/>
                  <a:pt x="927009" y="-19283"/>
                  <a:pt x="1134134" y="0"/>
                </a:cubicBezTo>
                <a:cubicBezTo>
                  <a:pt x="1341259" y="19283"/>
                  <a:pt x="1696476" y="-23429"/>
                  <a:pt x="1885827" y="0"/>
                </a:cubicBezTo>
                <a:cubicBezTo>
                  <a:pt x="2075178" y="23429"/>
                  <a:pt x="2373916" y="-10928"/>
                  <a:pt x="2499050" y="0"/>
                </a:cubicBezTo>
                <a:cubicBezTo>
                  <a:pt x="2624184" y="10928"/>
                  <a:pt x="2975704" y="16171"/>
                  <a:pt x="3112274" y="0"/>
                </a:cubicBezTo>
                <a:cubicBezTo>
                  <a:pt x="3248844" y="-16171"/>
                  <a:pt x="3632048" y="-25951"/>
                  <a:pt x="3863967" y="0"/>
                </a:cubicBezTo>
                <a:cubicBezTo>
                  <a:pt x="4095886" y="25951"/>
                  <a:pt x="4320956" y="6239"/>
                  <a:pt x="4615660" y="0"/>
                </a:cubicBezTo>
                <a:cubicBezTo>
                  <a:pt x="4643595" y="191431"/>
                  <a:pt x="4601534" y="487827"/>
                  <a:pt x="4615660" y="686406"/>
                </a:cubicBezTo>
                <a:cubicBezTo>
                  <a:pt x="4629786" y="884985"/>
                  <a:pt x="4647141" y="1021113"/>
                  <a:pt x="4615660" y="1320011"/>
                </a:cubicBezTo>
                <a:cubicBezTo>
                  <a:pt x="4335287" y="1340418"/>
                  <a:pt x="4196127" y="1299546"/>
                  <a:pt x="4048593" y="1320011"/>
                </a:cubicBezTo>
                <a:cubicBezTo>
                  <a:pt x="3901059" y="1340476"/>
                  <a:pt x="3612884" y="1312486"/>
                  <a:pt x="3389213" y="1320011"/>
                </a:cubicBezTo>
                <a:cubicBezTo>
                  <a:pt x="3165542" y="1327536"/>
                  <a:pt x="2924628" y="1308302"/>
                  <a:pt x="2775990" y="1320011"/>
                </a:cubicBezTo>
                <a:cubicBezTo>
                  <a:pt x="2627352" y="1331720"/>
                  <a:pt x="2251645" y="1329015"/>
                  <a:pt x="2024297" y="1320011"/>
                </a:cubicBezTo>
                <a:cubicBezTo>
                  <a:pt x="1796949" y="1311007"/>
                  <a:pt x="1443395" y="1355057"/>
                  <a:pt x="1272603" y="1320011"/>
                </a:cubicBezTo>
                <a:cubicBezTo>
                  <a:pt x="1101811" y="1284965"/>
                  <a:pt x="862039" y="1306323"/>
                  <a:pt x="705537" y="1320011"/>
                </a:cubicBezTo>
                <a:cubicBezTo>
                  <a:pt x="549035" y="1333699"/>
                  <a:pt x="286007" y="1288047"/>
                  <a:pt x="0" y="1320011"/>
                </a:cubicBezTo>
                <a:cubicBezTo>
                  <a:pt x="33518" y="1088243"/>
                  <a:pt x="-29020" y="836818"/>
                  <a:pt x="0" y="633605"/>
                </a:cubicBezTo>
                <a:cubicBezTo>
                  <a:pt x="29020" y="430392"/>
                  <a:pt x="-17084" y="181019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58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7" name="Picture 6" descr="A room with a black pole&#10;&#10;AI-generated content may be incorrect.">
            <a:extLst>
              <a:ext uri="{FF2B5EF4-FFF2-40B4-BE49-F238E27FC236}">
                <a16:creationId xmlns:a16="http://schemas.microsoft.com/office/drawing/2014/main" id="{B5A399EE-03C4-5A98-E613-2DE967DF2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" r="95179" b="19921"/>
          <a:stretch>
            <a:fillRect/>
          </a:stretch>
        </p:blipFill>
        <p:spPr>
          <a:xfrm>
            <a:off x="-1430" y="1266017"/>
            <a:ext cx="498764" cy="49532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3D7960-FADF-2F1F-474D-545C830AFE34}"/>
              </a:ext>
            </a:extLst>
          </p:cNvPr>
          <p:cNvSpPr txBox="1"/>
          <p:nvPr/>
        </p:nvSpPr>
        <p:spPr>
          <a:xfrm>
            <a:off x="450000" y="140400"/>
            <a:ext cx="8225632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</a:rPr>
              <a:t>A </a:t>
            </a:r>
            <a:r>
              <a:rPr lang="en-GB" b="1" i="0">
                <a:solidFill>
                  <a:schemeClr val="tx1"/>
                </a:solidFill>
              </a:rPr>
              <a:t>cover version</a:t>
            </a:r>
            <a:r>
              <a:rPr lang="en-GB" i="0">
                <a:solidFill>
                  <a:schemeClr val="tx1"/>
                </a:solidFill>
              </a:rPr>
              <a:t> can use </a:t>
            </a:r>
            <a:r>
              <a:rPr lang="en-GB" b="1" i="0">
                <a:solidFill>
                  <a:schemeClr val="tx1"/>
                </a:solidFill>
              </a:rPr>
              <a:t>different instruments </a:t>
            </a:r>
            <a:r>
              <a:rPr lang="en-GB" i="0">
                <a:solidFill>
                  <a:schemeClr val="tx1"/>
                </a:solidFill>
              </a:rPr>
              <a:t>than the </a:t>
            </a:r>
            <a:r>
              <a:rPr lang="en-GB" b="1" i="0">
                <a:solidFill>
                  <a:schemeClr val="tx1"/>
                </a:solidFill>
              </a:rPr>
              <a:t>original</a:t>
            </a:r>
            <a:r>
              <a:rPr lang="en-GB" i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764990-41C8-D6AD-174D-F53BDB8A5710}"/>
              </a:ext>
            </a:extLst>
          </p:cNvPr>
          <p:cNvSpPr txBox="1"/>
          <p:nvPr/>
        </p:nvSpPr>
        <p:spPr>
          <a:xfrm>
            <a:off x="450056" y="140400"/>
            <a:ext cx="8225632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 versions</a:t>
            </a:r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en-GB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sound different</a:t>
            </a:r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the </a:t>
            </a:r>
            <a:r>
              <a:rPr lang="en-GB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i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5419BF-3322-8337-D8D5-5142CB700995}"/>
              </a:ext>
            </a:extLst>
          </p:cNvPr>
          <p:cNvSpPr txBox="1"/>
          <p:nvPr/>
        </p:nvSpPr>
        <p:spPr>
          <a:xfrm>
            <a:off x="450000" y="140400"/>
            <a:ext cx="8225632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 versions</a:t>
            </a:r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in a different </a:t>
            </a:r>
            <a:r>
              <a:rPr lang="en-GB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style</a:t>
            </a:r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GB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mood</a:t>
            </a:r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 the </a:t>
            </a:r>
            <a:r>
              <a:rPr lang="en-GB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8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99" grpId="0" animBg="1"/>
      <p:bldP spid="12" grpId="0" animBg="1"/>
      <p:bldP spid="12" grpId="1" animBg="1"/>
      <p:bldP spid="11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910CA-BBBC-B8E4-3A13-59BEAA104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oom with a black pole&#10;&#10;AI-generated content may be incorrect.">
            <a:extLst>
              <a:ext uri="{FF2B5EF4-FFF2-40B4-BE49-F238E27FC236}">
                <a16:creationId xmlns:a16="http://schemas.microsoft.com/office/drawing/2014/main" id="{BA98D06D-4118-88E4-BEE0-898667779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96"/>
          <a:stretch>
            <a:fillRect/>
          </a:stretch>
        </p:blipFill>
        <p:spPr>
          <a:xfrm>
            <a:off x="-1" y="4076"/>
            <a:ext cx="9151269" cy="4937516"/>
          </a:xfrm>
          <a:prstGeom prst="rect">
            <a:avLst/>
          </a:prstGeom>
        </p:spPr>
      </p:pic>
      <p:pic>
        <p:nvPicPr>
          <p:cNvPr id="3" name="Picture 2" descr="A room with a black pole&#10;&#10;AI-generated content may be incorrect.">
            <a:extLst>
              <a:ext uri="{FF2B5EF4-FFF2-40B4-BE49-F238E27FC236}">
                <a16:creationId xmlns:a16="http://schemas.microsoft.com/office/drawing/2014/main" id="{6A383701-EBD8-2DD7-5C2E-06B609BDA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18" b="20143"/>
          <a:stretch>
            <a:fillRect/>
          </a:stretch>
        </p:blipFill>
        <p:spPr>
          <a:xfrm>
            <a:off x="0" y="4945571"/>
            <a:ext cx="9149839" cy="19165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7A8009-509E-C323-0AC4-25769643C346}"/>
              </a:ext>
            </a:extLst>
          </p:cNvPr>
          <p:cNvSpPr txBox="1"/>
          <p:nvPr/>
        </p:nvSpPr>
        <p:spPr>
          <a:xfrm>
            <a:off x="450056" y="140400"/>
            <a:ext cx="8225632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b="1" i="0">
                <a:solidFill>
                  <a:schemeClr val="tx1"/>
                </a:solidFill>
              </a:rPr>
              <a:t>Cover versions</a:t>
            </a:r>
            <a:r>
              <a:rPr lang="en-GB" i="0">
                <a:solidFill>
                  <a:schemeClr val="tx1"/>
                </a:solidFill>
              </a:rPr>
              <a:t> can </a:t>
            </a:r>
            <a:r>
              <a:rPr lang="en-GB" b="1" i="0">
                <a:solidFill>
                  <a:schemeClr val="tx1"/>
                </a:solidFill>
              </a:rPr>
              <a:t>sound different</a:t>
            </a:r>
            <a:r>
              <a:rPr lang="en-GB" i="0">
                <a:solidFill>
                  <a:schemeClr val="tx1"/>
                </a:solidFill>
              </a:rPr>
              <a:t> from the </a:t>
            </a:r>
            <a:r>
              <a:rPr lang="en-GB" b="1" i="0">
                <a:solidFill>
                  <a:schemeClr val="tx1"/>
                </a:solidFill>
              </a:rPr>
              <a:t>original</a:t>
            </a:r>
            <a:r>
              <a:rPr lang="en-GB" i="0">
                <a:solidFill>
                  <a:schemeClr val="tx1"/>
                </a:solidFill>
              </a:rPr>
              <a:t>.</a:t>
            </a:r>
          </a:p>
          <a:p>
            <a:endParaRPr lang="en-GB" i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2D48CA-61D9-A29B-C616-F99E0D39E154}"/>
              </a:ext>
            </a:extLst>
          </p:cNvPr>
          <p:cNvSpPr txBox="1"/>
          <p:nvPr/>
        </p:nvSpPr>
        <p:spPr>
          <a:xfrm>
            <a:off x="450000" y="140400"/>
            <a:ext cx="8225632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i="0">
                <a:solidFill>
                  <a:schemeClr val="tx1"/>
                </a:solidFill>
              </a:rPr>
              <a:t>A </a:t>
            </a:r>
            <a:r>
              <a:rPr lang="en-GB" b="1" i="0">
                <a:solidFill>
                  <a:schemeClr val="tx1"/>
                </a:solidFill>
              </a:rPr>
              <a:t>cover version</a:t>
            </a:r>
            <a:r>
              <a:rPr lang="en-GB" i="0">
                <a:solidFill>
                  <a:schemeClr val="tx1"/>
                </a:solidFill>
              </a:rPr>
              <a:t> can use </a:t>
            </a:r>
            <a:r>
              <a:rPr lang="en-GB" b="1" i="0">
                <a:solidFill>
                  <a:schemeClr val="tx1"/>
                </a:solidFill>
              </a:rPr>
              <a:t>different instruments </a:t>
            </a:r>
            <a:r>
              <a:rPr lang="en-GB" i="0">
                <a:solidFill>
                  <a:schemeClr val="tx1"/>
                </a:solidFill>
              </a:rPr>
              <a:t>than the </a:t>
            </a:r>
            <a:r>
              <a:rPr lang="en-GB" b="1" i="0">
                <a:solidFill>
                  <a:schemeClr val="tx1"/>
                </a:solidFill>
              </a:rPr>
              <a:t>original</a:t>
            </a:r>
            <a:r>
              <a:rPr lang="en-GB" i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B1EC82-4CA9-2CF7-2992-132C5BB465C0}"/>
              </a:ext>
            </a:extLst>
          </p:cNvPr>
          <p:cNvSpPr txBox="1"/>
          <p:nvPr/>
        </p:nvSpPr>
        <p:spPr>
          <a:xfrm>
            <a:off x="450000" y="140400"/>
            <a:ext cx="8225632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 versions</a:t>
            </a:r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also keep some things the </a:t>
            </a:r>
            <a:r>
              <a:rPr lang="en-GB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</a:t>
            </a:r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the </a:t>
            </a:r>
            <a:r>
              <a:rPr lang="en-GB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original. </a:t>
            </a:r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might be the </a:t>
            </a:r>
            <a:r>
              <a:rPr lang="en-GB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melody</a:t>
            </a:r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lyrics </a:t>
            </a:r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GB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structure</a:t>
            </a:r>
            <a:r>
              <a:rPr lang="en-GB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ES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i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8" name="Picture 7" descr="A group of mannequins in different colors&#10;&#10;AI-generated content may be incorrect.">
            <a:extLst>
              <a:ext uri="{FF2B5EF4-FFF2-40B4-BE49-F238E27FC236}">
                <a16:creationId xmlns:a16="http://schemas.microsoft.com/office/drawing/2014/main" id="{E9E6C453-D666-93B9-840B-FBC83A4A3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2648" r="66900" b="10004"/>
          <a:stretch>
            <a:fillRect/>
          </a:stretch>
        </p:blipFill>
        <p:spPr>
          <a:xfrm>
            <a:off x="3856896" y="1568698"/>
            <a:ext cx="1293795" cy="4782195"/>
          </a:xfrm>
          <a:prstGeom prst="rect">
            <a:avLst/>
          </a:prstGeom>
        </p:spPr>
      </p:pic>
      <p:pic>
        <p:nvPicPr>
          <p:cNvPr id="9" name="Picture 8" descr="A group of tags with different shapes and colors&#10;&#10;AI-generated content may be incorrect.">
            <a:extLst>
              <a:ext uri="{FF2B5EF4-FFF2-40B4-BE49-F238E27FC236}">
                <a16:creationId xmlns:a16="http://schemas.microsoft.com/office/drawing/2014/main" id="{D1D76510-020B-68B7-9839-1A6B538A3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" t="2614" r="71374" b="35294"/>
          <a:stretch>
            <a:fillRect/>
          </a:stretch>
        </p:blipFill>
        <p:spPr>
          <a:xfrm rot="2481025">
            <a:off x="1558734" y="2416840"/>
            <a:ext cx="1844873" cy="3241785"/>
          </a:xfrm>
          <a:prstGeom prst="rect">
            <a:avLst/>
          </a:prstGeom>
        </p:spPr>
      </p:pic>
      <p:pic>
        <p:nvPicPr>
          <p:cNvPr id="10" name="Picture 9" descr="A group of tags with different shapes and colors&#10;&#10;AI-generated content may be incorrect.">
            <a:extLst>
              <a:ext uri="{FF2B5EF4-FFF2-40B4-BE49-F238E27FC236}">
                <a16:creationId xmlns:a16="http://schemas.microsoft.com/office/drawing/2014/main" id="{72A109E5-F36F-2CA9-813C-FC70F48989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6" t="3034" r="43073" b="34874"/>
          <a:stretch>
            <a:fillRect/>
          </a:stretch>
        </p:blipFill>
        <p:spPr>
          <a:xfrm rot="20625863">
            <a:off x="5528633" y="1164657"/>
            <a:ext cx="1844873" cy="3241785"/>
          </a:xfrm>
          <a:prstGeom prst="rect">
            <a:avLst/>
          </a:prstGeom>
        </p:spPr>
      </p:pic>
      <p:pic>
        <p:nvPicPr>
          <p:cNvPr id="14" name="Picture 13" descr="A group of tags with different shapes and colors&#10;&#10;AI-generated content may be incorrect.">
            <a:extLst>
              <a:ext uri="{FF2B5EF4-FFF2-40B4-BE49-F238E27FC236}">
                <a16:creationId xmlns:a16="http://schemas.microsoft.com/office/drawing/2014/main" id="{16AB7E60-DD20-15F3-3638-1281F1A9E7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3" t="1996" r="14676" b="35912"/>
          <a:stretch>
            <a:fillRect/>
          </a:stretch>
        </p:blipFill>
        <p:spPr>
          <a:xfrm rot="17041913">
            <a:off x="5571119" y="3576308"/>
            <a:ext cx="1844873" cy="324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5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139 0.00069 L 0.22934 -0.1432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9" y="-719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138 0.00069 L -0.20556 0.1217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47" y="604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139 0.00069 L -0.21007 -0.16898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3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34652" y="1331495"/>
            <a:ext cx="476281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cover version is a _____________ of a song.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Cover versions can sound different from the original because the artist might change: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the instruments</a:t>
            </a: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  <a:cs typeface="+mn-cs"/>
              </a:rPr>
              <a:t>the style or genre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the mood or energy</a:t>
            </a: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all of the above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sz="1800" i="0">
                <a:solidFill>
                  <a:srgbClr val="181818"/>
                </a:solidFill>
                <a:latin typeface="Calibri" panose="020F0502020204030204"/>
              </a:rPr>
              <a:t>A cover version is made when musicians change parts of the o________.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40615" y="2132748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original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42693" y="2132748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version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608404" y="2132748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4700681" y="1304166"/>
            <a:ext cx="174231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400" i="0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new version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4864802" y="4840641"/>
            <a:ext cx="127279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err="1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riginal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>
                          <a:solidFill>
                            <a:schemeClr val="tx1"/>
                          </a:solidFill>
                          <a:effectLst/>
                          <a:latin typeface="Calibr"/>
                        </a:rPr>
                        <a:t>I know _____ out of 3 answers.</a:t>
                      </a:r>
                      <a:endParaRPr lang="en-US" sz="1600" u="none">
                        <a:solidFill>
                          <a:schemeClr val="tx1"/>
                        </a:solidFill>
                        <a:effectLst/>
                        <a:latin typeface="Calib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14:cNvPr>
              <p14:cNvContentPartPr/>
              <p14:nvPr/>
            </p14:nvContentPartPr>
            <p14:xfrm rot="10001747" flipH="1">
              <a:off x="4071194" y="2016151"/>
              <a:ext cx="1422309" cy="602163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0001747" flipH="1">
                <a:off x="4052120" y="1997086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14:cNvPr>
              <p14:cNvContentPartPr/>
              <p14:nvPr/>
            </p14:nvContentPartPr>
            <p14:xfrm rot="9346142">
              <a:off x="2508237" y="4001979"/>
              <a:ext cx="355717" cy="402961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9346142">
                <a:off x="2493850" y="3987588"/>
                <a:ext cx="383772" cy="431024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BEAEEBCF-7385-34A5-28DF-2859A8A8962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8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5 0.18473 C -0.5085 0.18588 -0.50399 0.18681 -0.49548 0.1875 C -0.48698 0.18843 -0.47396 0.18843 -0.46527 0.18982 C -0.46093 0.19005 -0.46093 0.19144 -0.45642 0.19236 C -0.45225 0.19306 -0.45225 0.19398 -0.44791 0.19468 C -0.44375 0.19584 -0.43489 0.1963 -0.43073 0.19699 C -0.42621 0.19815 -0.42621 0.19908 -0.42222 0.19977 C -0.41771 0.2007 -0.4092 0.20139 -0.40468 0.20209 C -0.40017 0.20301 -0.39618 0.20371 -0.39166 0.20463 C -0.38316 0.20602 -0.37465 0.20672 -0.36597 0.20973 C -0.35295 0.21598 -0.36163 0.21366 -0.34409 0.2169 C -0.33541 0.22084 -0.33993 0.21968 -0.33142 0.22199 C -0.31389 0.22547 -0.3184 0.22454 -0.29687 0.22686 C -0.28784 0.22616 -0.27517 0.22616 -0.26215 0.22454 C -0.25781 0.22385 -0.24913 0.21968 -0.24913 0.21991 C -0.24913 0.21806 -0.24479 0.2169 -0.24479 0.21459 C -0.23611 0.20741 -0.23611 0.20139 -0.23159 0.19236 C -0.23611 0.17871 -0.23159 0.15857 -0.24062 0.14491 C -0.24062 0.14213 -0.24062 0.14028 -0.24479 0.13773 C -0.24913 0.12639 -0.24479 0.12732 -0.25781 0.11551 C -0.26215 0.10926 -0.27083 0.09885 -0.27517 0.09561 C -0.27934 0.09306 -0.28385 0.09005 -0.28784 0.08797 C -0.29236 0.08658 -0.29687 0.08704 -0.29687 0.08565 C -0.32239 0.0757 -0.29236 0.08473 -0.3184 0.07848 C -0.32691 0.07894 -0.33993 0.0794 -0.34843 0.08079 C -0.35295 0.08102 -0.35295 0.08172 -0.35711 0.08311 C -0.36597 0.08889 -0.36597 0.09236 -0.37014 0.10047 C -0.37014 0.10463 -0.37465 0.1088 -0.37465 0.11273 C -0.37465 0.11783 -0.37864 0.12778 -0.37864 0.12801 C -0.37864 0.14005 -0.37864 0.15301 -0.37465 0.16482 C -0.37465 0.16898 -0.37465 0.17153 -0.37014 0.17477 C -0.36597 0.18681 -0.37014 0.17871 -0.36163 0.1875 C -0.35711 0.19213 -0.35295 0.19815 -0.34843 0.20209 C -0.33142 0.22084 -0.35711 0.19769 -0.33142 0.2169 C -0.3184 0.22824 -0.33142 0.2213 -0.31389 0.23195 C -0.30086 0.2419 -0.30538 0.2375 -0.29236 0.24445 C -0.28784 0.24584 -0.28784 0.24769 -0.28385 0.24954 C -0.27934 0.25047 -0.27934 0.2507 -0.27517 0.25186 C -0.27517 0.25232 -0.27083 0.2544 -0.27083 0.25486 " pathEditMode="relative" rAng="0" ptsTypes="AAAAAAAAAAAAAAAAAAAAAAAAAAAAAAAAAAAAAAA">
                                      <p:cBhvr>
                                        <p:cTn id="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-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09 0.23681 C -0.18055 0.23611 -0.1868 0.23611 -0.19305 0.23496 C -0.19791 0.23473 -0.21406 0.22917 -0.21684 0.22824 C -0.22205 0.22686 -0.22673 0.22593 -0.23194 0.22454 C -0.23628 0.22292 -0.24097 0.22061 -0.24618 0.21922 C -0.25086 0.21783 -0.25729 0.21667 -0.26198 0.21528 C -0.26614 0.21389 -0.26979 0.2125 -0.27517 0.21088 C -0.28402 0.20834 -0.29566 0.20625 -0.30503 0.20348 C -0.30868 0.20186 -0.31302 0.20023 -0.31771 0.19931 C -0.32291 0.19792 -0.3276 0.19653 -0.33246 0.19514 C -0.35659 0.18797 -0.3408 0.19005 -0.37239 0.18195 C -0.37916 0.18056 -0.38385 0.17963 -0.38819 0.17755 C -0.39652 0.17477 -0.40503 0.17014 -0.41336 0.16713 C -0.4585 0.15348 -0.40277 0.17107 -0.44861 0.15486 C -0.45434 0.15301 -0.46076 0.15186 -0.46701 0.14977 C -0.48021 0.1463 -0.49062 0.14352 -0.50434 0.14051 C -0.53576 0.1338 -0.51163 0.13912 -0.53958 0.1338 C -0.54843 0.13218 -0.5658 0.12848 -0.57257 0.12616 C -0.57534 0.125 -0.57795 0.12408 -0.58055 0.12315 C -0.5842 0.12014 -0.5868 0.11783 -0.59323 0.11551 C -0.59843 0.11366 -0.60989 0.11111 -0.61527 0.11019 C -0.63472 0.10533 -0.61684 0.10857 -0.63038 0.10579 C -0.60677 0.10394 -0.60625 0.10371 -0.56944 0.10371 C -0.51371 0.10371 -0.45642 0.10394 -0.39809 0.10486 C -0.35347 0.10857 -0.4092 0.10371 -0.37083 0.10741 C -0.36614 0.10764 -0.35972 0.10834 -0.35503 0.10857 C -0.35191 0.10949 -0.34722 0.11065 -0.34236 0.11111 C -0.33871 0.11204 -0.33455 0.11204 -0.32986 0.11273 C -0.32604 0.1132 -0.26458 0.11574 -0.26093 0.11644 C -0.21527 0.11482 -0.0533 0.11598 -0.0059 0.11459 " pathEditMode="relative" rAng="0" ptsTypes="AAAAAAAAAAAAAAAAAAAAAAAAAAAAAA">
                                      <p:cBhvr>
                                        <p:cTn id="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-6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76 0.05672 C -0.03975 0.05672 -0.16336 0.47986 -0.16718 0.48079 C -0.17014 0.48079 -0.17309 0.48148 -0.17639 0.48148 C -0.20555 0.48148 -0.23472 0.48079 -0.26423 0.48079 C -0.26996 0.47986 -0.27552 0.47917 -0.28159 0.47917 C -0.31684 0.47755 -0.34896 0.47755 -0.38559 0.47755 L -0.44861 0.47848 C -0.45972 0.47848 -0.4658 0.47917 -0.47621 0.48079 C -0.48368 0.47986 -0.50972 0.48079 -0.52378 0.47848 C -0.52517 0.47848 -0.52639 0.47755 -0.52743 0.47755 C -0.53073 0.47755 -0.53368 0.47755 -0.53646 0.47848 C -0.53784 0.47848 -0.53906 0.47986 -0.54045 0.48079 C -0.54132 0.48079 -0.54218 0.48079 -0.5434 0.48148 C -0.54531 0.48195 -0.54652 0.48311 -0.54809 0.48311 C -0.54948 0.48403 -0.55121 0.48403 -0.55295 0.48426 C -0.55364 0.48473 -0.55468 0.48473 -0.5559 0.48635 C -0.56371 0.48473 -0.5717 0.48542 -0.57882 0.48426 C -0.58073 0.48403 -0.58177 0.48311 -0.58298 0.48241 C -0.58368 0.48125 -0.5842 0.47986 -0.5842 0.47848 C -0.5842 0.47176 -0.5842 0.46598 -0.58368 0.45949 C -0.58316 0.45834 -0.58194 0.45764 -0.58159 0.45625 C -0.58073 0.45486 -0.58107 0.45324 -0.58038 0.45186 C -0.57968 0.45047 -0.57864 0.45023 -0.57777 0.44908 C -0.5743 0.44561 -0.56909 0.44028 -0.56406 0.43797 C -0.56232 0.43681 -0.56111 0.43635 -0.55972 0.43588 C -0.55764 0.43473 -0.55677 0.43357 -0.55468 0.43241 C -0.54948 0.4301 -0.54652 0.42824 -0.54132 0.42755 C -0.53871 0.42686 -0.53541 0.42686 -0.53333 0.42686 C -0.53107 0.42686 -0.52864 0.42686 -0.52639 0.42755 C -0.525 0.42755 -0.52309 0.42755 -0.52187 0.42824 C -0.52048 0.42963 -0.51909 0.43172 -0.5184 0.43241 C -0.51718 0.43473 -0.51597 0.43727 -0.51475 0.43959 C -0.51458 0.44144 -0.51406 0.44283 -0.51371 0.44468 C -0.51458 0.44838 -0.51475 0.45255 -0.51597 0.45625 C -0.51614 0.45764 -0.51771 0.45834 -0.5184 0.45949 C -0.51909 0.46111 -0.51979 0.4625 -0.521 0.46297 C -0.52205 0.46598 -0.52361 0.46736 -0.52517 0.47014 C -0.52604 0.47084 -0.52656 0.47176 -0.52743 0.47338 C -0.52968 0.47616 -0.53107 0.47755 -0.53333 0.48079 C -0.53402 0.48079 -0.53437 0.48148 -0.53541 0.48241 " pathEditMode="relative" rAng="0" ptsTypes="AAAAAAAAAAAAAAAAAAAAAAAAAAAAAAAAAAAAAAAA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1" y="2148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13 0.57431 L -0.02014 0.4706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659 0.47269 C 0.15086 0.47384 0.14652 0.475 0.1427 0.47685 C 0.14027 0.47755 0.13854 0.47847 0.13628 0.47963 C 0.12014 0.48611 0.13802 0.47847 0.12014 0.48519 C 0.11805 0.48611 0.11614 0.48727 0.11406 0.4882 C 0.1118 0.48843 0.11007 0.48912 0.10798 0.49005 C 0.1052 0.49028 0.10399 0.49167 0.10121 0.49259 C 0.0967 0.49468 0.09166 0.49583 0.08663 0.49745 C 0.08385 0.49884 0.08038 0.50023 0.07777 0.5007 C 0.07482 0.50232 0.07187 0.50255 0.06892 0.5037 C 0.06562 0.50486 0.06267 0.50671 0.05902 0.50787 C 0.05607 0.50903 0.05208 0.50995 0.04843 0.51111 C 0.04548 0.5125 0.04323 0.51412 0.0401 0.51551 C 0.0368 0.51667 0.03246 0.51759 0.02847 0.51875 C 0.02621 0.52014 0.02378 0.5213 0.02048 0.52245 C 0.01684 0.52431 0.01371 0.5257 0.01059 0.52685 C 0.00746 0.52801 0.00382 0.52894 0.00034 0.53009 C -0.00643 0.5331 -0.0125 0.53565 -0.0198 0.53866 L -0.03993 0.54676 C -0.04219 0.54792 -0.04514 0.54907 -0.04809 0.5507 C -0.05157 0.55116 -0.05504 0.55278 -0.05799 0.5537 C -0.06094 0.55509 -0.06389 0.55625 -0.06684 0.55764 C -0.07014 0.55926 -0.07344 0.55995 -0.07691 0.56111 C -0.09497 0.56829 -0.07934 0.56296 -0.0941 0.56875 C -0.09618 0.56945 -0.09931 0.5706 -0.10209 0.57153 C -0.10417 0.57269 -0.1066 0.57384 -0.10903 0.57477 C -0.11355 0.57708 -0.11945 0.57824 -0.12379 0.58056 C -0.1283 0.58287 -0.13282 0.58495 -0.1375 0.58611 C -0.14011 0.58704 -0.14323 0.58796 -0.14497 0.58935 C -0.14688 0.59028 -0.14827 0.59144 -0.14966 0.59236 C -0.154 0.59375 -0.15799 0.59514 -0.16146 0.59722 C -0.16337 0.59769 -0.16424 0.59838 -0.16632 0.59931 L -0.17118 0.60046 C -0.17865 0.60417 -0.17118 0.60046 -0.17986 0.6037 C -0.1974 0.60949 -0.17448 0.60255 -0.18855 0.60787 C -0.19046 0.60833 -0.19202 0.6088 -0.19358 0.60903 C -0.21059 0.61505 -0.1882 0.60787 -0.20226 0.61343 C -0.204 0.61366 -0.20608 0.61435 -0.20764 0.61458 C -0.21007 0.61574 -0.21216 0.61667 -0.21476 0.61736 C -0.21684 0.61806 -0.21927 0.61898 -0.22136 0.61991 C -0.2224 0.62083 -0.22396 0.62107 -0.22448 0.6213 C -0.22691 0.62222 -0.22865 0.62315 -0.2316 0.62454 C -0.23247 0.62477 -0.23403 0.62546 -0.23473 0.6257 C -0.2382 0.62685 -0.24115 0.62894 -0.2448 0.62986 C -0.25139 0.63148 -0.24792 0.63079 -0.25348 0.6331 C -0.25486 0.63241 -0.25712 0.6331 -0.25868 0.63218 C -0.2599 0.63125 -0.26355 0.62222 -0.26372 0.62222 C -0.26459 0.62083 -0.26511 0.61921 -0.26615 0.61782 C -0.26615 0.61736 -0.32414 0.62199 -0.32414 0.6213 C -0.32049 0.6169 -0.26754 0.61458 -0.25191 0.6125 C -0.23681 0.61065 -0.2408 0.61042 -0.23473 0.60995 C -0.23247 0.60949 -0.22396 0.60903 -0.22136 0.6088 C -0.21059 0.60695 -0.21736 0.60695 -0.2099 0.60695 " pathEditMode="relative" rAng="0" ptsTypes="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5" y="80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989 0.60695 L -0.01319 0.47061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22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4 0.47061 C -0.02847 0.47269 -0.03472 0.47431 -0.04253 0.47778 C -0.04479 0.47871 -0.04705 0.47963 -0.0493 0.48148 C -0.05243 0.48357 -0.05486 0.48704 -0.05781 0.48889 C -0.06215 0.49167 -0.06701 0.49236 -0.0717 0.4963 C -0.07708 0.50162 -0.08246 0.50857 -0.08819 0.51135 C -0.09097 0.5125 -0.09375 0.5132 -0.09618 0.51505 C -0.10295 0.51945 -0.10902 0.52755 -0.1158 0.5301 C -0.11875 0.53125 -0.12222 0.53195 -0.12534 0.5338 C -0.13264 0.53773 -0.13646 0.54306 -0.1434 0.54861 C -0.14965 0.55417 -0.15625 0.55903 -0.16267 0.56389 C -0.16597 0.56621 -0.16927 0.56829 -0.17222 0.5713 L -0.18889 0.58611 C -0.19184 0.58889 -0.19444 0.59074 -0.19705 0.59352 C -0.20243 0.59954 -0.20677 0.6044 -0.2125 0.6088 C -0.21458 0.61042 -0.21701 0.61065 -0.21944 0.61227 C -0.22725 0.61852 -0.22708 0.61991 -0.23437 0.62755 C -0.24288 0.63565 -0.24149 0.63403 -0.24965 0.63866 C -0.25364 0.64422 -0.25781 0.65023 -0.26198 0.65371 C -0.26441 0.65556 -0.26666 0.65579 -0.26892 0.65741 L -0.28003 0.67223 C -0.28194 0.67454 -0.28385 0.67662 -0.28541 0.67986 C -0.28698 0.68264 -0.28836 0.68542 -0.28958 0.68727 C -0.29132 0.68936 -0.2934 0.68912 -0.29514 0.69098 C -0.29896 0.69537 -0.3026 0.70116 -0.30607 0.70602 L -0.3118 0.71366 C -0.31371 0.71598 -0.31545 0.71898 -0.31718 0.72084 C -0.31944 0.72338 -0.32205 0.72593 -0.32413 0.72848 C -0.32777 0.73311 -0.33159 0.73866 -0.33524 0.74329 C -0.3401 0.74977 -0.34253 0.75394 -0.34757 0.75857 C -0.34948 0.76019 -0.35139 0.76042 -0.35312 0.76204 C -0.3592 0.76829 -0.35764 0.76945 -0.36284 0.77732 C -0.36441 0.7801 -0.36649 0.78195 -0.36823 0.78473 C -0.37569 0.7963 -0.36909 0.78889 -0.37673 0.79584 C -0.37864 0.79931 -0.38021 0.80371 -0.38194 0.80718 C -0.38593 0.81366 -0.38784 0.81459 -0.39149 0.81875 C -0.39149 0.81806 -0.38958 0.77917 -0.38889 0.77732 C -0.3875 0.76945 -0.38194 0.76783 -0.37934 0.76574 C -0.37795 0.76482 -0.37673 0.7632 -0.37517 0.76204 C -0.37066 0.75926 -0.36441 0.75695 -0.36024 0.75463 C -0.35781 0.75324 -0.35312 0.75116 -0.35312 0.75139 " pathEditMode="relative" rAng="0" ptsTypes="AAAAAAAAAAAAAAAAAAAAAAAAAAAAAAAAAAAAAAAAA">
                                      <p:cBhvr>
                                        <p:cTn id="3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76" y="1740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107996"/>
          </a:xfrm>
        </p:spPr>
        <p:txBody>
          <a:bodyPr lIns="0" tIns="0" rIns="0" bIns="0" anchor="t">
            <a:spAutoFit/>
          </a:bodyPr>
          <a:lstStyle/>
          <a:p>
            <a:pPr lvl="0" eaLnBrk="0" hangingPunct="0">
              <a:spcBef>
                <a:spcPct val="30000"/>
              </a:spcBef>
              <a:defRPr/>
            </a:pPr>
            <a:r>
              <a:rPr lang="en-GB">
                <a:solidFill>
                  <a:schemeClr val="tx1"/>
                </a:solidFill>
              </a:rPr>
              <a:t>In the next lesson, we will review the musical elements and explore how they are used to make cover versions sound different from the original.</a:t>
            </a:r>
            <a:endParaRPr lang="en-ES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C1B459-72F8-23D4-2B63-0A32B9109F9F}"/>
              </a:ext>
            </a:extLst>
          </p:cNvPr>
          <p:cNvGrpSpPr/>
          <p:nvPr/>
        </p:nvGrpSpPr>
        <p:grpSpPr>
          <a:xfrm>
            <a:off x="1657006" y="1915669"/>
            <a:ext cx="6263680" cy="4676280"/>
            <a:chOff x="1657006" y="1980826"/>
            <a:chExt cx="6263680" cy="467628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CE2A7BA-CDEE-9F69-7608-CC465AF00264}"/>
                </a:ext>
              </a:extLst>
            </p:cNvPr>
            <p:cNvGrpSpPr/>
            <p:nvPr/>
          </p:nvGrpSpPr>
          <p:grpSpPr>
            <a:xfrm>
              <a:off x="1657006" y="1980826"/>
              <a:ext cx="6263680" cy="4676280"/>
              <a:chOff x="8435795" y="2812311"/>
              <a:chExt cx="3104949" cy="2318064"/>
            </a:xfrm>
          </p:grpSpPr>
          <p:pic>
            <p:nvPicPr>
              <p:cNvPr id="9" name="Picture 8" descr="A computer monitor in a dark room&#10;&#10;AI-generated content may be incorrect.">
                <a:extLst>
                  <a:ext uri="{FF2B5EF4-FFF2-40B4-BE49-F238E27FC236}">
                    <a16:creationId xmlns:a16="http://schemas.microsoft.com/office/drawing/2014/main" id="{55571229-5DE8-7C6E-3DEB-7D15194F56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730" r="64026" b="17881"/>
              <a:stretch>
                <a:fillRect/>
              </a:stretch>
            </p:blipFill>
            <p:spPr>
              <a:xfrm>
                <a:off x="8435795" y="2812311"/>
                <a:ext cx="3104949" cy="2318064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EC53E52-188E-1179-9EAC-E3815F59E8B9}"/>
                  </a:ext>
                </a:extLst>
              </p:cNvPr>
              <p:cNvSpPr/>
              <p:nvPr/>
            </p:nvSpPr>
            <p:spPr>
              <a:xfrm>
                <a:off x="8678863" y="3053926"/>
                <a:ext cx="2465408" cy="149932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99901"/>
                      <a:lumOff val="99"/>
                    </a:schemeClr>
                  </a:gs>
                  <a:gs pos="23000">
                    <a:schemeClr val="accent1">
                      <a:lumMod val="99892"/>
                      <a:lumOff val="108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6000">
                    <a:schemeClr val="accent1">
                      <a:lumMod val="41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B6E028-32D1-856E-24BC-075C431F38A6}"/>
                </a:ext>
              </a:extLst>
            </p:cNvPr>
            <p:cNvSpPr txBox="1"/>
            <p:nvPr/>
          </p:nvSpPr>
          <p:spPr>
            <a:xfrm>
              <a:off x="2543574" y="2759488"/>
              <a:ext cx="2841172" cy="4861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3600" b="1" i="0">
                  <a:solidFill>
                    <a:schemeClr val="tx1"/>
                  </a:solidFill>
                  <a:latin typeface="Calibri"/>
                  <a:cs typeface="Calibri"/>
                </a:rPr>
                <a:t>Musical Elements</a:t>
              </a:r>
            </a:p>
          </p:txBody>
        </p:sp>
        <p:pic>
          <p:nvPicPr>
            <p:cNvPr id="8" name="Graphic 7" descr="Music notes with solid fill">
              <a:extLst>
                <a:ext uri="{FF2B5EF4-FFF2-40B4-BE49-F238E27FC236}">
                  <a16:creationId xmlns:a16="http://schemas.microsoft.com/office/drawing/2014/main" id="{C3F889A5-D44D-8ADF-315C-67EDEFE8F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06960" y="4043966"/>
              <a:ext cx="914400" cy="914400"/>
            </a:xfrm>
            <a:prstGeom prst="rect">
              <a:avLst/>
            </a:prstGeom>
          </p:spPr>
        </p:pic>
      </p:grpSp>
      <p:pic>
        <p:nvPicPr>
          <p:cNvPr id="11" name="Picture 10" descr="A child wearing headphones&#10;&#10;AI-generated content may be incorrect.">
            <a:extLst>
              <a:ext uri="{FF2B5EF4-FFF2-40B4-BE49-F238E27FC236}">
                <a16:creationId xmlns:a16="http://schemas.microsoft.com/office/drawing/2014/main" id="{488FE753-994F-F22C-80BE-FEA4F33A77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940" r="22620"/>
          <a:stretch>
            <a:fillRect/>
          </a:stretch>
        </p:blipFill>
        <p:spPr>
          <a:xfrm>
            <a:off x="4572000" y="2573518"/>
            <a:ext cx="3348686" cy="428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AAB9F-2899-661B-0FE4-F27625C1FC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Attributions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5123" y="1304864"/>
            <a:ext cx="8237538" cy="369332"/>
          </a:xfrm>
        </p:spPr>
        <p:txBody>
          <a:bodyPr lIns="0" tIns="0" rIns="0" bIns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/>
              <a:t>Slide 20 (lower left) Photo: Twist and Shour Cover Art from Wand Records, from Wikimedia Commons, Used under Fair Use, </a:t>
            </a:r>
            <a:r>
              <a:rPr lang="en-GB" sz="1200">
                <a:hlinkClick r:id="rId3"/>
              </a:rPr>
              <a:t>https://en.wikipedia.org/wiki/File:Twist-and-shout-isleys.jpg</a:t>
            </a:r>
            <a:r>
              <a:rPr lang="en-GB" sz="12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27934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hild wearing headphones&#10;&#10;AI-generated content may be incorrect.">
            <a:extLst>
              <a:ext uri="{FF2B5EF4-FFF2-40B4-BE49-F238E27FC236}">
                <a16:creationId xmlns:a16="http://schemas.microsoft.com/office/drawing/2014/main" id="{666BA5A9-C00F-AEB5-6191-64ADFE330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940" r="22620"/>
          <a:stretch>
            <a:fillRect/>
          </a:stretch>
        </p:blipFill>
        <p:spPr>
          <a:xfrm>
            <a:off x="2897657" y="2593947"/>
            <a:ext cx="3348686" cy="428448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0D8E87-C844-2A1E-8401-79B0FF48B05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255728"/>
          </a:xfrm>
        </p:spPr>
        <p:txBody>
          <a:bodyPr lIns="0" tIns="0" rIns="0" bIns="0" anchor="t">
            <a:spAutoFit/>
          </a:bodyPr>
          <a:lstStyle/>
          <a:p>
            <a:r>
              <a:rPr lang="en-GB">
                <a:latin typeface="Calibri"/>
                <a:ea typeface="Calibri"/>
                <a:cs typeface="Calibri"/>
              </a:rPr>
              <a:t>You will be successful when you can: </a:t>
            </a:r>
          </a:p>
          <a:p>
            <a:pPr marL="342900" lvl="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>
                <a:solidFill>
                  <a:schemeClr val="accent1"/>
                </a:solidFill>
              </a:rPr>
              <a:t>hear</a:t>
            </a:r>
            <a:r>
              <a:rPr lang="en-GB"/>
              <a:t> the difference between a cover version and the original</a:t>
            </a:r>
            <a:endParaRPr lang="en-ES"/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b="1">
                <a:solidFill>
                  <a:schemeClr val="accent1"/>
                </a:solidFill>
              </a:rPr>
              <a:t>describe</a:t>
            </a:r>
            <a:r>
              <a:rPr lang="en-GB"/>
              <a:t> the ways that artists made changes to a song.</a:t>
            </a:r>
            <a:r>
              <a:rPr lang="en-ES"/>
              <a:t> </a:t>
            </a:r>
            <a:endParaRPr lang="en-GB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7BB648-3C68-A62F-D12A-5637C919DBCF}"/>
              </a:ext>
            </a:extLst>
          </p:cNvPr>
          <p:cNvSpPr/>
          <p:nvPr/>
        </p:nvSpPr>
        <p:spPr>
          <a:xfrm>
            <a:off x="431800" y="1618351"/>
            <a:ext cx="986692" cy="412529"/>
          </a:xfrm>
          <a:prstGeom prst="rect">
            <a:avLst/>
          </a:prstGeom>
          <a:solidFill>
            <a:srgbClr val="177F99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20941-9BF5-EE0F-AADC-384548E47B60}"/>
              </a:ext>
            </a:extLst>
          </p:cNvPr>
          <p:cNvSpPr txBox="1"/>
          <p:nvPr/>
        </p:nvSpPr>
        <p:spPr>
          <a:xfrm>
            <a:off x="1230204" y="1777671"/>
            <a:ext cx="5111981" cy="4616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AU" b="1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Hear</a:t>
            </a:r>
            <a:r>
              <a:rPr lang="en-AU" sz="2400" b="1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: </a:t>
            </a:r>
            <a:r>
              <a:rPr lang="en-AU" sz="2400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</a:t>
            </a:r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o notice sounds using your ears.</a:t>
            </a:r>
            <a:endParaRPr lang="en-AU" sz="2400" i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C56F67-A91F-A87E-9631-A3D2ADB7CAAC}"/>
              </a:ext>
            </a:extLst>
          </p:cNvPr>
          <p:cNvSpPr/>
          <p:nvPr/>
        </p:nvSpPr>
        <p:spPr>
          <a:xfrm>
            <a:off x="431801" y="2039950"/>
            <a:ext cx="1502508" cy="412529"/>
          </a:xfrm>
          <a:prstGeom prst="rect">
            <a:avLst/>
          </a:prstGeom>
          <a:solidFill>
            <a:srgbClr val="177F99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B8D23A-FA65-14E9-6AF6-7C8860C0273F}"/>
              </a:ext>
            </a:extLst>
          </p:cNvPr>
          <p:cNvSpPr txBox="1"/>
          <p:nvPr/>
        </p:nvSpPr>
        <p:spPr>
          <a:xfrm>
            <a:off x="1230204" y="2086116"/>
            <a:ext cx="6846996" cy="4616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AU" b="1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Describe</a:t>
            </a:r>
            <a:r>
              <a:rPr lang="en-AU" sz="2400" b="1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: </a:t>
            </a:r>
            <a:r>
              <a:rPr lang="en-AU" sz="2400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</a:t>
            </a:r>
            <a:r>
              <a:rPr lang="en-AU" i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o tell what something is like using words.</a:t>
            </a:r>
            <a:endParaRPr lang="en-AU" sz="2400" i="0"/>
          </a:p>
        </p:txBody>
      </p:sp>
    </p:spTree>
    <p:extLst>
      <p:ext uri="{BB962C8B-B14F-4D97-AF65-F5344CB8AC3E}">
        <p14:creationId xmlns:p14="http://schemas.microsoft.com/office/powerpoint/2010/main" val="396345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hild wearing headphones&#10;&#10;AI-generated content may be incorrect.">
            <a:extLst>
              <a:ext uri="{FF2B5EF4-FFF2-40B4-BE49-F238E27FC236}">
                <a16:creationId xmlns:a16="http://schemas.microsoft.com/office/drawing/2014/main" id="{DE156B4D-5CB0-24E1-F11E-772A84E68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1" y="1268725"/>
            <a:ext cx="7294594" cy="50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A84664-8474-F3A3-6A28-193BE8E2E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8" y="1268725"/>
            <a:ext cx="8244000" cy="4637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5C3952-3296-BF15-9626-9FFA73C36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88" y="1268725"/>
            <a:ext cx="7560000" cy="50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5819FD-F60C-2E5F-B4F7-E945EBA67E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88" y="1268725"/>
            <a:ext cx="75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5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BE86C-7DE6-145D-0F3E-67EC4A219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6F0EB1-BFBC-DBFE-C482-6CED6166A44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/>
              <a:t>What is a Cover Version?</a:t>
            </a:r>
            <a:r>
              <a:rPr lang="en-ES"/>
              <a:t> 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4AACB-89D6-D77E-3C43-7CADC582F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951" y="1270380"/>
            <a:ext cx="7554098" cy="5036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36E837-4A5E-4CF6-6016-D26357AFE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18" y="1270380"/>
            <a:ext cx="7571831" cy="504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921026-8556-C1ED-7D5F-7EF69BEF8B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04" y="1268725"/>
            <a:ext cx="755409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2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3D1F75A6-1042-9EE6-87B8-5F5EE77CF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16487" r="82" b="30059"/>
          <a:stretch>
            <a:fillRect/>
          </a:stretch>
        </p:blipFill>
        <p:spPr>
          <a:xfrm>
            <a:off x="0" y="712906"/>
            <a:ext cx="9144000" cy="4820995"/>
          </a:xfrm>
          <a:prstGeom prst="rect">
            <a:avLst/>
          </a:prstGeom>
        </p:spPr>
      </p:pic>
      <p:pic>
        <p:nvPicPr>
          <p:cNvPr id="6" name="Picture 5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F3343705-D495-DD67-3110-E99D192E5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16487" r="86096" b="30059"/>
          <a:stretch>
            <a:fillRect/>
          </a:stretch>
        </p:blipFill>
        <p:spPr>
          <a:xfrm>
            <a:off x="0" y="836613"/>
            <a:ext cx="1272988" cy="4820995"/>
          </a:xfrm>
          <a:prstGeom prst="rect">
            <a:avLst/>
          </a:prstGeom>
        </p:spPr>
      </p:pic>
      <p:pic>
        <p:nvPicPr>
          <p:cNvPr id="7" name="Picture 6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D89E82F3-FC1A-3D94-D524-67190D924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65987" r="82"/>
          <a:stretch>
            <a:fillRect/>
          </a:stretch>
        </p:blipFill>
        <p:spPr>
          <a:xfrm>
            <a:off x="0" y="4783014"/>
            <a:ext cx="9144000" cy="2074985"/>
          </a:xfrm>
          <a:prstGeom prst="rect">
            <a:avLst/>
          </a:prstGeom>
        </p:spPr>
      </p:pic>
      <p:pic>
        <p:nvPicPr>
          <p:cNvPr id="8" name="Picture 7" descr="A computer monitor in a dark room&#10;&#10;AI-generated content may be incorrect.">
            <a:extLst>
              <a:ext uri="{FF2B5EF4-FFF2-40B4-BE49-F238E27FC236}">
                <a16:creationId xmlns:a16="http://schemas.microsoft.com/office/drawing/2014/main" id="{14D26D0C-A384-1EE6-129A-BD7E1FF0F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0" r="64026" b="17881"/>
          <a:stretch>
            <a:fillRect/>
          </a:stretch>
        </p:blipFill>
        <p:spPr>
          <a:xfrm>
            <a:off x="0" y="3610099"/>
            <a:ext cx="3104949" cy="231806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45B5157-22F4-1503-4AF2-4855409AF295}"/>
              </a:ext>
            </a:extLst>
          </p:cNvPr>
          <p:cNvGrpSpPr/>
          <p:nvPr/>
        </p:nvGrpSpPr>
        <p:grpSpPr>
          <a:xfrm>
            <a:off x="0" y="0"/>
            <a:ext cx="9144000" cy="1532716"/>
            <a:chOff x="0" y="-12106"/>
            <a:chExt cx="9144000" cy="1532716"/>
          </a:xfrm>
        </p:grpSpPr>
        <p:pic>
          <p:nvPicPr>
            <p:cNvPr id="10" name="Picture 9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7C0DE423-E5BE-55EC-3E12-059A1C677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r="82" b="74876"/>
            <a:stretch>
              <a:fillRect/>
            </a:stretch>
          </p:blipFill>
          <p:spPr>
            <a:xfrm>
              <a:off x="0" y="-12106"/>
              <a:ext cx="9144000" cy="1532716"/>
            </a:xfrm>
            <a:prstGeom prst="rect">
              <a:avLst/>
            </a:prstGeom>
          </p:spPr>
        </p:pic>
        <p:pic>
          <p:nvPicPr>
            <p:cNvPr id="11" name="Picture 10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514E52C7-5F99-6133-9AF7-EC35F6532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2" b="67346"/>
            <a:stretch>
              <a:fillRect/>
            </a:stretch>
          </p:blipFill>
          <p:spPr>
            <a:xfrm>
              <a:off x="2144505" y="130656"/>
              <a:ext cx="1439033" cy="716789"/>
            </a:xfrm>
            <a:prstGeom prst="rect">
              <a:avLst/>
            </a:prstGeom>
          </p:spPr>
        </p:pic>
        <p:pic>
          <p:nvPicPr>
            <p:cNvPr id="12" name="Picture 11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114273FB-7290-D7CF-0FBA-9EB36AB49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" t="46651" r="52290" b="20695"/>
            <a:stretch>
              <a:fillRect/>
            </a:stretch>
          </p:blipFill>
          <p:spPr>
            <a:xfrm>
              <a:off x="5874303" y="188335"/>
              <a:ext cx="1170553" cy="659110"/>
            </a:xfrm>
            <a:prstGeom prst="rect">
              <a:avLst/>
            </a:prstGeom>
          </p:spPr>
        </p:pic>
      </p:grpSp>
      <p:pic>
        <p:nvPicPr>
          <p:cNvPr id="17" name="Picture 16" descr="A group of rectangular signs with text&#10;&#10;AI-generated content may be incorrect.">
            <a:extLst>
              <a:ext uri="{FF2B5EF4-FFF2-40B4-BE49-F238E27FC236}">
                <a16:creationId xmlns:a16="http://schemas.microsoft.com/office/drawing/2014/main" id="{A02746DA-DD2B-3A22-016E-E9F4DB53B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5" t="2574" r="4647" b="64772"/>
          <a:stretch>
            <a:fillRect/>
          </a:stretch>
        </p:blipFill>
        <p:spPr>
          <a:xfrm>
            <a:off x="2144505" y="185436"/>
            <a:ext cx="1439033" cy="716789"/>
          </a:xfrm>
          <a:prstGeom prst="rect">
            <a:avLst/>
          </a:prstGeom>
        </p:spPr>
      </p:pic>
      <p:pic>
        <p:nvPicPr>
          <p:cNvPr id="18" name="Picture 17" descr="A group of rectangular signs with text&#10;&#10;AI-generated content may be incorrect.">
            <a:extLst>
              <a:ext uri="{FF2B5EF4-FFF2-40B4-BE49-F238E27FC236}">
                <a16:creationId xmlns:a16="http://schemas.microsoft.com/office/drawing/2014/main" id="{D057028A-7C66-FA9C-9AFC-739C1C10D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6" t="47161" r="5609" b="20185"/>
          <a:stretch>
            <a:fillRect/>
          </a:stretch>
        </p:blipFill>
        <p:spPr>
          <a:xfrm>
            <a:off x="5867800" y="243115"/>
            <a:ext cx="1170553" cy="65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1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579A6-C1E6-9F6B-A45D-108DCBACE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6BECCC-F990-8A47-4910-97F91B9D9D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/>
              <a:t>Instrumentation, Style and Mood</a:t>
            </a:r>
          </a:p>
        </p:txBody>
      </p:sp>
      <p:pic>
        <p:nvPicPr>
          <p:cNvPr id="3" name="Picture 2" descr="A room with a black pole&#10;&#10;AI-generated content may be incorrect.">
            <a:extLst>
              <a:ext uri="{FF2B5EF4-FFF2-40B4-BE49-F238E27FC236}">
                <a16:creationId xmlns:a16="http://schemas.microsoft.com/office/drawing/2014/main" id="{44CC89FF-15F1-1C6E-9A31-B74B1756C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43"/>
          <a:stretch>
            <a:fillRect/>
          </a:stretch>
        </p:blipFill>
        <p:spPr>
          <a:xfrm>
            <a:off x="431800" y="1228335"/>
            <a:ext cx="8243888" cy="49375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F2649D1-D24A-216F-A25C-D5E28945F508}"/>
              </a:ext>
            </a:extLst>
          </p:cNvPr>
          <p:cNvGrpSpPr/>
          <p:nvPr/>
        </p:nvGrpSpPr>
        <p:grpSpPr>
          <a:xfrm>
            <a:off x="3753939" y="3206483"/>
            <a:ext cx="13828753" cy="1312988"/>
            <a:chOff x="-1004256" y="1688015"/>
            <a:chExt cx="13828753" cy="13129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DCE3E07-3054-0116-9346-11D200F0A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" r="-154" b="62702"/>
            <a:stretch>
              <a:fillRect/>
            </a:stretch>
          </p:blipFill>
          <p:spPr>
            <a:xfrm>
              <a:off x="3595330" y="1688017"/>
              <a:ext cx="4693648" cy="131298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371C66-7F1E-F6BE-6CAD-B142EAA68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6" b="62066"/>
            <a:stretch>
              <a:fillRect/>
            </a:stretch>
          </p:blipFill>
          <p:spPr>
            <a:xfrm>
              <a:off x="-1004256" y="1688017"/>
              <a:ext cx="4599586" cy="131298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0EE8FE-2041-EC0E-2BDE-C57609B04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5" r="445" b="61940"/>
            <a:stretch>
              <a:fillRect/>
            </a:stretch>
          </p:blipFill>
          <p:spPr>
            <a:xfrm>
              <a:off x="8224911" y="1688015"/>
              <a:ext cx="4599586" cy="131298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6BF6AA9-AEEE-F911-3E23-F051F41812A3}"/>
              </a:ext>
            </a:extLst>
          </p:cNvPr>
          <p:cNvGrpSpPr/>
          <p:nvPr/>
        </p:nvGrpSpPr>
        <p:grpSpPr>
          <a:xfrm>
            <a:off x="3758987" y="1777216"/>
            <a:ext cx="13828753" cy="1312988"/>
            <a:chOff x="-1004256" y="1688015"/>
            <a:chExt cx="13828753" cy="13129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A7F4F8-CC94-4BA1-FCBE-86844DC25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6" t="32432" r="2271" b="32443"/>
            <a:stretch>
              <a:fillRect/>
            </a:stretch>
          </p:blipFill>
          <p:spPr>
            <a:xfrm>
              <a:off x="3595330" y="1688017"/>
              <a:ext cx="4693648" cy="131298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6290CB-6F78-29B6-877C-BDD323FDD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5" t="31982" r="2679" b="31982"/>
            <a:stretch>
              <a:fillRect/>
            </a:stretch>
          </p:blipFill>
          <p:spPr>
            <a:xfrm>
              <a:off x="-1004256" y="1688017"/>
              <a:ext cx="4599586" cy="131298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72326F-C7D4-7663-D733-7F67838A3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0" t="32243" r="2255" b="32728"/>
            <a:stretch>
              <a:fillRect/>
            </a:stretch>
          </p:blipFill>
          <p:spPr>
            <a:xfrm>
              <a:off x="8224911" y="1688015"/>
              <a:ext cx="4599586" cy="131298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042C06-7D24-1E8C-AD64-965D75A481D6}"/>
              </a:ext>
            </a:extLst>
          </p:cNvPr>
          <p:cNvGrpSpPr/>
          <p:nvPr/>
        </p:nvGrpSpPr>
        <p:grpSpPr>
          <a:xfrm>
            <a:off x="3785972" y="4664737"/>
            <a:ext cx="13828753" cy="1312988"/>
            <a:chOff x="-1004256" y="1688015"/>
            <a:chExt cx="13828753" cy="131298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0D051A0-D02A-176D-92E1-0664BB3BF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62702" r="-158"/>
            <a:stretch>
              <a:fillRect/>
            </a:stretch>
          </p:blipFill>
          <p:spPr>
            <a:xfrm>
              <a:off x="3595330" y="1688017"/>
              <a:ext cx="4693648" cy="131298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5E09B1D-1A2A-2AC3-1615-EFEAFC356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8" t="61940" r="288"/>
            <a:stretch>
              <a:fillRect/>
            </a:stretch>
          </p:blipFill>
          <p:spPr>
            <a:xfrm>
              <a:off x="-1004256" y="1688017"/>
              <a:ext cx="4599586" cy="13129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4CAEAAE-4A73-022E-63AB-8AC33EAC3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" t="61940" r="-680"/>
            <a:stretch>
              <a:fillRect/>
            </a:stretch>
          </p:blipFill>
          <p:spPr>
            <a:xfrm>
              <a:off x="8224911" y="1688015"/>
              <a:ext cx="4599586" cy="1312986"/>
            </a:xfrm>
            <a:prstGeom prst="rect">
              <a:avLst/>
            </a:prstGeom>
          </p:spPr>
        </p:pic>
      </p:grpSp>
      <p:pic>
        <p:nvPicPr>
          <p:cNvPr id="16" name="Picture 15" descr="A room with a black pole&#10;&#10;AI-generated content may be incorrect.">
            <a:extLst>
              <a:ext uri="{FF2B5EF4-FFF2-40B4-BE49-F238E27FC236}">
                <a16:creationId xmlns:a16="http://schemas.microsoft.com/office/drawing/2014/main" id="{609F8739-3C36-1C01-7045-C2B264683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9763" b="20143"/>
          <a:stretch>
            <a:fillRect/>
          </a:stretch>
        </p:blipFill>
        <p:spPr>
          <a:xfrm>
            <a:off x="431800" y="1228334"/>
            <a:ext cx="3317240" cy="4937516"/>
          </a:xfrm>
          <a:prstGeom prst="rect">
            <a:avLst/>
          </a:prstGeom>
        </p:spPr>
      </p:pic>
      <p:pic>
        <p:nvPicPr>
          <p:cNvPr id="17" name="Picture 16" descr="A room with a black pole&#10;&#10;AI-generated content may be incorrect.">
            <a:extLst>
              <a:ext uri="{FF2B5EF4-FFF2-40B4-BE49-F238E27FC236}">
                <a16:creationId xmlns:a16="http://schemas.microsoft.com/office/drawing/2014/main" id="{61BF8F5D-9789-3973-6060-C3598FDFA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02" r="-1" b="20143"/>
          <a:stretch>
            <a:fillRect/>
          </a:stretch>
        </p:blipFill>
        <p:spPr>
          <a:xfrm>
            <a:off x="8453120" y="1228334"/>
            <a:ext cx="222568" cy="4937516"/>
          </a:xfrm>
          <a:prstGeom prst="rect">
            <a:avLst/>
          </a:prstGeom>
        </p:spPr>
      </p:pic>
      <p:pic>
        <p:nvPicPr>
          <p:cNvPr id="18" name="Picture 17" descr="A group of banners on a wall&#10;&#10;AI-generated content may be incorrect.">
            <a:extLst>
              <a:ext uri="{FF2B5EF4-FFF2-40B4-BE49-F238E27FC236}">
                <a16:creationId xmlns:a16="http://schemas.microsoft.com/office/drawing/2014/main" id="{FEBBFD97-1967-9D73-86D7-96927B642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32" b="54774"/>
          <a:stretch>
            <a:fillRect/>
          </a:stretch>
        </p:blipFill>
        <p:spPr>
          <a:xfrm>
            <a:off x="1090844" y="1425018"/>
            <a:ext cx="2075952" cy="2743222"/>
          </a:xfrm>
          <a:prstGeom prst="rect">
            <a:avLst/>
          </a:prstGeom>
        </p:spPr>
      </p:pic>
      <p:pic>
        <p:nvPicPr>
          <p:cNvPr id="35" name="Picture 34" descr="A group of banners on a wall&#10;&#10;AI-generated content may be incorrect.">
            <a:extLst>
              <a:ext uri="{FF2B5EF4-FFF2-40B4-BE49-F238E27FC236}">
                <a16:creationId xmlns:a16="http://schemas.microsoft.com/office/drawing/2014/main" id="{48239E06-6BF9-78A5-CC97-029029678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9" t="43154" r="48413" b="11620"/>
          <a:stretch>
            <a:fillRect/>
          </a:stretch>
        </p:blipFill>
        <p:spPr>
          <a:xfrm>
            <a:off x="1169831" y="1395708"/>
            <a:ext cx="2075952" cy="2743222"/>
          </a:xfrm>
          <a:prstGeom prst="rect">
            <a:avLst/>
          </a:prstGeom>
        </p:spPr>
      </p:pic>
      <p:pic>
        <p:nvPicPr>
          <p:cNvPr id="19" name="Picture 18" descr="A group of mannequins in different colors&#10;&#10;AI-generated content may be incorrect.">
            <a:extLst>
              <a:ext uri="{FF2B5EF4-FFF2-40B4-BE49-F238E27FC236}">
                <a16:creationId xmlns:a16="http://schemas.microsoft.com/office/drawing/2014/main" id="{035F2115-AE76-A9FC-1BC3-38AF529633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2648" r="66900" b="10004"/>
          <a:stretch>
            <a:fillRect/>
          </a:stretch>
        </p:blipFill>
        <p:spPr>
          <a:xfrm>
            <a:off x="1481922" y="1383655"/>
            <a:ext cx="1293795" cy="478219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4E539BC-B0A1-591C-BCED-21623A9BE32F}"/>
              </a:ext>
            </a:extLst>
          </p:cNvPr>
          <p:cNvSpPr/>
          <p:nvPr/>
        </p:nvSpPr>
        <p:spPr>
          <a:xfrm>
            <a:off x="3744097" y="4676384"/>
            <a:ext cx="4704080" cy="1312986"/>
          </a:xfrm>
          <a:custGeom>
            <a:avLst/>
            <a:gdLst>
              <a:gd name="csX0" fmla="*/ 0 w 4704080"/>
              <a:gd name="csY0" fmla="*/ 0 h 1312986"/>
              <a:gd name="csX1" fmla="*/ 624971 w 4704080"/>
              <a:gd name="csY1" fmla="*/ 0 h 1312986"/>
              <a:gd name="csX2" fmla="*/ 1155860 w 4704080"/>
              <a:gd name="csY2" fmla="*/ 0 h 1312986"/>
              <a:gd name="csX3" fmla="*/ 1921953 w 4704080"/>
              <a:gd name="csY3" fmla="*/ 0 h 1312986"/>
              <a:gd name="csX4" fmla="*/ 2546923 w 4704080"/>
              <a:gd name="csY4" fmla="*/ 0 h 1312986"/>
              <a:gd name="csX5" fmla="*/ 3171894 w 4704080"/>
              <a:gd name="csY5" fmla="*/ 0 h 1312986"/>
              <a:gd name="csX6" fmla="*/ 3937987 w 4704080"/>
              <a:gd name="csY6" fmla="*/ 0 h 1312986"/>
              <a:gd name="csX7" fmla="*/ 4704080 w 4704080"/>
              <a:gd name="csY7" fmla="*/ 0 h 1312986"/>
              <a:gd name="csX8" fmla="*/ 4704080 w 4704080"/>
              <a:gd name="csY8" fmla="*/ 682753 h 1312986"/>
              <a:gd name="csX9" fmla="*/ 4704080 w 4704080"/>
              <a:gd name="csY9" fmla="*/ 1312986 h 1312986"/>
              <a:gd name="csX10" fmla="*/ 4126150 w 4704080"/>
              <a:gd name="csY10" fmla="*/ 1312986 h 1312986"/>
              <a:gd name="csX11" fmla="*/ 3454139 w 4704080"/>
              <a:gd name="csY11" fmla="*/ 1312986 h 1312986"/>
              <a:gd name="csX12" fmla="*/ 2829168 w 4704080"/>
              <a:gd name="csY12" fmla="*/ 1312986 h 1312986"/>
              <a:gd name="csX13" fmla="*/ 2063075 w 4704080"/>
              <a:gd name="csY13" fmla="*/ 1312986 h 1312986"/>
              <a:gd name="csX14" fmla="*/ 1296982 w 4704080"/>
              <a:gd name="csY14" fmla="*/ 1312986 h 1312986"/>
              <a:gd name="csX15" fmla="*/ 719052 w 4704080"/>
              <a:gd name="csY15" fmla="*/ 1312986 h 1312986"/>
              <a:gd name="csX16" fmla="*/ 0 w 4704080"/>
              <a:gd name="csY16" fmla="*/ 1312986 h 1312986"/>
              <a:gd name="csX17" fmla="*/ 0 w 4704080"/>
              <a:gd name="csY17" fmla="*/ 630233 h 1312986"/>
              <a:gd name="csX18" fmla="*/ 0 w 4704080"/>
              <a:gd name="csY18" fmla="*/ 0 h 13129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704080" h="1312986" extrusionOk="0">
                <a:moveTo>
                  <a:pt x="0" y="0"/>
                </a:moveTo>
                <a:cubicBezTo>
                  <a:pt x="299875" y="-30939"/>
                  <a:pt x="412456" y="28504"/>
                  <a:pt x="624971" y="0"/>
                </a:cubicBezTo>
                <a:cubicBezTo>
                  <a:pt x="837486" y="-28504"/>
                  <a:pt x="950992" y="5207"/>
                  <a:pt x="1155860" y="0"/>
                </a:cubicBezTo>
                <a:cubicBezTo>
                  <a:pt x="1360728" y="-5207"/>
                  <a:pt x="1593833" y="-19013"/>
                  <a:pt x="1921953" y="0"/>
                </a:cubicBezTo>
                <a:cubicBezTo>
                  <a:pt x="2250073" y="19013"/>
                  <a:pt x="2291195" y="-28423"/>
                  <a:pt x="2546923" y="0"/>
                </a:cubicBezTo>
                <a:cubicBezTo>
                  <a:pt x="2802651" y="28423"/>
                  <a:pt x="2966370" y="-3781"/>
                  <a:pt x="3171894" y="0"/>
                </a:cubicBezTo>
                <a:cubicBezTo>
                  <a:pt x="3377418" y="3781"/>
                  <a:pt x="3709724" y="-30904"/>
                  <a:pt x="3937987" y="0"/>
                </a:cubicBezTo>
                <a:cubicBezTo>
                  <a:pt x="4166250" y="30904"/>
                  <a:pt x="4526380" y="-28079"/>
                  <a:pt x="4704080" y="0"/>
                </a:cubicBezTo>
                <a:cubicBezTo>
                  <a:pt x="4670025" y="322304"/>
                  <a:pt x="4721153" y="542466"/>
                  <a:pt x="4704080" y="682753"/>
                </a:cubicBezTo>
                <a:cubicBezTo>
                  <a:pt x="4687007" y="823040"/>
                  <a:pt x="4693003" y="1016896"/>
                  <a:pt x="4704080" y="1312986"/>
                </a:cubicBezTo>
                <a:cubicBezTo>
                  <a:pt x="4500347" y="1295000"/>
                  <a:pt x="4257626" y="1341231"/>
                  <a:pt x="4126150" y="1312986"/>
                </a:cubicBezTo>
                <a:cubicBezTo>
                  <a:pt x="3994674" y="1284742"/>
                  <a:pt x="3593209" y="1310228"/>
                  <a:pt x="3454139" y="1312986"/>
                </a:cubicBezTo>
                <a:cubicBezTo>
                  <a:pt x="3315069" y="1315744"/>
                  <a:pt x="3108016" y="1301169"/>
                  <a:pt x="2829168" y="1312986"/>
                </a:cubicBezTo>
                <a:cubicBezTo>
                  <a:pt x="2550320" y="1324803"/>
                  <a:pt x="2404117" y="1297834"/>
                  <a:pt x="2063075" y="1312986"/>
                </a:cubicBezTo>
                <a:cubicBezTo>
                  <a:pt x="1722033" y="1328138"/>
                  <a:pt x="1619955" y="1346352"/>
                  <a:pt x="1296982" y="1312986"/>
                </a:cubicBezTo>
                <a:cubicBezTo>
                  <a:pt x="974009" y="1279620"/>
                  <a:pt x="932452" y="1330286"/>
                  <a:pt x="719052" y="1312986"/>
                </a:cubicBezTo>
                <a:cubicBezTo>
                  <a:pt x="505652" y="1295687"/>
                  <a:pt x="291971" y="1326914"/>
                  <a:pt x="0" y="1312986"/>
                </a:cubicBezTo>
                <a:cubicBezTo>
                  <a:pt x="-13610" y="1164130"/>
                  <a:pt x="-14923" y="938698"/>
                  <a:pt x="0" y="630233"/>
                </a:cubicBezTo>
                <a:cubicBezTo>
                  <a:pt x="14923" y="321768"/>
                  <a:pt x="15599" y="244304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58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D1A5FC-73D8-16CE-8AF7-5FCE05E2413A}"/>
              </a:ext>
            </a:extLst>
          </p:cNvPr>
          <p:cNvSpPr/>
          <p:nvPr/>
        </p:nvSpPr>
        <p:spPr>
          <a:xfrm>
            <a:off x="3755228" y="3199461"/>
            <a:ext cx="4704080" cy="1320010"/>
          </a:xfrm>
          <a:custGeom>
            <a:avLst/>
            <a:gdLst>
              <a:gd name="csX0" fmla="*/ 0 w 4704080"/>
              <a:gd name="csY0" fmla="*/ 0 h 1320010"/>
              <a:gd name="csX1" fmla="*/ 624971 w 4704080"/>
              <a:gd name="csY1" fmla="*/ 0 h 1320010"/>
              <a:gd name="csX2" fmla="*/ 1155860 w 4704080"/>
              <a:gd name="csY2" fmla="*/ 0 h 1320010"/>
              <a:gd name="csX3" fmla="*/ 1921953 w 4704080"/>
              <a:gd name="csY3" fmla="*/ 0 h 1320010"/>
              <a:gd name="csX4" fmla="*/ 2546923 w 4704080"/>
              <a:gd name="csY4" fmla="*/ 0 h 1320010"/>
              <a:gd name="csX5" fmla="*/ 3171894 w 4704080"/>
              <a:gd name="csY5" fmla="*/ 0 h 1320010"/>
              <a:gd name="csX6" fmla="*/ 3937987 w 4704080"/>
              <a:gd name="csY6" fmla="*/ 0 h 1320010"/>
              <a:gd name="csX7" fmla="*/ 4704080 w 4704080"/>
              <a:gd name="csY7" fmla="*/ 0 h 1320010"/>
              <a:gd name="csX8" fmla="*/ 4704080 w 4704080"/>
              <a:gd name="csY8" fmla="*/ 686405 h 1320010"/>
              <a:gd name="csX9" fmla="*/ 4704080 w 4704080"/>
              <a:gd name="csY9" fmla="*/ 1320010 h 1320010"/>
              <a:gd name="csX10" fmla="*/ 4126150 w 4704080"/>
              <a:gd name="csY10" fmla="*/ 1320010 h 1320010"/>
              <a:gd name="csX11" fmla="*/ 3454139 w 4704080"/>
              <a:gd name="csY11" fmla="*/ 1320010 h 1320010"/>
              <a:gd name="csX12" fmla="*/ 2829168 w 4704080"/>
              <a:gd name="csY12" fmla="*/ 1320010 h 1320010"/>
              <a:gd name="csX13" fmla="*/ 2063075 w 4704080"/>
              <a:gd name="csY13" fmla="*/ 1320010 h 1320010"/>
              <a:gd name="csX14" fmla="*/ 1296982 w 4704080"/>
              <a:gd name="csY14" fmla="*/ 1320010 h 1320010"/>
              <a:gd name="csX15" fmla="*/ 719052 w 4704080"/>
              <a:gd name="csY15" fmla="*/ 1320010 h 1320010"/>
              <a:gd name="csX16" fmla="*/ 0 w 4704080"/>
              <a:gd name="csY16" fmla="*/ 1320010 h 1320010"/>
              <a:gd name="csX17" fmla="*/ 0 w 4704080"/>
              <a:gd name="csY17" fmla="*/ 633605 h 1320010"/>
              <a:gd name="csX18" fmla="*/ 0 w 4704080"/>
              <a:gd name="csY18" fmla="*/ 0 h 132001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704080" h="1320010" extrusionOk="0">
                <a:moveTo>
                  <a:pt x="0" y="0"/>
                </a:moveTo>
                <a:cubicBezTo>
                  <a:pt x="299875" y="-30939"/>
                  <a:pt x="412456" y="28504"/>
                  <a:pt x="624971" y="0"/>
                </a:cubicBezTo>
                <a:cubicBezTo>
                  <a:pt x="837486" y="-28504"/>
                  <a:pt x="950992" y="5207"/>
                  <a:pt x="1155860" y="0"/>
                </a:cubicBezTo>
                <a:cubicBezTo>
                  <a:pt x="1360728" y="-5207"/>
                  <a:pt x="1593833" y="-19013"/>
                  <a:pt x="1921953" y="0"/>
                </a:cubicBezTo>
                <a:cubicBezTo>
                  <a:pt x="2250073" y="19013"/>
                  <a:pt x="2291195" y="-28423"/>
                  <a:pt x="2546923" y="0"/>
                </a:cubicBezTo>
                <a:cubicBezTo>
                  <a:pt x="2802651" y="28423"/>
                  <a:pt x="2966370" y="-3781"/>
                  <a:pt x="3171894" y="0"/>
                </a:cubicBezTo>
                <a:cubicBezTo>
                  <a:pt x="3377418" y="3781"/>
                  <a:pt x="3709724" y="-30904"/>
                  <a:pt x="3937987" y="0"/>
                </a:cubicBezTo>
                <a:cubicBezTo>
                  <a:pt x="4166250" y="30904"/>
                  <a:pt x="4526380" y="-28079"/>
                  <a:pt x="4704080" y="0"/>
                </a:cubicBezTo>
                <a:cubicBezTo>
                  <a:pt x="4731961" y="195560"/>
                  <a:pt x="4688038" y="489300"/>
                  <a:pt x="4704080" y="686405"/>
                </a:cubicBezTo>
                <a:cubicBezTo>
                  <a:pt x="4720122" y="883510"/>
                  <a:pt x="4735561" y="1021112"/>
                  <a:pt x="4704080" y="1320010"/>
                </a:cubicBezTo>
                <a:cubicBezTo>
                  <a:pt x="4500347" y="1302024"/>
                  <a:pt x="4257626" y="1348255"/>
                  <a:pt x="4126150" y="1320010"/>
                </a:cubicBezTo>
                <a:cubicBezTo>
                  <a:pt x="3994674" y="1291766"/>
                  <a:pt x="3593209" y="1317252"/>
                  <a:pt x="3454139" y="1320010"/>
                </a:cubicBezTo>
                <a:cubicBezTo>
                  <a:pt x="3315069" y="1322768"/>
                  <a:pt x="3108016" y="1308193"/>
                  <a:pt x="2829168" y="1320010"/>
                </a:cubicBezTo>
                <a:cubicBezTo>
                  <a:pt x="2550320" y="1331827"/>
                  <a:pt x="2404117" y="1304858"/>
                  <a:pt x="2063075" y="1320010"/>
                </a:cubicBezTo>
                <a:cubicBezTo>
                  <a:pt x="1722033" y="1335162"/>
                  <a:pt x="1619955" y="1353376"/>
                  <a:pt x="1296982" y="1320010"/>
                </a:cubicBezTo>
                <a:cubicBezTo>
                  <a:pt x="974009" y="1286644"/>
                  <a:pt x="932452" y="1337310"/>
                  <a:pt x="719052" y="1320010"/>
                </a:cubicBezTo>
                <a:cubicBezTo>
                  <a:pt x="505652" y="1302711"/>
                  <a:pt x="291971" y="1333938"/>
                  <a:pt x="0" y="1320010"/>
                </a:cubicBezTo>
                <a:cubicBezTo>
                  <a:pt x="-33135" y="1086527"/>
                  <a:pt x="-25185" y="830904"/>
                  <a:pt x="0" y="633605"/>
                </a:cubicBezTo>
                <a:cubicBezTo>
                  <a:pt x="25185" y="436307"/>
                  <a:pt x="-17084" y="181019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58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EAA5BA2-D1EA-81FF-C7E6-5A0C072A930E}"/>
              </a:ext>
            </a:extLst>
          </p:cNvPr>
          <p:cNvSpPr/>
          <p:nvPr/>
        </p:nvSpPr>
        <p:spPr>
          <a:xfrm>
            <a:off x="3744097" y="1735276"/>
            <a:ext cx="4704080" cy="1320011"/>
          </a:xfrm>
          <a:custGeom>
            <a:avLst/>
            <a:gdLst>
              <a:gd name="csX0" fmla="*/ 0 w 4704080"/>
              <a:gd name="csY0" fmla="*/ 0 h 1320011"/>
              <a:gd name="csX1" fmla="*/ 624971 w 4704080"/>
              <a:gd name="csY1" fmla="*/ 0 h 1320011"/>
              <a:gd name="csX2" fmla="*/ 1155860 w 4704080"/>
              <a:gd name="csY2" fmla="*/ 0 h 1320011"/>
              <a:gd name="csX3" fmla="*/ 1921953 w 4704080"/>
              <a:gd name="csY3" fmla="*/ 0 h 1320011"/>
              <a:gd name="csX4" fmla="*/ 2546923 w 4704080"/>
              <a:gd name="csY4" fmla="*/ 0 h 1320011"/>
              <a:gd name="csX5" fmla="*/ 3171894 w 4704080"/>
              <a:gd name="csY5" fmla="*/ 0 h 1320011"/>
              <a:gd name="csX6" fmla="*/ 3937987 w 4704080"/>
              <a:gd name="csY6" fmla="*/ 0 h 1320011"/>
              <a:gd name="csX7" fmla="*/ 4704080 w 4704080"/>
              <a:gd name="csY7" fmla="*/ 0 h 1320011"/>
              <a:gd name="csX8" fmla="*/ 4704080 w 4704080"/>
              <a:gd name="csY8" fmla="*/ 686406 h 1320011"/>
              <a:gd name="csX9" fmla="*/ 4704080 w 4704080"/>
              <a:gd name="csY9" fmla="*/ 1320011 h 1320011"/>
              <a:gd name="csX10" fmla="*/ 4126150 w 4704080"/>
              <a:gd name="csY10" fmla="*/ 1320011 h 1320011"/>
              <a:gd name="csX11" fmla="*/ 3454139 w 4704080"/>
              <a:gd name="csY11" fmla="*/ 1320011 h 1320011"/>
              <a:gd name="csX12" fmla="*/ 2829168 w 4704080"/>
              <a:gd name="csY12" fmla="*/ 1320011 h 1320011"/>
              <a:gd name="csX13" fmla="*/ 2063075 w 4704080"/>
              <a:gd name="csY13" fmla="*/ 1320011 h 1320011"/>
              <a:gd name="csX14" fmla="*/ 1296982 w 4704080"/>
              <a:gd name="csY14" fmla="*/ 1320011 h 1320011"/>
              <a:gd name="csX15" fmla="*/ 719052 w 4704080"/>
              <a:gd name="csY15" fmla="*/ 1320011 h 1320011"/>
              <a:gd name="csX16" fmla="*/ 0 w 4704080"/>
              <a:gd name="csY16" fmla="*/ 1320011 h 1320011"/>
              <a:gd name="csX17" fmla="*/ 0 w 4704080"/>
              <a:gd name="csY17" fmla="*/ 633605 h 1320011"/>
              <a:gd name="csX18" fmla="*/ 0 w 4704080"/>
              <a:gd name="csY18" fmla="*/ 0 h 132001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704080" h="1320011" extrusionOk="0">
                <a:moveTo>
                  <a:pt x="0" y="0"/>
                </a:moveTo>
                <a:cubicBezTo>
                  <a:pt x="299875" y="-30939"/>
                  <a:pt x="412456" y="28504"/>
                  <a:pt x="624971" y="0"/>
                </a:cubicBezTo>
                <a:cubicBezTo>
                  <a:pt x="837486" y="-28504"/>
                  <a:pt x="950992" y="5207"/>
                  <a:pt x="1155860" y="0"/>
                </a:cubicBezTo>
                <a:cubicBezTo>
                  <a:pt x="1360728" y="-5207"/>
                  <a:pt x="1593833" y="-19013"/>
                  <a:pt x="1921953" y="0"/>
                </a:cubicBezTo>
                <a:cubicBezTo>
                  <a:pt x="2250073" y="19013"/>
                  <a:pt x="2291195" y="-28423"/>
                  <a:pt x="2546923" y="0"/>
                </a:cubicBezTo>
                <a:cubicBezTo>
                  <a:pt x="2802651" y="28423"/>
                  <a:pt x="2966370" y="-3781"/>
                  <a:pt x="3171894" y="0"/>
                </a:cubicBezTo>
                <a:cubicBezTo>
                  <a:pt x="3377418" y="3781"/>
                  <a:pt x="3709724" y="-30904"/>
                  <a:pt x="3937987" y="0"/>
                </a:cubicBezTo>
                <a:cubicBezTo>
                  <a:pt x="4166250" y="30904"/>
                  <a:pt x="4526380" y="-28079"/>
                  <a:pt x="4704080" y="0"/>
                </a:cubicBezTo>
                <a:cubicBezTo>
                  <a:pt x="4732015" y="191431"/>
                  <a:pt x="4689954" y="487827"/>
                  <a:pt x="4704080" y="686406"/>
                </a:cubicBezTo>
                <a:cubicBezTo>
                  <a:pt x="4718206" y="884985"/>
                  <a:pt x="4735561" y="1021113"/>
                  <a:pt x="4704080" y="1320011"/>
                </a:cubicBezTo>
                <a:cubicBezTo>
                  <a:pt x="4500347" y="1302025"/>
                  <a:pt x="4257626" y="1348256"/>
                  <a:pt x="4126150" y="1320011"/>
                </a:cubicBezTo>
                <a:cubicBezTo>
                  <a:pt x="3994674" y="1291767"/>
                  <a:pt x="3593209" y="1317253"/>
                  <a:pt x="3454139" y="1320011"/>
                </a:cubicBezTo>
                <a:cubicBezTo>
                  <a:pt x="3315069" y="1322769"/>
                  <a:pt x="3108016" y="1308194"/>
                  <a:pt x="2829168" y="1320011"/>
                </a:cubicBezTo>
                <a:cubicBezTo>
                  <a:pt x="2550320" y="1331828"/>
                  <a:pt x="2404117" y="1304859"/>
                  <a:pt x="2063075" y="1320011"/>
                </a:cubicBezTo>
                <a:cubicBezTo>
                  <a:pt x="1722033" y="1335163"/>
                  <a:pt x="1619955" y="1353377"/>
                  <a:pt x="1296982" y="1320011"/>
                </a:cubicBezTo>
                <a:cubicBezTo>
                  <a:pt x="974009" y="1286645"/>
                  <a:pt x="932452" y="1337311"/>
                  <a:pt x="719052" y="1320011"/>
                </a:cubicBezTo>
                <a:cubicBezTo>
                  <a:pt x="505652" y="1302712"/>
                  <a:pt x="291971" y="1333939"/>
                  <a:pt x="0" y="1320011"/>
                </a:cubicBezTo>
                <a:cubicBezTo>
                  <a:pt x="33518" y="1088243"/>
                  <a:pt x="-29020" y="836818"/>
                  <a:pt x="0" y="633605"/>
                </a:cubicBezTo>
                <a:cubicBezTo>
                  <a:pt x="29020" y="430392"/>
                  <a:pt x="-17084" y="181019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58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4517C9-D17D-8B8A-C11F-568E20D0543A}"/>
              </a:ext>
            </a:extLst>
          </p:cNvPr>
          <p:cNvSpPr/>
          <p:nvPr/>
        </p:nvSpPr>
        <p:spPr>
          <a:xfrm>
            <a:off x="5551450" y="3319315"/>
            <a:ext cx="595349" cy="1016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4B70D7-F945-D3E5-D41A-D99B73D36A0E}"/>
              </a:ext>
            </a:extLst>
          </p:cNvPr>
          <p:cNvSpPr/>
          <p:nvPr/>
        </p:nvSpPr>
        <p:spPr>
          <a:xfrm>
            <a:off x="6494468" y="1887788"/>
            <a:ext cx="518287" cy="1016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996F86D-14FD-F40D-90F6-807EE9473C64}"/>
              </a:ext>
            </a:extLst>
          </p:cNvPr>
          <p:cNvSpPr/>
          <p:nvPr/>
        </p:nvSpPr>
        <p:spPr>
          <a:xfrm>
            <a:off x="7181376" y="1925560"/>
            <a:ext cx="581166" cy="1016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95F3A98-C6EB-AC2A-C7A3-27EFE7940A62}"/>
              </a:ext>
            </a:extLst>
          </p:cNvPr>
          <p:cNvSpPr/>
          <p:nvPr/>
        </p:nvSpPr>
        <p:spPr>
          <a:xfrm>
            <a:off x="3802331" y="3343702"/>
            <a:ext cx="493574" cy="1016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19EF0B-380C-1C49-4CCB-0DDF3E9B3CC1}"/>
              </a:ext>
            </a:extLst>
          </p:cNvPr>
          <p:cNvSpPr/>
          <p:nvPr/>
        </p:nvSpPr>
        <p:spPr>
          <a:xfrm>
            <a:off x="7140261" y="5014057"/>
            <a:ext cx="558533" cy="820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744242-5B5E-3E17-CE0D-6502B4A15638}"/>
              </a:ext>
            </a:extLst>
          </p:cNvPr>
          <p:cNvSpPr/>
          <p:nvPr/>
        </p:nvSpPr>
        <p:spPr>
          <a:xfrm>
            <a:off x="3867738" y="4870610"/>
            <a:ext cx="646681" cy="1010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49E4CF-75E8-FEC5-67B3-7B2C776A4616}"/>
              </a:ext>
            </a:extLst>
          </p:cNvPr>
          <p:cNvSpPr/>
          <p:nvPr/>
        </p:nvSpPr>
        <p:spPr>
          <a:xfrm>
            <a:off x="0" y="1228334"/>
            <a:ext cx="431800" cy="493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6F7FDBF-0B8B-0D19-DAC5-81F86DAD1502}"/>
              </a:ext>
            </a:extLst>
          </p:cNvPr>
          <p:cNvSpPr/>
          <p:nvPr/>
        </p:nvSpPr>
        <p:spPr>
          <a:xfrm>
            <a:off x="8675688" y="1228333"/>
            <a:ext cx="468312" cy="493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28" name="Picture 27" descr="A collage of different clothes&#10;&#10;AI-generated content may be incorrect.">
            <a:extLst>
              <a:ext uri="{FF2B5EF4-FFF2-40B4-BE49-F238E27FC236}">
                <a16:creationId xmlns:a16="http://schemas.microsoft.com/office/drawing/2014/main" id="{C2FCC37D-134D-C904-5EEE-98FA21D7BB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63153" r="75707"/>
          <a:stretch>
            <a:fillRect/>
          </a:stretch>
        </p:blipFill>
        <p:spPr>
          <a:xfrm>
            <a:off x="1414930" y="1951890"/>
            <a:ext cx="1571889" cy="2187040"/>
          </a:xfrm>
          <a:prstGeom prst="rect">
            <a:avLst/>
          </a:prstGeom>
        </p:spPr>
      </p:pic>
      <p:pic>
        <p:nvPicPr>
          <p:cNvPr id="33" name="Picture 32" descr="A garment with a white shirt and a white hat&#10;&#10;AI-generated content may be incorrect.">
            <a:extLst>
              <a:ext uri="{FF2B5EF4-FFF2-40B4-BE49-F238E27FC236}">
                <a16:creationId xmlns:a16="http://schemas.microsoft.com/office/drawing/2014/main" id="{4AA22AE3-95A9-9260-7685-542F821A31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92" y="1764145"/>
            <a:ext cx="2258830" cy="2258830"/>
          </a:xfrm>
          <a:prstGeom prst="rect">
            <a:avLst/>
          </a:prstGeom>
        </p:spPr>
      </p:pic>
      <p:pic>
        <p:nvPicPr>
          <p:cNvPr id="29" name="Picture 28" descr="A group of musical instruments&#10;&#10;AI-generated content may be incorrect.">
            <a:extLst>
              <a:ext uri="{FF2B5EF4-FFF2-40B4-BE49-F238E27FC236}">
                <a16:creationId xmlns:a16="http://schemas.microsoft.com/office/drawing/2014/main" id="{7AEFE85F-E49E-BA0B-13A8-370A74D3F1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0504" r="73721"/>
          <a:stretch>
            <a:fillRect/>
          </a:stretch>
        </p:blipFill>
        <p:spPr>
          <a:xfrm>
            <a:off x="1151597" y="2086338"/>
            <a:ext cx="2039037" cy="2517951"/>
          </a:xfrm>
          <a:prstGeom prst="rect">
            <a:avLst/>
          </a:prstGeom>
        </p:spPr>
      </p:pic>
      <p:pic>
        <p:nvPicPr>
          <p:cNvPr id="34" name="Picture 33" descr="A black and white piano keyboard&#10;&#10;AI-generated content may be incorrect.">
            <a:extLst>
              <a:ext uri="{FF2B5EF4-FFF2-40B4-BE49-F238E27FC236}">
                <a16:creationId xmlns:a16="http://schemas.microsoft.com/office/drawing/2014/main" id="{FF46A3B4-283A-5417-5CCA-35774334D3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83" y="2131817"/>
            <a:ext cx="2203796" cy="220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repeatCount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44444E-6 L -0.50539 -0.00185 " pathEditMode="relative" rAng="0" ptsTypes="AA" p14:bounceEnd="50000">
                                          <p:cBhvr>
                                            <p:cTn id="28" dur="1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278" y="-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repeatCount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50538 -0.00139 " pathEditMode="relative" rAng="0" ptsTypes="AA" p14:bounceEnd="50000">
                                          <p:cBhvr>
                                            <p:cTn id="30" dur="1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278" y="-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repeatCount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3906 -0.00393 L -0.5007 0.00047 " pathEditMode="relative" rAng="0" ptsTypes="AA" p14:bounceEnd="50000">
                                          <p:cBhvr>
                                            <p:cTn id="32" dur="9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090" y="20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5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 ac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ac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decel="50000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accel="50000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+.4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ac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decel="50000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/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accel="50000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-9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9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 animBg="1"/>
          <p:bldP spid="22" grpId="0" animBg="1"/>
          <p:bldP spid="23" grpId="0" animBg="1"/>
          <p:bldP spid="23" grpId="1" animBg="1"/>
          <p:bldP spid="24" grpId="0" animBg="1"/>
          <p:bldP spid="24" grpId="1" animBg="1"/>
          <p:bldP spid="30" grpId="0" animBg="1"/>
          <p:bldP spid="31" grpId="0" animBg="1"/>
          <p:bldP spid="32" grpId="0" animBg="1"/>
          <p:bldP spid="25" grpId="0" animBg="1"/>
          <p:bldP spid="25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repeatCount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4.44444E-6 L -0.50539 -0.00185 " pathEditMode="relative" rAng="0" ptsTypes="AA">
                                          <p:cBhvr>
                                            <p:cTn id="28" dur="1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278" y="-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repeatCount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50538 -0.00139 " pathEditMode="relative" rAng="0" ptsTypes="AA">
                                          <p:cBhvr>
                                            <p:cTn id="30" dur="1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278" y="-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42" presetClass="path" presetSubtype="0" repeatCount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3906 -0.00393 L -0.5007 0.00047 " pathEditMode="relative" rAng="0" ptsTypes="AA">
                                          <p:cBhvr>
                                            <p:cTn id="32" dur="9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090" y="20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5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 ac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ac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decel="50000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accel="50000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+.4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ac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decel="50000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w/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accel="50000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-9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9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 animBg="1"/>
          <p:bldP spid="21" grpId="0" animBg="1"/>
          <p:bldP spid="22" grpId="0" animBg="1"/>
          <p:bldP spid="23" grpId="0" animBg="1"/>
          <p:bldP spid="23" grpId="1" animBg="1"/>
          <p:bldP spid="24" grpId="0" animBg="1"/>
          <p:bldP spid="24" grpId="1" animBg="1"/>
          <p:bldP spid="30" grpId="0" animBg="1"/>
          <p:bldP spid="31" grpId="0" animBg="1"/>
          <p:bldP spid="32" grpId="0" animBg="1"/>
          <p:bldP spid="25" grpId="0" animBg="1"/>
          <p:bldP spid="25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2EFA9-85B4-C4B4-17FA-5C85DF9F0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06649ECB-394B-E059-CFC7-56E3E1383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16487" r="82" b="30059"/>
          <a:stretch>
            <a:fillRect/>
          </a:stretch>
        </p:blipFill>
        <p:spPr>
          <a:xfrm>
            <a:off x="0" y="712906"/>
            <a:ext cx="9144000" cy="4820995"/>
          </a:xfrm>
          <a:prstGeom prst="rect">
            <a:avLst/>
          </a:prstGeom>
        </p:spPr>
      </p:pic>
      <p:pic>
        <p:nvPicPr>
          <p:cNvPr id="21" name="Picture 20" descr="A person playing a guitar&#10;&#10;AI-generated content may be incorrect.">
            <a:extLst>
              <a:ext uri="{FF2B5EF4-FFF2-40B4-BE49-F238E27FC236}">
                <a16:creationId xmlns:a16="http://schemas.microsoft.com/office/drawing/2014/main" id="{5A2E2697-C47C-88D8-6709-AA45565EE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26" y="1156644"/>
            <a:ext cx="5018568" cy="3763926"/>
          </a:xfrm>
          <a:prstGeom prst="rect">
            <a:avLst/>
          </a:prstGeom>
        </p:spPr>
      </p:pic>
      <p:pic>
        <p:nvPicPr>
          <p:cNvPr id="13" name="Picture 12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BAD6D270-7981-3D3A-954A-38DAD6EBE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16487" r="86096" b="30059"/>
          <a:stretch>
            <a:fillRect/>
          </a:stretch>
        </p:blipFill>
        <p:spPr>
          <a:xfrm>
            <a:off x="0" y="836613"/>
            <a:ext cx="1272988" cy="4820995"/>
          </a:xfrm>
          <a:prstGeom prst="rect">
            <a:avLst/>
          </a:prstGeom>
        </p:spPr>
      </p:pic>
      <p:pic>
        <p:nvPicPr>
          <p:cNvPr id="8" name="Picture 7" descr="A sound board with knobs and headphones&#10;&#10;AI-generated content may be incorrect.">
            <a:extLst>
              <a:ext uri="{FF2B5EF4-FFF2-40B4-BE49-F238E27FC236}">
                <a16:creationId xmlns:a16="http://schemas.microsoft.com/office/drawing/2014/main" id="{82B5FAC9-FB41-1303-E8AB-6DD9E5188D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65987" r="82"/>
          <a:stretch>
            <a:fillRect/>
          </a:stretch>
        </p:blipFill>
        <p:spPr>
          <a:xfrm>
            <a:off x="0" y="4783014"/>
            <a:ext cx="9144000" cy="2074985"/>
          </a:xfrm>
          <a:prstGeom prst="rect">
            <a:avLst/>
          </a:prstGeom>
        </p:spPr>
      </p:pic>
      <p:pic>
        <p:nvPicPr>
          <p:cNvPr id="7" name="Picture 6" descr="A computer monitor in a dark room&#10;&#10;AI-generated content may be incorrect.">
            <a:extLst>
              <a:ext uri="{FF2B5EF4-FFF2-40B4-BE49-F238E27FC236}">
                <a16:creationId xmlns:a16="http://schemas.microsoft.com/office/drawing/2014/main" id="{69659F07-405E-F00E-1585-DED9728848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0" r="64026" b="17881"/>
          <a:stretch>
            <a:fillRect/>
          </a:stretch>
        </p:blipFill>
        <p:spPr>
          <a:xfrm>
            <a:off x="0" y="3610099"/>
            <a:ext cx="3104949" cy="231806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E134993-4057-E722-FCD4-6F9522C46035}"/>
              </a:ext>
            </a:extLst>
          </p:cNvPr>
          <p:cNvGrpSpPr/>
          <p:nvPr/>
        </p:nvGrpSpPr>
        <p:grpSpPr>
          <a:xfrm>
            <a:off x="0" y="-12106"/>
            <a:ext cx="9144000" cy="1532716"/>
            <a:chOff x="0" y="-12106"/>
            <a:chExt cx="9144000" cy="1532716"/>
          </a:xfrm>
        </p:grpSpPr>
        <p:pic>
          <p:nvPicPr>
            <p:cNvPr id="6" name="Picture 5" descr="A sound board with knobs and headphones&#10;&#10;AI-generated content may be incorrect.">
              <a:extLst>
                <a:ext uri="{FF2B5EF4-FFF2-40B4-BE49-F238E27FC236}">
                  <a16:creationId xmlns:a16="http://schemas.microsoft.com/office/drawing/2014/main" id="{B8232005-044B-8437-2CF6-9E4C00F70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" r="82" b="74876"/>
            <a:stretch>
              <a:fillRect/>
            </a:stretch>
          </p:blipFill>
          <p:spPr>
            <a:xfrm>
              <a:off x="0" y="-12106"/>
              <a:ext cx="9144000" cy="1532716"/>
            </a:xfrm>
            <a:prstGeom prst="rect">
              <a:avLst/>
            </a:prstGeom>
          </p:spPr>
        </p:pic>
        <p:pic>
          <p:nvPicPr>
            <p:cNvPr id="15" name="Picture 14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9F2A782C-C649-CECC-D81C-6224736B0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2" b="67346"/>
            <a:stretch>
              <a:fillRect/>
            </a:stretch>
          </p:blipFill>
          <p:spPr>
            <a:xfrm>
              <a:off x="2144505" y="130656"/>
              <a:ext cx="1439033" cy="716789"/>
            </a:xfrm>
            <a:prstGeom prst="rect">
              <a:avLst/>
            </a:prstGeom>
          </p:spPr>
        </p:pic>
        <p:pic>
          <p:nvPicPr>
            <p:cNvPr id="16" name="Picture 15" descr="A group of rectangular signs with text&#10;&#10;AI-generated content may be incorrect.">
              <a:extLst>
                <a:ext uri="{FF2B5EF4-FFF2-40B4-BE49-F238E27FC236}">
                  <a16:creationId xmlns:a16="http://schemas.microsoft.com/office/drawing/2014/main" id="{DF18438B-3218-83B4-8CF3-A5EE53430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" t="46651" r="52290" b="20695"/>
            <a:stretch>
              <a:fillRect/>
            </a:stretch>
          </p:blipFill>
          <p:spPr>
            <a:xfrm>
              <a:off x="5874303" y="188335"/>
              <a:ext cx="1170553" cy="659110"/>
            </a:xfrm>
            <a:prstGeom prst="rect">
              <a:avLst/>
            </a:prstGeom>
          </p:spPr>
        </p:pic>
      </p:grpSp>
      <p:pic>
        <p:nvPicPr>
          <p:cNvPr id="12" name="Picture 11" descr="A sound board with headphones and microphones in front of a window&#10;&#10;AI-generated content may be incorrect.">
            <a:extLst>
              <a:ext uri="{FF2B5EF4-FFF2-40B4-BE49-F238E27FC236}">
                <a16:creationId xmlns:a16="http://schemas.microsoft.com/office/drawing/2014/main" id="{97595402-D1BE-F805-F007-9D22C9A0A67E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83" t="6848" r="35810" b="86767"/>
          <a:stretch>
            <a:fillRect/>
          </a:stretch>
        </p:blipFill>
        <p:spPr>
          <a:xfrm>
            <a:off x="3979190" y="309967"/>
            <a:ext cx="1499461" cy="430078"/>
          </a:xfrm>
          <a:prstGeom prst="rect">
            <a:avLst/>
          </a:prstGeom>
        </p:spPr>
      </p:pic>
      <p:pic>
        <p:nvPicPr>
          <p:cNvPr id="17" name="Picture 16" descr="A group of rectangular signs with text&#10;&#10;AI-generated content may be incorrect.">
            <a:extLst>
              <a:ext uri="{FF2B5EF4-FFF2-40B4-BE49-F238E27FC236}">
                <a16:creationId xmlns:a16="http://schemas.microsoft.com/office/drawing/2014/main" id="{DBC56EE7-A509-DD87-A950-EE00DD8A3B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5" t="2574" r="4647" b="64772"/>
          <a:stretch>
            <a:fillRect/>
          </a:stretch>
        </p:blipFill>
        <p:spPr>
          <a:xfrm>
            <a:off x="2170392" y="185437"/>
            <a:ext cx="1439033" cy="716789"/>
          </a:xfrm>
          <a:prstGeom prst="rect">
            <a:avLst/>
          </a:prstGeom>
        </p:spPr>
      </p:pic>
      <p:pic>
        <p:nvPicPr>
          <p:cNvPr id="2" name="Online Media 3" descr="Joni Mitchell - Big Yellow Taxi (Official Lyric Video)">
            <a:hlinkClick r:id="" action="ppaction://media"/>
            <a:extLst>
              <a:ext uri="{FF2B5EF4-FFF2-40B4-BE49-F238E27FC236}">
                <a16:creationId xmlns:a16="http://schemas.microsoft.com/office/drawing/2014/main" id="{69A7522D-BDDA-9F07-3311-DA89EFBA1B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203815" y="3931978"/>
            <a:ext cx="2487064" cy="1405191"/>
          </a:xfrm>
          <a:prstGeom prst="rect">
            <a:avLst/>
          </a:prstGeom>
        </p:spPr>
      </p:pic>
      <p:pic>
        <p:nvPicPr>
          <p:cNvPr id="4" name="Picture 3" descr="A pink lines on a black background&#10;&#10;AI-generated content may be incorrect.">
            <a:extLst>
              <a:ext uri="{FF2B5EF4-FFF2-40B4-BE49-F238E27FC236}">
                <a16:creationId xmlns:a16="http://schemas.microsoft.com/office/drawing/2014/main" id="{4EF958A7-ABC1-1E04-E8C9-3201072A05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8" b="13535"/>
          <a:stretch>
            <a:fillRect/>
          </a:stretch>
        </p:blipFill>
        <p:spPr>
          <a:xfrm>
            <a:off x="4137025" y="5111584"/>
            <a:ext cx="1095375" cy="25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0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031AE-2E80-ED2C-16C9-5B9626C9F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E6E0AD-F8E8-9D42-AEC5-4AD32CADE63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‘Big Yellow Taxi’ Original Version</a:t>
            </a:r>
            <a:r>
              <a:rPr lang="en-ES"/>
              <a:t> </a:t>
            </a:r>
          </a:p>
        </p:txBody>
      </p:sp>
      <p:pic>
        <p:nvPicPr>
          <p:cNvPr id="4" name="Picture 3" descr="A room with a black pole&#10;&#10;AI-generated content may be incorrect.">
            <a:extLst>
              <a:ext uri="{FF2B5EF4-FFF2-40B4-BE49-F238E27FC236}">
                <a16:creationId xmlns:a16="http://schemas.microsoft.com/office/drawing/2014/main" id="{E69411B1-E4BA-096B-112A-95AEDE6E4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43"/>
          <a:stretch>
            <a:fillRect/>
          </a:stretch>
        </p:blipFill>
        <p:spPr>
          <a:xfrm>
            <a:off x="431800" y="1267245"/>
            <a:ext cx="8088932" cy="49375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E2CCD1-5999-13DF-224F-7EEE06D12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12" b="-372"/>
          <a:stretch>
            <a:fillRect/>
          </a:stretch>
        </p:blipFill>
        <p:spPr>
          <a:xfrm>
            <a:off x="3749040" y="4715295"/>
            <a:ext cx="4599586" cy="131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341A34-B01D-95A8-BA28-C60C114FC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0" b="30970"/>
          <a:stretch/>
        </p:blipFill>
        <p:spPr>
          <a:xfrm>
            <a:off x="3760171" y="1800451"/>
            <a:ext cx="4599586" cy="1312986"/>
          </a:xfrm>
          <a:prstGeom prst="rect">
            <a:avLst/>
          </a:prstGeom>
        </p:spPr>
      </p:pic>
      <p:pic>
        <p:nvPicPr>
          <p:cNvPr id="7" name="Picture 6" descr="A room with a black pole&#10;&#10;AI-generated content may be incorrect.">
            <a:extLst>
              <a:ext uri="{FF2B5EF4-FFF2-40B4-BE49-F238E27FC236}">
                <a16:creationId xmlns:a16="http://schemas.microsoft.com/office/drawing/2014/main" id="{5D6381CF-808B-1569-53CD-2E0FC7E88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9763" b="20143"/>
          <a:stretch>
            <a:fillRect/>
          </a:stretch>
        </p:blipFill>
        <p:spPr>
          <a:xfrm>
            <a:off x="431800" y="1267244"/>
            <a:ext cx="3317240" cy="4937516"/>
          </a:xfrm>
          <a:prstGeom prst="rect">
            <a:avLst/>
          </a:prstGeom>
        </p:spPr>
      </p:pic>
      <p:pic>
        <p:nvPicPr>
          <p:cNvPr id="8" name="Picture 7" descr="A room with a black pole&#10;&#10;AI-generated content may be incorrect.">
            <a:extLst>
              <a:ext uri="{FF2B5EF4-FFF2-40B4-BE49-F238E27FC236}">
                <a16:creationId xmlns:a16="http://schemas.microsoft.com/office/drawing/2014/main" id="{EF052A7D-3065-2CBC-C953-174E1390C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02" r="-1" b="20143"/>
          <a:stretch>
            <a:fillRect/>
          </a:stretch>
        </p:blipFill>
        <p:spPr>
          <a:xfrm>
            <a:off x="8453120" y="1267241"/>
            <a:ext cx="222568" cy="493751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B76DCB4-A760-67A5-CB9B-2639CDAF7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695" y="1598587"/>
            <a:ext cx="2170414" cy="2572342"/>
          </a:xfrm>
          <a:prstGeom prst="rect">
            <a:avLst/>
          </a:prstGeom>
        </p:spPr>
      </p:pic>
      <p:pic>
        <p:nvPicPr>
          <p:cNvPr id="10" name="Picture 9" descr="A group of mannequins in different colors&#10;&#10;AI-generated content may be incorrect.">
            <a:extLst>
              <a:ext uri="{FF2B5EF4-FFF2-40B4-BE49-F238E27FC236}">
                <a16:creationId xmlns:a16="http://schemas.microsoft.com/office/drawing/2014/main" id="{BFFF2F48-8001-B38A-28FC-95AE1A272E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t="2648" r="66900" b="10004"/>
          <a:stretch>
            <a:fillRect/>
          </a:stretch>
        </p:blipFill>
        <p:spPr>
          <a:xfrm>
            <a:off x="1481922" y="1422565"/>
            <a:ext cx="1293795" cy="47821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7547580-B785-EF0B-2E3F-A0A6694039FE}"/>
              </a:ext>
            </a:extLst>
          </p:cNvPr>
          <p:cNvSpPr/>
          <p:nvPr/>
        </p:nvSpPr>
        <p:spPr>
          <a:xfrm>
            <a:off x="3744097" y="4715294"/>
            <a:ext cx="4593398" cy="1312986"/>
          </a:xfrm>
          <a:custGeom>
            <a:avLst/>
            <a:gdLst>
              <a:gd name="csX0" fmla="*/ 0 w 4593398"/>
              <a:gd name="csY0" fmla="*/ 0 h 1312986"/>
              <a:gd name="csX1" fmla="*/ 610266 w 4593398"/>
              <a:gd name="csY1" fmla="*/ 0 h 1312986"/>
              <a:gd name="csX2" fmla="*/ 1128664 w 4593398"/>
              <a:gd name="csY2" fmla="*/ 0 h 1312986"/>
              <a:gd name="csX3" fmla="*/ 1876731 w 4593398"/>
              <a:gd name="csY3" fmla="*/ 0 h 1312986"/>
              <a:gd name="csX4" fmla="*/ 2486997 w 4593398"/>
              <a:gd name="csY4" fmla="*/ 0 h 1312986"/>
              <a:gd name="csX5" fmla="*/ 3097263 w 4593398"/>
              <a:gd name="csY5" fmla="*/ 0 h 1312986"/>
              <a:gd name="csX6" fmla="*/ 3845330 w 4593398"/>
              <a:gd name="csY6" fmla="*/ 0 h 1312986"/>
              <a:gd name="csX7" fmla="*/ 4593398 w 4593398"/>
              <a:gd name="csY7" fmla="*/ 0 h 1312986"/>
              <a:gd name="csX8" fmla="*/ 4593398 w 4593398"/>
              <a:gd name="csY8" fmla="*/ 682753 h 1312986"/>
              <a:gd name="csX9" fmla="*/ 4593398 w 4593398"/>
              <a:gd name="csY9" fmla="*/ 1312986 h 1312986"/>
              <a:gd name="csX10" fmla="*/ 4029066 w 4593398"/>
              <a:gd name="csY10" fmla="*/ 1312986 h 1312986"/>
              <a:gd name="csX11" fmla="*/ 3372867 w 4593398"/>
              <a:gd name="csY11" fmla="*/ 1312986 h 1312986"/>
              <a:gd name="csX12" fmla="*/ 2762601 w 4593398"/>
              <a:gd name="csY12" fmla="*/ 1312986 h 1312986"/>
              <a:gd name="csX13" fmla="*/ 2014533 w 4593398"/>
              <a:gd name="csY13" fmla="*/ 1312986 h 1312986"/>
              <a:gd name="csX14" fmla="*/ 1266465 w 4593398"/>
              <a:gd name="csY14" fmla="*/ 1312986 h 1312986"/>
              <a:gd name="csX15" fmla="*/ 702134 w 4593398"/>
              <a:gd name="csY15" fmla="*/ 1312986 h 1312986"/>
              <a:gd name="csX16" fmla="*/ 0 w 4593398"/>
              <a:gd name="csY16" fmla="*/ 1312986 h 1312986"/>
              <a:gd name="csX17" fmla="*/ 0 w 4593398"/>
              <a:gd name="csY17" fmla="*/ 630233 h 1312986"/>
              <a:gd name="csX18" fmla="*/ 0 w 4593398"/>
              <a:gd name="csY18" fmla="*/ 0 h 13129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593398" h="1312986" extrusionOk="0">
                <a:moveTo>
                  <a:pt x="0" y="0"/>
                </a:moveTo>
                <a:cubicBezTo>
                  <a:pt x="175046" y="-18924"/>
                  <a:pt x="399954" y="-19426"/>
                  <a:pt x="610266" y="0"/>
                </a:cubicBezTo>
                <a:cubicBezTo>
                  <a:pt x="820578" y="19426"/>
                  <a:pt x="967656" y="3621"/>
                  <a:pt x="1128664" y="0"/>
                </a:cubicBezTo>
                <a:cubicBezTo>
                  <a:pt x="1289672" y="-3621"/>
                  <a:pt x="1666195" y="-29448"/>
                  <a:pt x="1876731" y="0"/>
                </a:cubicBezTo>
                <a:cubicBezTo>
                  <a:pt x="2087267" y="29448"/>
                  <a:pt x="2328312" y="-20355"/>
                  <a:pt x="2486997" y="0"/>
                </a:cubicBezTo>
                <a:cubicBezTo>
                  <a:pt x="2645682" y="20355"/>
                  <a:pt x="2944948" y="-15679"/>
                  <a:pt x="3097263" y="0"/>
                </a:cubicBezTo>
                <a:cubicBezTo>
                  <a:pt x="3249578" y="15679"/>
                  <a:pt x="3651317" y="32390"/>
                  <a:pt x="3845330" y="0"/>
                </a:cubicBezTo>
                <a:cubicBezTo>
                  <a:pt x="4039343" y="-32390"/>
                  <a:pt x="4333792" y="-17503"/>
                  <a:pt x="4593398" y="0"/>
                </a:cubicBezTo>
                <a:cubicBezTo>
                  <a:pt x="4559343" y="322304"/>
                  <a:pt x="4610471" y="542466"/>
                  <a:pt x="4593398" y="682753"/>
                </a:cubicBezTo>
                <a:cubicBezTo>
                  <a:pt x="4576325" y="823040"/>
                  <a:pt x="4582321" y="1016896"/>
                  <a:pt x="4593398" y="1312986"/>
                </a:cubicBezTo>
                <a:cubicBezTo>
                  <a:pt x="4319703" y="1304765"/>
                  <a:pt x="4178890" y="1298207"/>
                  <a:pt x="4029066" y="1312986"/>
                </a:cubicBezTo>
                <a:cubicBezTo>
                  <a:pt x="3879242" y="1327765"/>
                  <a:pt x="3632197" y="1311077"/>
                  <a:pt x="3372867" y="1312986"/>
                </a:cubicBezTo>
                <a:cubicBezTo>
                  <a:pt x="3113537" y="1314895"/>
                  <a:pt x="2911334" y="1332209"/>
                  <a:pt x="2762601" y="1312986"/>
                </a:cubicBezTo>
                <a:cubicBezTo>
                  <a:pt x="2613868" y="1293763"/>
                  <a:pt x="2264421" y="1280977"/>
                  <a:pt x="2014533" y="1312986"/>
                </a:cubicBezTo>
                <a:cubicBezTo>
                  <a:pt x="1764645" y="1344995"/>
                  <a:pt x="1527981" y="1318968"/>
                  <a:pt x="1266465" y="1312986"/>
                </a:cubicBezTo>
                <a:cubicBezTo>
                  <a:pt x="1004949" y="1307004"/>
                  <a:pt x="912991" y="1289712"/>
                  <a:pt x="702134" y="1312986"/>
                </a:cubicBezTo>
                <a:cubicBezTo>
                  <a:pt x="491277" y="1336260"/>
                  <a:pt x="318974" y="1311441"/>
                  <a:pt x="0" y="1312986"/>
                </a:cubicBezTo>
                <a:cubicBezTo>
                  <a:pt x="-13610" y="1164130"/>
                  <a:pt x="-14923" y="938698"/>
                  <a:pt x="0" y="630233"/>
                </a:cubicBezTo>
                <a:cubicBezTo>
                  <a:pt x="14923" y="321768"/>
                  <a:pt x="15599" y="244304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58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1811B8-B082-7BD0-5236-2F4078922DDE}"/>
              </a:ext>
            </a:extLst>
          </p:cNvPr>
          <p:cNvSpPr/>
          <p:nvPr/>
        </p:nvSpPr>
        <p:spPr>
          <a:xfrm>
            <a:off x="3755228" y="1790571"/>
            <a:ext cx="4593398" cy="1320010"/>
          </a:xfrm>
          <a:custGeom>
            <a:avLst/>
            <a:gdLst>
              <a:gd name="csX0" fmla="*/ 0 w 4593398"/>
              <a:gd name="csY0" fmla="*/ 0 h 1320010"/>
              <a:gd name="csX1" fmla="*/ 610266 w 4593398"/>
              <a:gd name="csY1" fmla="*/ 0 h 1320010"/>
              <a:gd name="csX2" fmla="*/ 1128664 w 4593398"/>
              <a:gd name="csY2" fmla="*/ 0 h 1320010"/>
              <a:gd name="csX3" fmla="*/ 1876731 w 4593398"/>
              <a:gd name="csY3" fmla="*/ 0 h 1320010"/>
              <a:gd name="csX4" fmla="*/ 2486997 w 4593398"/>
              <a:gd name="csY4" fmla="*/ 0 h 1320010"/>
              <a:gd name="csX5" fmla="*/ 3097263 w 4593398"/>
              <a:gd name="csY5" fmla="*/ 0 h 1320010"/>
              <a:gd name="csX6" fmla="*/ 3845330 w 4593398"/>
              <a:gd name="csY6" fmla="*/ 0 h 1320010"/>
              <a:gd name="csX7" fmla="*/ 4593398 w 4593398"/>
              <a:gd name="csY7" fmla="*/ 0 h 1320010"/>
              <a:gd name="csX8" fmla="*/ 4593398 w 4593398"/>
              <a:gd name="csY8" fmla="*/ 686405 h 1320010"/>
              <a:gd name="csX9" fmla="*/ 4593398 w 4593398"/>
              <a:gd name="csY9" fmla="*/ 1320010 h 1320010"/>
              <a:gd name="csX10" fmla="*/ 4029066 w 4593398"/>
              <a:gd name="csY10" fmla="*/ 1320010 h 1320010"/>
              <a:gd name="csX11" fmla="*/ 3372867 w 4593398"/>
              <a:gd name="csY11" fmla="*/ 1320010 h 1320010"/>
              <a:gd name="csX12" fmla="*/ 2762601 w 4593398"/>
              <a:gd name="csY12" fmla="*/ 1320010 h 1320010"/>
              <a:gd name="csX13" fmla="*/ 2014533 w 4593398"/>
              <a:gd name="csY13" fmla="*/ 1320010 h 1320010"/>
              <a:gd name="csX14" fmla="*/ 1266465 w 4593398"/>
              <a:gd name="csY14" fmla="*/ 1320010 h 1320010"/>
              <a:gd name="csX15" fmla="*/ 702134 w 4593398"/>
              <a:gd name="csY15" fmla="*/ 1320010 h 1320010"/>
              <a:gd name="csX16" fmla="*/ 0 w 4593398"/>
              <a:gd name="csY16" fmla="*/ 1320010 h 1320010"/>
              <a:gd name="csX17" fmla="*/ 0 w 4593398"/>
              <a:gd name="csY17" fmla="*/ 633605 h 1320010"/>
              <a:gd name="csX18" fmla="*/ 0 w 4593398"/>
              <a:gd name="csY18" fmla="*/ 0 h 132001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593398" h="1320010" extrusionOk="0">
                <a:moveTo>
                  <a:pt x="0" y="0"/>
                </a:moveTo>
                <a:cubicBezTo>
                  <a:pt x="175046" y="-18924"/>
                  <a:pt x="399954" y="-19426"/>
                  <a:pt x="610266" y="0"/>
                </a:cubicBezTo>
                <a:cubicBezTo>
                  <a:pt x="820578" y="19426"/>
                  <a:pt x="967656" y="3621"/>
                  <a:pt x="1128664" y="0"/>
                </a:cubicBezTo>
                <a:cubicBezTo>
                  <a:pt x="1289672" y="-3621"/>
                  <a:pt x="1666195" y="-29448"/>
                  <a:pt x="1876731" y="0"/>
                </a:cubicBezTo>
                <a:cubicBezTo>
                  <a:pt x="2087267" y="29448"/>
                  <a:pt x="2328312" y="-20355"/>
                  <a:pt x="2486997" y="0"/>
                </a:cubicBezTo>
                <a:cubicBezTo>
                  <a:pt x="2645682" y="20355"/>
                  <a:pt x="2944948" y="-15679"/>
                  <a:pt x="3097263" y="0"/>
                </a:cubicBezTo>
                <a:cubicBezTo>
                  <a:pt x="3249578" y="15679"/>
                  <a:pt x="3651317" y="32390"/>
                  <a:pt x="3845330" y="0"/>
                </a:cubicBezTo>
                <a:cubicBezTo>
                  <a:pt x="4039343" y="-32390"/>
                  <a:pt x="4333792" y="-17503"/>
                  <a:pt x="4593398" y="0"/>
                </a:cubicBezTo>
                <a:cubicBezTo>
                  <a:pt x="4621279" y="195560"/>
                  <a:pt x="4577356" y="489300"/>
                  <a:pt x="4593398" y="686405"/>
                </a:cubicBezTo>
                <a:cubicBezTo>
                  <a:pt x="4609440" y="883510"/>
                  <a:pt x="4624879" y="1021112"/>
                  <a:pt x="4593398" y="1320010"/>
                </a:cubicBezTo>
                <a:cubicBezTo>
                  <a:pt x="4319703" y="1311789"/>
                  <a:pt x="4178890" y="1305231"/>
                  <a:pt x="4029066" y="1320010"/>
                </a:cubicBezTo>
                <a:cubicBezTo>
                  <a:pt x="3879242" y="1334789"/>
                  <a:pt x="3632197" y="1318101"/>
                  <a:pt x="3372867" y="1320010"/>
                </a:cubicBezTo>
                <a:cubicBezTo>
                  <a:pt x="3113537" y="1321919"/>
                  <a:pt x="2911334" y="1339233"/>
                  <a:pt x="2762601" y="1320010"/>
                </a:cubicBezTo>
                <a:cubicBezTo>
                  <a:pt x="2613868" y="1300787"/>
                  <a:pt x="2264421" y="1288001"/>
                  <a:pt x="2014533" y="1320010"/>
                </a:cubicBezTo>
                <a:cubicBezTo>
                  <a:pt x="1764645" y="1352019"/>
                  <a:pt x="1527981" y="1325992"/>
                  <a:pt x="1266465" y="1320010"/>
                </a:cubicBezTo>
                <a:cubicBezTo>
                  <a:pt x="1004949" y="1314028"/>
                  <a:pt x="912991" y="1296736"/>
                  <a:pt x="702134" y="1320010"/>
                </a:cubicBezTo>
                <a:cubicBezTo>
                  <a:pt x="491277" y="1343284"/>
                  <a:pt x="318974" y="1318465"/>
                  <a:pt x="0" y="1320010"/>
                </a:cubicBezTo>
                <a:cubicBezTo>
                  <a:pt x="-33135" y="1086527"/>
                  <a:pt x="-25185" y="830904"/>
                  <a:pt x="0" y="633605"/>
                </a:cubicBezTo>
                <a:cubicBezTo>
                  <a:pt x="25185" y="436307"/>
                  <a:pt x="-17084" y="181019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58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D038EA-C411-BF8D-7658-2DEB6512FCE2}"/>
              </a:ext>
            </a:extLst>
          </p:cNvPr>
          <p:cNvSpPr/>
          <p:nvPr/>
        </p:nvSpPr>
        <p:spPr>
          <a:xfrm>
            <a:off x="190550" y="1265117"/>
            <a:ext cx="243722" cy="493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AF0C3BC-0AD0-153F-52A7-485A1A676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t="204" r="-811" b="61736"/>
          <a:stretch>
            <a:fillRect/>
          </a:stretch>
        </p:blipFill>
        <p:spPr>
          <a:xfrm>
            <a:off x="3760171" y="3238537"/>
            <a:ext cx="4599586" cy="131298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5CD787F-4AB8-7FDA-D97E-DE9DCEC8A12A}"/>
              </a:ext>
            </a:extLst>
          </p:cNvPr>
          <p:cNvSpPr/>
          <p:nvPr/>
        </p:nvSpPr>
        <p:spPr>
          <a:xfrm>
            <a:off x="3744097" y="3231511"/>
            <a:ext cx="4615660" cy="1320011"/>
          </a:xfrm>
          <a:custGeom>
            <a:avLst/>
            <a:gdLst>
              <a:gd name="csX0" fmla="*/ 0 w 4615660"/>
              <a:gd name="csY0" fmla="*/ 0 h 1320011"/>
              <a:gd name="csX1" fmla="*/ 613223 w 4615660"/>
              <a:gd name="csY1" fmla="*/ 0 h 1320011"/>
              <a:gd name="csX2" fmla="*/ 1134134 w 4615660"/>
              <a:gd name="csY2" fmla="*/ 0 h 1320011"/>
              <a:gd name="csX3" fmla="*/ 1885827 w 4615660"/>
              <a:gd name="csY3" fmla="*/ 0 h 1320011"/>
              <a:gd name="csX4" fmla="*/ 2499050 w 4615660"/>
              <a:gd name="csY4" fmla="*/ 0 h 1320011"/>
              <a:gd name="csX5" fmla="*/ 3112274 w 4615660"/>
              <a:gd name="csY5" fmla="*/ 0 h 1320011"/>
              <a:gd name="csX6" fmla="*/ 3863967 w 4615660"/>
              <a:gd name="csY6" fmla="*/ 0 h 1320011"/>
              <a:gd name="csX7" fmla="*/ 4615660 w 4615660"/>
              <a:gd name="csY7" fmla="*/ 0 h 1320011"/>
              <a:gd name="csX8" fmla="*/ 4615660 w 4615660"/>
              <a:gd name="csY8" fmla="*/ 686406 h 1320011"/>
              <a:gd name="csX9" fmla="*/ 4615660 w 4615660"/>
              <a:gd name="csY9" fmla="*/ 1320011 h 1320011"/>
              <a:gd name="csX10" fmla="*/ 4048593 w 4615660"/>
              <a:gd name="csY10" fmla="*/ 1320011 h 1320011"/>
              <a:gd name="csX11" fmla="*/ 3389213 w 4615660"/>
              <a:gd name="csY11" fmla="*/ 1320011 h 1320011"/>
              <a:gd name="csX12" fmla="*/ 2775990 w 4615660"/>
              <a:gd name="csY12" fmla="*/ 1320011 h 1320011"/>
              <a:gd name="csX13" fmla="*/ 2024297 w 4615660"/>
              <a:gd name="csY13" fmla="*/ 1320011 h 1320011"/>
              <a:gd name="csX14" fmla="*/ 1272603 w 4615660"/>
              <a:gd name="csY14" fmla="*/ 1320011 h 1320011"/>
              <a:gd name="csX15" fmla="*/ 705537 w 4615660"/>
              <a:gd name="csY15" fmla="*/ 1320011 h 1320011"/>
              <a:gd name="csX16" fmla="*/ 0 w 4615660"/>
              <a:gd name="csY16" fmla="*/ 1320011 h 1320011"/>
              <a:gd name="csX17" fmla="*/ 0 w 4615660"/>
              <a:gd name="csY17" fmla="*/ 633605 h 1320011"/>
              <a:gd name="csX18" fmla="*/ 0 w 4615660"/>
              <a:gd name="csY18" fmla="*/ 0 h 132001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615660" h="1320011" extrusionOk="0">
                <a:moveTo>
                  <a:pt x="0" y="0"/>
                </a:moveTo>
                <a:cubicBezTo>
                  <a:pt x="200992" y="-10061"/>
                  <a:pt x="470975" y="-2659"/>
                  <a:pt x="613223" y="0"/>
                </a:cubicBezTo>
                <a:cubicBezTo>
                  <a:pt x="755471" y="2659"/>
                  <a:pt x="927009" y="-19283"/>
                  <a:pt x="1134134" y="0"/>
                </a:cubicBezTo>
                <a:cubicBezTo>
                  <a:pt x="1341259" y="19283"/>
                  <a:pt x="1696476" y="-23429"/>
                  <a:pt x="1885827" y="0"/>
                </a:cubicBezTo>
                <a:cubicBezTo>
                  <a:pt x="2075178" y="23429"/>
                  <a:pt x="2373916" y="-10928"/>
                  <a:pt x="2499050" y="0"/>
                </a:cubicBezTo>
                <a:cubicBezTo>
                  <a:pt x="2624184" y="10928"/>
                  <a:pt x="2975704" y="16171"/>
                  <a:pt x="3112274" y="0"/>
                </a:cubicBezTo>
                <a:cubicBezTo>
                  <a:pt x="3248844" y="-16171"/>
                  <a:pt x="3632048" y="-25951"/>
                  <a:pt x="3863967" y="0"/>
                </a:cubicBezTo>
                <a:cubicBezTo>
                  <a:pt x="4095886" y="25951"/>
                  <a:pt x="4320956" y="6239"/>
                  <a:pt x="4615660" y="0"/>
                </a:cubicBezTo>
                <a:cubicBezTo>
                  <a:pt x="4643595" y="191431"/>
                  <a:pt x="4601534" y="487827"/>
                  <a:pt x="4615660" y="686406"/>
                </a:cubicBezTo>
                <a:cubicBezTo>
                  <a:pt x="4629786" y="884985"/>
                  <a:pt x="4647141" y="1021113"/>
                  <a:pt x="4615660" y="1320011"/>
                </a:cubicBezTo>
                <a:cubicBezTo>
                  <a:pt x="4335287" y="1340418"/>
                  <a:pt x="4196127" y="1299546"/>
                  <a:pt x="4048593" y="1320011"/>
                </a:cubicBezTo>
                <a:cubicBezTo>
                  <a:pt x="3901059" y="1340476"/>
                  <a:pt x="3612884" y="1312486"/>
                  <a:pt x="3389213" y="1320011"/>
                </a:cubicBezTo>
                <a:cubicBezTo>
                  <a:pt x="3165542" y="1327536"/>
                  <a:pt x="2924628" y="1308302"/>
                  <a:pt x="2775990" y="1320011"/>
                </a:cubicBezTo>
                <a:cubicBezTo>
                  <a:pt x="2627352" y="1331720"/>
                  <a:pt x="2251645" y="1329015"/>
                  <a:pt x="2024297" y="1320011"/>
                </a:cubicBezTo>
                <a:cubicBezTo>
                  <a:pt x="1796949" y="1311007"/>
                  <a:pt x="1443395" y="1355057"/>
                  <a:pt x="1272603" y="1320011"/>
                </a:cubicBezTo>
                <a:cubicBezTo>
                  <a:pt x="1101811" y="1284965"/>
                  <a:pt x="862039" y="1306323"/>
                  <a:pt x="705537" y="1320011"/>
                </a:cubicBezTo>
                <a:cubicBezTo>
                  <a:pt x="549035" y="1333699"/>
                  <a:pt x="286007" y="1288047"/>
                  <a:pt x="0" y="1320011"/>
                </a:cubicBezTo>
                <a:cubicBezTo>
                  <a:pt x="33518" y="1088243"/>
                  <a:pt x="-29020" y="836818"/>
                  <a:pt x="0" y="633605"/>
                </a:cubicBezTo>
                <a:cubicBezTo>
                  <a:pt x="29020" y="430392"/>
                  <a:pt x="-17084" y="181019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586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68D5F2A-F908-3217-FF34-EB77B8DB41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111" y="1855824"/>
            <a:ext cx="1674995" cy="2150171"/>
          </a:xfrm>
          <a:prstGeom prst="rect">
            <a:avLst/>
          </a:prstGeom>
        </p:spPr>
      </p:pic>
      <p:pic>
        <p:nvPicPr>
          <p:cNvPr id="43" name="Picture 42" descr="A close-up of a microphone&#10;&#10;AI-generated content may be incorrect.">
            <a:extLst>
              <a:ext uri="{FF2B5EF4-FFF2-40B4-BE49-F238E27FC236}">
                <a16:creationId xmlns:a16="http://schemas.microsoft.com/office/drawing/2014/main" id="{C2C55A4D-387A-D8D9-EB50-0272E324E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82958">
            <a:off x="2270225" y="2106395"/>
            <a:ext cx="612342" cy="9185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2C5027C-D02B-0F3E-807A-0602CCFB78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4871" y="2282606"/>
            <a:ext cx="2203796" cy="198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GGSA_CURRICULUM_PPT_THEME" val="kigVYo3f"/>
  <p:tag name="ARTICULATE_DESIGN_ID_GGSA_CURRICULUM_PPT_THEME" val="EpVW4cZN"/>
  <p:tag name="ARTICULATE_PROJECT_OPEN" val="0"/>
  <p:tag name="ARTICULATE_SLIDE_COUNT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3KN27SNVY5CS-90160594-427591</_dlc_DocId>
    <_dlc_DocIdUrl xmlns="f315eb64-a02b-4bd5-a84c-38ab918c4ccd">
      <Url>https://ggsaus.sharepoint.com/sites/Curriculum/_layouts/15/DocIdRedir.aspx?ID=3KN27SNVY5CS-90160594-427591</Url>
      <Description>3KN27SNVY5CS-90160594-427591</Description>
    </_dlc_DocIdUrl>
  </documentManagement>
</p:properties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1EB1053-ACFF-4E88-A74E-2D1A7A157F14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ECCA1584-9CA9-46D4-BE44-1AD376E0FB8E}">
  <ds:schemaRefs>
    <ds:schemaRef ds:uri="http://schemas.microsoft.com/office/2006/documentManagement/types"/>
    <ds:schemaRef ds:uri="d63ea73a-d7e6-4e3a-bf41-d78273581467"/>
    <ds:schemaRef ds:uri="f315eb64-a02b-4bd5-a84c-38ab918c4ccd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sharepoint/v3/fields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2</TotalTime>
  <Words>448</Words>
  <Application>Microsoft Macintosh PowerPoint</Application>
  <PresentationFormat>On-screen Show (4:3)</PresentationFormat>
  <Paragraphs>75</Paragraphs>
  <Slides>30</Slides>
  <Notes>29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Aptos</vt:lpstr>
      <vt:lpstr>Arial</vt:lpstr>
      <vt:lpstr>Calibr</vt:lpstr>
      <vt:lpstr>Calibri</vt:lpstr>
      <vt:lpstr>Dreaming Outloud Pro</vt:lpstr>
      <vt:lpstr>Gotham-Light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Shirley Serban</cp:lastModifiedBy>
  <cp:revision>1</cp:revision>
  <cp:lastPrinted>2017-11-01T05:39:03Z</cp:lastPrinted>
  <dcterms:created xsi:type="dcterms:W3CDTF">2023-10-25T11:23:23Z</dcterms:created>
  <dcterms:modified xsi:type="dcterms:W3CDTF">2026-03-17T03:52:34Z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12f74b3e-eb71-4370-a464-6909a62e0f0b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