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1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32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44"/>
  </p:notesMasterIdLst>
  <p:handoutMasterIdLst>
    <p:handoutMasterId r:id="rId45"/>
  </p:handoutMasterIdLst>
  <p:sldIdLst>
    <p:sldId id="256" r:id="rId6"/>
    <p:sldId id="2110" r:id="rId7"/>
    <p:sldId id="266" r:id="rId8"/>
    <p:sldId id="301" r:id="rId9"/>
    <p:sldId id="302" r:id="rId10"/>
    <p:sldId id="311" r:id="rId11"/>
    <p:sldId id="347" r:id="rId12"/>
    <p:sldId id="2124" r:id="rId13"/>
    <p:sldId id="2112" r:id="rId14"/>
    <p:sldId id="383" r:id="rId15"/>
    <p:sldId id="362" r:id="rId16"/>
    <p:sldId id="2113" r:id="rId17"/>
    <p:sldId id="363" r:id="rId18"/>
    <p:sldId id="386" r:id="rId19"/>
    <p:sldId id="364" r:id="rId20"/>
    <p:sldId id="387" r:id="rId21"/>
    <p:sldId id="365" r:id="rId22"/>
    <p:sldId id="2114" r:id="rId23"/>
    <p:sldId id="366" r:id="rId24"/>
    <p:sldId id="388" r:id="rId25"/>
    <p:sldId id="367" r:id="rId26"/>
    <p:sldId id="384" r:id="rId27"/>
    <p:sldId id="368" r:id="rId28"/>
    <p:sldId id="369" r:id="rId29"/>
    <p:sldId id="392" r:id="rId30"/>
    <p:sldId id="371" r:id="rId31"/>
    <p:sldId id="393" r:id="rId32"/>
    <p:sldId id="373" r:id="rId33"/>
    <p:sldId id="394" r:id="rId34"/>
    <p:sldId id="385" r:id="rId35"/>
    <p:sldId id="390" r:id="rId36"/>
    <p:sldId id="391" r:id="rId37"/>
    <p:sldId id="2125" r:id="rId38"/>
    <p:sldId id="2126" r:id="rId39"/>
    <p:sldId id="2119" r:id="rId40"/>
    <p:sldId id="274" r:id="rId41"/>
    <p:sldId id="352" r:id="rId42"/>
    <p:sldId id="275" r:id="rId43"/>
  </p:sldIdLst>
  <p:sldSz cx="9144000" cy="6858000" type="screen4x3"/>
  <p:notesSz cx="9939338" cy="6807200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3E2AA755-4413-0F20-341D-0795856584F6}" name="Justine Mendoza" initials="JM" userId="S::jmendoza@goodtogreatschools.org.au::06713d7d-10ec-407a-a998-d54c6a9009e3" providerId="AD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58F35966-34D1-16E5-C49E-23878E61C561}" name="David Campbell" initials="DC" userId="S::davidcampbell@goodtogreatschools.org.au::302865a1-3e26-4f68-af06-66d1f8a51362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61F24C8E-4F80-85D9-6641-E81437142872}" name="Nir Tsfaty" initials="NT" userId="S::ntsfaty@goodtogreatschools.org.au::762a6422-3651-4187-b81b-4ebbb8019ec9" providerId="AD"/>
  <p188:author id="{9D08AB92-32FC-D059-33CF-F959DB8226BF}" name="Nadine Prince" initials="NP" userId="S::nprince@goodtogreatschools.org.au::a935aca9-513a-492d-957e-465cbe939dd1" providerId="AD"/>
  <p188:author id="{F62DA0A0-4A23-8059-B2D2-04E36FB47E32}" name="Karin Van Voorhees" initials="KVV" userId="S::kvanvoorhees@goodtogreatschools.org.au::1fce0afa-58cd-40cc-855e-63163bf988bf" providerId="AD"/>
  <p188:author id="{87C44EC8-0FA8-C77D-9BA0-F7CF01978CC9}" name="Jack Barton" initials="JB" userId="S::jbarton@goodtogreatschools.org.au::6030deb7-0e7a-4075-817e-88dc26b948dd" providerId="AD"/>
  <p188:author id="{A270C1D9-1FE4-4F29-1511-8C3D756B9DB4}" name="Shirley Serban" initials="SS" userId="S::sserban@goodtogreatschools.org.au::7f207fc8-03d1-48c7-9795-2440acc08cbb" providerId="AD"/>
  <p188:author id="{E9F564E3-A298-DAFA-4561-9B724E90AB4E}" name="Alyssa Gallagher" initials="AG" userId="S::agallagher@goodtogreatschools.org.au::428144a5-9d34-4637-960c-8e8dface712e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AC"/>
    <a:srgbClr val="FAA234"/>
    <a:srgbClr val="F89C2A"/>
    <a:srgbClr val="FF00E8"/>
    <a:srgbClr val="005861"/>
    <a:srgbClr val="FDB619"/>
    <a:srgbClr val="008FA1"/>
    <a:srgbClr val="009193"/>
    <a:srgbClr val="005800"/>
    <a:srgbClr val="93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1DA637-5B8C-44DE-9835-FDC416A43C6D}" v="4" dt="2026-03-19T00:46:45.455"/>
    <p1510:client id="{D721DEE1-849A-4A44-8AFA-789BA7D694FA}" v="36" dt="2026-03-18T02:23:44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2"/>
    <p:restoredTop sz="58724"/>
  </p:normalViewPr>
  <p:slideViewPr>
    <p:cSldViewPr snapToGrid="0">
      <p:cViewPr varScale="1">
        <p:scale>
          <a:sx n="76" d="100"/>
          <a:sy n="76" d="100"/>
        </p:scale>
        <p:origin x="2016" y="184"/>
      </p:cViewPr>
      <p:guideLst>
        <p:guide orient="horz" pos="527"/>
        <p:guide pos="272"/>
        <p:guide pos="2880"/>
        <p:guide pos="5465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gs" Target="tags/tag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yssa Gallagher" userId="428144a5-9d34-4637-960c-8e8dface712e" providerId="ADAL" clId="{3588A56F-B8EE-4C3B-9A98-DC27DA35C76F}"/>
    <pc:docChg chg="undo custSel modSld">
      <pc:chgData name="Alyssa Gallagher" userId="428144a5-9d34-4637-960c-8e8dface712e" providerId="ADAL" clId="{3588A56F-B8EE-4C3B-9A98-DC27DA35C76F}" dt="2026-03-18T02:23:44.902" v="716" actId="1035"/>
      <pc:docMkLst>
        <pc:docMk/>
      </pc:docMkLst>
      <pc:sldChg chg="modSp mod">
        <pc:chgData name="Alyssa Gallagher" userId="428144a5-9d34-4637-960c-8e8dface712e" providerId="ADAL" clId="{3588A56F-B8EE-4C3B-9A98-DC27DA35C76F}" dt="2026-03-16T17:21:19.692" v="11" actId="18131"/>
        <pc:sldMkLst>
          <pc:docMk/>
          <pc:sldMk cId="2601407804" sldId="367"/>
        </pc:sldMkLst>
        <pc:picChg chg="mod modCrop">
          <ac:chgData name="Alyssa Gallagher" userId="428144a5-9d34-4637-960c-8e8dface712e" providerId="ADAL" clId="{3588A56F-B8EE-4C3B-9A98-DC27DA35C76F}" dt="2026-03-16T17:21:19.692" v="11" actId="18131"/>
          <ac:picMkLst>
            <pc:docMk/>
            <pc:sldMk cId="2601407804" sldId="367"/>
            <ac:picMk id="20" creationId="{02531D3C-A401-8E20-35C1-D1147741E960}"/>
          </ac:picMkLst>
        </pc:picChg>
      </pc:sldChg>
      <pc:sldChg chg="modSp mod">
        <pc:chgData name="Alyssa Gallagher" userId="428144a5-9d34-4637-960c-8e8dface712e" providerId="ADAL" clId="{3588A56F-B8EE-4C3B-9A98-DC27DA35C76F}" dt="2026-03-16T17:34:43.095" v="652" actId="1076"/>
        <pc:sldMkLst>
          <pc:docMk/>
          <pc:sldMk cId="186207124" sldId="384"/>
        </pc:sldMkLst>
        <pc:spChg chg="mod ord">
          <ac:chgData name="Alyssa Gallagher" userId="428144a5-9d34-4637-960c-8e8dface712e" providerId="ADAL" clId="{3588A56F-B8EE-4C3B-9A98-DC27DA35C76F}" dt="2026-03-16T17:31:04.929" v="407" actId="171"/>
          <ac:spMkLst>
            <pc:docMk/>
            <pc:sldMk cId="186207124" sldId="384"/>
            <ac:spMk id="2" creationId="{6352D38C-C90E-DD1D-1F9A-ACD9A10EEE79}"/>
          </ac:spMkLst>
        </pc:spChg>
        <pc:spChg chg="mod">
          <ac:chgData name="Alyssa Gallagher" userId="428144a5-9d34-4637-960c-8e8dface712e" providerId="ADAL" clId="{3588A56F-B8EE-4C3B-9A98-DC27DA35C76F}" dt="2026-03-16T17:31:15.613" v="408" actId="1076"/>
          <ac:spMkLst>
            <pc:docMk/>
            <pc:sldMk cId="186207124" sldId="384"/>
            <ac:spMk id="15" creationId="{260060CC-A38D-DD6A-7579-52B5BC56B7E5}"/>
          </ac:spMkLst>
        </pc:spChg>
        <pc:spChg chg="mod">
          <ac:chgData name="Alyssa Gallagher" userId="428144a5-9d34-4637-960c-8e8dface712e" providerId="ADAL" clId="{3588A56F-B8EE-4C3B-9A98-DC27DA35C76F}" dt="2026-03-16T17:31:56.672" v="413" actId="1076"/>
          <ac:spMkLst>
            <pc:docMk/>
            <pc:sldMk cId="186207124" sldId="384"/>
            <ac:spMk id="19" creationId="{26D9B736-598C-63BC-1059-5AA2CE57A337}"/>
          </ac:spMkLst>
        </pc:spChg>
        <pc:spChg chg="mod">
          <ac:chgData name="Alyssa Gallagher" userId="428144a5-9d34-4637-960c-8e8dface712e" providerId="ADAL" clId="{3588A56F-B8EE-4C3B-9A98-DC27DA35C76F}" dt="2026-03-16T17:34:10.457" v="648" actId="1076"/>
          <ac:spMkLst>
            <pc:docMk/>
            <pc:sldMk cId="186207124" sldId="384"/>
            <ac:spMk id="20" creationId="{FF257353-1A51-93B5-6756-FC9EAD58A2AD}"/>
          </ac:spMkLst>
        </pc:spChg>
        <pc:spChg chg="mod">
          <ac:chgData name="Alyssa Gallagher" userId="428144a5-9d34-4637-960c-8e8dface712e" providerId="ADAL" clId="{3588A56F-B8EE-4C3B-9A98-DC27DA35C76F}" dt="2026-03-16T17:31:47.633" v="412" actId="1076"/>
          <ac:spMkLst>
            <pc:docMk/>
            <pc:sldMk cId="186207124" sldId="384"/>
            <ac:spMk id="21" creationId="{C506BC3A-34B8-D621-D21A-65CFFE1E109F}"/>
          </ac:spMkLst>
        </pc:spChg>
        <pc:spChg chg="mod">
          <ac:chgData name="Alyssa Gallagher" userId="428144a5-9d34-4637-960c-8e8dface712e" providerId="ADAL" clId="{3588A56F-B8EE-4C3B-9A98-DC27DA35C76F}" dt="2026-03-16T17:34:28.113" v="651" actId="1076"/>
          <ac:spMkLst>
            <pc:docMk/>
            <pc:sldMk cId="186207124" sldId="384"/>
            <ac:spMk id="22" creationId="{DA2A0B3D-20CB-7F23-0037-9E73003D2ECB}"/>
          </ac:spMkLst>
        </pc:spChg>
        <pc:spChg chg="mod">
          <ac:chgData name="Alyssa Gallagher" userId="428144a5-9d34-4637-960c-8e8dface712e" providerId="ADAL" clId="{3588A56F-B8EE-4C3B-9A98-DC27DA35C76F}" dt="2026-03-16T17:31:42.151" v="411" actId="1076"/>
          <ac:spMkLst>
            <pc:docMk/>
            <pc:sldMk cId="186207124" sldId="384"/>
            <ac:spMk id="26" creationId="{2B69B9D8-B3DA-D31F-4F41-4F8715EE0289}"/>
          </ac:spMkLst>
        </pc:spChg>
        <pc:spChg chg="mod">
          <ac:chgData name="Alyssa Gallagher" userId="428144a5-9d34-4637-960c-8e8dface712e" providerId="ADAL" clId="{3588A56F-B8EE-4C3B-9A98-DC27DA35C76F}" dt="2026-03-16T17:34:16.569" v="649" actId="1076"/>
          <ac:spMkLst>
            <pc:docMk/>
            <pc:sldMk cId="186207124" sldId="384"/>
            <ac:spMk id="28" creationId="{649DA1D4-D662-4CF0-955F-4BF8CD00269E}"/>
          </ac:spMkLst>
        </pc:spChg>
        <pc:spChg chg="mod">
          <ac:chgData name="Alyssa Gallagher" userId="428144a5-9d34-4637-960c-8e8dface712e" providerId="ADAL" clId="{3588A56F-B8EE-4C3B-9A98-DC27DA35C76F}" dt="2026-03-16T17:31:34.640" v="410" actId="1076"/>
          <ac:spMkLst>
            <pc:docMk/>
            <pc:sldMk cId="186207124" sldId="384"/>
            <ac:spMk id="29" creationId="{DAAB5214-34CB-5D57-C062-CA6A0D2B17E2}"/>
          </ac:spMkLst>
        </pc:spChg>
        <pc:spChg chg="mod">
          <ac:chgData name="Alyssa Gallagher" userId="428144a5-9d34-4637-960c-8e8dface712e" providerId="ADAL" clId="{3588A56F-B8EE-4C3B-9A98-DC27DA35C76F}" dt="2026-03-16T17:34:22.680" v="650" actId="1076"/>
          <ac:spMkLst>
            <pc:docMk/>
            <pc:sldMk cId="186207124" sldId="384"/>
            <ac:spMk id="30" creationId="{6536187A-8532-831F-9B4A-69EAC900EC63}"/>
          </ac:spMkLst>
        </pc:spChg>
        <pc:spChg chg="mod">
          <ac:chgData name="Alyssa Gallagher" userId="428144a5-9d34-4637-960c-8e8dface712e" providerId="ADAL" clId="{3588A56F-B8EE-4C3B-9A98-DC27DA35C76F}" dt="2026-03-16T17:31:27.626" v="409" actId="1076"/>
          <ac:spMkLst>
            <pc:docMk/>
            <pc:sldMk cId="186207124" sldId="384"/>
            <ac:spMk id="31" creationId="{39EFD3E5-0044-7A9B-0DAA-8CABC5C6F5E0}"/>
          </ac:spMkLst>
        </pc:spChg>
        <pc:spChg chg="mod">
          <ac:chgData name="Alyssa Gallagher" userId="428144a5-9d34-4637-960c-8e8dface712e" providerId="ADAL" clId="{3588A56F-B8EE-4C3B-9A98-DC27DA35C76F}" dt="2026-03-16T17:34:43.095" v="652" actId="1076"/>
          <ac:spMkLst>
            <pc:docMk/>
            <pc:sldMk cId="186207124" sldId="384"/>
            <ac:spMk id="32" creationId="{207FC556-0890-6F6C-5621-D235F9F9DC9D}"/>
          </ac:spMkLst>
        </pc:spChg>
      </pc:sldChg>
      <pc:sldChg chg="modSp mod">
        <pc:chgData name="Alyssa Gallagher" userId="428144a5-9d34-4637-960c-8e8dface712e" providerId="ADAL" clId="{3588A56F-B8EE-4C3B-9A98-DC27DA35C76F}" dt="2026-03-16T17:44:02.757" v="660" actId="1076"/>
        <pc:sldMkLst>
          <pc:docMk/>
          <pc:sldMk cId="247314295" sldId="385"/>
        </pc:sldMkLst>
        <pc:spChg chg="mod">
          <ac:chgData name="Alyssa Gallagher" userId="428144a5-9d34-4637-960c-8e8dface712e" providerId="ADAL" clId="{3588A56F-B8EE-4C3B-9A98-DC27DA35C76F}" dt="2026-03-16T17:43:37.054" v="657" actId="1076"/>
          <ac:spMkLst>
            <pc:docMk/>
            <pc:sldMk cId="247314295" sldId="385"/>
            <ac:spMk id="18" creationId="{3A827364-B66C-1574-2F62-0B2BF17FC9EA}"/>
          </ac:spMkLst>
        </pc:spChg>
        <pc:spChg chg="mod">
          <ac:chgData name="Alyssa Gallagher" userId="428144a5-9d34-4637-960c-8e8dface712e" providerId="ADAL" clId="{3588A56F-B8EE-4C3B-9A98-DC27DA35C76F}" dt="2026-03-16T17:43:54.246" v="659" actId="1076"/>
          <ac:spMkLst>
            <pc:docMk/>
            <pc:sldMk cId="247314295" sldId="385"/>
            <ac:spMk id="21" creationId="{46B5F759-DE04-DD42-A76A-5F630B87480C}"/>
          </ac:spMkLst>
        </pc:spChg>
        <pc:spChg chg="mod">
          <ac:chgData name="Alyssa Gallagher" userId="428144a5-9d34-4637-960c-8e8dface712e" providerId="ADAL" clId="{3588A56F-B8EE-4C3B-9A98-DC27DA35C76F}" dt="2026-03-16T17:43:40.999" v="658" actId="1076"/>
          <ac:spMkLst>
            <pc:docMk/>
            <pc:sldMk cId="247314295" sldId="385"/>
            <ac:spMk id="22" creationId="{D014C79F-8CB7-A439-C723-5C16F24EC5C8}"/>
          </ac:spMkLst>
        </pc:spChg>
        <pc:spChg chg="mod">
          <ac:chgData name="Alyssa Gallagher" userId="428144a5-9d34-4637-960c-8e8dface712e" providerId="ADAL" clId="{3588A56F-B8EE-4C3B-9A98-DC27DA35C76F}" dt="2026-03-16T17:44:02.757" v="660" actId="1076"/>
          <ac:spMkLst>
            <pc:docMk/>
            <pc:sldMk cId="247314295" sldId="385"/>
            <ac:spMk id="24" creationId="{2ECE696D-80A1-3894-5D91-3B58E0D64304}"/>
          </ac:spMkLst>
        </pc:spChg>
      </pc:sldChg>
      <pc:sldChg chg="modSp mod">
        <pc:chgData name="Alyssa Gallagher" userId="428144a5-9d34-4637-960c-8e8dface712e" providerId="ADAL" clId="{3588A56F-B8EE-4C3B-9A98-DC27DA35C76F}" dt="2026-03-16T17:44:31.960" v="662" actId="1076"/>
        <pc:sldMkLst>
          <pc:docMk/>
          <pc:sldMk cId="3656570040" sldId="390"/>
        </pc:sldMkLst>
        <pc:spChg chg="mod">
          <ac:chgData name="Alyssa Gallagher" userId="428144a5-9d34-4637-960c-8e8dface712e" providerId="ADAL" clId="{3588A56F-B8EE-4C3B-9A98-DC27DA35C76F}" dt="2026-03-16T17:44:26.665" v="661" actId="1076"/>
          <ac:spMkLst>
            <pc:docMk/>
            <pc:sldMk cId="3656570040" sldId="390"/>
            <ac:spMk id="18" creationId="{758A2AB0-E343-133F-03D8-BD92B92118AD}"/>
          </ac:spMkLst>
        </pc:spChg>
        <pc:spChg chg="mod">
          <ac:chgData name="Alyssa Gallagher" userId="428144a5-9d34-4637-960c-8e8dface712e" providerId="ADAL" clId="{3588A56F-B8EE-4C3B-9A98-DC27DA35C76F}" dt="2026-03-16T17:43:11.769" v="655" actId="1076"/>
          <ac:spMkLst>
            <pc:docMk/>
            <pc:sldMk cId="3656570040" sldId="390"/>
            <ac:spMk id="21" creationId="{09C76345-9581-8B1F-A357-A0B3115C56B4}"/>
          </ac:spMkLst>
        </pc:spChg>
        <pc:spChg chg="mod">
          <ac:chgData name="Alyssa Gallagher" userId="428144a5-9d34-4637-960c-8e8dface712e" providerId="ADAL" clId="{3588A56F-B8EE-4C3B-9A98-DC27DA35C76F}" dt="2026-03-16T17:44:31.960" v="662" actId="1076"/>
          <ac:spMkLst>
            <pc:docMk/>
            <pc:sldMk cId="3656570040" sldId="390"/>
            <ac:spMk id="22" creationId="{F75AD08E-EDAB-8A18-DC94-18F71CEB305E}"/>
          </ac:spMkLst>
        </pc:spChg>
        <pc:spChg chg="mod">
          <ac:chgData name="Alyssa Gallagher" userId="428144a5-9d34-4637-960c-8e8dface712e" providerId="ADAL" clId="{3588A56F-B8EE-4C3B-9A98-DC27DA35C76F}" dt="2026-03-16T17:43:19.628" v="656" actId="1076"/>
          <ac:spMkLst>
            <pc:docMk/>
            <pc:sldMk cId="3656570040" sldId="390"/>
            <ac:spMk id="24" creationId="{9F9C3EAB-0251-BF0B-32A2-FAE299890496}"/>
          </ac:spMkLst>
        </pc:spChg>
      </pc:sldChg>
      <pc:sldChg chg="modSp mod">
        <pc:chgData name="Alyssa Gallagher" userId="428144a5-9d34-4637-960c-8e8dface712e" providerId="ADAL" clId="{3588A56F-B8EE-4C3B-9A98-DC27DA35C76F}" dt="2026-03-16T17:45:02.736" v="666" actId="1076"/>
        <pc:sldMkLst>
          <pc:docMk/>
          <pc:sldMk cId="3360815762" sldId="391"/>
        </pc:sldMkLst>
        <pc:spChg chg="mod">
          <ac:chgData name="Alyssa Gallagher" userId="428144a5-9d34-4637-960c-8e8dface712e" providerId="ADAL" clId="{3588A56F-B8EE-4C3B-9A98-DC27DA35C76F}" dt="2026-03-16T17:44:42.931" v="663" actId="1076"/>
          <ac:spMkLst>
            <pc:docMk/>
            <pc:sldMk cId="3360815762" sldId="391"/>
            <ac:spMk id="18" creationId="{8B45FDC2-C923-8995-D4E5-AE21A3E1391F}"/>
          </ac:spMkLst>
        </pc:spChg>
        <pc:spChg chg="mod">
          <ac:chgData name="Alyssa Gallagher" userId="428144a5-9d34-4637-960c-8e8dface712e" providerId="ADAL" clId="{3588A56F-B8EE-4C3B-9A98-DC27DA35C76F}" dt="2026-03-16T17:44:55.430" v="665" actId="1076"/>
          <ac:spMkLst>
            <pc:docMk/>
            <pc:sldMk cId="3360815762" sldId="391"/>
            <ac:spMk id="21" creationId="{71F5C2B7-296A-26B2-CB5A-1776D0646C91}"/>
          </ac:spMkLst>
        </pc:spChg>
        <pc:spChg chg="mod">
          <ac:chgData name="Alyssa Gallagher" userId="428144a5-9d34-4637-960c-8e8dface712e" providerId="ADAL" clId="{3588A56F-B8EE-4C3B-9A98-DC27DA35C76F}" dt="2026-03-16T17:44:48.026" v="664" actId="1076"/>
          <ac:spMkLst>
            <pc:docMk/>
            <pc:sldMk cId="3360815762" sldId="391"/>
            <ac:spMk id="22" creationId="{1820E393-2173-FC59-BDAC-1BC9F2C5598C}"/>
          </ac:spMkLst>
        </pc:spChg>
        <pc:spChg chg="mod">
          <ac:chgData name="Alyssa Gallagher" userId="428144a5-9d34-4637-960c-8e8dface712e" providerId="ADAL" clId="{3588A56F-B8EE-4C3B-9A98-DC27DA35C76F}" dt="2026-03-16T17:45:02.736" v="666" actId="1076"/>
          <ac:spMkLst>
            <pc:docMk/>
            <pc:sldMk cId="3360815762" sldId="391"/>
            <ac:spMk id="24" creationId="{8B6D2029-DA67-3A34-A6AB-E95026A16663}"/>
          </ac:spMkLst>
        </pc:spChg>
      </pc:sldChg>
      <pc:sldChg chg="modSp mod">
        <pc:chgData name="Alyssa Gallagher" userId="428144a5-9d34-4637-960c-8e8dface712e" providerId="ADAL" clId="{3588A56F-B8EE-4C3B-9A98-DC27DA35C76F}" dt="2026-03-18T02:23:44.902" v="716" actId="1035"/>
        <pc:sldMkLst>
          <pc:docMk/>
          <pc:sldMk cId="3158362195" sldId="393"/>
        </pc:sldMkLst>
        <pc:spChg chg="mod">
          <ac:chgData name="Alyssa Gallagher" userId="428144a5-9d34-4637-960c-8e8dface712e" providerId="ADAL" clId="{3588A56F-B8EE-4C3B-9A98-DC27DA35C76F}" dt="2026-03-18T02:23:44.902" v="716" actId="1035"/>
          <ac:spMkLst>
            <pc:docMk/>
            <pc:sldMk cId="3158362195" sldId="393"/>
            <ac:spMk id="36" creationId="{357105EA-3EEE-7622-ACB6-79AE4BF68DA9}"/>
          </ac:spMkLst>
        </pc:spChg>
      </pc:sldChg>
      <pc:sldChg chg="modSp mod">
        <pc:chgData name="Alyssa Gallagher" userId="428144a5-9d34-4637-960c-8e8dface712e" providerId="ADAL" clId="{3588A56F-B8EE-4C3B-9A98-DC27DA35C76F}" dt="2026-03-16T16:28:42.379" v="9" actId="1036"/>
        <pc:sldMkLst>
          <pc:docMk/>
          <pc:sldMk cId="2189207369" sldId="2110"/>
        </pc:sldMkLst>
        <pc:spChg chg="mod">
          <ac:chgData name="Alyssa Gallagher" userId="428144a5-9d34-4637-960c-8e8dface712e" providerId="ADAL" clId="{3588A56F-B8EE-4C3B-9A98-DC27DA35C76F}" dt="2026-03-16T16:28:38.019" v="7" actId="20577"/>
          <ac:spMkLst>
            <pc:docMk/>
            <pc:sldMk cId="2189207369" sldId="2110"/>
            <ac:spMk id="3" creationId="{F0A92286-F93E-C917-82E7-9C38262C4D62}"/>
          </ac:spMkLst>
        </pc:spChg>
        <pc:spChg chg="mod">
          <ac:chgData name="Alyssa Gallagher" userId="428144a5-9d34-4637-960c-8e8dface712e" providerId="ADAL" clId="{3588A56F-B8EE-4C3B-9A98-DC27DA35C76F}" dt="2026-03-16T16:27:12.921" v="4" actId="1036"/>
          <ac:spMkLst>
            <pc:docMk/>
            <pc:sldMk cId="2189207369" sldId="2110"/>
            <ac:spMk id="8" creationId="{C346A7B9-9C01-A877-3393-9C182636D715}"/>
          </ac:spMkLst>
        </pc:spChg>
        <pc:spChg chg="mod">
          <ac:chgData name="Alyssa Gallagher" userId="428144a5-9d34-4637-960c-8e8dface712e" providerId="ADAL" clId="{3588A56F-B8EE-4C3B-9A98-DC27DA35C76F}" dt="2026-03-16T16:28:42.379" v="9" actId="1036"/>
          <ac:spMkLst>
            <pc:docMk/>
            <pc:sldMk cId="2189207369" sldId="2110"/>
            <ac:spMk id="9" creationId="{0C151E94-9053-2623-68D5-0AAF28075B78}"/>
          </ac:spMkLst>
        </pc:spChg>
      </pc:sldChg>
      <pc:sldChg chg="modSp mod">
        <pc:chgData name="Alyssa Gallagher" userId="428144a5-9d34-4637-960c-8e8dface712e" providerId="ADAL" clId="{3588A56F-B8EE-4C3B-9A98-DC27DA35C76F}" dt="2026-03-16T17:52:06.462" v="696" actId="20577"/>
        <pc:sldMkLst>
          <pc:docMk/>
          <pc:sldMk cId="2884088555" sldId="2119"/>
        </pc:sldMkLst>
        <pc:spChg chg="mod">
          <ac:chgData name="Alyssa Gallagher" userId="428144a5-9d34-4637-960c-8e8dface712e" providerId="ADAL" clId="{3588A56F-B8EE-4C3B-9A98-DC27DA35C76F}" dt="2026-03-16T17:46:56.596" v="685" actId="1036"/>
          <ac:spMkLst>
            <pc:docMk/>
            <pc:sldMk cId="2884088555" sldId="2119"/>
            <ac:spMk id="28" creationId="{7D93D7BC-F7B3-85D4-377D-83C6703376C0}"/>
          </ac:spMkLst>
        </pc:spChg>
        <pc:spChg chg="mod">
          <ac:chgData name="Alyssa Gallagher" userId="428144a5-9d34-4637-960c-8e8dface712e" providerId="ADAL" clId="{3588A56F-B8EE-4C3B-9A98-DC27DA35C76F}" dt="2026-03-16T17:52:06.462" v="696" actId="20577"/>
          <ac:spMkLst>
            <pc:docMk/>
            <pc:sldMk cId="2884088555" sldId="2119"/>
            <ac:spMk id="40" creationId="{D6893B26-3F8B-9EBA-40FD-845C9AD193F4}"/>
          </ac:spMkLst>
        </pc:spChg>
      </pc:sldChg>
    </pc:docChg>
  </pc:docChgLst>
  <pc:docChgLst>
    <pc:chgData name="Tara Tyrrell" userId="67dc6626-2ece-4dc7-ac5a-9add06ec429c" providerId="ADAL" clId="{19B3F894-1FCB-46F2-98B7-33FD822CACFC}"/>
    <pc:docChg chg="modSld">
      <pc:chgData name="Tara Tyrrell" userId="67dc6626-2ece-4dc7-ac5a-9add06ec429c" providerId="ADAL" clId="{19B3F894-1FCB-46F2-98B7-33FD822CACFC}" dt="2026-03-19T00:46:45.455" v="3" actId="20577"/>
      <pc:docMkLst>
        <pc:docMk/>
      </pc:docMkLst>
      <pc:sldChg chg="modSp modAnim">
        <pc:chgData name="Tara Tyrrell" userId="67dc6626-2ece-4dc7-ac5a-9add06ec429c" providerId="ADAL" clId="{19B3F894-1FCB-46F2-98B7-33FD822CACFC}" dt="2026-03-19T00:46:45.455" v="3" actId="20577"/>
        <pc:sldMkLst>
          <pc:docMk/>
          <pc:sldMk cId="3516868059" sldId="2125"/>
        </pc:sldMkLst>
        <pc:spChg chg="mod">
          <ac:chgData name="Tara Tyrrell" userId="67dc6626-2ece-4dc7-ac5a-9add06ec429c" providerId="ADAL" clId="{19B3F894-1FCB-46F2-98B7-33FD822CACFC}" dt="2026-03-19T00:46:45.455" v="3" actId="20577"/>
          <ac:spMkLst>
            <pc:docMk/>
            <pc:sldMk cId="3516868059" sldId="2125"/>
            <ac:spMk id="7" creationId="{5FB7D810-9B47-6F5C-C4C7-3D23F213011F}"/>
          </ac:spMkLst>
        </pc:spChg>
      </pc:sldChg>
    </pc:docChg>
  </pc:docChgLst>
  <pc:docChgLst>
    <pc:chgData name="Shirley Serban" userId="7f207fc8-03d1-48c7-9795-2440acc08cbb" providerId="ADAL" clId="{17FCBABE-BB0F-5AEB-A8EA-4422061C88F3}"/>
    <pc:docChg chg="undo custSel addSld delSld modSld modMainMaster">
      <pc:chgData name="Shirley Serban" userId="7f207fc8-03d1-48c7-9795-2440acc08cbb" providerId="ADAL" clId="{17FCBABE-BB0F-5AEB-A8EA-4422061C88F3}" dt="2026-03-19T01:30:08.037" v="5798" actId="20577"/>
      <pc:docMkLst>
        <pc:docMk/>
      </pc:docMkLst>
      <pc:sldChg chg="modNotesTx">
        <pc:chgData name="Shirley Serban" userId="7f207fc8-03d1-48c7-9795-2440acc08cbb" providerId="ADAL" clId="{17FCBABE-BB0F-5AEB-A8EA-4422061C88F3}" dt="2026-03-19T01:28:20.531" v="5756" actId="20577"/>
        <pc:sldMkLst>
          <pc:docMk/>
          <pc:sldMk cId="4261390126" sldId="256"/>
        </pc:sldMkLst>
      </pc:sldChg>
      <pc:sldChg chg="addSp delSp modSp add mod addAnim delAnim modAnim modNotesTx">
        <pc:chgData name="Shirley Serban" userId="7f207fc8-03d1-48c7-9795-2440acc08cbb" providerId="ADAL" clId="{17FCBABE-BB0F-5AEB-A8EA-4422061C88F3}" dt="2026-03-19T01:28:24.565" v="5758" actId="20577"/>
        <pc:sldMkLst>
          <pc:docMk/>
          <pc:sldMk cId="1798731029" sldId="266"/>
        </pc:sldMkLst>
        <pc:spChg chg="mod">
          <ac:chgData name="Shirley Serban" userId="7f207fc8-03d1-48c7-9795-2440acc08cbb" providerId="ADAL" clId="{17FCBABE-BB0F-5AEB-A8EA-4422061C88F3}" dt="2026-03-12T20:26:40.760" v="1497" actId="20577"/>
          <ac:spMkLst>
            <pc:docMk/>
            <pc:sldMk cId="1798731029" sldId="266"/>
            <ac:spMk id="3" creationId="{C2A31ADF-5591-1F67-E826-B112DF805C1D}"/>
          </ac:spMkLst>
        </pc:spChg>
        <pc:picChg chg="add del mod">
          <ac:chgData name="Shirley Serban" userId="7f207fc8-03d1-48c7-9795-2440acc08cbb" providerId="ADAL" clId="{17FCBABE-BB0F-5AEB-A8EA-4422061C88F3}" dt="2026-03-12T19:35:55.628" v="742" actId="1076"/>
          <ac:picMkLst>
            <pc:docMk/>
            <pc:sldMk cId="1798731029" sldId="266"/>
            <ac:picMk id="26" creationId="{A45C842E-A7B0-EC5A-564F-CA95E459B455}"/>
          </ac:picMkLst>
        </pc:picChg>
        <pc:picChg chg="add mod">
          <ac:chgData name="Shirley Serban" userId="7f207fc8-03d1-48c7-9795-2440acc08cbb" providerId="ADAL" clId="{17FCBABE-BB0F-5AEB-A8EA-4422061C88F3}" dt="2026-03-12T19:38:16.734" v="775" actId="14100"/>
          <ac:picMkLst>
            <pc:docMk/>
            <pc:sldMk cId="1798731029" sldId="266"/>
            <ac:picMk id="27" creationId="{2062EDC8-4C64-FF45-8D39-D9E2A6DD16B6}"/>
          </ac:picMkLst>
        </pc:picChg>
        <pc:picChg chg="add mod">
          <ac:chgData name="Shirley Serban" userId="7f207fc8-03d1-48c7-9795-2440acc08cbb" providerId="ADAL" clId="{17FCBABE-BB0F-5AEB-A8EA-4422061C88F3}" dt="2026-03-12T19:38:16.734" v="775" actId="14100"/>
          <ac:picMkLst>
            <pc:docMk/>
            <pc:sldMk cId="1798731029" sldId="266"/>
            <ac:picMk id="28" creationId="{E5E7B39F-E307-1E9E-1377-0096FC60E7FB}"/>
          </ac:picMkLst>
        </pc:picChg>
        <pc:picChg chg="mod">
          <ac:chgData name="Shirley Serban" userId="7f207fc8-03d1-48c7-9795-2440acc08cbb" providerId="ADAL" clId="{17FCBABE-BB0F-5AEB-A8EA-4422061C88F3}" dt="2026-03-12T19:38:16.734" v="775" actId="14100"/>
          <ac:picMkLst>
            <pc:docMk/>
            <pc:sldMk cId="1798731029" sldId="266"/>
            <ac:picMk id="29" creationId="{511384C0-B3A7-006E-BB11-AC82C0B45A83}"/>
          </ac:picMkLst>
        </pc:picChg>
      </pc:sldChg>
      <pc:sldChg chg="modNotesTx">
        <pc:chgData name="Shirley Serban" userId="7f207fc8-03d1-48c7-9795-2440acc08cbb" providerId="ADAL" clId="{17FCBABE-BB0F-5AEB-A8EA-4422061C88F3}" dt="2026-03-19T01:30:08.037" v="5798" actId="20577"/>
        <pc:sldMkLst>
          <pc:docMk/>
          <pc:sldMk cId="315609852" sldId="274"/>
        </pc:sldMkLst>
      </pc:sldChg>
      <pc:sldChg chg="delSp modSp mod modNotesTx">
        <pc:chgData name="Shirley Serban" userId="7f207fc8-03d1-48c7-9795-2440acc08cbb" providerId="ADAL" clId="{17FCBABE-BB0F-5AEB-A8EA-4422061C88F3}" dt="2026-03-19T01:28:26.556" v="5759" actId="20577"/>
        <pc:sldMkLst>
          <pc:docMk/>
          <pc:sldMk cId="1234507137" sldId="301"/>
        </pc:sldMkLst>
        <pc:spChg chg="mod">
          <ac:chgData name="Shirley Serban" userId="7f207fc8-03d1-48c7-9795-2440acc08cbb" providerId="ADAL" clId="{17FCBABE-BB0F-5AEB-A8EA-4422061C88F3}" dt="2026-03-12T19:40:05.745" v="789" actId="14100"/>
          <ac:spMkLst>
            <pc:docMk/>
            <pc:sldMk cId="1234507137" sldId="301"/>
            <ac:spMk id="17" creationId="{1137D204-3976-6D58-659F-5B4262A2B03F}"/>
          </ac:spMkLst>
        </pc:spChg>
        <pc:grpChg chg="mod">
          <ac:chgData name="Shirley Serban" userId="7f207fc8-03d1-48c7-9795-2440acc08cbb" providerId="ADAL" clId="{17FCBABE-BB0F-5AEB-A8EA-4422061C88F3}" dt="2026-03-12T19:40:10.136" v="791" actId="1076"/>
          <ac:grpSpMkLst>
            <pc:docMk/>
            <pc:sldMk cId="1234507137" sldId="301"/>
            <ac:grpSpMk id="20" creationId="{EB8EB9D6-86F0-8C2A-D326-8BC3ACF39A07}"/>
          </ac:grpSpMkLst>
        </pc:grpChg>
        <pc:picChg chg="mod">
          <ac:chgData name="Shirley Serban" userId="7f207fc8-03d1-48c7-9795-2440acc08cbb" providerId="ADAL" clId="{17FCBABE-BB0F-5AEB-A8EA-4422061C88F3}" dt="2026-03-12T19:40:21.752" v="794" actId="1076"/>
          <ac:picMkLst>
            <pc:docMk/>
            <pc:sldMk cId="1234507137" sldId="301"/>
            <ac:picMk id="19" creationId="{D9286607-6EE5-9BD4-F740-3B556326A22B}"/>
          </ac:picMkLst>
        </pc:picChg>
      </pc:sldChg>
      <pc:sldChg chg="addSp modSp mod modAnim modNotesTx">
        <pc:chgData name="Shirley Serban" userId="7f207fc8-03d1-48c7-9795-2440acc08cbb" providerId="ADAL" clId="{17FCBABE-BB0F-5AEB-A8EA-4422061C88F3}" dt="2026-03-19T01:28:29.041" v="5760" actId="20577"/>
        <pc:sldMkLst>
          <pc:docMk/>
          <pc:sldMk cId="3963455756" sldId="302"/>
        </pc:sldMkLst>
        <pc:spChg chg="add mod">
          <ac:chgData name="Shirley Serban" userId="7f207fc8-03d1-48c7-9795-2440acc08cbb" providerId="ADAL" clId="{17FCBABE-BB0F-5AEB-A8EA-4422061C88F3}" dt="2026-03-11T02:54:58.027" v="402"/>
          <ac:spMkLst>
            <pc:docMk/>
            <pc:sldMk cId="3963455756" sldId="302"/>
            <ac:spMk id="3" creationId="{2D079EE6-E246-15D3-A35E-EAE714D45B84}"/>
          </ac:spMkLst>
        </pc:spChg>
        <pc:spChg chg="add mod">
          <ac:chgData name="Shirley Serban" userId="7f207fc8-03d1-48c7-9795-2440acc08cbb" providerId="ADAL" clId="{17FCBABE-BB0F-5AEB-A8EA-4422061C88F3}" dt="2026-03-11T02:59:38.483" v="426" actId="1076"/>
          <ac:spMkLst>
            <pc:docMk/>
            <pc:sldMk cId="3963455756" sldId="302"/>
            <ac:spMk id="4" creationId="{F02DAE00-C66C-B253-5D21-861326A01795}"/>
          </ac:spMkLst>
        </pc:spChg>
        <pc:spChg chg="add mod">
          <ac:chgData name="Shirley Serban" userId="7f207fc8-03d1-48c7-9795-2440acc08cbb" providerId="ADAL" clId="{17FCBABE-BB0F-5AEB-A8EA-4422061C88F3}" dt="2026-03-11T02:54:58.027" v="402"/>
          <ac:spMkLst>
            <pc:docMk/>
            <pc:sldMk cId="3963455756" sldId="302"/>
            <ac:spMk id="5" creationId="{EA30CBBE-970A-2066-A7E4-FAD552832E0E}"/>
          </ac:spMkLst>
        </pc:spChg>
        <pc:spChg chg="add mod">
          <ac:chgData name="Shirley Serban" userId="7f207fc8-03d1-48c7-9795-2440acc08cbb" providerId="ADAL" clId="{17FCBABE-BB0F-5AEB-A8EA-4422061C88F3}" dt="2026-03-11T03:00:27.247" v="429" actId="14100"/>
          <ac:spMkLst>
            <pc:docMk/>
            <pc:sldMk cId="3963455756" sldId="302"/>
            <ac:spMk id="6" creationId="{B54A8129-F579-00C7-6EDF-174BEAC57D21}"/>
          </ac:spMkLst>
        </pc:spChg>
        <pc:grpChg chg="add mod">
          <ac:chgData name="Shirley Serban" userId="7f207fc8-03d1-48c7-9795-2440acc08cbb" providerId="ADAL" clId="{17FCBABE-BB0F-5AEB-A8EA-4422061C88F3}" dt="2026-03-11T02:59:33.623" v="425" actId="167"/>
          <ac:grpSpMkLst>
            <pc:docMk/>
            <pc:sldMk cId="3963455756" sldId="302"/>
            <ac:grpSpMk id="13" creationId="{3B808124-2187-F9C4-5127-5C9706BD7C83}"/>
          </ac:grpSpMkLst>
        </pc:grpChg>
        <pc:picChg chg="add mod">
          <ac:chgData name="Shirley Serban" userId="7f207fc8-03d1-48c7-9795-2440acc08cbb" providerId="ADAL" clId="{17FCBABE-BB0F-5AEB-A8EA-4422061C88F3}" dt="2026-03-11T02:59:22.451" v="423" actId="164"/>
          <ac:picMkLst>
            <pc:docMk/>
            <pc:sldMk cId="3963455756" sldId="302"/>
            <ac:picMk id="7" creationId="{3C34F12A-7A60-3077-1EB4-B7761668DBDD}"/>
          </ac:picMkLst>
        </pc:picChg>
        <pc:picChg chg="add mod">
          <ac:chgData name="Shirley Serban" userId="7f207fc8-03d1-48c7-9795-2440acc08cbb" providerId="ADAL" clId="{17FCBABE-BB0F-5AEB-A8EA-4422061C88F3}" dt="2026-03-11T02:59:22.451" v="423" actId="164"/>
          <ac:picMkLst>
            <pc:docMk/>
            <pc:sldMk cId="3963455756" sldId="302"/>
            <ac:picMk id="8" creationId="{E714BA5A-2253-80A5-B22C-5DE553070E5C}"/>
          </ac:picMkLst>
        </pc:picChg>
        <pc:picChg chg="add mod">
          <ac:chgData name="Shirley Serban" userId="7f207fc8-03d1-48c7-9795-2440acc08cbb" providerId="ADAL" clId="{17FCBABE-BB0F-5AEB-A8EA-4422061C88F3}" dt="2026-03-11T02:59:22.451" v="423" actId="164"/>
          <ac:picMkLst>
            <pc:docMk/>
            <pc:sldMk cId="3963455756" sldId="302"/>
            <ac:picMk id="9" creationId="{F04F2EC6-7BBD-452A-109D-C21AED8AD042}"/>
          </ac:picMkLst>
        </pc:picChg>
        <pc:picChg chg="add mod">
          <ac:chgData name="Shirley Serban" userId="7f207fc8-03d1-48c7-9795-2440acc08cbb" providerId="ADAL" clId="{17FCBABE-BB0F-5AEB-A8EA-4422061C88F3}" dt="2026-03-11T02:59:22.451" v="423" actId="164"/>
          <ac:picMkLst>
            <pc:docMk/>
            <pc:sldMk cId="3963455756" sldId="302"/>
            <ac:picMk id="10" creationId="{888C4AD4-D83E-DAEC-2458-3016A93B5FD6}"/>
          </ac:picMkLst>
        </pc:picChg>
        <pc:picChg chg="add mod">
          <ac:chgData name="Shirley Serban" userId="7f207fc8-03d1-48c7-9795-2440acc08cbb" providerId="ADAL" clId="{17FCBABE-BB0F-5AEB-A8EA-4422061C88F3}" dt="2026-03-11T02:59:22.451" v="423" actId="164"/>
          <ac:picMkLst>
            <pc:docMk/>
            <pc:sldMk cId="3963455756" sldId="302"/>
            <ac:picMk id="11" creationId="{9D7CEC6F-B0C2-B80B-84BB-821B39769856}"/>
          </ac:picMkLst>
        </pc:picChg>
        <pc:picChg chg="add mod">
          <ac:chgData name="Shirley Serban" userId="7f207fc8-03d1-48c7-9795-2440acc08cbb" providerId="ADAL" clId="{17FCBABE-BB0F-5AEB-A8EA-4422061C88F3}" dt="2026-03-11T02:59:22.451" v="423" actId="164"/>
          <ac:picMkLst>
            <pc:docMk/>
            <pc:sldMk cId="3963455756" sldId="302"/>
            <ac:picMk id="12" creationId="{8FB7E064-51F1-E199-6155-0622CF9587B9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3-19T01:28:32.003" v="5761" actId="20577"/>
        <pc:sldMkLst>
          <pc:docMk/>
          <pc:sldMk cId="747554147" sldId="311"/>
        </pc:sldMkLst>
        <pc:picChg chg="add mod">
          <ac:chgData name="Shirley Serban" userId="7f207fc8-03d1-48c7-9795-2440acc08cbb" providerId="ADAL" clId="{17FCBABE-BB0F-5AEB-A8EA-4422061C88F3}" dt="2026-03-19T01:28:11.552" v="5755" actId="1076"/>
          <ac:picMkLst>
            <pc:docMk/>
            <pc:sldMk cId="747554147" sldId="311"/>
            <ac:picMk id="4" creationId="{192E5556-CAEA-9A05-C7B8-2113FF1E4BCE}"/>
          </ac:picMkLst>
        </pc:picChg>
        <pc:picChg chg="mod modCrop">
          <ac:chgData name="Shirley Serban" userId="7f207fc8-03d1-48c7-9795-2440acc08cbb" providerId="ADAL" clId="{17FCBABE-BB0F-5AEB-A8EA-4422061C88F3}" dt="2026-03-19T01:28:08.351" v="5754" actId="14100"/>
          <ac:picMkLst>
            <pc:docMk/>
            <pc:sldMk cId="747554147" sldId="311"/>
            <ac:picMk id="11" creationId="{49E4CDF8-F18C-27B5-34A6-632C82571DB8}"/>
          </ac:picMkLst>
        </pc:picChg>
      </pc:sldChg>
      <pc:sldChg chg="modSp modNotesTx">
        <pc:chgData name="Shirley Serban" userId="7f207fc8-03d1-48c7-9795-2440acc08cbb" providerId="ADAL" clId="{17FCBABE-BB0F-5AEB-A8EA-4422061C88F3}" dt="2026-03-19T01:28:34.532" v="5762" actId="20577"/>
        <pc:sldMkLst>
          <pc:docMk/>
          <pc:sldMk cId="2016125784" sldId="347"/>
        </pc:sldMkLst>
        <pc:picChg chg="mod">
          <ac:chgData name="Shirley Serban" userId="7f207fc8-03d1-48c7-9795-2440acc08cbb" providerId="ADAL" clId="{17FCBABE-BB0F-5AEB-A8EA-4422061C88F3}" dt="2026-03-12T19:50:51.277" v="827"/>
          <ac:picMkLst>
            <pc:docMk/>
            <pc:sldMk cId="2016125784" sldId="347"/>
            <ac:picMk id="18" creationId="{F3FC491C-F7B8-56CE-31FC-7667217FB090}"/>
          </ac:picMkLst>
        </pc:picChg>
      </pc:sldChg>
      <pc:sldChg chg="modSp mod">
        <pc:chgData name="Shirley Serban" userId="7f207fc8-03d1-48c7-9795-2440acc08cbb" providerId="ADAL" clId="{17FCBABE-BB0F-5AEB-A8EA-4422061C88F3}" dt="2026-03-13T01:56:54.124" v="5677" actId="20577"/>
        <pc:sldMkLst>
          <pc:docMk/>
          <pc:sldMk cId="3027934037" sldId="352"/>
        </pc:sldMkLst>
        <pc:spChg chg="mod">
          <ac:chgData name="Shirley Serban" userId="7f207fc8-03d1-48c7-9795-2440acc08cbb" providerId="ADAL" clId="{17FCBABE-BB0F-5AEB-A8EA-4422061C88F3}" dt="2026-03-13T01:56:54.124" v="5677" actId="20577"/>
          <ac:spMkLst>
            <pc:docMk/>
            <pc:sldMk cId="3027934037" sldId="352"/>
            <ac:spMk id="2" creationId="{E2F863FA-2B55-FB64-F215-B36D823C526D}"/>
          </ac:spMkLst>
        </pc:spChg>
      </pc:sldChg>
      <pc:sldChg chg="addSp delSp modSp mod delAnim modAnim modNotesTx">
        <pc:chgData name="Shirley Serban" userId="7f207fc8-03d1-48c7-9795-2440acc08cbb" providerId="ADAL" clId="{17FCBABE-BB0F-5AEB-A8EA-4422061C88F3}" dt="2026-03-19T01:28:46.642" v="5766" actId="20577"/>
        <pc:sldMkLst>
          <pc:docMk/>
          <pc:sldMk cId="1758804923" sldId="362"/>
        </pc:sldMkLst>
        <pc:spChg chg="add mod">
          <ac:chgData name="Shirley Serban" userId="7f207fc8-03d1-48c7-9795-2440acc08cbb" providerId="ADAL" clId="{17FCBABE-BB0F-5AEB-A8EA-4422061C88F3}" dt="2026-03-11T03:23:50.317" v="536" actId="122"/>
          <ac:spMkLst>
            <pc:docMk/>
            <pc:sldMk cId="1758804923" sldId="362"/>
            <ac:spMk id="23" creationId="{7D267A03-285F-4D2E-7420-8788C925865D}"/>
          </ac:spMkLst>
        </pc:spChg>
        <pc:picChg chg="add mod">
          <ac:chgData name="Shirley Serban" userId="7f207fc8-03d1-48c7-9795-2440acc08cbb" providerId="ADAL" clId="{17FCBABE-BB0F-5AEB-A8EA-4422061C88F3}" dt="2026-03-13T01:39:51.949" v="5636" actId="1076"/>
          <ac:picMkLst>
            <pc:docMk/>
            <pc:sldMk cId="1758804923" sldId="362"/>
            <ac:picMk id="9" creationId="{07AD2E2D-8655-AB87-F0F7-C2C78AF51303}"/>
          </ac:picMkLst>
        </pc:picChg>
        <pc:picChg chg="mod">
          <ac:chgData name="Shirley Serban" userId="7f207fc8-03d1-48c7-9795-2440acc08cbb" providerId="ADAL" clId="{17FCBABE-BB0F-5AEB-A8EA-4422061C88F3}" dt="2026-03-13T01:34:53.999" v="5624" actId="1076"/>
          <ac:picMkLst>
            <pc:docMk/>
            <pc:sldMk cId="1758804923" sldId="362"/>
            <ac:picMk id="17" creationId="{0B5E458E-9926-051B-0FA8-C2909198BC6C}"/>
          </ac:picMkLst>
        </pc:picChg>
        <pc:picChg chg="add mod">
          <ac:chgData name="Shirley Serban" userId="7f207fc8-03d1-48c7-9795-2440acc08cbb" providerId="ADAL" clId="{17FCBABE-BB0F-5AEB-A8EA-4422061C88F3}" dt="2026-03-13T01:46:41.868" v="5649"/>
          <ac:picMkLst>
            <pc:docMk/>
            <pc:sldMk cId="1758804923" sldId="362"/>
            <ac:picMk id="18" creationId="{85D056D4-F462-6560-8CE2-9D9C6530D435}"/>
          </ac:picMkLst>
        </pc:picChg>
      </pc:sldChg>
      <pc:sldChg chg="modSp mod modAnim modNotesTx">
        <pc:chgData name="Shirley Serban" userId="7f207fc8-03d1-48c7-9795-2440acc08cbb" providerId="ADAL" clId="{17FCBABE-BB0F-5AEB-A8EA-4422061C88F3}" dt="2026-03-19T01:28:52.192" v="5768" actId="20577"/>
        <pc:sldMkLst>
          <pc:docMk/>
          <pc:sldMk cId="3111497734" sldId="363"/>
        </pc:sldMkLst>
        <pc:spChg chg="mod">
          <ac:chgData name="Shirley Serban" userId="7f207fc8-03d1-48c7-9795-2440acc08cbb" providerId="ADAL" clId="{17FCBABE-BB0F-5AEB-A8EA-4422061C88F3}" dt="2026-03-12T21:08:59.479" v="2212" actId="122"/>
          <ac:spMkLst>
            <pc:docMk/>
            <pc:sldMk cId="3111497734" sldId="363"/>
            <ac:spMk id="19" creationId="{2D340286-B390-847A-3ACB-BF94D8C81CE5}"/>
          </ac:spMkLst>
        </pc:spChg>
      </pc:sldChg>
      <pc:sldChg chg="delSp modSp mod delAnim modAnim modNotesTx">
        <pc:chgData name="Shirley Serban" userId="7f207fc8-03d1-48c7-9795-2440acc08cbb" providerId="ADAL" clId="{17FCBABE-BB0F-5AEB-A8EA-4422061C88F3}" dt="2026-03-19T01:28:57.054" v="5770" actId="20577"/>
        <pc:sldMkLst>
          <pc:docMk/>
          <pc:sldMk cId="2894271922" sldId="364"/>
        </pc:sldMkLst>
        <pc:picChg chg="mod">
          <ac:chgData name="Shirley Serban" userId="7f207fc8-03d1-48c7-9795-2440acc08cbb" providerId="ADAL" clId="{17FCBABE-BB0F-5AEB-A8EA-4422061C88F3}" dt="2026-03-12T20:03:55.760" v="1108" actId="1036"/>
          <ac:picMkLst>
            <pc:docMk/>
            <pc:sldMk cId="2894271922" sldId="364"/>
            <ac:picMk id="19" creationId="{260E04E4-7AC1-C969-1F76-0F1B409DE8DE}"/>
          </ac:picMkLst>
        </pc:picChg>
        <pc:picChg chg="mod">
          <ac:chgData name="Shirley Serban" userId="7f207fc8-03d1-48c7-9795-2440acc08cbb" providerId="ADAL" clId="{17FCBABE-BB0F-5AEB-A8EA-4422061C88F3}" dt="2026-03-12T19:58:08.857" v="894"/>
          <ac:picMkLst>
            <pc:docMk/>
            <pc:sldMk cId="2894271922" sldId="364"/>
            <ac:picMk id="20" creationId="{67BB64D2-096C-AAAD-0C31-41729790D4F7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3-19T01:29:02.614" v="5772" actId="20577"/>
        <pc:sldMkLst>
          <pc:docMk/>
          <pc:sldMk cId="114176670" sldId="365"/>
        </pc:sldMkLst>
        <pc:grpChg chg="mod">
          <ac:chgData name="Shirley Serban" userId="7f207fc8-03d1-48c7-9795-2440acc08cbb" providerId="ADAL" clId="{17FCBABE-BB0F-5AEB-A8EA-4422061C88F3}" dt="2026-03-12T20:12:33.012" v="1320" actId="1076"/>
          <ac:grpSpMkLst>
            <pc:docMk/>
            <pc:sldMk cId="114176670" sldId="365"/>
            <ac:grpSpMk id="10" creationId="{4755EAA4-1CA6-3235-0D3F-70A84EFA68EF}"/>
          </ac:grpSpMkLst>
        </pc:grpChg>
        <pc:picChg chg="mod">
          <ac:chgData name="Shirley Serban" userId="7f207fc8-03d1-48c7-9795-2440acc08cbb" providerId="ADAL" clId="{17FCBABE-BB0F-5AEB-A8EA-4422061C88F3}" dt="2026-03-12T20:04:53.529" v="1109" actId="1076"/>
          <ac:picMkLst>
            <pc:docMk/>
            <pc:sldMk cId="114176670" sldId="365"/>
            <ac:picMk id="5" creationId="{6CF6DBD8-0DE8-5012-A4D4-3E6822991625}"/>
          </ac:picMkLst>
        </pc:picChg>
        <pc:picChg chg="mod">
          <ac:chgData name="Shirley Serban" userId="7f207fc8-03d1-48c7-9795-2440acc08cbb" providerId="ADAL" clId="{17FCBABE-BB0F-5AEB-A8EA-4422061C88F3}" dt="2026-03-12T20:07:33.509" v="1306" actId="1037"/>
          <ac:picMkLst>
            <pc:docMk/>
            <pc:sldMk cId="114176670" sldId="365"/>
            <ac:picMk id="6" creationId="{C9B4B2CF-EBAE-45B2-FBF9-9890A74FD384}"/>
          </ac:picMkLst>
        </pc:picChg>
        <pc:picChg chg="add mod">
          <ac:chgData name="Shirley Serban" userId="7f207fc8-03d1-48c7-9795-2440acc08cbb" providerId="ADAL" clId="{17FCBABE-BB0F-5AEB-A8EA-4422061C88F3}" dt="2026-03-12T20:12:28.944" v="1318"/>
          <ac:picMkLst>
            <pc:docMk/>
            <pc:sldMk cId="114176670" sldId="365"/>
            <ac:picMk id="9" creationId="{DCEA7D83-865D-A30E-9256-AFD50769B735}"/>
          </ac:picMkLst>
        </pc:picChg>
        <pc:picChg chg="mod modCrop">
          <ac:chgData name="Shirley Serban" userId="7f207fc8-03d1-48c7-9795-2440acc08cbb" providerId="ADAL" clId="{17FCBABE-BB0F-5AEB-A8EA-4422061C88F3}" dt="2026-03-12T20:12:52.895" v="1323" actId="732"/>
          <ac:picMkLst>
            <pc:docMk/>
            <pc:sldMk cId="114176670" sldId="365"/>
            <ac:picMk id="11" creationId="{524A2088-B3B5-F6CB-52AF-6EA95B0923CA}"/>
          </ac:picMkLst>
        </pc:picChg>
        <pc:picChg chg="add mod">
          <ac:chgData name="Shirley Serban" userId="7f207fc8-03d1-48c7-9795-2440acc08cbb" providerId="ADAL" clId="{17FCBABE-BB0F-5AEB-A8EA-4422061C88F3}" dt="2026-03-12T20:17:20.846" v="1384" actId="1076"/>
          <ac:picMkLst>
            <pc:docMk/>
            <pc:sldMk cId="114176670" sldId="365"/>
            <ac:picMk id="15" creationId="{3670A9CC-A790-D61B-FAD6-FA749A94DB46}"/>
          </ac:picMkLst>
        </pc:picChg>
        <pc:picChg chg="mod">
          <ac:chgData name="Shirley Serban" userId="7f207fc8-03d1-48c7-9795-2440acc08cbb" providerId="ADAL" clId="{17FCBABE-BB0F-5AEB-A8EA-4422061C88F3}" dt="2026-03-12T20:13:01.089" v="1324" actId="14100"/>
          <ac:picMkLst>
            <pc:docMk/>
            <pc:sldMk cId="114176670" sldId="365"/>
            <ac:picMk id="20" creationId="{84D0F078-5954-22C2-5A86-AAE2C06C2CA4}"/>
          </ac:picMkLst>
        </pc:picChg>
      </pc:sldChg>
      <pc:sldChg chg="delSp modSp mod delAnim modAnim modNotesTx">
        <pc:chgData name="Shirley Serban" userId="7f207fc8-03d1-48c7-9795-2440acc08cbb" providerId="ADAL" clId="{17FCBABE-BB0F-5AEB-A8EA-4422061C88F3}" dt="2026-03-19T01:29:08.921" v="5774" actId="20577"/>
        <pc:sldMkLst>
          <pc:docMk/>
          <pc:sldMk cId="3714154285" sldId="366"/>
        </pc:sldMkLst>
        <pc:picChg chg="mod">
          <ac:chgData name="Shirley Serban" userId="7f207fc8-03d1-48c7-9795-2440acc08cbb" providerId="ADAL" clId="{17FCBABE-BB0F-5AEB-A8EA-4422061C88F3}" dt="2026-03-12T20:25:15.577" v="1484" actId="1036"/>
          <ac:picMkLst>
            <pc:docMk/>
            <pc:sldMk cId="3714154285" sldId="366"/>
            <ac:picMk id="6" creationId="{B79DB3BC-C812-12A4-6523-44E73C1CB12C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3-19T01:29:14.745" v="5776" actId="20577"/>
        <pc:sldMkLst>
          <pc:docMk/>
          <pc:sldMk cId="2601407804" sldId="367"/>
        </pc:sldMkLst>
        <pc:spChg chg="add mod">
          <ac:chgData name="Shirley Serban" userId="7f207fc8-03d1-48c7-9795-2440acc08cbb" providerId="ADAL" clId="{17FCBABE-BB0F-5AEB-A8EA-4422061C88F3}" dt="2026-03-12T21:00:14.624" v="2012" actId="20577"/>
          <ac:spMkLst>
            <pc:docMk/>
            <pc:sldMk cId="2601407804" sldId="367"/>
            <ac:spMk id="9" creationId="{0E4DA4B1-8EB9-7E57-5C57-34B5D0D52955}"/>
          </ac:spMkLst>
        </pc:spChg>
        <pc:spChg chg="add mod">
          <ac:chgData name="Shirley Serban" userId="7f207fc8-03d1-48c7-9795-2440acc08cbb" providerId="ADAL" clId="{17FCBABE-BB0F-5AEB-A8EA-4422061C88F3}" dt="2026-03-12T21:36:57.852" v="3509" actId="164"/>
          <ac:spMkLst>
            <pc:docMk/>
            <pc:sldMk cId="2601407804" sldId="367"/>
            <ac:spMk id="21" creationId="{77F1BD0B-33F9-3343-B6CB-6A0D7E387388}"/>
          </ac:spMkLst>
        </pc:spChg>
        <pc:spChg chg="add mod">
          <ac:chgData name="Shirley Serban" userId="7f207fc8-03d1-48c7-9795-2440acc08cbb" providerId="ADAL" clId="{17FCBABE-BB0F-5AEB-A8EA-4422061C88F3}" dt="2026-03-12T21:36:57.852" v="3509" actId="164"/>
          <ac:spMkLst>
            <pc:docMk/>
            <pc:sldMk cId="2601407804" sldId="367"/>
            <ac:spMk id="22" creationId="{075BB432-1382-9B3F-1B37-83DF7743E65B}"/>
          </ac:spMkLst>
        </pc:spChg>
        <pc:spChg chg="mod">
          <ac:chgData name="Shirley Serban" userId="7f207fc8-03d1-48c7-9795-2440acc08cbb" providerId="ADAL" clId="{17FCBABE-BB0F-5AEB-A8EA-4422061C88F3}" dt="2026-03-11T03:45:33.359" v="694" actId="1076"/>
          <ac:spMkLst>
            <pc:docMk/>
            <pc:sldMk cId="2601407804" sldId="367"/>
            <ac:spMk id="24" creationId="{96FC9116-7D16-DEB1-B88E-EBCC4F5B6509}"/>
          </ac:spMkLst>
        </pc:spChg>
        <pc:spChg chg="add mod">
          <ac:chgData name="Shirley Serban" userId="7f207fc8-03d1-48c7-9795-2440acc08cbb" providerId="ADAL" clId="{17FCBABE-BB0F-5AEB-A8EA-4422061C88F3}" dt="2026-03-12T21:36:57.852" v="3509" actId="164"/>
          <ac:spMkLst>
            <pc:docMk/>
            <pc:sldMk cId="2601407804" sldId="367"/>
            <ac:spMk id="25" creationId="{181EF06F-FFE4-8B1E-9064-4E3B429D6427}"/>
          </ac:spMkLst>
        </pc:spChg>
        <pc:spChg chg="add mod">
          <ac:chgData name="Shirley Serban" userId="7f207fc8-03d1-48c7-9795-2440acc08cbb" providerId="ADAL" clId="{17FCBABE-BB0F-5AEB-A8EA-4422061C88F3}" dt="2026-03-12T21:36:57.852" v="3509" actId="164"/>
          <ac:spMkLst>
            <pc:docMk/>
            <pc:sldMk cId="2601407804" sldId="367"/>
            <ac:spMk id="26" creationId="{54803F5B-4FAA-F2FF-A761-EE19FBE83527}"/>
          </ac:spMkLst>
        </pc:spChg>
        <pc:spChg chg="add mod">
          <ac:chgData name="Shirley Serban" userId="7f207fc8-03d1-48c7-9795-2440acc08cbb" providerId="ADAL" clId="{17FCBABE-BB0F-5AEB-A8EA-4422061C88F3}" dt="2026-03-12T21:36:57.852" v="3509" actId="164"/>
          <ac:spMkLst>
            <pc:docMk/>
            <pc:sldMk cId="2601407804" sldId="367"/>
            <ac:spMk id="27" creationId="{C6529BA9-A9A7-4149-A5C1-F6663245C867}"/>
          </ac:spMkLst>
        </pc:spChg>
        <pc:spChg chg="add mod">
          <ac:chgData name="Shirley Serban" userId="7f207fc8-03d1-48c7-9795-2440acc08cbb" providerId="ADAL" clId="{17FCBABE-BB0F-5AEB-A8EA-4422061C88F3}" dt="2026-03-12T21:36:57.852" v="3509" actId="164"/>
          <ac:spMkLst>
            <pc:docMk/>
            <pc:sldMk cId="2601407804" sldId="367"/>
            <ac:spMk id="38" creationId="{88398985-7888-F222-101B-5EC617375532}"/>
          </ac:spMkLst>
        </pc:spChg>
        <pc:spChg chg="add mod">
          <ac:chgData name="Shirley Serban" userId="7f207fc8-03d1-48c7-9795-2440acc08cbb" providerId="ADAL" clId="{17FCBABE-BB0F-5AEB-A8EA-4422061C88F3}" dt="2026-03-12T21:36:57.852" v="3509" actId="164"/>
          <ac:spMkLst>
            <pc:docMk/>
            <pc:sldMk cId="2601407804" sldId="367"/>
            <ac:spMk id="39" creationId="{3DA42ADF-E790-8522-A12A-F66251CE18FC}"/>
          </ac:spMkLst>
        </pc:spChg>
        <pc:spChg chg="add mod">
          <ac:chgData name="Shirley Serban" userId="7f207fc8-03d1-48c7-9795-2440acc08cbb" providerId="ADAL" clId="{17FCBABE-BB0F-5AEB-A8EA-4422061C88F3}" dt="2026-03-12T21:36:57.852" v="3509" actId="164"/>
          <ac:spMkLst>
            <pc:docMk/>
            <pc:sldMk cId="2601407804" sldId="367"/>
            <ac:spMk id="40" creationId="{C7F602D5-7EF1-90B6-D14A-F63D6E86EB7F}"/>
          </ac:spMkLst>
        </pc:spChg>
        <pc:spChg chg="add mod">
          <ac:chgData name="Shirley Serban" userId="7f207fc8-03d1-48c7-9795-2440acc08cbb" providerId="ADAL" clId="{17FCBABE-BB0F-5AEB-A8EA-4422061C88F3}" dt="2026-03-12T21:36:57.852" v="3509" actId="164"/>
          <ac:spMkLst>
            <pc:docMk/>
            <pc:sldMk cId="2601407804" sldId="367"/>
            <ac:spMk id="41" creationId="{2CBBDD2E-F09F-0BE7-DD18-BEB388C2C7AB}"/>
          </ac:spMkLst>
        </pc:spChg>
        <pc:spChg chg="add mod">
          <ac:chgData name="Shirley Serban" userId="7f207fc8-03d1-48c7-9795-2440acc08cbb" providerId="ADAL" clId="{17FCBABE-BB0F-5AEB-A8EA-4422061C88F3}" dt="2026-03-12T21:36:57.852" v="3509" actId="164"/>
          <ac:spMkLst>
            <pc:docMk/>
            <pc:sldMk cId="2601407804" sldId="367"/>
            <ac:spMk id="42" creationId="{70C41C58-5068-D001-B5C7-8307798DB6D1}"/>
          </ac:spMkLst>
        </pc:spChg>
        <pc:spChg chg="add mod">
          <ac:chgData name="Shirley Serban" userId="7f207fc8-03d1-48c7-9795-2440acc08cbb" providerId="ADAL" clId="{17FCBABE-BB0F-5AEB-A8EA-4422061C88F3}" dt="2026-03-12T21:45:36.695" v="3932" actId="164"/>
          <ac:spMkLst>
            <pc:docMk/>
            <pc:sldMk cId="2601407804" sldId="367"/>
            <ac:spMk id="44" creationId="{721D0509-12C6-CA0D-F01B-0FBD2E811970}"/>
          </ac:spMkLst>
        </pc:spChg>
        <pc:spChg chg="mod">
          <ac:chgData name="Shirley Serban" userId="7f207fc8-03d1-48c7-9795-2440acc08cbb" providerId="ADAL" clId="{17FCBABE-BB0F-5AEB-A8EA-4422061C88F3}" dt="2026-03-12T21:51:49.795" v="4410" actId="2085"/>
          <ac:spMkLst>
            <pc:docMk/>
            <pc:sldMk cId="2601407804" sldId="367"/>
            <ac:spMk id="49" creationId="{F37BB8E9-D55A-2DDB-CBDB-9FDABC4EBA6A}"/>
          </ac:spMkLst>
        </pc:spChg>
        <pc:spChg chg="mod">
          <ac:chgData name="Shirley Serban" userId="7f207fc8-03d1-48c7-9795-2440acc08cbb" providerId="ADAL" clId="{17FCBABE-BB0F-5AEB-A8EA-4422061C88F3}" dt="2026-03-12T21:51:49.795" v="4410" actId="2085"/>
          <ac:spMkLst>
            <pc:docMk/>
            <pc:sldMk cId="2601407804" sldId="367"/>
            <ac:spMk id="50" creationId="{B7AA4B7E-C689-32B8-5687-E81908D3CA0C}"/>
          </ac:spMkLst>
        </pc:spChg>
        <pc:spChg chg="mod">
          <ac:chgData name="Shirley Serban" userId="7f207fc8-03d1-48c7-9795-2440acc08cbb" providerId="ADAL" clId="{17FCBABE-BB0F-5AEB-A8EA-4422061C88F3}" dt="2026-03-12T21:51:49.795" v="4410" actId="2085"/>
          <ac:spMkLst>
            <pc:docMk/>
            <pc:sldMk cId="2601407804" sldId="367"/>
            <ac:spMk id="51" creationId="{F8C60375-F30A-7FAD-A020-1499A45264A3}"/>
          </ac:spMkLst>
        </pc:spChg>
        <pc:spChg chg="mod">
          <ac:chgData name="Shirley Serban" userId="7f207fc8-03d1-48c7-9795-2440acc08cbb" providerId="ADAL" clId="{17FCBABE-BB0F-5AEB-A8EA-4422061C88F3}" dt="2026-03-12T21:51:49.795" v="4410" actId="2085"/>
          <ac:spMkLst>
            <pc:docMk/>
            <pc:sldMk cId="2601407804" sldId="367"/>
            <ac:spMk id="52" creationId="{CAF15AC4-E268-F6C0-4E12-97DC90F13EB2}"/>
          </ac:spMkLst>
        </pc:spChg>
        <pc:spChg chg="mod">
          <ac:chgData name="Shirley Serban" userId="7f207fc8-03d1-48c7-9795-2440acc08cbb" providerId="ADAL" clId="{17FCBABE-BB0F-5AEB-A8EA-4422061C88F3}" dt="2026-03-12T21:51:58.865" v="4411" actId="1076"/>
          <ac:spMkLst>
            <pc:docMk/>
            <pc:sldMk cId="2601407804" sldId="367"/>
            <ac:spMk id="54" creationId="{AE33441F-E623-B95C-8300-D00DF461B45F}"/>
          </ac:spMkLst>
        </pc:spChg>
        <pc:spChg chg="mod">
          <ac:chgData name="Shirley Serban" userId="7f207fc8-03d1-48c7-9795-2440acc08cbb" providerId="ADAL" clId="{17FCBABE-BB0F-5AEB-A8EA-4422061C88F3}" dt="2026-03-12T21:51:58.865" v="4411" actId="1076"/>
          <ac:spMkLst>
            <pc:docMk/>
            <pc:sldMk cId="2601407804" sldId="367"/>
            <ac:spMk id="55" creationId="{6CE1486C-4A80-7026-6BE9-F7D1426B3326}"/>
          </ac:spMkLst>
        </pc:spChg>
        <pc:spChg chg="mod">
          <ac:chgData name="Shirley Serban" userId="7f207fc8-03d1-48c7-9795-2440acc08cbb" providerId="ADAL" clId="{17FCBABE-BB0F-5AEB-A8EA-4422061C88F3}" dt="2026-03-12T21:51:58.865" v="4411" actId="1076"/>
          <ac:spMkLst>
            <pc:docMk/>
            <pc:sldMk cId="2601407804" sldId="367"/>
            <ac:spMk id="56" creationId="{1D4264A2-2B22-6799-0072-279CE3724E81}"/>
          </ac:spMkLst>
        </pc:spChg>
        <pc:spChg chg="mod">
          <ac:chgData name="Shirley Serban" userId="7f207fc8-03d1-48c7-9795-2440acc08cbb" providerId="ADAL" clId="{17FCBABE-BB0F-5AEB-A8EA-4422061C88F3}" dt="2026-03-12T21:51:58.865" v="4411" actId="1076"/>
          <ac:spMkLst>
            <pc:docMk/>
            <pc:sldMk cId="2601407804" sldId="367"/>
            <ac:spMk id="57" creationId="{EE1950D6-A3A3-AFB8-A024-AA5B1F180FAE}"/>
          </ac:spMkLst>
        </pc:spChg>
        <pc:spChg chg="mod">
          <ac:chgData name="Shirley Serban" userId="7f207fc8-03d1-48c7-9795-2440acc08cbb" providerId="ADAL" clId="{17FCBABE-BB0F-5AEB-A8EA-4422061C88F3}" dt="2026-03-12T21:51:58.865" v="4411" actId="1076"/>
          <ac:spMkLst>
            <pc:docMk/>
            <pc:sldMk cId="2601407804" sldId="367"/>
            <ac:spMk id="58" creationId="{51EE90C7-DABE-B164-62F1-B5758BC79DDF}"/>
          </ac:spMkLst>
        </pc:spChg>
        <pc:grpChg chg="mod">
          <ac:chgData name="Shirley Serban" userId="7f207fc8-03d1-48c7-9795-2440acc08cbb" providerId="ADAL" clId="{17FCBABE-BB0F-5AEB-A8EA-4422061C88F3}" dt="2026-03-12T21:45:36.695" v="3932" actId="164"/>
          <ac:grpSpMkLst>
            <pc:docMk/>
            <pc:sldMk cId="2601407804" sldId="367"/>
            <ac:grpSpMk id="43" creationId="{FE85546D-CE86-0957-0A4F-CECD47575C17}"/>
          </ac:grpSpMkLst>
        </pc:grpChg>
        <pc:grpChg chg="add mod">
          <ac:chgData name="Shirley Serban" userId="7f207fc8-03d1-48c7-9795-2440acc08cbb" providerId="ADAL" clId="{17FCBABE-BB0F-5AEB-A8EA-4422061C88F3}" dt="2026-03-12T21:45:41.353" v="3933" actId="1076"/>
          <ac:grpSpMkLst>
            <pc:docMk/>
            <pc:sldMk cId="2601407804" sldId="367"/>
            <ac:grpSpMk id="45" creationId="{450E33B2-DCF2-37C9-55D8-596723C785FC}"/>
          </ac:grpSpMkLst>
        </pc:grpChg>
        <pc:grpChg chg="mod">
          <ac:chgData name="Shirley Serban" userId="7f207fc8-03d1-48c7-9795-2440acc08cbb" providerId="ADAL" clId="{17FCBABE-BB0F-5AEB-A8EA-4422061C88F3}" dt="2026-03-12T21:52:08.311" v="4412" actId="1076"/>
          <ac:grpSpMkLst>
            <pc:docMk/>
            <pc:sldMk cId="2601407804" sldId="367"/>
            <ac:grpSpMk id="47" creationId="{0BAB2335-3532-9489-1DEA-3F4C4DA44BE2}"/>
          </ac:grpSpMkLst>
        </pc:grpChg>
        <pc:picChg chg="mod">
          <ac:chgData name="Shirley Serban" userId="7f207fc8-03d1-48c7-9795-2440acc08cbb" providerId="ADAL" clId="{17FCBABE-BB0F-5AEB-A8EA-4422061C88F3}" dt="2026-03-12T21:55:59.377" v="4496" actId="14100"/>
          <ac:picMkLst>
            <pc:docMk/>
            <pc:sldMk cId="2601407804" sldId="367"/>
            <ac:picMk id="6" creationId="{C0640709-2110-A70A-48A8-A0BE351249CD}"/>
          </ac:picMkLst>
        </pc:picChg>
        <pc:picChg chg="add mod">
          <ac:chgData name="Shirley Serban" userId="7f207fc8-03d1-48c7-9795-2440acc08cbb" providerId="ADAL" clId="{17FCBABE-BB0F-5AEB-A8EA-4422061C88F3}" dt="2026-03-12T21:22:21.308" v="2766"/>
          <ac:picMkLst>
            <pc:docMk/>
            <pc:sldMk cId="2601407804" sldId="367"/>
            <ac:picMk id="15" creationId="{583EBB0B-4DCC-0222-D547-AFDA8593797E}"/>
          </ac:picMkLst>
        </pc:picChg>
        <pc:picChg chg="add mod">
          <ac:chgData name="Shirley Serban" userId="7f207fc8-03d1-48c7-9795-2440acc08cbb" providerId="ADAL" clId="{17FCBABE-BB0F-5AEB-A8EA-4422061C88F3}" dt="2026-03-12T21:21:03.341" v="2761" actId="1076"/>
          <ac:picMkLst>
            <pc:docMk/>
            <pc:sldMk cId="2601407804" sldId="367"/>
            <ac:picMk id="16" creationId="{9B6EA7D3-1C28-38C2-CEA5-601287011662}"/>
          </ac:picMkLst>
        </pc:picChg>
        <pc:picChg chg="add mod">
          <ac:chgData name="Shirley Serban" userId="7f207fc8-03d1-48c7-9795-2440acc08cbb" providerId="ADAL" clId="{17FCBABE-BB0F-5AEB-A8EA-4422061C88F3}" dt="2026-03-12T21:30:43.960" v="3299" actId="1076"/>
          <ac:picMkLst>
            <pc:docMk/>
            <pc:sldMk cId="2601407804" sldId="367"/>
            <ac:picMk id="20" creationId="{02531D3C-A401-8E20-35C1-D1147741E960}"/>
          </ac:picMkLst>
        </pc:picChg>
      </pc:sldChg>
      <pc:sldChg chg="modNotesTx">
        <pc:chgData name="Shirley Serban" userId="7f207fc8-03d1-48c7-9795-2440acc08cbb" providerId="ADAL" clId="{17FCBABE-BB0F-5AEB-A8EA-4422061C88F3}" dt="2026-03-19T01:29:21.007" v="5778" actId="20577"/>
        <pc:sldMkLst>
          <pc:docMk/>
          <pc:sldMk cId="2281946536" sldId="368"/>
        </pc:sldMkLst>
      </pc:sldChg>
      <pc:sldChg chg="modAnim modNotesTx">
        <pc:chgData name="Shirley Serban" userId="7f207fc8-03d1-48c7-9795-2440acc08cbb" providerId="ADAL" clId="{17FCBABE-BB0F-5AEB-A8EA-4422061C88F3}" dt="2026-03-19T01:29:24.271" v="5779" actId="20577"/>
        <pc:sldMkLst>
          <pc:docMk/>
          <pc:sldMk cId="3924638162" sldId="369"/>
        </pc:sldMkLst>
      </pc:sldChg>
      <pc:sldChg chg="modAnim modNotesTx">
        <pc:chgData name="Shirley Serban" userId="7f207fc8-03d1-48c7-9795-2440acc08cbb" providerId="ADAL" clId="{17FCBABE-BB0F-5AEB-A8EA-4422061C88F3}" dt="2026-03-19T01:29:31.234" v="5781" actId="20577"/>
        <pc:sldMkLst>
          <pc:docMk/>
          <pc:sldMk cId="1232667565" sldId="371"/>
        </pc:sldMkLst>
      </pc:sldChg>
      <pc:sldChg chg="addSp delSp modSp mod delAnim modAnim modNotesTx">
        <pc:chgData name="Shirley Serban" userId="7f207fc8-03d1-48c7-9795-2440acc08cbb" providerId="ADAL" clId="{17FCBABE-BB0F-5AEB-A8EA-4422061C88F3}" dt="2026-03-19T01:29:38.953" v="5783" actId="20577"/>
        <pc:sldMkLst>
          <pc:docMk/>
          <pc:sldMk cId="2366621048" sldId="373"/>
        </pc:sldMkLst>
        <pc:picChg chg="add mod">
          <ac:chgData name="Shirley Serban" userId="7f207fc8-03d1-48c7-9795-2440acc08cbb" providerId="ADAL" clId="{17FCBABE-BB0F-5AEB-A8EA-4422061C88F3}" dt="2026-03-12T22:09:08.971" v="4782" actId="1076"/>
          <ac:picMkLst>
            <pc:docMk/>
            <pc:sldMk cId="2366621048" sldId="373"/>
            <ac:picMk id="25" creationId="{A1AC2EE8-4406-FEF5-6851-DE10AA394D9B}"/>
          </ac:picMkLst>
        </pc:picChg>
      </pc:sldChg>
      <pc:sldChg chg="delSp add mod delAnim modAnim modNotesTx">
        <pc:chgData name="Shirley Serban" userId="7f207fc8-03d1-48c7-9795-2440acc08cbb" providerId="ADAL" clId="{17FCBABE-BB0F-5AEB-A8EA-4422061C88F3}" dt="2026-03-19T01:28:43.270" v="5765" actId="20577"/>
        <pc:sldMkLst>
          <pc:docMk/>
          <pc:sldMk cId="1040469542" sldId="383"/>
        </pc:sldMkLst>
      </pc:sldChg>
      <pc:sldChg chg="modSp modNotesTx">
        <pc:chgData name="Shirley Serban" userId="7f207fc8-03d1-48c7-9795-2440acc08cbb" providerId="ADAL" clId="{17FCBABE-BB0F-5AEB-A8EA-4422061C88F3}" dt="2026-03-19T01:29:17.883" v="5777" actId="20577"/>
        <pc:sldMkLst>
          <pc:docMk/>
          <pc:sldMk cId="186207124" sldId="384"/>
        </pc:sldMkLst>
        <pc:spChg chg="mod">
          <ac:chgData name="Shirley Serban" userId="7f207fc8-03d1-48c7-9795-2440acc08cbb" providerId="ADAL" clId="{17FCBABE-BB0F-5AEB-A8EA-4422061C88F3}" dt="2026-03-12T21:57:07.904" v="4498"/>
          <ac:spMkLst>
            <pc:docMk/>
            <pc:sldMk cId="186207124" sldId="384"/>
            <ac:spMk id="2" creationId="{6352D38C-C90E-DD1D-1F9A-ACD9A10EEE79}"/>
          </ac:spMkLst>
        </pc:spChg>
        <pc:spChg chg="mod">
          <ac:chgData name="Shirley Serban" userId="7f207fc8-03d1-48c7-9795-2440acc08cbb" providerId="ADAL" clId="{17FCBABE-BB0F-5AEB-A8EA-4422061C88F3}" dt="2026-03-12T21:57:13.873" v="4503" actId="6549"/>
          <ac:spMkLst>
            <pc:docMk/>
            <pc:sldMk cId="186207124" sldId="384"/>
            <ac:spMk id="31" creationId="{39EFD3E5-0044-7A9B-0DAA-8CABC5C6F5E0}"/>
          </ac:spMkLst>
        </pc:spChg>
      </pc:sldChg>
      <pc:sldChg chg="modAnim modNotesTx">
        <pc:chgData name="Shirley Serban" userId="7f207fc8-03d1-48c7-9795-2440acc08cbb" providerId="ADAL" clId="{17FCBABE-BB0F-5AEB-A8EA-4422061C88F3}" dt="2026-03-19T01:29:45.306" v="5785" actId="20577"/>
        <pc:sldMkLst>
          <pc:docMk/>
          <pc:sldMk cId="247314295" sldId="385"/>
        </pc:sldMkLst>
      </pc:sldChg>
      <pc:sldChg chg="delSp modSp add mod delAnim modAnim modNotesTx">
        <pc:chgData name="Shirley Serban" userId="7f207fc8-03d1-48c7-9795-2440acc08cbb" providerId="ADAL" clId="{17FCBABE-BB0F-5AEB-A8EA-4422061C88F3}" dt="2026-03-19T01:28:54.674" v="5769" actId="20577"/>
        <pc:sldMkLst>
          <pc:docMk/>
          <pc:sldMk cId="2399954456" sldId="386"/>
        </pc:sldMkLst>
      </pc:sldChg>
      <pc:sldChg chg="delSp add mod delAnim modAnim modNotesTx">
        <pc:chgData name="Shirley Serban" userId="7f207fc8-03d1-48c7-9795-2440acc08cbb" providerId="ADAL" clId="{17FCBABE-BB0F-5AEB-A8EA-4422061C88F3}" dt="2026-03-19T01:28:59.646" v="5771" actId="20577"/>
        <pc:sldMkLst>
          <pc:docMk/>
          <pc:sldMk cId="446247663" sldId="387"/>
        </pc:sldMkLst>
      </pc:sldChg>
      <pc:sldChg chg="addSp delSp modSp add mod delAnim modAnim modNotesTx">
        <pc:chgData name="Shirley Serban" userId="7f207fc8-03d1-48c7-9795-2440acc08cbb" providerId="ADAL" clId="{17FCBABE-BB0F-5AEB-A8EA-4422061C88F3}" dt="2026-03-19T01:29:11.895" v="5775" actId="20577"/>
        <pc:sldMkLst>
          <pc:docMk/>
          <pc:sldMk cId="2918625365" sldId="388"/>
        </pc:sldMkLst>
      </pc:sldChg>
      <pc:sldChg chg="modAnim modNotesTx">
        <pc:chgData name="Shirley Serban" userId="7f207fc8-03d1-48c7-9795-2440acc08cbb" providerId="ADAL" clId="{17FCBABE-BB0F-5AEB-A8EA-4422061C88F3}" dt="2026-03-19T01:29:47.943" v="5786" actId="20577"/>
        <pc:sldMkLst>
          <pc:docMk/>
          <pc:sldMk cId="3656570040" sldId="390"/>
        </pc:sldMkLst>
      </pc:sldChg>
      <pc:sldChg chg="modAnim modNotesTx">
        <pc:chgData name="Shirley Serban" userId="7f207fc8-03d1-48c7-9795-2440acc08cbb" providerId="ADAL" clId="{17FCBABE-BB0F-5AEB-A8EA-4422061C88F3}" dt="2026-03-19T01:29:53.150" v="5787" actId="20577"/>
        <pc:sldMkLst>
          <pc:docMk/>
          <pc:sldMk cId="3360815762" sldId="391"/>
        </pc:sldMkLst>
      </pc:sldChg>
      <pc:sldChg chg="modSp mod modNotesTx">
        <pc:chgData name="Shirley Serban" userId="7f207fc8-03d1-48c7-9795-2440acc08cbb" providerId="ADAL" clId="{17FCBABE-BB0F-5AEB-A8EA-4422061C88F3}" dt="2026-03-19T01:29:27.457" v="5780" actId="20577"/>
        <pc:sldMkLst>
          <pc:docMk/>
          <pc:sldMk cId="2751186540" sldId="392"/>
        </pc:sldMkLst>
        <pc:spChg chg="mod">
          <ac:chgData name="Shirley Serban" userId="7f207fc8-03d1-48c7-9795-2440acc08cbb" providerId="ADAL" clId="{17FCBABE-BB0F-5AEB-A8EA-4422061C88F3}" dt="2026-03-16T19:19:43.590" v="5739" actId="1076"/>
          <ac:spMkLst>
            <pc:docMk/>
            <pc:sldMk cId="2751186540" sldId="392"/>
            <ac:spMk id="36" creationId="{3E919F69-D21A-7ECE-B5B2-427179E71E7C}"/>
          </ac:spMkLst>
        </pc:spChg>
        <pc:spChg chg="mod">
          <ac:chgData name="Shirley Serban" userId="7f207fc8-03d1-48c7-9795-2440acc08cbb" providerId="ADAL" clId="{17FCBABE-BB0F-5AEB-A8EA-4422061C88F3}" dt="2026-03-16T19:19:43.590" v="5739" actId="1076"/>
          <ac:spMkLst>
            <pc:docMk/>
            <pc:sldMk cId="2751186540" sldId="392"/>
            <ac:spMk id="38" creationId="{BF252EE2-717D-9195-1A31-085CAFB3A15A}"/>
          </ac:spMkLst>
        </pc:spChg>
        <pc:spChg chg="mod">
          <ac:chgData name="Shirley Serban" userId="7f207fc8-03d1-48c7-9795-2440acc08cbb" providerId="ADAL" clId="{17FCBABE-BB0F-5AEB-A8EA-4422061C88F3}" dt="2026-03-16T19:19:43.590" v="5739" actId="1076"/>
          <ac:spMkLst>
            <pc:docMk/>
            <pc:sldMk cId="2751186540" sldId="392"/>
            <ac:spMk id="40" creationId="{06EE138B-5D53-6E42-7DDA-2EA2C6E8C875}"/>
          </ac:spMkLst>
        </pc:spChg>
        <pc:spChg chg="mod">
          <ac:chgData name="Shirley Serban" userId="7f207fc8-03d1-48c7-9795-2440acc08cbb" providerId="ADAL" clId="{17FCBABE-BB0F-5AEB-A8EA-4422061C88F3}" dt="2026-03-16T19:19:43.590" v="5739" actId="1076"/>
          <ac:spMkLst>
            <pc:docMk/>
            <pc:sldMk cId="2751186540" sldId="392"/>
            <ac:spMk id="42" creationId="{05477125-E8BD-4827-829C-4954CB441D06}"/>
          </ac:spMkLst>
        </pc:spChg>
        <pc:spChg chg="mod">
          <ac:chgData name="Shirley Serban" userId="7f207fc8-03d1-48c7-9795-2440acc08cbb" providerId="ADAL" clId="{17FCBABE-BB0F-5AEB-A8EA-4422061C88F3}" dt="2026-03-16T19:19:43.590" v="5739" actId="1076"/>
          <ac:spMkLst>
            <pc:docMk/>
            <pc:sldMk cId="2751186540" sldId="392"/>
            <ac:spMk id="44" creationId="{8C69F6B9-68F1-5744-278F-D52E57B111B9}"/>
          </ac:spMkLst>
        </pc:spChg>
        <pc:spChg chg="mod">
          <ac:chgData name="Shirley Serban" userId="7f207fc8-03d1-48c7-9795-2440acc08cbb" providerId="ADAL" clId="{17FCBABE-BB0F-5AEB-A8EA-4422061C88F3}" dt="2026-03-16T19:19:43.590" v="5739" actId="1076"/>
          <ac:spMkLst>
            <pc:docMk/>
            <pc:sldMk cId="2751186540" sldId="392"/>
            <ac:spMk id="46" creationId="{9D2DEBF6-CF1D-CAD1-AC14-F68AA41CD1CD}"/>
          </ac:spMkLst>
        </pc:spChg>
      </pc:sldChg>
      <pc:sldChg chg="addSp delSp modSp mod modNotesTx">
        <pc:chgData name="Shirley Serban" userId="7f207fc8-03d1-48c7-9795-2440acc08cbb" providerId="ADAL" clId="{17FCBABE-BB0F-5AEB-A8EA-4422061C88F3}" dt="2026-03-19T01:29:35.508" v="5782" actId="20577"/>
        <pc:sldMkLst>
          <pc:docMk/>
          <pc:sldMk cId="3158362195" sldId="393"/>
        </pc:sldMkLst>
        <pc:spChg chg="mod">
          <ac:chgData name="Shirley Serban" userId="7f207fc8-03d1-48c7-9795-2440acc08cbb" providerId="ADAL" clId="{17FCBABE-BB0F-5AEB-A8EA-4422061C88F3}" dt="2026-03-16T19:20:12.892" v="5744" actId="1076"/>
          <ac:spMkLst>
            <pc:docMk/>
            <pc:sldMk cId="3158362195" sldId="393"/>
            <ac:spMk id="2" creationId="{DEA216F8-7FE2-EEAB-0119-15069051A959}"/>
          </ac:spMkLst>
        </pc:spChg>
        <pc:spChg chg="add mod">
          <ac:chgData name="Shirley Serban" userId="7f207fc8-03d1-48c7-9795-2440acc08cbb" providerId="ADAL" clId="{17FCBABE-BB0F-5AEB-A8EA-4422061C88F3}" dt="2026-03-16T19:17:50.445" v="5727" actId="767"/>
          <ac:spMkLst>
            <pc:docMk/>
            <pc:sldMk cId="3158362195" sldId="393"/>
            <ac:spMk id="3" creationId="{E2026B1B-5AC7-549A-A215-A98D3EC50853}"/>
          </ac:spMkLst>
        </pc:spChg>
        <pc:spChg chg="add mod">
          <ac:chgData name="Shirley Serban" userId="7f207fc8-03d1-48c7-9795-2440acc08cbb" providerId="ADAL" clId="{17FCBABE-BB0F-5AEB-A8EA-4422061C88F3}" dt="2026-03-16T19:18:16.747" v="5730" actId="767"/>
          <ac:spMkLst>
            <pc:docMk/>
            <pc:sldMk cId="3158362195" sldId="393"/>
            <ac:spMk id="14" creationId="{D6A5C1AC-677D-72CB-6763-AE9042A97468}"/>
          </ac:spMkLst>
        </pc:spChg>
        <pc:spChg chg="mod">
          <ac:chgData name="Shirley Serban" userId="7f207fc8-03d1-48c7-9795-2440acc08cbb" providerId="ADAL" clId="{17FCBABE-BB0F-5AEB-A8EA-4422061C88F3}" dt="2026-03-16T19:20:12.892" v="5744" actId="1076"/>
          <ac:spMkLst>
            <pc:docMk/>
            <pc:sldMk cId="3158362195" sldId="393"/>
            <ac:spMk id="37" creationId="{78C691D1-9FA5-C21F-2B26-49CA034AB8C6}"/>
          </ac:spMkLst>
        </pc:spChg>
        <pc:spChg chg="mod">
          <ac:chgData name="Shirley Serban" userId="7f207fc8-03d1-48c7-9795-2440acc08cbb" providerId="ADAL" clId="{17FCBABE-BB0F-5AEB-A8EA-4422061C88F3}" dt="2026-03-16T19:18:30.015" v="5732" actId="1076"/>
          <ac:spMkLst>
            <pc:docMk/>
            <pc:sldMk cId="3158362195" sldId="393"/>
            <ac:spMk id="38" creationId="{EED4129C-37D2-6AED-2A0D-316C710D9AA3}"/>
          </ac:spMkLst>
        </pc:spChg>
        <pc:spChg chg="mod">
          <ac:chgData name="Shirley Serban" userId="7f207fc8-03d1-48c7-9795-2440acc08cbb" providerId="ADAL" clId="{17FCBABE-BB0F-5AEB-A8EA-4422061C88F3}" dt="2026-03-16T19:20:12.892" v="5744" actId="1076"/>
          <ac:spMkLst>
            <pc:docMk/>
            <pc:sldMk cId="3158362195" sldId="393"/>
            <ac:spMk id="39" creationId="{CD8D9055-537F-5EE1-57BB-7BF7958098A4}"/>
          </ac:spMkLst>
        </pc:spChg>
        <pc:spChg chg="mod">
          <ac:chgData name="Shirley Serban" userId="7f207fc8-03d1-48c7-9795-2440acc08cbb" providerId="ADAL" clId="{17FCBABE-BB0F-5AEB-A8EA-4422061C88F3}" dt="2026-03-16T19:18:30.015" v="5732" actId="1076"/>
          <ac:spMkLst>
            <pc:docMk/>
            <pc:sldMk cId="3158362195" sldId="393"/>
            <ac:spMk id="40" creationId="{9FF3C7C8-C490-113B-448F-7D7E8F877CDC}"/>
          </ac:spMkLst>
        </pc:spChg>
        <pc:spChg chg="mod">
          <ac:chgData name="Shirley Serban" userId="7f207fc8-03d1-48c7-9795-2440acc08cbb" providerId="ADAL" clId="{17FCBABE-BB0F-5AEB-A8EA-4422061C88F3}" dt="2026-03-16T19:20:12.892" v="5744" actId="1076"/>
          <ac:spMkLst>
            <pc:docMk/>
            <pc:sldMk cId="3158362195" sldId="393"/>
            <ac:spMk id="41" creationId="{532EC326-F46F-129A-C1AB-7B5156DF2EAF}"/>
          </ac:spMkLst>
        </pc:spChg>
        <pc:spChg chg="mod">
          <ac:chgData name="Shirley Serban" userId="7f207fc8-03d1-48c7-9795-2440acc08cbb" providerId="ADAL" clId="{17FCBABE-BB0F-5AEB-A8EA-4422061C88F3}" dt="2026-03-16T19:18:30.015" v="5732" actId="1076"/>
          <ac:spMkLst>
            <pc:docMk/>
            <pc:sldMk cId="3158362195" sldId="393"/>
            <ac:spMk id="42" creationId="{BADC50B1-8C5C-75A5-88EF-4CB4504B3F86}"/>
          </ac:spMkLst>
        </pc:spChg>
        <pc:spChg chg="mod">
          <ac:chgData name="Shirley Serban" userId="7f207fc8-03d1-48c7-9795-2440acc08cbb" providerId="ADAL" clId="{17FCBABE-BB0F-5AEB-A8EA-4422061C88F3}" dt="2026-03-16T19:20:12.892" v="5744" actId="1076"/>
          <ac:spMkLst>
            <pc:docMk/>
            <pc:sldMk cId="3158362195" sldId="393"/>
            <ac:spMk id="43" creationId="{14724200-D427-F2AB-ABED-8672F3A44A2C}"/>
          </ac:spMkLst>
        </pc:spChg>
        <pc:spChg chg="mod">
          <ac:chgData name="Shirley Serban" userId="7f207fc8-03d1-48c7-9795-2440acc08cbb" providerId="ADAL" clId="{17FCBABE-BB0F-5AEB-A8EA-4422061C88F3}" dt="2026-03-16T19:18:30.015" v="5732" actId="1076"/>
          <ac:spMkLst>
            <pc:docMk/>
            <pc:sldMk cId="3158362195" sldId="393"/>
            <ac:spMk id="44" creationId="{0830FE7D-ECB3-FB38-FB9B-D3DD9C8005C7}"/>
          </ac:spMkLst>
        </pc:spChg>
        <pc:spChg chg="mod">
          <ac:chgData name="Shirley Serban" userId="7f207fc8-03d1-48c7-9795-2440acc08cbb" providerId="ADAL" clId="{17FCBABE-BB0F-5AEB-A8EA-4422061C88F3}" dt="2026-03-16T19:20:12.892" v="5744" actId="1076"/>
          <ac:spMkLst>
            <pc:docMk/>
            <pc:sldMk cId="3158362195" sldId="393"/>
            <ac:spMk id="45" creationId="{D3012DD7-7723-4B6A-07A6-34A9231B0BD5}"/>
          </ac:spMkLst>
        </pc:spChg>
        <pc:spChg chg="mod">
          <ac:chgData name="Shirley Serban" userId="7f207fc8-03d1-48c7-9795-2440acc08cbb" providerId="ADAL" clId="{17FCBABE-BB0F-5AEB-A8EA-4422061C88F3}" dt="2026-03-16T19:18:30.015" v="5732" actId="1076"/>
          <ac:spMkLst>
            <pc:docMk/>
            <pc:sldMk cId="3158362195" sldId="393"/>
            <ac:spMk id="46" creationId="{FE143698-D047-69EE-6470-9D0F13C0F062}"/>
          </ac:spMkLst>
        </pc:spChg>
        <pc:spChg chg="mod">
          <ac:chgData name="Shirley Serban" userId="7f207fc8-03d1-48c7-9795-2440acc08cbb" providerId="ADAL" clId="{17FCBABE-BB0F-5AEB-A8EA-4422061C88F3}" dt="2026-03-16T19:18:30.015" v="5732" actId="1076"/>
          <ac:spMkLst>
            <pc:docMk/>
            <pc:sldMk cId="3158362195" sldId="393"/>
            <ac:spMk id="47" creationId="{DF15BF56-CE6F-B411-5F1C-541C0B967BA2}"/>
          </ac:spMkLst>
        </pc:spChg>
        <pc:spChg chg="mod">
          <ac:chgData name="Shirley Serban" userId="7f207fc8-03d1-48c7-9795-2440acc08cbb" providerId="ADAL" clId="{17FCBABE-BB0F-5AEB-A8EA-4422061C88F3}" dt="2026-03-16T19:18:30.015" v="5732" actId="1076"/>
          <ac:spMkLst>
            <pc:docMk/>
            <pc:sldMk cId="3158362195" sldId="393"/>
            <ac:spMk id="48" creationId="{FE4E4C9B-CAB8-9EC2-4261-79A18BB4DAF7}"/>
          </ac:spMkLst>
        </pc:spChg>
        <pc:spChg chg="mod">
          <ac:chgData name="Shirley Serban" userId="7f207fc8-03d1-48c7-9795-2440acc08cbb" providerId="ADAL" clId="{17FCBABE-BB0F-5AEB-A8EA-4422061C88F3}" dt="2026-03-16T19:18:30.015" v="5732" actId="1076"/>
          <ac:spMkLst>
            <pc:docMk/>
            <pc:sldMk cId="3158362195" sldId="393"/>
            <ac:spMk id="49" creationId="{D92B7E13-97E9-C6DB-4F2D-1ACF8AA23AFA}"/>
          </ac:spMkLst>
        </pc:spChg>
        <pc:spChg chg="mod">
          <ac:chgData name="Shirley Serban" userId="7f207fc8-03d1-48c7-9795-2440acc08cbb" providerId="ADAL" clId="{17FCBABE-BB0F-5AEB-A8EA-4422061C88F3}" dt="2026-03-16T19:18:30.015" v="5732" actId="1076"/>
          <ac:spMkLst>
            <pc:docMk/>
            <pc:sldMk cId="3158362195" sldId="393"/>
            <ac:spMk id="50" creationId="{65724993-55B8-D628-79D2-3C4E8DC09E1E}"/>
          </ac:spMkLst>
        </pc:spChg>
        <pc:spChg chg="mod">
          <ac:chgData name="Shirley Serban" userId="7f207fc8-03d1-48c7-9795-2440acc08cbb" providerId="ADAL" clId="{17FCBABE-BB0F-5AEB-A8EA-4422061C88F3}" dt="2026-03-16T19:18:30.015" v="5732" actId="1076"/>
          <ac:spMkLst>
            <pc:docMk/>
            <pc:sldMk cId="3158362195" sldId="393"/>
            <ac:spMk id="51" creationId="{CD8C7454-52FD-AD12-4DC2-CE5F4F155834}"/>
          </ac:spMkLst>
        </pc:spChg>
      </pc:sldChg>
      <pc:sldChg chg="modSp mod modNotesTx">
        <pc:chgData name="Shirley Serban" userId="7f207fc8-03d1-48c7-9795-2440acc08cbb" providerId="ADAL" clId="{17FCBABE-BB0F-5AEB-A8EA-4422061C88F3}" dt="2026-03-19T01:29:42.512" v="5784" actId="20577"/>
        <pc:sldMkLst>
          <pc:docMk/>
          <pc:sldMk cId="3280164789" sldId="394"/>
        </pc:sldMkLst>
        <pc:spChg chg="mod">
          <ac:chgData name="Shirley Serban" userId="7f207fc8-03d1-48c7-9795-2440acc08cbb" providerId="ADAL" clId="{17FCBABE-BB0F-5AEB-A8EA-4422061C88F3}" dt="2026-03-16T19:20:30.863" v="5746" actId="1076"/>
          <ac:spMkLst>
            <pc:docMk/>
            <pc:sldMk cId="3280164789" sldId="394"/>
            <ac:spMk id="35" creationId="{07BBA2E0-FD0E-CADA-0ECB-0BE4CC9DEB15}"/>
          </ac:spMkLst>
        </pc:spChg>
        <pc:spChg chg="mod">
          <ac:chgData name="Shirley Serban" userId="7f207fc8-03d1-48c7-9795-2440acc08cbb" providerId="ADAL" clId="{17FCBABE-BB0F-5AEB-A8EA-4422061C88F3}" dt="2026-03-16T19:18:48.878" v="5734" actId="1076"/>
          <ac:spMkLst>
            <pc:docMk/>
            <pc:sldMk cId="3280164789" sldId="394"/>
            <ac:spMk id="36" creationId="{47382878-97C3-7412-8776-BA8793543E76}"/>
          </ac:spMkLst>
        </pc:spChg>
        <pc:spChg chg="mod">
          <ac:chgData name="Shirley Serban" userId="7f207fc8-03d1-48c7-9795-2440acc08cbb" providerId="ADAL" clId="{17FCBABE-BB0F-5AEB-A8EA-4422061C88F3}" dt="2026-03-16T19:20:30.863" v="5746" actId="1076"/>
          <ac:spMkLst>
            <pc:docMk/>
            <pc:sldMk cId="3280164789" sldId="394"/>
            <ac:spMk id="37" creationId="{62092F15-2140-229E-7B78-5A8192F7B67C}"/>
          </ac:spMkLst>
        </pc:spChg>
        <pc:spChg chg="mod">
          <ac:chgData name="Shirley Serban" userId="7f207fc8-03d1-48c7-9795-2440acc08cbb" providerId="ADAL" clId="{17FCBABE-BB0F-5AEB-A8EA-4422061C88F3}" dt="2026-03-16T19:18:48.878" v="5734" actId="1076"/>
          <ac:spMkLst>
            <pc:docMk/>
            <pc:sldMk cId="3280164789" sldId="394"/>
            <ac:spMk id="38" creationId="{1BCD10FF-BE86-77BB-9E4B-46AA4853C18F}"/>
          </ac:spMkLst>
        </pc:spChg>
        <pc:spChg chg="mod">
          <ac:chgData name="Shirley Serban" userId="7f207fc8-03d1-48c7-9795-2440acc08cbb" providerId="ADAL" clId="{17FCBABE-BB0F-5AEB-A8EA-4422061C88F3}" dt="2026-03-16T19:20:30.863" v="5746" actId="1076"/>
          <ac:spMkLst>
            <pc:docMk/>
            <pc:sldMk cId="3280164789" sldId="394"/>
            <ac:spMk id="39" creationId="{DDF33CCB-41E5-B97F-CE5F-26B75AB5BF72}"/>
          </ac:spMkLst>
        </pc:spChg>
        <pc:spChg chg="mod">
          <ac:chgData name="Shirley Serban" userId="7f207fc8-03d1-48c7-9795-2440acc08cbb" providerId="ADAL" clId="{17FCBABE-BB0F-5AEB-A8EA-4422061C88F3}" dt="2026-03-16T19:18:48.878" v="5734" actId="1076"/>
          <ac:spMkLst>
            <pc:docMk/>
            <pc:sldMk cId="3280164789" sldId="394"/>
            <ac:spMk id="40" creationId="{9B211EBC-F3FD-1C17-87C4-49119BA242C8}"/>
          </ac:spMkLst>
        </pc:spChg>
        <pc:spChg chg="mod">
          <ac:chgData name="Shirley Serban" userId="7f207fc8-03d1-48c7-9795-2440acc08cbb" providerId="ADAL" clId="{17FCBABE-BB0F-5AEB-A8EA-4422061C88F3}" dt="2026-03-16T19:20:30.863" v="5746" actId="1076"/>
          <ac:spMkLst>
            <pc:docMk/>
            <pc:sldMk cId="3280164789" sldId="394"/>
            <ac:spMk id="41" creationId="{7918015C-DF6D-04C7-C54F-0D1A0103BA3E}"/>
          </ac:spMkLst>
        </pc:spChg>
        <pc:spChg chg="mod">
          <ac:chgData name="Shirley Serban" userId="7f207fc8-03d1-48c7-9795-2440acc08cbb" providerId="ADAL" clId="{17FCBABE-BB0F-5AEB-A8EA-4422061C88F3}" dt="2026-03-16T19:18:48.878" v="5734" actId="1076"/>
          <ac:spMkLst>
            <pc:docMk/>
            <pc:sldMk cId="3280164789" sldId="394"/>
            <ac:spMk id="42" creationId="{BFF1A74F-F555-48C1-6684-4CF22BBF97A0}"/>
          </ac:spMkLst>
        </pc:spChg>
        <pc:spChg chg="mod">
          <ac:chgData name="Shirley Serban" userId="7f207fc8-03d1-48c7-9795-2440acc08cbb" providerId="ADAL" clId="{17FCBABE-BB0F-5AEB-A8EA-4422061C88F3}" dt="2026-03-16T19:20:30.863" v="5746" actId="1076"/>
          <ac:spMkLst>
            <pc:docMk/>
            <pc:sldMk cId="3280164789" sldId="394"/>
            <ac:spMk id="43" creationId="{F8DDF367-E219-8899-03AC-38696AA70C52}"/>
          </ac:spMkLst>
        </pc:spChg>
        <pc:spChg chg="mod">
          <ac:chgData name="Shirley Serban" userId="7f207fc8-03d1-48c7-9795-2440acc08cbb" providerId="ADAL" clId="{17FCBABE-BB0F-5AEB-A8EA-4422061C88F3}" dt="2026-03-16T19:18:48.878" v="5734" actId="1076"/>
          <ac:spMkLst>
            <pc:docMk/>
            <pc:sldMk cId="3280164789" sldId="394"/>
            <ac:spMk id="44" creationId="{9A8FA4CA-AD6F-C756-53ED-C9B8B3D10205}"/>
          </ac:spMkLst>
        </pc:spChg>
        <pc:spChg chg="mod">
          <ac:chgData name="Shirley Serban" userId="7f207fc8-03d1-48c7-9795-2440acc08cbb" providerId="ADAL" clId="{17FCBABE-BB0F-5AEB-A8EA-4422061C88F3}" dt="2026-03-16T19:20:30.863" v="5746" actId="1076"/>
          <ac:spMkLst>
            <pc:docMk/>
            <pc:sldMk cId="3280164789" sldId="394"/>
            <ac:spMk id="45" creationId="{67A0A229-F540-F2F5-E9D5-4750A83C8A5A}"/>
          </ac:spMkLst>
        </pc:spChg>
        <pc:spChg chg="mod">
          <ac:chgData name="Shirley Serban" userId="7f207fc8-03d1-48c7-9795-2440acc08cbb" providerId="ADAL" clId="{17FCBABE-BB0F-5AEB-A8EA-4422061C88F3}" dt="2026-03-16T19:18:48.878" v="5734" actId="1076"/>
          <ac:spMkLst>
            <pc:docMk/>
            <pc:sldMk cId="3280164789" sldId="394"/>
            <ac:spMk id="47" creationId="{D794E6E1-95BF-AFE6-B311-BED042ABB655}"/>
          </ac:spMkLst>
        </pc:spChg>
        <pc:spChg chg="mod">
          <ac:chgData name="Shirley Serban" userId="7f207fc8-03d1-48c7-9795-2440acc08cbb" providerId="ADAL" clId="{17FCBABE-BB0F-5AEB-A8EA-4422061C88F3}" dt="2026-03-16T19:18:48.878" v="5734" actId="1076"/>
          <ac:spMkLst>
            <pc:docMk/>
            <pc:sldMk cId="3280164789" sldId="394"/>
            <ac:spMk id="48" creationId="{495E00F8-BB06-99E2-9BB9-360952ACD3A5}"/>
          </ac:spMkLst>
        </pc:spChg>
        <pc:spChg chg="mod">
          <ac:chgData name="Shirley Serban" userId="7f207fc8-03d1-48c7-9795-2440acc08cbb" providerId="ADAL" clId="{17FCBABE-BB0F-5AEB-A8EA-4422061C88F3}" dt="2026-03-16T19:18:48.878" v="5734" actId="1076"/>
          <ac:spMkLst>
            <pc:docMk/>
            <pc:sldMk cId="3280164789" sldId="394"/>
            <ac:spMk id="49" creationId="{43843866-67D5-A5E3-77D2-A295D5D4B1EA}"/>
          </ac:spMkLst>
        </pc:spChg>
        <pc:spChg chg="mod">
          <ac:chgData name="Shirley Serban" userId="7f207fc8-03d1-48c7-9795-2440acc08cbb" providerId="ADAL" clId="{17FCBABE-BB0F-5AEB-A8EA-4422061C88F3}" dt="2026-03-16T19:18:48.878" v="5734" actId="1076"/>
          <ac:spMkLst>
            <pc:docMk/>
            <pc:sldMk cId="3280164789" sldId="394"/>
            <ac:spMk id="51" creationId="{B31D1C1B-8EA1-9C47-7772-B48286B813FE}"/>
          </ac:spMkLst>
        </pc:spChg>
        <pc:spChg chg="mod">
          <ac:chgData name="Shirley Serban" userId="7f207fc8-03d1-48c7-9795-2440acc08cbb" providerId="ADAL" clId="{17FCBABE-BB0F-5AEB-A8EA-4422061C88F3}" dt="2026-03-16T19:18:48.878" v="5734" actId="1076"/>
          <ac:spMkLst>
            <pc:docMk/>
            <pc:sldMk cId="3280164789" sldId="394"/>
            <ac:spMk id="52" creationId="{293CFEBB-1A34-CE8A-E83F-8EB7F4466FED}"/>
          </ac:spMkLst>
        </pc:spChg>
      </pc:sldChg>
      <pc:sldChg chg="modSp add mod modNotesTx">
        <pc:chgData name="Shirley Serban" userId="7f207fc8-03d1-48c7-9795-2440acc08cbb" providerId="ADAL" clId="{17FCBABE-BB0F-5AEB-A8EA-4422061C88F3}" dt="2026-03-19T01:28:22.598" v="5757" actId="20577"/>
        <pc:sldMkLst>
          <pc:docMk/>
          <pc:sldMk cId="2189207369" sldId="2110"/>
        </pc:sldMkLst>
        <pc:spChg chg="mod">
          <ac:chgData name="Shirley Serban" userId="7f207fc8-03d1-48c7-9795-2440acc08cbb" providerId="ADAL" clId="{17FCBABE-BB0F-5AEB-A8EA-4422061C88F3}" dt="2026-03-11T02:25:40.283" v="4"/>
          <ac:spMkLst>
            <pc:docMk/>
            <pc:sldMk cId="2189207369" sldId="2110"/>
            <ac:spMk id="3" creationId="{F0A92286-F93E-C917-82E7-9C38262C4D62}"/>
          </ac:spMkLst>
        </pc:spChg>
        <pc:spChg chg="mod">
          <ac:chgData name="Shirley Serban" userId="7f207fc8-03d1-48c7-9795-2440acc08cbb" providerId="ADAL" clId="{17FCBABE-BB0F-5AEB-A8EA-4422061C88F3}" dt="2026-03-11T02:25:53.917" v="23" actId="20577"/>
          <ac:spMkLst>
            <pc:docMk/>
            <pc:sldMk cId="2189207369" sldId="2110"/>
            <ac:spMk id="5" creationId="{E7F9E4A9-8748-2CC0-41F9-A3E6392D240F}"/>
          </ac:spMkLst>
        </pc:spChg>
        <pc:spChg chg="mod">
          <ac:chgData name="Shirley Serban" userId="7f207fc8-03d1-48c7-9795-2440acc08cbb" providerId="ADAL" clId="{17FCBABE-BB0F-5AEB-A8EA-4422061C88F3}" dt="2026-03-11T02:26:11.157" v="42" actId="14100"/>
          <ac:spMkLst>
            <pc:docMk/>
            <pc:sldMk cId="2189207369" sldId="2110"/>
            <ac:spMk id="6" creationId="{17B88D8F-48C4-3FEB-9466-2EF2BED61B34}"/>
          </ac:spMkLst>
        </pc:spChg>
        <pc:spChg chg="mod">
          <ac:chgData name="Shirley Serban" userId="7f207fc8-03d1-48c7-9795-2440acc08cbb" providerId="ADAL" clId="{17FCBABE-BB0F-5AEB-A8EA-4422061C88F3}" dt="2026-03-11T02:26:07.053" v="41" actId="20577"/>
          <ac:spMkLst>
            <pc:docMk/>
            <pc:sldMk cId="2189207369" sldId="2110"/>
            <ac:spMk id="7" creationId="{CE2932E7-60D1-5E89-EE22-D57942754B39}"/>
          </ac:spMkLst>
        </pc:spChg>
        <pc:spChg chg="mod">
          <ac:chgData name="Shirley Serban" userId="7f207fc8-03d1-48c7-9795-2440acc08cbb" providerId="ADAL" clId="{17FCBABE-BB0F-5AEB-A8EA-4422061C88F3}" dt="2026-03-11T02:26:30.142" v="60" actId="1076"/>
          <ac:spMkLst>
            <pc:docMk/>
            <pc:sldMk cId="2189207369" sldId="2110"/>
            <ac:spMk id="8" creationId="{C346A7B9-9C01-A877-3393-9C182636D715}"/>
          </ac:spMkLst>
        </pc:spChg>
        <pc:spChg chg="mod">
          <ac:chgData name="Shirley Serban" userId="7f207fc8-03d1-48c7-9795-2440acc08cbb" providerId="ADAL" clId="{17FCBABE-BB0F-5AEB-A8EA-4422061C88F3}" dt="2026-03-11T02:26:45.047" v="76" actId="1036"/>
          <ac:spMkLst>
            <pc:docMk/>
            <pc:sldMk cId="2189207369" sldId="2110"/>
            <ac:spMk id="9" creationId="{0C151E94-9053-2623-68D5-0AAF28075B78}"/>
          </ac:spMkLst>
        </pc:spChg>
        <pc:inkChg chg="mod">
          <ac:chgData name="Shirley Serban" userId="7f207fc8-03d1-48c7-9795-2440acc08cbb" providerId="ADAL" clId="{17FCBABE-BB0F-5AEB-A8EA-4422061C88F3}" dt="2026-03-11T02:26:19.737" v="43" actId="1076"/>
          <ac:inkMkLst>
            <pc:docMk/>
            <pc:sldMk cId="2189207369" sldId="2110"/>
            <ac:inkMk id="10" creationId="{87140BB0-59CE-73C2-017D-14BA0E138129}"/>
          </ac:inkMkLst>
        </pc:inkChg>
        <pc:inkChg chg="mod">
          <ac:chgData name="Shirley Serban" userId="7f207fc8-03d1-48c7-9795-2440acc08cbb" providerId="ADAL" clId="{17FCBABE-BB0F-5AEB-A8EA-4422061C88F3}" dt="2026-03-11T02:26:37.217" v="66" actId="1036"/>
          <ac:inkMkLst>
            <pc:docMk/>
            <pc:sldMk cId="2189207369" sldId="2110"/>
            <ac:inkMk id="11" creationId="{2D252057-D837-51BE-A5B7-AD2A07127112}"/>
          </ac:inkMkLst>
        </pc:inkChg>
      </pc:sldChg>
      <pc:sldChg chg="add modNotesTx">
        <pc:chgData name="Shirley Serban" userId="7f207fc8-03d1-48c7-9795-2440acc08cbb" providerId="ADAL" clId="{17FCBABE-BB0F-5AEB-A8EA-4422061C88F3}" dt="2026-03-19T01:28:40.400" v="5764" actId="20577"/>
        <pc:sldMkLst>
          <pc:docMk/>
          <pc:sldMk cId="833243609" sldId="2112"/>
        </pc:sldMkLst>
      </pc:sldChg>
      <pc:sldChg chg="delSp add mod delAnim modAnim modNotesTx">
        <pc:chgData name="Shirley Serban" userId="7f207fc8-03d1-48c7-9795-2440acc08cbb" providerId="ADAL" clId="{17FCBABE-BB0F-5AEB-A8EA-4422061C88F3}" dt="2026-03-19T01:28:49.823" v="5767" actId="20577"/>
        <pc:sldMkLst>
          <pc:docMk/>
          <pc:sldMk cId="792143229" sldId="2113"/>
        </pc:sldMkLst>
      </pc:sldChg>
      <pc:sldChg chg="delSp add mod delAnim modNotesTx">
        <pc:chgData name="Shirley Serban" userId="7f207fc8-03d1-48c7-9795-2440acc08cbb" providerId="ADAL" clId="{17FCBABE-BB0F-5AEB-A8EA-4422061C88F3}" dt="2026-03-19T01:29:05.783" v="5773" actId="20577"/>
        <pc:sldMkLst>
          <pc:docMk/>
          <pc:sldMk cId="1951581023" sldId="2114"/>
        </pc:sldMkLst>
      </pc:sldChg>
      <pc:sldChg chg="modSp add mod modAnim modNotesTx">
        <pc:chgData name="Shirley Serban" userId="7f207fc8-03d1-48c7-9795-2440acc08cbb" providerId="ADAL" clId="{17FCBABE-BB0F-5AEB-A8EA-4422061C88F3}" dt="2026-03-19T01:30:05.266" v="5797" actId="20577"/>
        <pc:sldMkLst>
          <pc:docMk/>
          <pc:sldMk cId="2884088555" sldId="2119"/>
        </pc:sldMkLst>
        <pc:spChg chg="mod">
          <ac:chgData name="Shirley Serban" userId="7f207fc8-03d1-48c7-9795-2440acc08cbb" providerId="ADAL" clId="{17FCBABE-BB0F-5AEB-A8EA-4422061C88F3}" dt="2026-03-13T01:24:12.513" v="5053" actId="20577"/>
          <ac:spMkLst>
            <pc:docMk/>
            <pc:sldMk cId="2884088555" sldId="2119"/>
            <ac:spMk id="23" creationId="{DF19E78B-C349-6A07-A9AD-684F7560659A}"/>
          </ac:spMkLst>
        </pc:spChg>
        <pc:spChg chg="mod">
          <ac:chgData name="Shirley Serban" userId="7f207fc8-03d1-48c7-9795-2440acc08cbb" providerId="ADAL" clId="{17FCBABE-BB0F-5AEB-A8EA-4422061C88F3}" dt="2026-03-13T01:25:21.307" v="5103" actId="1076"/>
          <ac:spMkLst>
            <pc:docMk/>
            <pc:sldMk cId="2884088555" sldId="211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6-03-13T02:22:55.598" v="5723" actId="1038"/>
          <ac:spMkLst>
            <pc:docMk/>
            <pc:sldMk cId="2884088555" sldId="211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6-03-13T02:22:30.746" v="5718" actId="20577"/>
          <ac:spMkLst>
            <pc:docMk/>
            <pc:sldMk cId="2884088555" sldId="211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6-03-13T01:24:42.386" v="5077" actId="20577"/>
          <ac:spMkLst>
            <pc:docMk/>
            <pc:sldMk cId="2884088555" sldId="211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6-03-13T01:25:06.985" v="5086" actId="20577"/>
          <ac:spMkLst>
            <pc:docMk/>
            <pc:sldMk cId="2884088555" sldId="211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6-03-13T01:25:10.763" v="5094" actId="20577"/>
          <ac:spMkLst>
            <pc:docMk/>
            <pc:sldMk cId="2884088555" sldId="2119"/>
            <ac:spMk id="49" creationId="{01749F08-D986-FB64-FB1F-5613BCDB61DD}"/>
          </ac:spMkLst>
        </pc:spChg>
        <pc:inkChg chg="mod">
          <ac:chgData name="Shirley Serban" userId="7f207fc8-03d1-48c7-9795-2440acc08cbb" providerId="ADAL" clId="{17FCBABE-BB0F-5AEB-A8EA-4422061C88F3}" dt="2026-03-13T01:25:24.809" v="5104" actId="1076"/>
          <ac:inkMkLst>
            <pc:docMk/>
            <pc:sldMk cId="2884088555" sldId="2119"/>
            <ac:inkMk id="29" creationId="{E8F25EAC-0EFC-43AF-9348-03EE3A71A5CA}"/>
          </ac:inkMkLst>
        </pc:inkChg>
        <pc:inkChg chg="mod">
          <ac:chgData name="Shirley Serban" userId="7f207fc8-03d1-48c7-9795-2440acc08cbb" providerId="ADAL" clId="{17FCBABE-BB0F-5AEB-A8EA-4422061C88F3}" dt="2026-03-13T01:26:44.513" v="5302" actId="1036"/>
          <ac:inkMkLst>
            <pc:docMk/>
            <pc:sldMk cId="2884088555" sldId="2119"/>
            <ac:inkMk id="30" creationId="{79FA6FAD-A598-D50C-2BC7-6ACF95F89365}"/>
          </ac:inkMkLst>
        </pc:inkChg>
      </pc:sldChg>
      <pc:sldChg chg="add modNotesTx">
        <pc:chgData name="Shirley Serban" userId="7f207fc8-03d1-48c7-9795-2440acc08cbb" providerId="ADAL" clId="{17FCBABE-BB0F-5AEB-A8EA-4422061C88F3}" dt="2026-03-19T01:28:37.579" v="5763" actId="20577"/>
        <pc:sldMkLst>
          <pc:docMk/>
          <pc:sldMk cId="3544059488" sldId="2124"/>
        </pc:sldMkLst>
      </pc:sldChg>
      <pc:sldChg chg="addSp delSp modSp add mod modAnim modNotesTx">
        <pc:chgData name="Shirley Serban" userId="7f207fc8-03d1-48c7-9795-2440acc08cbb" providerId="ADAL" clId="{17FCBABE-BB0F-5AEB-A8EA-4422061C88F3}" dt="2026-03-19T01:29:59.731" v="5795" actId="20577"/>
        <pc:sldMkLst>
          <pc:docMk/>
          <pc:sldMk cId="3516868059" sldId="2125"/>
        </pc:sldMkLst>
        <pc:spChg chg="add mod">
          <ac:chgData name="Shirley Serban" userId="7f207fc8-03d1-48c7-9795-2440acc08cbb" providerId="ADAL" clId="{17FCBABE-BB0F-5AEB-A8EA-4422061C88F3}" dt="2026-03-13T01:21:13.351" v="5035" actId="113"/>
          <ac:spMkLst>
            <pc:docMk/>
            <pc:sldMk cId="3516868059" sldId="2125"/>
            <ac:spMk id="5" creationId="{EB437C97-DE62-F57C-0C9B-83E4B8C8C3EE}"/>
          </ac:spMkLst>
        </pc:spChg>
        <pc:spChg chg="add mod">
          <ac:chgData name="Shirley Serban" userId="7f207fc8-03d1-48c7-9795-2440acc08cbb" providerId="ADAL" clId="{17FCBABE-BB0F-5AEB-A8EA-4422061C88F3}" dt="2026-03-13T01:21:33.115" v="5039" actId="1076"/>
          <ac:spMkLst>
            <pc:docMk/>
            <pc:sldMk cId="3516868059" sldId="2125"/>
            <ac:spMk id="7" creationId="{5FB7D810-9B47-6F5C-C4C7-3D23F213011F}"/>
          </ac:spMkLst>
        </pc:spChg>
        <pc:grpChg chg="add mod">
          <ac:chgData name="Shirley Serban" userId="7f207fc8-03d1-48c7-9795-2440acc08cbb" providerId="ADAL" clId="{17FCBABE-BB0F-5AEB-A8EA-4422061C88F3}" dt="2026-03-13T01:13:18.974" v="4947" actId="1076"/>
          <ac:grpSpMkLst>
            <pc:docMk/>
            <pc:sldMk cId="3516868059" sldId="2125"/>
            <ac:grpSpMk id="6" creationId="{FEC54535-9CA0-805B-5B46-CA2E65A755A6}"/>
          </ac:grpSpMkLst>
        </pc:grpChg>
        <pc:picChg chg="mod">
          <ac:chgData name="Shirley Serban" userId="7f207fc8-03d1-48c7-9795-2440acc08cbb" providerId="ADAL" clId="{17FCBABE-BB0F-5AEB-A8EA-4422061C88F3}" dt="2026-03-13T01:10:12.186" v="4916" actId="14100"/>
          <ac:picMkLst>
            <pc:docMk/>
            <pc:sldMk cId="3516868059" sldId="2125"/>
            <ac:picMk id="12" creationId="{D834F14D-3729-9765-9BB4-B55C3CB7300F}"/>
          </ac:picMkLst>
        </pc:picChg>
        <pc:picChg chg="mod">
          <ac:chgData name="Shirley Serban" userId="7f207fc8-03d1-48c7-9795-2440acc08cbb" providerId="ADAL" clId="{17FCBABE-BB0F-5AEB-A8EA-4422061C88F3}" dt="2026-03-13T01:10:48.225" v="4920" actId="164"/>
          <ac:picMkLst>
            <pc:docMk/>
            <pc:sldMk cId="3516868059" sldId="2125"/>
            <ac:picMk id="14" creationId="{31FA46A3-EEF9-127A-EFBF-F679DE02E69B}"/>
          </ac:picMkLst>
        </pc:picChg>
        <pc:picChg chg="mod">
          <ac:chgData name="Shirley Serban" userId="7f207fc8-03d1-48c7-9795-2440acc08cbb" providerId="ADAL" clId="{17FCBABE-BB0F-5AEB-A8EA-4422061C88F3}" dt="2026-03-13T01:10:48.225" v="4920" actId="164"/>
          <ac:picMkLst>
            <pc:docMk/>
            <pc:sldMk cId="3516868059" sldId="2125"/>
            <ac:picMk id="16" creationId="{C144E0E1-F8A0-960A-DA7B-2D59D62E198A}"/>
          </ac:picMkLst>
        </pc:picChg>
        <pc:picChg chg="mod">
          <ac:chgData name="Shirley Serban" userId="7f207fc8-03d1-48c7-9795-2440acc08cbb" providerId="ADAL" clId="{17FCBABE-BB0F-5AEB-A8EA-4422061C88F3}" dt="2026-03-13T01:10:48.225" v="4920" actId="164"/>
          <ac:picMkLst>
            <pc:docMk/>
            <pc:sldMk cId="3516868059" sldId="2125"/>
            <ac:picMk id="18" creationId="{1D61035C-A78A-D9E2-F2D3-3A28D5E0B5FB}"/>
          </ac:picMkLst>
        </pc:picChg>
        <pc:picChg chg="mod">
          <ac:chgData name="Shirley Serban" userId="7f207fc8-03d1-48c7-9795-2440acc08cbb" providerId="ADAL" clId="{17FCBABE-BB0F-5AEB-A8EA-4422061C88F3}" dt="2026-03-13T01:10:48.225" v="4920" actId="164"/>
          <ac:picMkLst>
            <pc:docMk/>
            <pc:sldMk cId="3516868059" sldId="2125"/>
            <ac:picMk id="20" creationId="{2321B1F3-1562-C869-445F-5EF4FB6A1F09}"/>
          </ac:picMkLst>
        </pc:picChg>
        <pc:picChg chg="mod">
          <ac:chgData name="Shirley Serban" userId="7f207fc8-03d1-48c7-9795-2440acc08cbb" providerId="ADAL" clId="{17FCBABE-BB0F-5AEB-A8EA-4422061C88F3}" dt="2026-03-13T01:10:48.225" v="4920" actId="164"/>
          <ac:picMkLst>
            <pc:docMk/>
            <pc:sldMk cId="3516868059" sldId="2125"/>
            <ac:picMk id="21" creationId="{EA817B1C-5392-EA2A-9745-66889A272A03}"/>
          </ac:picMkLst>
        </pc:picChg>
        <pc:picChg chg="mod">
          <ac:chgData name="Shirley Serban" userId="7f207fc8-03d1-48c7-9795-2440acc08cbb" providerId="ADAL" clId="{17FCBABE-BB0F-5AEB-A8EA-4422061C88F3}" dt="2026-03-13T01:10:48.225" v="4920" actId="164"/>
          <ac:picMkLst>
            <pc:docMk/>
            <pc:sldMk cId="3516868059" sldId="2125"/>
            <ac:picMk id="23" creationId="{CBA6BB46-BD25-536E-850D-9A1AEE8FEE46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3-19T01:30:02.650" v="5796" actId="20577"/>
        <pc:sldMkLst>
          <pc:docMk/>
          <pc:sldMk cId="1740379876" sldId="2126"/>
        </pc:sldMkLst>
        <pc:spChg chg="mod">
          <ac:chgData name="Shirley Serban" userId="7f207fc8-03d1-48c7-9795-2440acc08cbb" providerId="ADAL" clId="{17FCBABE-BB0F-5AEB-A8EA-4422061C88F3}" dt="2026-03-13T01:12:47.837" v="4942"/>
          <ac:spMkLst>
            <pc:docMk/>
            <pc:sldMk cId="1740379876" sldId="2126"/>
            <ac:spMk id="5" creationId="{8EDF0778-45AE-77A3-9D20-1D6285EA8680}"/>
          </ac:spMkLst>
        </pc:spChg>
        <pc:spChg chg="add mod">
          <ac:chgData name="Shirley Serban" userId="7f207fc8-03d1-48c7-9795-2440acc08cbb" providerId="ADAL" clId="{17FCBABE-BB0F-5AEB-A8EA-4422061C88F3}" dt="2026-03-13T01:22:34.979" v="5047" actId="1076"/>
          <ac:spMkLst>
            <pc:docMk/>
            <pc:sldMk cId="1740379876" sldId="2126"/>
            <ac:spMk id="26" creationId="{C6375C99-9E90-284D-129C-52C677E1DABA}"/>
          </ac:spMkLst>
        </pc:spChg>
        <pc:picChg chg="add mod">
          <ac:chgData name="Shirley Serban" userId="7f207fc8-03d1-48c7-9795-2440acc08cbb" providerId="ADAL" clId="{17FCBABE-BB0F-5AEB-A8EA-4422061C88F3}" dt="2026-03-13T01:12:12.525" v="4930"/>
          <ac:picMkLst>
            <pc:docMk/>
            <pc:sldMk cId="1740379876" sldId="2126"/>
            <ac:picMk id="4" creationId="{47438250-5913-7B58-830D-C8E8B34EB354}"/>
          </ac:picMkLst>
        </pc:picChg>
        <pc:picChg chg="mod">
          <ac:chgData name="Shirley Serban" userId="7f207fc8-03d1-48c7-9795-2440acc08cbb" providerId="ADAL" clId="{17FCBABE-BB0F-5AEB-A8EA-4422061C88F3}" dt="2026-03-13T01:12:12.525" v="4930"/>
          <ac:picMkLst>
            <pc:docMk/>
            <pc:sldMk cId="1740379876" sldId="2126"/>
            <ac:picMk id="8" creationId="{58DB6B04-AC50-B9C6-4C3E-DD3EE1C9C266}"/>
          </ac:picMkLst>
        </pc:picChg>
        <pc:picChg chg="mod">
          <ac:chgData name="Shirley Serban" userId="7f207fc8-03d1-48c7-9795-2440acc08cbb" providerId="ADAL" clId="{17FCBABE-BB0F-5AEB-A8EA-4422061C88F3}" dt="2026-03-13T01:12:12.525" v="4930"/>
          <ac:picMkLst>
            <pc:docMk/>
            <pc:sldMk cId="1740379876" sldId="2126"/>
            <ac:picMk id="10" creationId="{163A90C2-54CF-1214-DBAE-30CDD39A19ED}"/>
          </ac:picMkLst>
        </pc:picChg>
        <pc:picChg chg="add mod">
          <ac:chgData name="Shirley Serban" userId="7f207fc8-03d1-48c7-9795-2440acc08cbb" providerId="ADAL" clId="{17FCBABE-BB0F-5AEB-A8EA-4422061C88F3}" dt="2026-03-13T01:12:12.525" v="4930"/>
          <ac:picMkLst>
            <pc:docMk/>
            <pc:sldMk cId="1740379876" sldId="2126"/>
            <ac:picMk id="11" creationId="{A8B35A32-1C83-14CA-5730-66D7B9E42CEC}"/>
          </ac:picMkLst>
        </pc:picChg>
        <pc:picChg chg="add mod">
          <ac:chgData name="Shirley Serban" userId="7f207fc8-03d1-48c7-9795-2440acc08cbb" providerId="ADAL" clId="{17FCBABE-BB0F-5AEB-A8EA-4422061C88F3}" dt="2026-03-13T01:12:12.525" v="4930"/>
          <ac:picMkLst>
            <pc:docMk/>
            <pc:sldMk cId="1740379876" sldId="2126"/>
            <ac:picMk id="13" creationId="{92FF93E4-DD96-741A-DC43-16B418A9C178}"/>
          </ac:picMkLst>
        </pc:picChg>
        <pc:picChg chg="add mod">
          <ac:chgData name="Shirley Serban" userId="7f207fc8-03d1-48c7-9795-2440acc08cbb" providerId="ADAL" clId="{17FCBABE-BB0F-5AEB-A8EA-4422061C88F3}" dt="2026-03-13T01:12:12.525" v="4930"/>
          <ac:picMkLst>
            <pc:docMk/>
            <pc:sldMk cId="1740379876" sldId="2126"/>
            <ac:picMk id="15" creationId="{BBEA294B-61F2-A693-5D80-1A9FA215AB89}"/>
          </ac:picMkLst>
        </pc:picChg>
        <pc:picChg chg="add mod">
          <ac:chgData name="Shirley Serban" userId="7f207fc8-03d1-48c7-9795-2440acc08cbb" providerId="ADAL" clId="{17FCBABE-BB0F-5AEB-A8EA-4422061C88F3}" dt="2026-03-13T01:12:12.525" v="4930"/>
          <ac:picMkLst>
            <pc:docMk/>
            <pc:sldMk cId="1740379876" sldId="2126"/>
            <ac:picMk id="22" creationId="{B7E25C18-8CAE-03D1-DC7C-8F382D7CC2D5}"/>
          </ac:picMkLst>
        </pc:picChg>
        <pc:picChg chg="add mod">
          <ac:chgData name="Shirley Serban" userId="7f207fc8-03d1-48c7-9795-2440acc08cbb" providerId="ADAL" clId="{17FCBABE-BB0F-5AEB-A8EA-4422061C88F3}" dt="2026-03-13T01:22:15.127" v="5042" actId="1076"/>
          <ac:picMkLst>
            <pc:docMk/>
            <pc:sldMk cId="1740379876" sldId="2126"/>
            <ac:picMk id="28" creationId="{4239DDE9-5520-67C9-C702-5D9B76C1E6FF}"/>
          </ac:picMkLst>
        </pc:picChg>
        <pc:picChg chg="add mod">
          <ac:chgData name="Shirley Serban" userId="7f207fc8-03d1-48c7-9795-2440acc08cbb" providerId="ADAL" clId="{17FCBABE-BB0F-5AEB-A8EA-4422061C88F3}" dt="2026-03-13T01:22:30.616" v="5046" actId="1076"/>
          <ac:picMkLst>
            <pc:docMk/>
            <pc:sldMk cId="1740379876" sldId="2126"/>
            <ac:picMk id="29" creationId="{3714CEFE-59B2-8131-FA78-D272ACF99364}"/>
          </ac:picMkLst>
        </pc:picChg>
        <pc:picChg chg="add mod">
          <ac:chgData name="Shirley Serban" userId="7f207fc8-03d1-48c7-9795-2440acc08cbb" providerId="ADAL" clId="{17FCBABE-BB0F-5AEB-A8EA-4422061C88F3}" dt="2026-03-13T01:16:50.879" v="4982" actId="1076"/>
          <ac:picMkLst>
            <pc:docMk/>
            <pc:sldMk cId="1740379876" sldId="2126"/>
            <ac:picMk id="30" creationId="{0A34CB84-B1F6-2ED7-9256-8A1A7B1C16DD}"/>
          </ac:picMkLst>
        </pc:picChg>
        <pc:picChg chg="add mod modCrop">
          <ac:chgData name="Shirley Serban" userId="7f207fc8-03d1-48c7-9795-2440acc08cbb" providerId="ADAL" clId="{17FCBABE-BB0F-5AEB-A8EA-4422061C88F3}" dt="2026-03-13T01:23:12.488" v="5049" actId="14100"/>
          <ac:picMkLst>
            <pc:docMk/>
            <pc:sldMk cId="1740379876" sldId="2126"/>
            <ac:picMk id="31" creationId="{D5C179E2-1D15-905D-52BE-D45BC105FEEC}"/>
          </ac:picMkLst>
        </pc:picChg>
      </pc:sldChg>
      <pc:sldMasterChg chg="delSp mod modSldLayout">
        <pc:chgData name="Shirley Serban" userId="7f207fc8-03d1-48c7-9795-2440acc08cbb" providerId="ADAL" clId="{17FCBABE-BB0F-5AEB-A8EA-4422061C88F3}" dt="2026-03-11T02:22:59.085" v="3" actId="478"/>
        <pc:sldMasterMkLst>
          <pc:docMk/>
          <pc:sldMasterMk cId="2142349000" sldId="2147486213"/>
        </pc:sldMasterMkLst>
        <pc:sldLayoutChg chg="modSp mod">
          <pc:chgData name="Shirley Serban" userId="7f207fc8-03d1-48c7-9795-2440acc08cbb" providerId="ADAL" clId="{17FCBABE-BB0F-5AEB-A8EA-4422061C88F3}" dt="2026-03-11T02:22:54.133" v="2" actId="20577"/>
          <pc:sldLayoutMkLst>
            <pc:docMk/>
            <pc:sldMasterMk cId="2142349000" sldId="2147486213"/>
            <pc:sldLayoutMk cId="1107504027" sldId="2147486399"/>
          </pc:sldLayoutMkLst>
          <pc:spChg chg="mod">
            <ac:chgData name="Shirley Serban" userId="7f207fc8-03d1-48c7-9795-2440acc08cbb" providerId="ADAL" clId="{17FCBABE-BB0F-5AEB-A8EA-4422061C88F3}" dt="2026-03-11T02:22:54.133" v="2" actId="20577"/>
            <ac:spMkLst>
              <pc:docMk/>
              <pc:sldMasterMk cId="2142349000" sldId="2147486213"/>
              <pc:sldLayoutMk cId="1107504027" sldId="2147486399"/>
              <ac:spMk id="5" creationId="{FB5C4B45-A85A-19C9-B37F-92AC056CD123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3"/>
    </inkml:context>
    <inkml:brush xml:id="br0">
      <inkml:brushProperty name="width" value="0.10583" units="cm"/>
      <inkml:brushProperty name="height" value="0.10583" units="cm"/>
      <inkml:brushProperty name="color" value="#00C85A"/>
    </inkml:brush>
  </inkml:definitions>
  <inkml:trace contextRef="#ctx0" brushRef="#br0">1307 356 24575,'21'-9'0,"-1"-1"0,3 0 0,2 0 0,2-1 0,-3 2 0,0 0 0,3 0 0,0 0 0,2-1-164,1 0 0,2 0 0,1 0 0,0-1 0,2 1 0,1 1 41,-7 1 0,2 0 0,1 0 0,0 1 0,0-1 0,1 1 0,1 0 0,-1 1 13,-1 0 1,1 0 0,-1 1 0,1-1-1,1 2 1,0-1 0,-1 0 0,1 1-1,-1 0 0,1 1 1,1-1 0,-2 1 0,2-1-1,-1 1 1,0 1 0,1 0 0,-1 0-1,1 0-13,2 1 0,0 0 0,1 0 0,-2 0 0,1 1 0,0 1 0,0-1 0,-1 2 0,-2-1 0,0 2 0,0-1 0,0 1 0,-1 0 0,0 1 0,-1 0 0,-1 0-18,2 1 1,-1 0-1,0 1 1,-1 0-1,-1 1 1,0 0-1,0 1-23,2 2 0,-2 1 0,1 0 0,-2 1 0,0 1 0,-1 0 0,-2 0 0,-1 1 0,0 1 0,-2 1 0,-1-1 0,0 1 0,-2 0 0,-1 0 0,0 1 0,-2-1 0,-1 1 0,1 0 125,-2 1 0,0 0 0,-2 0 0,0 1 0,-1 0 0,-1-1 39,0 5 0,-1-1 0,-1 1 0,-2-1 0,-2 1 0,-2-3 0,-1 0 0,-1 1 0,-2-1 0,-1 1 0,-1-1 0,-2 1 0,0 0 0,-3 0 0,0 0 0,-3 0 0,0 0-132,-1-3 0,-1 0 0,-2 0 0,-1 0 0,-1 0 0,-1-1 1,-1 0 131,-1 0 0,-1-1 0,-1 0 0,-1-1 0,-1 1 0,-1-1 0,-1-1 0,0 1-110,-1-1 1,0-1 0,-1 0 0,-1 0-1,-1-1 1,0 1 0,-2-1 0,0 0-1,0 1 28,4-3 0,-1 0 0,0 0 0,-1 0 0,-1 0 0,1 0 0,-2 0 0,1 0 0,-1-1 0,0 1 0,1-1 0,-2 1 0,1-1 0,-2 1 0,0-1 0,1 0 0,-1 0 0,0 0 0,-1 0 0,1 0 0,-1-1 0,0 1 0,1-1 0,-2 0 27,4 0 0,-2-1 0,0 1 0,1-1 0,-2 0 0,2 0 0,-2 0 0,2 0 0,-2 0 0,1-1 0,0 1 0,0-1 0,0 0-27,-3 1 0,1-1 0,-1 0 0,1 1 0,0-1 0,0-1 0,-1 1 0,1 0 0,0-1 0,0 0 0,1 0 0,-1 0 71,1 0 0,0-2 0,0 1 0,0 0 0,0 0 1,1 0-1,-1-2 0,1 2 0,0-1 0,1 0 0,-1 0 11,-1-1 0,0 1 0,0-1 0,1 1 0,0-1 0,0 0 0,0 0 0,1 0 0,0-1 0,0 0 0,-2-1 0,0 1 0,0-1 0,0-1 0,2 1 0,0-2 0,0 1 0,1-2 72,-6 0 0,1-1 0,0-1 0,2 0 0,0-2 0,1 0-72,3-1 0,2 0 0,0-1 0,1-1 0,0-1 0,2 0 0,1-1 0,1 0 0,0-1 0,2-1 0,0 0 0,2-1 0,-3-3 0,3 0 0,0-2 0,2 0 0,2 0 0,3 1 0,1 0 0,2 0 0,1-1 0,1 0 0,2 0 163,1-2 1,1 1 0,2-2 0,1 1 0,3 0 0,1 0-154,1 1 0,2-1 0,2 1 0,0-1 0,3 1 0,1-1 0,1 1-10,0 2 0,0 1 0,2 0 0,1 0 0,0-1 0,2 1 0,1 0 0,0 0 0,2 0 0,-1 2 0,1-1 0,2 1 0,0-1 0,2 0 0,0 1 0,0 0 0,1 0 0,1 0 0,0-1 0,-1 1 0,-2 2 0,2 0 0,-1 0 0,1 0 0,1 0 0,-1 0 0,2 0 0,-1 0 0,0 0 0,1 1 0,-1-1 0,1 1 0,0 0 0,0-1 0,1 2 0,-1-1 0,1-1 0,1 2 0,-1-1 0,0 1 0,1-1 0,-1 1 0,1 0 0,-1 0 0,1 0 0,-2 1-82,2-1 0,1 0 0,-2 1 0,2-1 0,-1 1 0,0 1 0,1-2 0,-2 2 0,1-1 0,-1 2 0,0-2 0,0 2 73,4-2 1,-1 1-1,0 0 1,0 1-1,-1-1 1,1 2 0,-2-1-1,1 1 1,-1-1 52,2 1 1,0-1 0,-1 1-1,0 1 1,-1-1 0,0 2-1,-1-1-44,3 0 0,0 1 0,-2 0 0,-1 0 0,-1 1 327,9 0 1,-2 0 0,-3 1 163,4 1 1,-3 0-1,-10 2 1,-2 1 491,5 0 0,-11 0 0,-7 0 0,-4 1 0,-3 1-738,-1 2 1,0-3 0,0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1T08:30:49.627"/>
    </inkml:context>
    <inkml:brush xml:id="br0">
      <inkml:brushProperty name="width" value="0.10583" units="cm"/>
      <inkml:brushProperty name="height" value="0.21167" units="cm"/>
      <inkml:brushProperty name="color" value="#FFFAAC"/>
      <inkml:brushProperty name="tip" value="rectangle"/>
      <inkml:brushProperty name="rasterOp" value="maskPen"/>
    </inkml:brush>
  </inkml:definitions>
  <inkml:trace contextRef="#ctx0" brushRef="#br0">15 0,'1392'0,"1"0,-87 0,-71 0,518 0,-390 0,-439 0,-334 0,-290 0,-149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1T08:30:49.628"/>
    </inkml:context>
    <inkml:brush xml:id="br0">
      <inkml:brushProperty name="width" value="0.10583" units="cm"/>
      <inkml:brushProperty name="height" value="0.21167" units="cm"/>
      <inkml:brushProperty name="color" value="#FFFAAC"/>
      <inkml:brushProperty name="tip" value="rectangle"/>
      <inkml:brushProperty name="rasterOp" value="maskPen"/>
    </inkml:brush>
  </inkml:definitions>
  <inkml:trace contextRef="#ctx0" brushRef="#br0">15 0,'1388'0,"1"0,-88 0,-71 0,519 0,-391 0,-437 0,-333 0,-289 0,-147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2644 356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4"/>
    </inkml:context>
    <inkml:brush xml:id="br0">
      <inkml:brushProperty name="width" value="0.07938" units="cm"/>
      <inkml:brushProperty name="height" value="0.07938" units="cm"/>
      <inkml:brushProperty name="color" value="#00C85A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1T08:30:49.626"/>
    </inkml:context>
    <inkml:brush xml:id="br0">
      <inkml:brushProperty name="width" value="0.10583" units="cm"/>
      <inkml:brushProperty name="height" value="0.21167" units="cm"/>
      <inkml:brushProperty name="color" value="#FFFAAC"/>
      <inkml:brushProperty name="tip" value="rectangle"/>
      <inkml:brushProperty name="rasterOp" value="maskPen"/>
    </inkml:brush>
  </inkml:definitions>
  <inkml:trace contextRef="#ctx0" brushRef="#br0">15 0,'2637'0,"2"0,-165 0,-136 0,985 0,-743 0,-828 0,-634 0,-551 0,-280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1T08:30:49.627"/>
    </inkml:context>
    <inkml:brush xml:id="br0">
      <inkml:brushProperty name="width" value="0.10583" units="cm"/>
      <inkml:brushProperty name="height" value="0.21167" units="cm"/>
      <inkml:brushProperty name="color" value="#FFFAAC"/>
      <inkml:brushProperty name="tip" value="rectangle"/>
      <inkml:brushProperty name="rasterOp" value="maskPen"/>
    </inkml:brush>
  </inkml:definitions>
  <inkml:trace contextRef="#ctx0" brushRef="#br0">15 0,'1392'0,"1"0,-87 0,-71 0,518 0,-390 0,-439 0,-334 0,-290 0,-149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1T08:30:49.628"/>
    </inkml:context>
    <inkml:brush xml:id="br0">
      <inkml:brushProperty name="width" value="0.10583" units="cm"/>
      <inkml:brushProperty name="height" value="0.21167" units="cm"/>
      <inkml:brushProperty name="color" value="#FFFAAC"/>
      <inkml:brushProperty name="tip" value="rectangle"/>
      <inkml:brushProperty name="rasterOp" value="maskPen"/>
    </inkml:brush>
  </inkml:definitions>
  <inkml:trace contextRef="#ctx0" brushRef="#br0">15 0,'1388'0,"1"0,-88 0,-71 0,519 0,-391 0,-437 0,-333 0,-289 0,-147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1T08:30:49.626"/>
    </inkml:context>
    <inkml:brush xml:id="br0">
      <inkml:brushProperty name="width" value="0.10583" units="cm"/>
      <inkml:brushProperty name="height" value="0.21167" units="cm"/>
      <inkml:brushProperty name="color" value="#FFFAAC"/>
      <inkml:brushProperty name="tip" value="rectangle"/>
      <inkml:brushProperty name="rasterOp" value="maskPen"/>
    </inkml:brush>
  </inkml:definitions>
  <inkml:trace contextRef="#ctx0" brushRef="#br0">15 0,'2638'0,"2"0,-165 0,-136 0,985 0,-743 0,-828 0,-634 0,-553 0,-278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1T08:30:49.627"/>
    </inkml:context>
    <inkml:brush xml:id="br0">
      <inkml:brushProperty name="width" value="0.10583" units="cm"/>
      <inkml:brushProperty name="height" value="0.21167" units="cm"/>
      <inkml:brushProperty name="color" value="#FFFAAC"/>
      <inkml:brushProperty name="tip" value="rectangle"/>
      <inkml:brushProperty name="rasterOp" value="maskPen"/>
    </inkml:brush>
  </inkml:definitions>
  <inkml:trace contextRef="#ctx0" brushRef="#br0">15 0,'1392'0,"1"0,-87 0,-71 0,518 0,-390 0,-439 0,-334 0,-290 0,-149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1T08:30:49.628"/>
    </inkml:context>
    <inkml:brush xml:id="br0">
      <inkml:brushProperty name="width" value="0.10583" units="cm"/>
      <inkml:brushProperty name="height" value="0.21167" units="cm"/>
      <inkml:brushProperty name="color" value="#FFFAAC"/>
      <inkml:brushProperty name="tip" value="rectangle"/>
      <inkml:brushProperty name="rasterOp" value="maskPen"/>
    </inkml:brush>
  </inkml:definitions>
  <inkml:trace contextRef="#ctx0" brushRef="#br0">15 0,'1388'0,"1"0,-88 0,-71 0,519 0,-391 0,-437 0,-333 0,-289 0,-147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1T08:30:49.626"/>
    </inkml:context>
    <inkml:brush xml:id="br0">
      <inkml:brushProperty name="width" value="0.10583" units="cm"/>
      <inkml:brushProperty name="height" value="0.21167" units="cm"/>
      <inkml:brushProperty name="color" value="#FFFAAC"/>
      <inkml:brushProperty name="tip" value="rectangle"/>
      <inkml:brushProperty name="rasterOp" value="maskPen"/>
    </inkml:brush>
  </inkml:definitions>
  <inkml:trace contextRef="#ctx0" brushRef="#br0">15 0,'2638'0,"2"0,-165 0,-136 0,985 0,-743 0,-828 0,-634 0,-553 0,-278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ES" sz="120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16333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95739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590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5637B-2D36-5D9C-DA6D-522A0117C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0273DC-B9A4-909E-9B24-130F6A9C2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00C13E-F19F-85CA-04DF-1B37B1143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ES" b="1"/>
          </a:p>
        </p:txBody>
      </p:sp>
    </p:spTree>
    <p:extLst>
      <p:ext uri="{BB962C8B-B14F-4D97-AF65-F5344CB8AC3E}">
        <p14:creationId xmlns:p14="http://schemas.microsoft.com/office/powerpoint/2010/main" val="1020202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318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A755C-ADCF-22F0-D55D-D33E6CEC9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4C79C4-6875-8C6D-5512-984AF0470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9AADB9-C75B-5CC8-3A9C-AB2557709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ES" b="1"/>
          </a:p>
        </p:txBody>
      </p:sp>
    </p:spTree>
    <p:extLst>
      <p:ext uri="{BB962C8B-B14F-4D97-AF65-F5344CB8AC3E}">
        <p14:creationId xmlns:p14="http://schemas.microsoft.com/office/powerpoint/2010/main" val="803437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sz="1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558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E400C-366A-9331-E150-5F90AE27F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E49F45-045A-3805-E378-F532023B0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12B7A8-8FC0-7C96-753C-5C472974E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931253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009542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7B8AF-4D31-7274-0E92-9E8A046CD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7CA96A-40D3-3558-5B88-72E128D3F8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312396-EB9B-1EF5-E33B-5A9BB53C2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ES" b="1"/>
          </a:p>
        </p:txBody>
      </p:sp>
    </p:spTree>
    <p:extLst>
      <p:ext uri="{BB962C8B-B14F-4D97-AF65-F5344CB8AC3E}">
        <p14:creationId xmlns:p14="http://schemas.microsoft.com/office/powerpoint/2010/main" val="3632224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6CDFB-29A4-E044-CDAC-8BEBBB8AA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18E16-56B7-22DC-120D-9ED6E9DAC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CB268-FF69-FDC5-B4CE-C97B33EC2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F1EB-E91C-D1FD-373A-40517146D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40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83C39-F33B-7F71-515A-6EA0A3D71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7746F-0BBB-1618-672B-C91C865EE2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BCB204-B623-DBD9-D3A6-B4481C1DD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412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984EC-ED5C-D945-0C76-A51C1A8A4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0B4794-01A6-9980-F100-522A02A77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80D016-A121-83FE-BD76-86870C7EA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89419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984EC-ED5C-D945-0C76-A51C1A8A4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0B4794-01A6-9980-F100-522A02A77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80D016-A121-83FE-BD76-86870C7EA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ES" sz="120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184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86369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E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2982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62549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ES" b="0" i="1"/>
          </a:p>
        </p:txBody>
      </p:sp>
    </p:spTree>
    <p:extLst>
      <p:ext uri="{BB962C8B-B14F-4D97-AF65-F5344CB8AC3E}">
        <p14:creationId xmlns:p14="http://schemas.microsoft.com/office/powerpoint/2010/main" val="508799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E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1485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GB" b="0" i="1" dirty="0"/>
          </a:p>
        </p:txBody>
      </p:sp>
    </p:spTree>
    <p:extLst>
      <p:ext uri="{BB962C8B-B14F-4D97-AF65-F5344CB8AC3E}">
        <p14:creationId xmlns:p14="http://schemas.microsoft.com/office/powerpoint/2010/main" val="1398231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GB" b="0" i="1" dirty="0"/>
          </a:p>
        </p:txBody>
      </p:sp>
    </p:spTree>
    <p:extLst>
      <p:ext uri="{BB962C8B-B14F-4D97-AF65-F5344CB8AC3E}">
        <p14:creationId xmlns:p14="http://schemas.microsoft.com/office/powerpoint/2010/main" val="181700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256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41F6B-CEF2-8BDB-51E7-3354133CB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B1E564-F6BC-F443-D61A-22FB7278B1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52E3C1-E9C6-50AC-4F6A-61D2BC48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ES" sz="1200" b="1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288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E8DE0-6695-21A7-C1CA-E56B505DD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BF1EE-2BFD-3419-DB25-A50081508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1FB552-BA1C-2985-F8C4-2AE772C79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4345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21C2F-7075-E649-13EF-913D12F29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FA4BB-6A69-470C-1AA5-8D41978F37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A53876-607E-509C-DFAE-D2254AD15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20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2C8F9-D53E-142D-7115-20F788736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CFA8AC-CB92-1844-DFB1-FC9506542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06123-B4A4-E07F-389C-0F5619A94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b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9564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85B10-FA06-4D99-4B5A-5F63F0C85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20CBF-0B31-BD15-3293-D1B1E193A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FBED15-50FE-3AE2-D712-374816EC6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b="0" dirty="0"/>
          </a:p>
        </p:txBody>
      </p:sp>
    </p:spTree>
    <p:extLst>
      <p:ext uri="{BB962C8B-B14F-4D97-AF65-F5344CB8AC3E}">
        <p14:creationId xmlns:p14="http://schemas.microsoft.com/office/powerpoint/2010/main" val="33723264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ES" sz="120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0453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8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2497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96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ES" sz="120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93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702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97C15-8307-AF1D-17BE-9C782CC09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E08E41-CD57-7E3E-D529-FD6CC9C1F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125806-366D-4E48-B93E-E8162D701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91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3CEBA-AF61-A39A-9933-F4308A2E9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D04DCF-4D8C-98F9-8E13-E2C7A035E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94016F-87FB-D0FE-9EDD-0C086C213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ES" sz="120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25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4B519-0371-3DF0-820D-85016BE9E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825743-D820-8AFC-9B2D-A112E2D0B8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FBE4E-846D-D411-D039-EAE6E2525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7566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5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6D8FF139-AD7F-516F-3286-E0E6E414DC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0630" y="2052693"/>
            <a:ext cx="4953568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Music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939065EA-376E-5125-91DE-4775AB8F61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40629" y="2850820"/>
            <a:ext cx="4953569" cy="5781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Week # Lesson #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3456159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E1779-282E-2314-6F12-5921A4BA20D3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A20BEF-C280-8FAC-B9C2-BCAD458101C1}"/>
              </a:ext>
            </a:extLst>
          </p:cNvPr>
          <p:cNvSpPr txBox="1"/>
          <p:nvPr userDrawn="1"/>
        </p:nvSpPr>
        <p:spPr>
          <a:xfrm>
            <a:off x="6740832" y="-218778"/>
            <a:ext cx="2512226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5–6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85635AB-C8A2-96D0-FD8E-928DF607A2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7A5CBD3-2B94-1FBC-FEF6-A7A6EE51C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C2CA01C-A89E-8FA2-4A82-8CCA79810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D82C3BA-072B-5650-4CE4-7638CD1A53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C9E9F9-B70D-BB15-3AE0-9726F3F00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A7B45-4FCA-08FB-7F12-EE375935E6B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Revise</a:t>
            </a:r>
            <a:endParaRPr lang="en-US" sz="3600" b="1" i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373F6-09F1-A69B-DC61-48A8C5B5DBC8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E0BBC3A-BA17-A77D-D4C2-8CA8D859EBF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Calibr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>
                <a:solidFill>
                  <a:srgbClr val="177F99"/>
                </a:solidFill>
                <a:latin typeface="Calibr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Connect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61AC2-50F3-1971-C372-092EB7D97BCB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24C838FC-64D4-804D-A812-7161E0C99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F333AC4-B88D-784E-8DAA-CB47AAFE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286" y="402061"/>
            <a:ext cx="824057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FFD2F-F501-4557-89AB-EB0363A2F646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E381BA-CC9E-FED7-1198-3669F6FA0DA3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</p:spTree>
    <p:extLst>
      <p:ext uri="{BB962C8B-B14F-4D97-AF65-F5344CB8AC3E}">
        <p14:creationId xmlns:p14="http://schemas.microsoft.com/office/powerpoint/2010/main" val="190570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117079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C7062-646C-9BB2-E98A-734CCAF8A403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C4B45-A85A-19C9-B37F-92AC056CD123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4647D-93F2-6251-86FE-5784287FA626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C75A4-E94D-C394-5940-049217AD4078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EB44C6-E95B-DA7F-9F16-841696DA0D72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0" r:id="rId23"/>
    <p:sldLayoutId id="2147486411" r:id="rId24"/>
    <p:sldLayoutId id="2147486412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3.wdp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6.png"/><Relationship Id="rId3" Type="http://schemas.microsoft.com/office/2007/relationships/media" Target="../media/media2.wav"/><Relationship Id="rId7" Type="http://schemas.openxmlformats.org/officeDocument/2006/relationships/audio" Target="NULL" TargetMode="External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5" Type="http://schemas.openxmlformats.org/officeDocument/2006/relationships/image" Target="../media/image43.png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45.png"/><Relationship Id="rId4" Type="http://schemas.microsoft.com/office/2007/relationships/hdphoto" Target="../media/hdphoto5.wdp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43.png"/><Relationship Id="rId3" Type="http://schemas.microsoft.com/office/2007/relationships/media" Target="../media/media6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4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wav"/><Relationship Id="rId11" Type="http://schemas.openxmlformats.org/officeDocument/2006/relationships/image" Target="../media/image16.png"/><Relationship Id="rId5" Type="http://schemas.microsoft.com/office/2007/relationships/media" Target="../media/media7.wav"/><Relationship Id="rId1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audio" Target="../media/media6.mp3"/><Relationship Id="rId9" Type="http://schemas.openxmlformats.org/officeDocument/2006/relationships/image" Target="../media/image40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47.png"/><Relationship Id="rId4" Type="http://schemas.microsoft.com/office/2007/relationships/hdphoto" Target="../media/hdphoto5.wdp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image" Target="../media/image50.png"/><Relationship Id="rId18" Type="http://schemas.openxmlformats.org/officeDocument/2006/relationships/image" Target="../media/image51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49.png"/><Relationship Id="rId17" Type="http://schemas.microsoft.com/office/2007/relationships/hdphoto" Target="../media/hdphoto4.wdp"/><Relationship Id="rId2" Type="http://schemas.openxmlformats.org/officeDocument/2006/relationships/audio" Target="../media/media8.mp3"/><Relationship Id="rId16" Type="http://schemas.openxmlformats.org/officeDocument/2006/relationships/image" Target="../media/image43.png"/><Relationship Id="rId20" Type="http://schemas.openxmlformats.org/officeDocument/2006/relationships/image" Target="../media/image52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46.png"/><Relationship Id="rId5" Type="http://schemas.microsoft.com/office/2007/relationships/media" Target="../media/media10.mp3"/><Relationship Id="rId15" Type="http://schemas.openxmlformats.org/officeDocument/2006/relationships/image" Target="../media/image42.png"/><Relationship Id="rId10" Type="http://schemas.openxmlformats.org/officeDocument/2006/relationships/image" Target="../media/image48.png"/><Relationship Id="rId19" Type="http://schemas.openxmlformats.org/officeDocument/2006/relationships/image" Target="../media/image44.png"/><Relationship Id="rId4" Type="http://schemas.microsoft.com/office/2007/relationships/media" Target="../media/media9.wav"/><Relationship Id="rId9" Type="http://schemas.openxmlformats.org/officeDocument/2006/relationships/image" Target="../media/image40.pn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53.png"/><Relationship Id="rId18" Type="http://schemas.openxmlformats.org/officeDocument/2006/relationships/image" Target="../media/image44.png"/><Relationship Id="rId3" Type="http://schemas.microsoft.com/office/2007/relationships/media" Target="../media/media1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49.png"/><Relationship Id="rId17" Type="http://schemas.microsoft.com/office/2007/relationships/hdphoto" Target="../media/hdphoto4.wdp"/><Relationship Id="rId2" Type="http://schemas.openxmlformats.org/officeDocument/2006/relationships/audio" Target="../media/media11.mp3"/><Relationship Id="rId16" Type="http://schemas.openxmlformats.org/officeDocument/2006/relationships/image" Target="../media/image43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41.png"/><Relationship Id="rId5" Type="http://schemas.microsoft.com/office/2007/relationships/media" Target="../media/media13.mp3"/><Relationship Id="rId15" Type="http://schemas.openxmlformats.org/officeDocument/2006/relationships/image" Target="../media/image42.png"/><Relationship Id="rId10" Type="http://schemas.openxmlformats.org/officeDocument/2006/relationships/image" Target="../media/image48.png"/><Relationship Id="rId4" Type="http://schemas.openxmlformats.org/officeDocument/2006/relationships/audio" Target="../media/media12.mp3"/><Relationship Id="rId9" Type="http://schemas.openxmlformats.org/officeDocument/2006/relationships/image" Target="../media/image40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6.png"/><Relationship Id="rId3" Type="http://schemas.microsoft.com/office/2007/relationships/media" Target="../media/media15.mp3"/><Relationship Id="rId7" Type="http://schemas.openxmlformats.org/officeDocument/2006/relationships/image" Target="../media/image40.png"/><Relationship Id="rId12" Type="http://schemas.microsoft.com/office/2007/relationships/hdphoto" Target="../media/hdphoto4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56.png"/><Relationship Id="rId4" Type="http://schemas.openxmlformats.org/officeDocument/2006/relationships/audio" Target="../media/media15.mp3"/><Relationship Id="rId9" Type="http://schemas.openxmlformats.org/officeDocument/2006/relationships/image" Target="../media/image55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customXml" Target="../ink/ink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5.png"/><Relationship Id="rId3" Type="http://schemas.openxmlformats.org/officeDocument/2006/relationships/audio" Target="../media/media16.mp3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E9bpUK1Lx0k?feature=oembed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61.jpeg"/><Relationship Id="rId5" Type="http://schemas.openxmlformats.org/officeDocument/2006/relationships/image" Target="../media/image42.png"/><Relationship Id="rId10" Type="http://schemas.openxmlformats.org/officeDocument/2006/relationships/image" Target="../media/image51.gif"/><Relationship Id="rId4" Type="http://schemas.openxmlformats.org/officeDocument/2006/relationships/image" Target="../media/image40.pn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-Jj4s9I-53g?feature=oembed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63.jpeg"/><Relationship Id="rId5" Type="http://schemas.openxmlformats.org/officeDocument/2006/relationships/image" Target="../media/image42.png"/><Relationship Id="rId10" Type="http://schemas.openxmlformats.org/officeDocument/2006/relationships/image" Target="../media/image51.gif"/><Relationship Id="rId4" Type="http://schemas.openxmlformats.org/officeDocument/2006/relationships/image" Target="../media/image40.pn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Qr_ttU0nEZs?start=50&amp;feature=oembed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65.jpeg"/><Relationship Id="rId5" Type="http://schemas.openxmlformats.org/officeDocument/2006/relationships/image" Target="../media/image42.png"/><Relationship Id="rId10" Type="http://schemas.openxmlformats.org/officeDocument/2006/relationships/image" Target="../media/image51.gif"/><Relationship Id="rId4" Type="http://schemas.openxmlformats.org/officeDocument/2006/relationships/image" Target="../media/image40.png"/><Relationship Id="rId9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67.jpeg"/><Relationship Id="rId3" Type="http://schemas.openxmlformats.org/officeDocument/2006/relationships/image" Target="../media/image40.png"/><Relationship Id="rId7" Type="http://schemas.openxmlformats.org/officeDocument/2006/relationships/image" Target="../media/image66.pn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3.xml"/><Relationship Id="rId11" Type="http://schemas.openxmlformats.org/officeDocument/2006/relationships/image" Target="../media/image68.png"/><Relationship Id="rId5" Type="http://schemas.openxmlformats.org/officeDocument/2006/relationships/image" Target="../media/image16.png"/><Relationship Id="rId10" Type="http://schemas.openxmlformats.org/officeDocument/2006/relationships/customXml" Target="../ink/ink5.xml"/><Relationship Id="rId4" Type="http://schemas.openxmlformats.org/officeDocument/2006/relationships/image" Target="../media/image42.png"/><Relationship Id="rId9" Type="http://schemas.openxmlformats.org/officeDocument/2006/relationships/image" Target="../media/image67.png"/><Relationship Id="rId1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67.jpeg"/><Relationship Id="rId3" Type="http://schemas.openxmlformats.org/officeDocument/2006/relationships/image" Target="../media/image40.png"/><Relationship Id="rId7" Type="http://schemas.openxmlformats.org/officeDocument/2006/relationships/image" Target="../media/image72.pn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6.xml"/><Relationship Id="rId11" Type="http://schemas.openxmlformats.org/officeDocument/2006/relationships/image" Target="../media/image68.png"/><Relationship Id="rId5" Type="http://schemas.openxmlformats.org/officeDocument/2006/relationships/image" Target="../media/image16.png"/><Relationship Id="rId10" Type="http://schemas.openxmlformats.org/officeDocument/2006/relationships/customXml" Target="../ink/ink8.xml"/><Relationship Id="rId4" Type="http://schemas.openxmlformats.org/officeDocument/2006/relationships/image" Target="../media/image42.png"/><Relationship Id="rId9" Type="http://schemas.openxmlformats.org/officeDocument/2006/relationships/image" Target="../media/image67.png"/><Relationship Id="rId1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67.jpeg"/><Relationship Id="rId3" Type="http://schemas.openxmlformats.org/officeDocument/2006/relationships/image" Target="../media/image40.png"/><Relationship Id="rId7" Type="http://schemas.openxmlformats.org/officeDocument/2006/relationships/image" Target="../media/image72.pn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9.xml"/><Relationship Id="rId11" Type="http://schemas.openxmlformats.org/officeDocument/2006/relationships/image" Target="../media/image68.png"/><Relationship Id="rId5" Type="http://schemas.openxmlformats.org/officeDocument/2006/relationships/image" Target="../media/image16.png"/><Relationship Id="rId10" Type="http://schemas.openxmlformats.org/officeDocument/2006/relationships/customXml" Target="../ink/ink11.xml"/><Relationship Id="rId4" Type="http://schemas.openxmlformats.org/officeDocument/2006/relationships/image" Target="../media/image42.png"/><Relationship Id="rId9" Type="http://schemas.openxmlformats.org/officeDocument/2006/relationships/image" Target="../media/image67.png"/><Relationship Id="rId1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16.png"/><Relationship Id="rId4" Type="http://schemas.openxmlformats.org/officeDocument/2006/relationships/image" Target="../media/image42.png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9.jpeg"/><Relationship Id="rId7" Type="http://schemas.openxmlformats.org/officeDocument/2006/relationships/customXml" Target="../ink/ink1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3.png"/><Relationship Id="rId5" Type="http://schemas.openxmlformats.org/officeDocument/2006/relationships/customXml" Target="../ink/ink12.xml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7-24_Counting_Crows_(933365372).jpg#/media/File:7-24_Counting_Crows_(933365372).jpg" TargetMode="External"/><Relationship Id="rId3" Type="http://schemas.openxmlformats.org/officeDocument/2006/relationships/hyperlink" Target="https://www.flickr.com/photos/86566021@N00" TargetMode="External"/><Relationship Id="rId7" Type="http://schemas.openxmlformats.org/officeDocument/2006/relationships/hyperlink" Target="https://creativecommons.org/licenses/by-sa/2.0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flickr.com/people/7830943@N03" TargetMode="External"/><Relationship Id="rId5" Type="http://schemas.openxmlformats.org/officeDocument/2006/relationships/hyperlink" Target="https://commons.wikimedia.org/wiki/File:Joni_Mitchell_1983.jpg#/media/File:Joni_Mitchell_1983.jpg" TargetMode="External"/><Relationship Id="rId10" Type="http://schemas.openxmlformats.org/officeDocument/2006/relationships/hyperlink" Target="https://en.wikipedia.org/wiki/File:Portrait_photograph_of_Ewan_MacColl.jpg" TargetMode="External"/><Relationship Id="rId4" Type="http://schemas.openxmlformats.org/officeDocument/2006/relationships/hyperlink" Target="https://creativecommons.org/licenses/by/2.0" TargetMode="External"/><Relationship Id="rId9" Type="http://schemas.openxmlformats.org/officeDocument/2006/relationships/hyperlink" Target="https://freesound.org/s/209455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1927" y="6465679"/>
            <a:ext cx="2082272" cy="259852"/>
          </a:xfrm>
        </p:spPr>
        <p:txBody>
          <a:bodyPr/>
          <a:lstStyle/>
          <a:p>
            <a:r>
              <a:rPr lang="en-US"/>
              <a:t>Unit 3 Version 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5AE9E2-9B54-52AE-36A2-3D5FED3D75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29726" y="2080643"/>
            <a:ext cx="4964472" cy="869764"/>
          </a:xfrm>
        </p:spPr>
        <p:txBody>
          <a:bodyPr lIns="0" tIns="45720" rIns="91440" bIns="45720" anchor="t">
            <a:noAutofit/>
          </a:bodyPr>
          <a:lstStyle/>
          <a:p>
            <a:r>
              <a:rPr lang="en-US" sz="4800"/>
              <a:t>Same Song Different Artist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CD1DE5-37C5-1E35-5DE9-731AE0EF34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48495" y="4648185"/>
            <a:ext cx="4965021" cy="555625"/>
          </a:xfrm>
        </p:spPr>
        <p:txBody>
          <a:bodyPr lIns="91440" tIns="45720" rIns="91440" bIns="45720" anchor="t"/>
          <a:lstStyle/>
          <a:p>
            <a:r>
              <a:rPr lang="en-US" sz="3600"/>
              <a:t>Building Blocks Remix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0B4C24C-F558-F677-F34E-3F88466FBE6B}"/>
              </a:ext>
            </a:extLst>
          </p:cNvPr>
          <p:cNvSpPr>
            <a:spLocks noGrp="1"/>
          </p:cNvSpPr>
          <p:nvPr/>
        </p:nvSpPr>
        <p:spPr>
          <a:xfrm>
            <a:off x="3929726" y="3902533"/>
            <a:ext cx="4964472" cy="595034"/>
          </a:xfrm>
          <a:prstGeom prst="rect">
            <a:avLst/>
          </a:prstGeom>
        </p:spPr>
        <p:txBody>
          <a:bodyPr lIns="0" tIns="45720" rIns="91440" bIns="45720" anchor="t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/>
              <a:t>Lesson 2</a:t>
            </a:r>
          </a:p>
        </p:txBody>
      </p:sp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1E240407-0E9B-14CA-5A3E-D40B2287EF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5" t="19656" r="40780" b="19718"/>
          <a:stretch>
            <a:fillRect/>
          </a:stretch>
        </p:blipFill>
        <p:spPr>
          <a:xfrm>
            <a:off x="81567" y="1581150"/>
            <a:ext cx="3366422" cy="4876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807E0-0855-8574-4A0A-31447EC2BB3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Pitch</a:t>
            </a:r>
          </a:p>
        </p:txBody>
      </p:sp>
      <p:pic>
        <p:nvPicPr>
          <p:cNvPr id="31" name="Picture 30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AE043E84-4E8F-3CC8-1CD1-53EE3CDFAB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49" name="Picture 48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ECC8845E-720F-1CBC-588E-D09B7F58C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32" name="Picture 31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9283E308-A96D-0FA9-E8C6-A86F538D61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33" name="Picture 32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E777B19C-7401-73ED-9AEE-28A98629D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47" name="Picture 46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50A28872-693E-EA6B-D143-30FB38B366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4" t="5323" r="65693" b="936"/>
          <a:stretch>
            <a:fillRect/>
          </a:stretch>
        </p:blipFill>
        <p:spPr>
          <a:xfrm>
            <a:off x="1562732" y="1187276"/>
            <a:ext cx="2371348" cy="4578854"/>
          </a:xfrm>
          <a:prstGeom prst="rect">
            <a:avLst/>
          </a:prstGeom>
        </p:spPr>
      </p:pic>
      <p:pic>
        <p:nvPicPr>
          <p:cNvPr id="48" name="Picture 47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00CE2DF6-993F-C899-3207-7CA13EAB13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7" t="6787" r="-1328" b="-528"/>
          <a:stretch>
            <a:fillRect/>
          </a:stretch>
        </p:blipFill>
        <p:spPr>
          <a:xfrm>
            <a:off x="2116750" y="1248814"/>
            <a:ext cx="2371348" cy="4578854"/>
          </a:xfrm>
          <a:prstGeom prst="rect">
            <a:avLst/>
          </a:prstGeom>
        </p:spPr>
      </p:pic>
      <p:pic>
        <p:nvPicPr>
          <p:cNvPr id="34" name="Picture 33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24234AA0-C160-62AA-31FC-4A785E772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35" name="Picture 34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A2E005F1-BB3C-D363-BC3E-926CEE1A9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36" name="Picture 35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D543FFE3-14FE-161E-8BB9-1D2939E00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pic>
        <p:nvPicPr>
          <p:cNvPr id="64" name="Picture 63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39CB45D2-55F5-1473-C242-E21EE850228E}"/>
              </a:ext>
            </a:extLst>
          </p:cNvPr>
          <p:cNvPicPr>
            <a:picLocks/>
          </p:cNvPicPr>
          <p:nvPr/>
        </p:nvPicPr>
        <p:blipFill>
          <a:blip r:embed="rId9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2" b="30804"/>
          <a:stretch>
            <a:fillRect/>
          </a:stretch>
        </p:blipFill>
        <p:spPr>
          <a:xfrm rot="10800000">
            <a:off x="3386909" y="1187275"/>
            <a:ext cx="5288777" cy="1628409"/>
          </a:xfrm>
          <a:prstGeom prst="rect">
            <a:avLst/>
          </a:prstGeom>
        </p:spPr>
      </p:pic>
      <p:sp>
        <p:nvSpPr>
          <p:cNvPr id="63" name="Text Placeholder 1">
            <a:extLst>
              <a:ext uri="{FF2B5EF4-FFF2-40B4-BE49-F238E27FC236}">
                <a16:creationId xmlns:a16="http://schemas.microsoft.com/office/drawing/2014/main" id="{44C19A9E-F15E-5281-51BC-5BB79F80859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54800" y="1502553"/>
            <a:ext cx="4738036" cy="118186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b="1">
                <a:latin typeface="Calibri"/>
                <a:ea typeface="Calibri"/>
                <a:cs typeface="Calibri"/>
              </a:rPr>
              <a:t>Pitch</a:t>
            </a:r>
            <a:r>
              <a:rPr lang="en-GB">
                <a:latin typeface="Calibri"/>
                <a:ea typeface="Calibri"/>
                <a:cs typeface="Calibri"/>
              </a:rPr>
              <a:t> tells us how </a:t>
            </a:r>
            <a:r>
              <a:rPr lang="en-GB" b="1">
                <a:latin typeface="Calibri"/>
                <a:ea typeface="Calibri"/>
                <a:cs typeface="Calibri"/>
              </a:rPr>
              <a:t>high</a:t>
            </a:r>
            <a:r>
              <a:rPr lang="en-GB">
                <a:latin typeface="Calibri"/>
                <a:ea typeface="Calibri"/>
                <a:cs typeface="Calibri"/>
              </a:rPr>
              <a:t> or </a:t>
            </a:r>
            <a:r>
              <a:rPr lang="en-GB" b="1">
                <a:latin typeface="Calibri"/>
                <a:ea typeface="Calibri"/>
                <a:cs typeface="Calibri"/>
              </a:rPr>
              <a:t>low</a:t>
            </a:r>
            <a:r>
              <a:rPr lang="en-GB">
                <a:latin typeface="Calibri"/>
                <a:ea typeface="Calibri"/>
                <a:cs typeface="Calibri"/>
              </a:rPr>
              <a:t> the notes are.</a:t>
            </a:r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88CFC1-ABB4-25CE-0A58-4E08C47CE6C6}"/>
              </a:ext>
            </a:extLst>
          </p:cNvPr>
          <p:cNvSpPr txBox="1"/>
          <p:nvPr/>
        </p:nvSpPr>
        <p:spPr>
          <a:xfrm>
            <a:off x="-1257300" y="10940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046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F6461A4F-EAB3-4BEC-404D-FF72F2323F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0B5E458E-9926-051B-0FA8-C2909198BC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67" t="41426" r="-8613" b="1852"/>
          <a:stretch>
            <a:fillRect/>
          </a:stretch>
        </p:blipFill>
        <p:spPr>
          <a:xfrm>
            <a:off x="-1824420" y="1494820"/>
            <a:ext cx="11280152" cy="3544698"/>
          </a:xfrm>
          <a:prstGeom prst="rect">
            <a:avLst/>
          </a:prstGeom>
        </p:spPr>
      </p:pic>
      <p:pic>
        <p:nvPicPr>
          <p:cNvPr id="6" name="Picture 5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1813F709-1C9E-585E-6802-B6A20E4B73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836613"/>
            <a:ext cx="1272988" cy="4820995"/>
          </a:xfrm>
          <a:prstGeom prst="rect">
            <a:avLst/>
          </a:prstGeom>
        </p:spPr>
      </p:pic>
      <p:pic>
        <p:nvPicPr>
          <p:cNvPr id="7" name="Picture 6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EFF0D6F4-C982-3D56-6287-A20BC6C651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pic>
        <p:nvPicPr>
          <p:cNvPr id="8" name="Picture 7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CE39A471-D3C3-864B-5721-776329ADCE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5F5157E-D09E-6A29-711F-F98FAB27B01D}"/>
              </a:ext>
            </a:extLst>
          </p:cNvPr>
          <p:cNvGrpSpPr/>
          <p:nvPr/>
        </p:nvGrpSpPr>
        <p:grpSpPr>
          <a:xfrm>
            <a:off x="0" y="-12106"/>
            <a:ext cx="9144000" cy="1532716"/>
            <a:chOff x="0" y="-12106"/>
            <a:chExt cx="9144000" cy="1532716"/>
          </a:xfrm>
        </p:grpSpPr>
        <p:pic>
          <p:nvPicPr>
            <p:cNvPr id="11" name="Picture 10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C2B6D747-4445-EB52-072B-1957506D0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12" name="Picture 11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9702730B-ADEB-695B-549B-8BE3B3509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3" name="Picture 12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ED776406-9637-408E-EBF4-BB5144727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14" name="Picture 13" descr="A sound board with headphones and microphones in front of a window&#10;&#10;AI-generated content may be incorrect.">
            <a:extLst>
              <a:ext uri="{FF2B5EF4-FFF2-40B4-BE49-F238E27FC236}">
                <a16:creationId xmlns:a16="http://schemas.microsoft.com/office/drawing/2014/main" id="{53D14660-7594-A14D-568D-8003CB824A7F}"/>
              </a:ext>
            </a:extLst>
          </p:cNvPr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6848" r="35810" b="86767"/>
          <a:stretch>
            <a:fillRect/>
          </a:stretch>
        </p:blipFill>
        <p:spPr>
          <a:xfrm>
            <a:off x="3979190" y="309967"/>
            <a:ext cx="1499461" cy="430078"/>
          </a:xfrm>
          <a:prstGeom prst="rect">
            <a:avLst/>
          </a:prstGeom>
        </p:spPr>
      </p:pic>
      <p:pic>
        <p:nvPicPr>
          <p:cNvPr id="2" name="1_piano_high">
            <a:hlinkClick r:id="" action="ppaction://media"/>
            <a:extLst>
              <a:ext uri="{FF2B5EF4-FFF2-40B4-BE49-F238E27FC236}">
                <a16:creationId xmlns:a16="http://schemas.microsoft.com/office/drawing/2014/main" id="{FEDBBEF3-15A2-4920-B0A1-D4D219369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4884" y="-351417"/>
            <a:ext cx="812800" cy="812800"/>
          </a:xfrm>
          <a:prstGeom prst="rect">
            <a:avLst/>
          </a:prstGeom>
        </p:spPr>
      </p:pic>
      <p:pic>
        <p:nvPicPr>
          <p:cNvPr id="3" name="2_bass guitar low">
            <a:hlinkClick r:id="" action="ppaction://media"/>
            <a:extLst>
              <a:ext uri="{FF2B5EF4-FFF2-40B4-BE49-F238E27FC236}">
                <a16:creationId xmlns:a16="http://schemas.microsoft.com/office/drawing/2014/main" id="{A2727546-BD56-40E1-AE81-4994CF4CB3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4884" y="295958"/>
            <a:ext cx="812800" cy="812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354E642-A623-E6DF-8E0C-E06CFBC835F1}"/>
              </a:ext>
            </a:extLst>
          </p:cNvPr>
          <p:cNvSpPr/>
          <p:nvPr/>
        </p:nvSpPr>
        <p:spPr>
          <a:xfrm>
            <a:off x="243068" y="3894476"/>
            <a:ext cx="2465408" cy="14993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9901"/>
                  <a:lumOff val="99"/>
                </a:schemeClr>
              </a:gs>
              <a:gs pos="23000">
                <a:schemeClr val="accent1">
                  <a:lumMod val="99892"/>
                  <a:lumOff val="108"/>
                </a:schemeClr>
              </a:gs>
              <a:gs pos="69000">
                <a:schemeClr val="accent1">
                  <a:lumMod val="75000"/>
                </a:schemeClr>
              </a:gs>
              <a:gs pos="96000">
                <a:schemeClr val="accent1">
                  <a:lumMod val="4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267A03-285F-4D2E-7420-8788C925865D}"/>
              </a:ext>
            </a:extLst>
          </p:cNvPr>
          <p:cNvSpPr txBox="1"/>
          <p:nvPr/>
        </p:nvSpPr>
        <p:spPr>
          <a:xfrm>
            <a:off x="857630" y="4401070"/>
            <a:ext cx="1389687" cy="4861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tx1"/>
                </a:solidFill>
                <a:latin typeface="Calibri"/>
                <a:cs typeface="Calibri"/>
              </a:rPr>
              <a:t>Pitch</a:t>
            </a:r>
          </a:p>
        </p:txBody>
      </p:sp>
      <p:pic>
        <p:nvPicPr>
          <p:cNvPr id="9" name="freesound_community-piano1-93588">
            <a:hlinkClick r:id="" action="ppaction://media"/>
            <a:extLst>
              <a:ext uri="{FF2B5EF4-FFF2-40B4-BE49-F238E27FC236}">
                <a16:creationId xmlns:a16="http://schemas.microsoft.com/office/drawing/2014/main" id="{07AD2E2D-8655-AB87-F0F7-C2C78AF5130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42969" y="3123403"/>
            <a:ext cx="812800" cy="812800"/>
          </a:xfrm>
          <a:prstGeom prst="rect">
            <a:avLst/>
          </a:prstGeom>
        </p:spPr>
      </p:pic>
      <p:pic>
        <p:nvPicPr>
          <p:cNvPr id="18" name="mi_music-bass-vibes-141225">
            <a:hlinkClick r:id="" action="ppaction://media"/>
            <a:extLst>
              <a:ext uri="{FF2B5EF4-FFF2-40B4-BE49-F238E27FC236}">
                <a16:creationId xmlns:a16="http://schemas.microsoft.com/office/drawing/2014/main" id="{85D056D4-F462-6560-8CE2-9D9C6530D43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369.347" end="87346.958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50354" y="42377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0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52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347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4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4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3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62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362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362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6D463-31FA-63B0-1118-D5DFAF44F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F53CB5-4196-BBBA-3015-D985F4B36FB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Rhythm and Tempo</a:t>
            </a:r>
          </a:p>
        </p:txBody>
      </p:sp>
      <p:pic>
        <p:nvPicPr>
          <p:cNvPr id="4" name="Picture 3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9AA5B968-8BF9-890D-EE5B-0B174D206F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6" name="Picture 5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A0F7EE94-A925-5B4D-C5D8-82F1256B2B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7" name="Picture 6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4517730E-6960-5D38-8097-808EDE18B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8" name="Picture 7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758BB985-6567-EE4C-183B-86F5F3566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12" name="Picture 11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42F4C58A-0F24-04C4-CAA5-9E5470F3D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13" name="Picture 12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37F3F335-A259-6427-380A-4853F369C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14" name="Picture 13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FBE14321-3436-EFA3-E2E5-2128EB0365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pic>
        <p:nvPicPr>
          <p:cNvPr id="23" name="Picture 22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D1DD944D-B51B-9F4E-572C-53A9C3A7C9C4}"/>
              </a:ext>
            </a:extLst>
          </p:cNvPr>
          <p:cNvPicPr>
            <a:picLocks/>
          </p:cNvPicPr>
          <p:nvPr/>
        </p:nvPicPr>
        <p:blipFill>
          <a:blip r:embed="rId9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2" b="30804"/>
          <a:stretch>
            <a:fillRect/>
          </a:stretch>
        </p:blipFill>
        <p:spPr>
          <a:xfrm rot="10800000">
            <a:off x="3386909" y="1187275"/>
            <a:ext cx="5288777" cy="1628409"/>
          </a:xfrm>
          <a:prstGeom prst="rect">
            <a:avLst/>
          </a:prstGeom>
        </p:spPr>
      </p:pic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CA9BC513-C3A9-E3E2-043C-256AD66AB5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54800" y="1501200"/>
            <a:ext cx="4770936" cy="118186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b="1">
                <a:latin typeface="Calibri"/>
                <a:ea typeface="Calibri"/>
                <a:cs typeface="Calibri"/>
              </a:rPr>
              <a:t>Rhythms</a:t>
            </a:r>
            <a:r>
              <a:rPr lang="en-GB">
                <a:latin typeface="Calibri"/>
                <a:ea typeface="Calibri"/>
                <a:cs typeface="Calibri"/>
              </a:rPr>
              <a:t> are </a:t>
            </a:r>
            <a:r>
              <a:rPr lang="en-GB" b="1">
                <a:latin typeface="Calibri"/>
                <a:ea typeface="Calibri"/>
                <a:cs typeface="Calibri"/>
              </a:rPr>
              <a:t>patterns</a:t>
            </a:r>
            <a:r>
              <a:rPr lang="en-GB">
                <a:latin typeface="Calibri"/>
                <a:ea typeface="Calibri"/>
                <a:cs typeface="Calibri"/>
              </a:rPr>
              <a:t> of longer and shorter sounds or notes.</a:t>
            </a:r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05CA71A1-2566-897A-A53E-21575520C8A1}"/>
              </a:ext>
            </a:extLst>
          </p:cNvPr>
          <p:cNvSpPr txBox="1">
            <a:spLocks/>
          </p:cNvSpPr>
          <p:nvPr/>
        </p:nvSpPr>
        <p:spPr>
          <a:xfrm>
            <a:off x="3754800" y="1497623"/>
            <a:ext cx="4770936" cy="118186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Calibri"/>
                <a:ea typeface="Calibri"/>
                <a:cs typeface="Calibri"/>
              </a:rPr>
              <a:t>Tempo</a:t>
            </a:r>
            <a:r>
              <a:rPr lang="en-GB" i="0">
                <a:latin typeface="Calibri"/>
                <a:ea typeface="Calibri"/>
                <a:cs typeface="Calibri"/>
              </a:rPr>
              <a:t>, or </a:t>
            </a:r>
            <a:r>
              <a:rPr lang="en-GB" b="1" i="0">
                <a:latin typeface="Calibri"/>
                <a:ea typeface="Calibri"/>
                <a:cs typeface="Calibri"/>
              </a:rPr>
              <a:t>speed</a:t>
            </a:r>
            <a:r>
              <a:rPr lang="en-GB" i="0">
                <a:latin typeface="Calibri"/>
                <a:ea typeface="Calibri"/>
                <a:cs typeface="Calibri"/>
              </a:rPr>
              <a:t>, tells us how </a:t>
            </a:r>
            <a:r>
              <a:rPr lang="en-GB" b="1" i="0">
                <a:latin typeface="Calibri"/>
                <a:ea typeface="Calibri"/>
                <a:cs typeface="Calibri"/>
              </a:rPr>
              <a:t>fast</a:t>
            </a:r>
            <a:r>
              <a:rPr lang="en-GB" i="0">
                <a:latin typeface="Calibri"/>
                <a:ea typeface="Calibri"/>
                <a:cs typeface="Calibri"/>
              </a:rPr>
              <a:t> or </a:t>
            </a:r>
            <a:r>
              <a:rPr lang="en-GB" b="1" i="0">
                <a:latin typeface="Calibri"/>
                <a:ea typeface="Calibri"/>
                <a:cs typeface="Calibri"/>
              </a:rPr>
              <a:t>slow</a:t>
            </a:r>
            <a:r>
              <a:rPr lang="en-GB" i="0">
                <a:latin typeface="Calibri"/>
                <a:ea typeface="Calibri"/>
                <a:cs typeface="Calibri"/>
              </a:rPr>
              <a:t> the music is.</a:t>
            </a:r>
          </a:p>
          <a:p>
            <a:endParaRPr lang="en-GB" i="0">
              <a:latin typeface="Calibri"/>
              <a:ea typeface="Calibri"/>
              <a:cs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F2A86A-90C9-D241-D0B2-5FAE499E2C63}"/>
              </a:ext>
            </a:extLst>
          </p:cNvPr>
          <p:cNvGrpSpPr>
            <a:grpSpLocks noChangeAspect="1"/>
          </p:cNvGrpSpPr>
          <p:nvPr/>
        </p:nvGrpSpPr>
        <p:grpSpPr>
          <a:xfrm>
            <a:off x="4552654" y="1782967"/>
            <a:ext cx="3973082" cy="4447708"/>
            <a:chOff x="4221241" y="1640169"/>
            <a:chExt cx="4421646" cy="4590505"/>
          </a:xfrm>
        </p:grpSpPr>
        <p:pic>
          <p:nvPicPr>
            <p:cNvPr id="16" name="Picture 15" descr="A group of people dancing&#10;&#10;AI-generated content may be incorrect.">
              <a:extLst>
                <a:ext uri="{FF2B5EF4-FFF2-40B4-BE49-F238E27FC236}">
                  <a16:creationId xmlns:a16="http://schemas.microsoft.com/office/drawing/2014/main" id="{D97CB401-8439-CDD7-6972-12E4B166B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16"/>
            <a:stretch>
              <a:fillRect/>
            </a:stretch>
          </p:blipFill>
          <p:spPr>
            <a:xfrm>
              <a:off x="4221241" y="1640169"/>
              <a:ext cx="3873417" cy="4590505"/>
            </a:xfrm>
            <a:prstGeom prst="rect">
              <a:avLst/>
            </a:prstGeom>
          </p:spPr>
        </p:pic>
        <p:pic>
          <p:nvPicPr>
            <p:cNvPr id="17" name="Picture 16" descr="A group of people dancing&#10;&#10;AI-generated content may be incorrect.">
              <a:extLst>
                <a:ext uri="{FF2B5EF4-FFF2-40B4-BE49-F238E27FC236}">
                  <a16:creationId xmlns:a16="http://schemas.microsoft.com/office/drawing/2014/main" id="{0567FA33-14AE-C991-AA21-5761F14E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19" t="3124" r="2140" b="-3124"/>
            <a:stretch>
              <a:fillRect/>
            </a:stretch>
          </p:blipFill>
          <p:spPr>
            <a:xfrm>
              <a:off x="7785359" y="2453346"/>
              <a:ext cx="857528" cy="2039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214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71661-A7F2-05F3-3B34-403F98BEE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9D5DBA24-3A86-5F53-3E2D-C11B25457B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7821687-EB0C-2B3E-103D-37ECBC010F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486" r="49726" b="3630"/>
          <a:stretch>
            <a:fillRect/>
          </a:stretch>
        </p:blipFill>
        <p:spPr>
          <a:xfrm flipH="1">
            <a:off x="1676400" y="1412248"/>
            <a:ext cx="5157052" cy="3453157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9450B72F-713A-E792-4BED-A9B955A18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3" t="4499" r="1370" b="58793"/>
          <a:stretch>
            <a:fillRect/>
          </a:stretch>
        </p:blipFill>
        <p:spPr>
          <a:xfrm>
            <a:off x="1791032" y="1479159"/>
            <a:ext cx="5875776" cy="3396487"/>
          </a:xfrm>
          <a:prstGeom prst="rect">
            <a:avLst/>
          </a:prstGeom>
        </p:spPr>
      </p:pic>
      <p:pic>
        <p:nvPicPr>
          <p:cNvPr id="6" name="Picture 5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FF974804-8F72-6DA1-F822-1AFA9825F8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836613"/>
            <a:ext cx="1272988" cy="4820995"/>
          </a:xfrm>
          <a:prstGeom prst="rect">
            <a:avLst/>
          </a:prstGeom>
        </p:spPr>
      </p:pic>
      <p:pic>
        <p:nvPicPr>
          <p:cNvPr id="7" name="Picture 6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1048225C-A2E8-E047-67C2-E412966A5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pic>
        <p:nvPicPr>
          <p:cNvPr id="8" name="Picture 7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DD2AADA1-B95D-71ED-17D0-4A85397A59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DB35D2-6877-5FE1-F873-6404A14592BB}"/>
              </a:ext>
            </a:extLst>
          </p:cNvPr>
          <p:cNvGrpSpPr/>
          <p:nvPr/>
        </p:nvGrpSpPr>
        <p:grpSpPr>
          <a:xfrm>
            <a:off x="0" y="-12106"/>
            <a:ext cx="9144000" cy="1532716"/>
            <a:chOff x="0" y="-12106"/>
            <a:chExt cx="9144000" cy="1532716"/>
          </a:xfrm>
        </p:grpSpPr>
        <p:pic>
          <p:nvPicPr>
            <p:cNvPr id="11" name="Picture 10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02E181AC-34B9-70CB-6DC2-F4DFCCD8C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12" name="Picture 11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BF7349EC-1262-04F9-A700-54BB42A08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3" name="Picture 12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7D5D048A-2183-BE0F-4894-DD4355450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14" name="Picture 13" descr="A sound board with headphones and microphones in front of a window&#10;&#10;AI-generated content may be incorrect.">
            <a:extLst>
              <a:ext uri="{FF2B5EF4-FFF2-40B4-BE49-F238E27FC236}">
                <a16:creationId xmlns:a16="http://schemas.microsoft.com/office/drawing/2014/main" id="{8CF0E004-4362-3136-6A73-7C8CDB294655}"/>
              </a:ext>
            </a:extLst>
          </p:cNvPr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6848" r="35810" b="86767"/>
          <a:stretch>
            <a:fillRect/>
          </a:stretch>
        </p:blipFill>
        <p:spPr>
          <a:xfrm>
            <a:off x="3979190" y="309967"/>
            <a:ext cx="1499461" cy="430078"/>
          </a:xfrm>
          <a:prstGeom prst="rect">
            <a:avLst/>
          </a:prstGeom>
        </p:spPr>
      </p:pic>
      <p:pic>
        <p:nvPicPr>
          <p:cNvPr id="2" name="1_rock drums">
            <a:hlinkClick r:id="" action="ppaction://media"/>
            <a:extLst>
              <a:ext uri="{FF2B5EF4-FFF2-40B4-BE49-F238E27FC236}">
                <a16:creationId xmlns:a16="http://schemas.microsoft.com/office/drawing/2014/main" id="{FCFC6B36-3091-EC4A-62A6-CFB788F72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7445" y="430213"/>
            <a:ext cx="812800" cy="812800"/>
          </a:xfrm>
          <a:prstGeom prst="rect">
            <a:avLst/>
          </a:prstGeom>
        </p:spPr>
      </p:pic>
      <p:pic>
        <p:nvPicPr>
          <p:cNvPr id="16" name="2_jazz drums">
            <a:hlinkClick r:id="" action="ppaction://media"/>
            <a:extLst>
              <a:ext uri="{FF2B5EF4-FFF2-40B4-BE49-F238E27FC236}">
                <a16:creationId xmlns:a16="http://schemas.microsoft.com/office/drawing/2014/main" id="{E364B6A1-AA9F-46EC-1083-4B15CAF985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1517" y="1224034"/>
            <a:ext cx="812800" cy="812800"/>
          </a:xfrm>
          <a:prstGeom prst="rect">
            <a:avLst/>
          </a:prstGeom>
        </p:spPr>
      </p:pic>
      <p:pic>
        <p:nvPicPr>
          <p:cNvPr id="18" name="3_drum loop (slower)">
            <a:hlinkClick r:id="" action="ppaction://media"/>
            <a:extLst>
              <a:ext uri="{FF2B5EF4-FFF2-40B4-BE49-F238E27FC236}">
                <a16:creationId xmlns:a16="http://schemas.microsoft.com/office/drawing/2014/main" id="{B43F950B-652C-FD6E-786D-7FF0FDC786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20721" y="2063987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C05087-13FC-D954-9D9A-9DECC9C2D3CC}"/>
              </a:ext>
            </a:extLst>
          </p:cNvPr>
          <p:cNvSpPr/>
          <p:nvPr/>
        </p:nvSpPr>
        <p:spPr>
          <a:xfrm>
            <a:off x="243068" y="3894476"/>
            <a:ext cx="2465408" cy="14993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9901"/>
                  <a:lumOff val="99"/>
                </a:schemeClr>
              </a:gs>
              <a:gs pos="23000">
                <a:schemeClr val="accent1">
                  <a:lumMod val="99892"/>
                  <a:lumOff val="108"/>
                </a:schemeClr>
              </a:gs>
              <a:gs pos="69000">
                <a:schemeClr val="accent1">
                  <a:lumMod val="75000"/>
                </a:schemeClr>
              </a:gs>
              <a:gs pos="96000">
                <a:schemeClr val="accent1">
                  <a:lumMod val="4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340286-B390-847A-3ACB-BF94D8C81CE5}"/>
              </a:ext>
            </a:extLst>
          </p:cNvPr>
          <p:cNvSpPr txBox="1"/>
          <p:nvPr/>
        </p:nvSpPr>
        <p:spPr>
          <a:xfrm>
            <a:off x="450410" y="4224089"/>
            <a:ext cx="2131291" cy="4861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tx1"/>
                </a:solidFill>
                <a:latin typeface="Calibri"/>
                <a:cs typeface="Calibri"/>
              </a:rPr>
              <a:t>Rhythm and Tempo</a:t>
            </a:r>
          </a:p>
        </p:txBody>
      </p:sp>
    </p:spTree>
    <p:extLst>
      <p:ext uri="{BB962C8B-B14F-4D97-AF65-F5344CB8AC3E}">
        <p14:creationId xmlns:p14="http://schemas.microsoft.com/office/powerpoint/2010/main" val="311149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192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2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32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3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346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77800-21B9-FB07-7170-8E2A92608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532AD-A191-29BF-C99D-6BFB90F156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Dynamics</a:t>
            </a:r>
          </a:p>
        </p:txBody>
      </p:sp>
      <p:pic>
        <p:nvPicPr>
          <p:cNvPr id="4" name="Picture 3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5F06492E-1426-1032-7319-B6A9D182BB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24" name="Picture 23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76E7E473-87E5-BFF4-938B-ABAA2CCC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7" name="Picture 6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67398983-07BF-75F0-B88D-97FC6C5B6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17" name="Picture 16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78BCBA4F-DFDA-4310-880D-546D9C1D9590}"/>
              </a:ext>
            </a:extLst>
          </p:cNvPr>
          <p:cNvPicPr>
            <a:picLocks/>
          </p:cNvPicPr>
          <p:nvPr/>
        </p:nvPicPr>
        <p:blipFill>
          <a:blip r:embed="rId7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2" b="30804"/>
          <a:stretch>
            <a:fillRect/>
          </a:stretch>
        </p:blipFill>
        <p:spPr>
          <a:xfrm rot="10800000">
            <a:off x="3386909" y="1187275"/>
            <a:ext cx="5288777" cy="1628409"/>
          </a:xfrm>
          <a:prstGeom prst="rect">
            <a:avLst/>
          </a:prstGeom>
        </p:spPr>
      </p:pic>
      <p:pic>
        <p:nvPicPr>
          <p:cNvPr id="19" name="Picture 18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62455AA8-E7C7-2A76-F388-6F0DAA7A2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20" name="Picture 19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34D5077C-5F6C-E747-4CF8-95082BBF61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21" name="Picture 20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3EFA61DD-5B7C-6096-D068-682F85077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22" name="Picture 21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9DF3B9C8-94D7-7014-EA94-2F95D931D2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F87AFB00-4B9A-C939-5C20-D027346FCB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55571" y="1501200"/>
            <a:ext cx="4836543" cy="118186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b="1">
                <a:latin typeface="Calibri"/>
                <a:ea typeface="Calibri"/>
                <a:cs typeface="Calibri"/>
              </a:rPr>
              <a:t>Dynamics</a:t>
            </a:r>
            <a:r>
              <a:rPr lang="en-GB">
                <a:latin typeface="Calibri"/>
                <a:ea typeface="Calibri"/>
                <a:cs typeface="Calibri"/>
              </a:rPr>
              <a:t> tells us how </a:t>
            </a:r>
            <a:r>
              <a:rPr lang="en-GB" b="1">
                <a:latin typeface="Calibri"/>
                <a:ea typeface="Calibri"/>
                <a:cs typeface="Calibri"/>
              </a:rPr>
              <a:t>loud</a:t>
            </a:r>
            <a:r>
              <a:rPr lang="en-GB">
                <a:latin typeface="Calibri"/>
                <a:ea typeface="Calibri"/>
                <a:cs typeface="Calibri"/>
              </a:rPr>
              <a:t> or </a:t>
            </a:r>
            <a:r>
              <a:rPr lang="en-GB" b="1">
                <a:latin typeface="Calibri"/>
                <a:ea typeface="Calibri"/>
                <a:cs typeface="Calibri"/>
              </a:rPr>
              <a:t>soft</a:t>
            </a:r>
            <a:r>
              <a:rPr lang="en-GB">
                <a:latin typeface="Calibri"/>
                <a:ea typeface="Calibri"/>
                <a:cs typeface="Calibri"/>
              </a:rPr>
              <a:t> the music is. It is another word for </a:t>
            </a:r>
            <a:r>
              <a:rPr lang="en-GB" b="1">
                <a:latin typeface="Calibri"/>
                <a:ea typeface="Calibri"/>
                <a:cs typeface="Calibri"/>
              </a:rPr>
              <a:t>volume</a:t>
            </a:r>
            <a:r>
              <a:rPr lang="en-GB">
                <a:latin typeface="Calibri"/>
                <a:ea typeface="Calibri"/>
                <a:cs typeface="Calibri"/>
              </a:rPr>
              <a:t>.</a:t>
            </a:r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  <p:pic>
        <p:nvPicPr>
          <p:cNvPr id="26" name="Picture 25" descr="A black background with white circles&#10;&#10;AI-generated content may be incorrect.">
            <a:extLst>
              <a:ext uri="{FF2B5EF4-FFF2-40B4-BE49-F238E27FC236}">
                <a16:creationId xmlns:a16="http://schemas.microsoft.com/office/drawing/2014/main" id="{45101E99-6F27-9D58-326F-1534C89579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22" y="4970318"/>
            <a:ext cx="1255363" cy="94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5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C2923-F5A6-5D0D-3652-2FA3BCF82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AE9A3FE7-1923-21A5-FAE0-50ABF39018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A8555905-A9BB-D2EF-6549-62DBCE84F3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00" b="20772"/>
          <a:stretch>
            <a:fillRect/>
          </a:stretch>
        </p:blipFill>
        <p:spPr>
          <a:xfrm>
            <a:off x="4684711" y="2420771"/>
            <a:ext cx="3255255" cy="27844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76416E-C5D9-B50A-45C0-182208EFF3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9" t="5397" b="56953"/>
          <a:stretch>
            <a:fillRect/>
          </a:stretch>
        </p:blipFill>
        <p:spPr>
          <a:xfrm>
            <a:off x="1317242" y="1598288"/>
            <a:ext cx="6318738" cy="3368341"/>
          </a:xfrm>
          <a:prstGeom prst="rect">
            <a:avLst/>
          </a:prstGeom>
        </p:spPr>
      </p:pic>
      <p:pic>
        <p:nvPicPr>
          <p:cNvPr id="19" name="Picture 17">
            <a:extLst>
              <a:ext uri="{FF2B5EF4-FFF2-40B4-BE49-F238E27FC236}">
                <a16:creationId xmlns:a16="http://schemas.microsoft.com/office/drawing/2014/main" id="{260E04E4-7AC1-C969-1F76-0F1B409DE8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" b="28923"/>
          <a:stretch>
            <a:fillRect/>
          </a:stretch>
        </p:blipFill>
        <p:spPr>
          <a:xfrm>
            <a:off x="2805776" y="1653008"/>
            <a:ext cx="3341669" cy="3324215"/>
          </a:xfrm>
          <a:prstGeom prst="rect">
            <a:avLst/>
          </a:prstGeom>
        </p:spPr>
      </p:pic>
      <p:pic>
        <p:nvPicPr>
          <p:cNvPr id="33" name="Picture 32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5CB89F46-4924-B6C1-8BBE-EC8AE11B7B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6" t="16487" r="82" b="30059"/>
          <a:stretch>
            <a:fillRect/>
          </a:stretch>
        </p:blipFill>
        <p:spPr>
          <a:xfrm>
            <a:off x="8381407" y="865306"/>
            <a:ext cx="762398" cy="4820995"/>
          </a:xfrm>
          <a:prstGeom prst="rect">
            <a:avLst/>
          </a:prstGeom>
        </p:spPr>
      </p:pic>
      <p:pic>
        <p:nvPicPr>
          <p:cNvPr id="6" name="Picture 5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7C901EAA-420E-C6BC-7DA4-1A27C8A024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836613"/>
            <a:ext cx="1272988" cy="4820995"/>
          </a:xfrm>
          <a:prstGeom prst="rect">
            <a:avLst/>
          </a:prstGeom>
        </p:spPr>
      </p:pic>
      <p:pic>
        <p:nvPicPr>
          <p:cNvPr id="45" name="Picture 44" descr="A sound mixer with headphones on a table&#10;&#10;AI-generated content may be incorrect.">
            <a:extLst>
              <a:ext uri="{FF2B5EF4-FFF2-40B4-BE49-F238E27FC236}">
                <a16:creationId xmlns:a16="http://schemas.microsoft.com/office/drawing/2014/main" id="{3822BBC3-4E67-4D48-2309-13D4C868D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08"/>
          <a:stretch>
            <a:fillRect/>
          </a:stretch>
        </p:blipFill>
        <p:spPr>
          <a:xfrm>
            <a:off x="-195" y="4746964"/>
            <a:ext cx="9143999" cy="2130222"/>
          </a:xfrm>
          <a:prstGeom prst="rect">
            <a:avLst/>
          </a:prstGeom>
        </p:spPr>
      </p:pic>
      <p:pic>
        <p:nvPicPr>
          <p:cNvPr id="8" name="Picture 7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C11B6352-57DC-9DF8-D203-9AFC68E742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6E6BAF-031F-5C87-7502-310CB83473E7}"/>
              </a:ext>
            </a:extLst>
          </p:cNvPr>
          <p:cNvSpPr/>
          <p:nvPr/>
        </p:nvSpPr>
        <p:spPr>
          <a:xfrm>
            <a:off x="243068" y="3894476"/>
            <a:ext cx="2465408" cy="14993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9901"/>
                  <a:lumOff val="99"/>
                </a:schemeClr>
              </a:gs>
              <a:gs pos="23000">
                <a:schemeClr val="accent1">
                  <a:lumMod val="99892"/>
                  <a:lumOff val="108"/>
                </a:schemeClr>
              </a:gs>
              <a:gs pos="69000">
                <a:schemeClr val="accent1">
                  <a:lumMod val="75000"/>
                </a:schemeClr>
              </a:gs>
              <a:gs pos="96000">
                <a:schemeClr val="accent1">
                  <a:lumMod val="4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6F41D5-1D1E-60D9-4F46-DEA4DD17C87D}"/>
              </a:ext>
            </a:extLst>
          </p:cNvPr>
          <p:cNvSpPr txBox="1"/>
          <p:nvPr/>
        </p:nvSpPr>
        <p:spPr>
          <a:xfrm>
            <a:off x="431799" y="4429625"/>
            <a:ext cx="2071531" cy="4861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tx1"/>
                </a:solidFill>
                <a:latin typeface="Calibri"/>
                <a:cs typeface="Calibri"/>
              </a:rPr>
              <a:t>Dynamics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314C1D-58AA-1CFB-2D0B-4C6DEF930608}"/>
              </a:ext>
            </a:extLst>
          </p:cNvPr>
          <p:cNvGrpSpPr/>
          <p:nvPr/>
        </p:nvGrpSpPr>
        <p:grpSpPr>
          <a:xfrm>
            <a:off x="0" y="-12106"/>
            <a:ext cx="9144000" cy="1532716"/>
            <a:chOff x="0" y="-12106"/>
            <a:chExt cx="9144000" cy="1532716"/>
          </a:xfrm>
        </p:grpSpPr>
        <p:pic>
          <p:nvPicPr>
            <p:cNvPr id="11" name="Picture 10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D29568D4-449C-DA86-AA6F-BF723EEC4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12" name="Picture 11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CD0ED83E-297B-2B11-EC64-DE93AB09A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3" name="Picture 12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5B9AB403-D759-506B-9042-F3F10DB3F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14" name="Picture 13" descr="A sound board with headphones and microphones in front of a window&#10;&#10;AI-generated content may be incorrect.">
            <a:extLst>
              <a:ext uri="{FF2B5EF4-FFF2-40B4-BE49-F238E27FC236}">
                <a16:creationId xmlns:a16="http://schemas.microsoft.com/office/drawing/2014/main" id="{F754FFA4-D316-C494-9BC2-56197DA00BE6}"/>
              </a:ext>
            </a:extLst>
          </p:cNvPr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6848" r="35810" b="86767"/>
          <a:stretch>
            <a:fillRect/>
          </a:stretch>
        </p:blipFill>
        <p:spPr>
          <a:xfrm>
            <a:off x="3979190" y="309967"/>
            <a:ext cx="1499461" cy="430078"/>
          </a:xfrm>
          <a:prstGeom prst="rect">
            <a:avLst/>
          </a:prstGeom>
        </p:spPr>
      </p:pic>
      <p:pic>
        <p:nvPicPr>
          <p:cNvPr id="3" name="Picture 2" descr="A pink lines on a black background&#10;&#10;AI-generated content may be incorrect.">
            <a:extLst>
              <a:ext uri="{FF2B5EF4-FFF2-40B4-BE49-F238E27FC236}">
                <a16:creationId xmlns:a16="http://schemas.microsoft.com/office/drawing/2014/main" id="{4CFD1762-324F-59A8-FBE9-8A4C92E36C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 b="13535"/>
          <a:stretch>
            <a:fillRect/>
          </a:stretch>
        </p:blipFill>
        <p:spPr>
          <a:xfrm>
            <a:off x="4137025" y="5111584"/>
            <a:ext cx="1095375" cy="252724"/>
          </a:xfrm>
          <a:prstGeom prst="rect">
            <a:avLst/>
          </a:prstGeom>
        </p:spPr>
      </p:pic>
      <p:pic>
        <p:nvPicPr>
          <p:cNvPr id="28" name="Picture 27" descr="A pink lines on a black background&#10;&#10;AI-generated content may be incorrect.">
            <a:extLst>
              <a:ext uri="{FF2B5EF4-FFF2-40B4-BE49-F238E27FC236}">
                <a16:creationId xmlns:a16="http://schemas.microsoft.com/office/drawing/2014/main" id="{4E4C9799-ECBC-F6A6-A2A4-7227C063EF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54" b="35859"/>
          <a:stretch>
            <a:fillRect/>
          </a:stretch>
        </p:blipFill>
        <p:spPr>
          <a:xfrm>
            <a:off x="4163515" y="5125875"/>
            <a:ext cx="1095375" cy="252724"/>
          </a:xfrm>
          <a:prstGeom prst="rect">
            <a:avLst/>
          </a:prstGeom>
        </p:spPr>
      </p:pic>
      <p:pic>
        <p:nvPicPr>
          <p:cNvPr id="9" name="1_drums(loud)">
            <a:hlinkClick r:id="" action="ppaction://media"/>
            <a:extLst>
              <a:ext uri="{FF2B5EF4-FFF2-40B4-BE49-F238E27FC236}">
                <a16:creationId xmlns:a16="http://schemas.microsoft.com/office/drawing/2014/main" id="{0FA8E949-450C-E4A9-F879-87D4D5B72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98673" y="-611542"/>
            <a:ext cx="812800" cy="812800"/>
          </a:xfrm>
          <a:prstGeom prst="rect">
            <a:avLst/>
          </a:prstGeom>
        </p:spPr>
      </p:pic>
      <p:pic>
        <p:nvPicPr>
          <p:cNvPr id="20" name="2_guitar(soft)">
            <a:hlinkClick r:id="" action="ppaction://media"/>
            <a:extLst>
              <a:ext uri="{FF2B5EF4-FFF2-40B4-BE49-F238E27FC236}">
                <a16:creationId xmlns:a16="http://schemas.microsoft.com/office/drawing/2014/main" id="{67BB64D2-096C-AAAD-0C31-41729790D4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8103.884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98673" y="294525"/>
            <a:ext cx="812800" cy="812800"/>
          </a:xfrm>
          <a:prstGeom prst="rect">
            <a:avLst/>
          </a:prstGeom>
        </p:spPr>
      </p:pic>
      <p:pic>
        <p:nvPicPr>
          <p:cNvPr id="34" name="3_sax(loud)">
            <a:hlinkClick r:id="" action="ppaction://media"/>
            <a:extLst>
              <a:ext uri="{FF2B5EF4-FFF2-40B4-BE49-F238E27FC236}">
                <a16:creationId xmlns:a16="http://schemas.microsoft.com/office/drawing/2014/main" id="{9CAA7DFE-3A75-6AF4-6B91-045784C5B0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98673" y="997875"/>
            <a:ext cx="812800" cy="812800"/>
          </a:xfrm>
          <a:prstGeom prst="rect">
            <a:avLst/>
          </a:prstGeom>
        </p:spPr>
      </p:pic>
      <p:pic>
        <p:nvPicPr>
          <p:cNvPr id="43" name="Picture 42" descr="A sound mixer with headphones on a table&#10;&#10;AI-generated content may be incorrect.">
            <a:extLst>
              <a:ext uri="{FF2B5EF4-FFF2-40B4-BE49-F238E27FC236}">
                <a16:creationId xmlns:a16="http://schemas.microsoft.com/office/drawing/2014/main" id="{3B0B7F87-777A-1016-DA73-1C31C570903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" t="55140" r="73037" b="39470"/>
          <a:stretch>
            <a:fillRect/>
          </a:stretch>
        </p:blipFill>
        <p:spPr>
          <a:xfrm>
            <a:off x="3944293" y="5986202"/>
            <a:ext cx="1735648" cy="369646"/>
          </a:xfrm>
          <a:prstGeom prst="rect">
            <a:avLst/>
          </a:prstGeom>
        </p:spPr>
      </p:pic>
      <p:pic>
        <p:nvPicPr>
          <p:cNvPr id="7" name="Picture 6" descr="A sound mixer with headphones on a table&#10;&#10;AI-generated content may be incorrect.">
            <a:extLst>
              <a:ext uri="{FF2B5EF4-FFF2-40B4-BE49-F238E27FC236}">
                <a16:creationId xmlns:a16="http://schemas.microsoft.com/office/drawing/2014/main" id="{52C614F1-184B-A4D4-6E01-0ECEB79ED9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" t="55140" r="73037" b="39470"/>
          <a:stretch>
            <a:fillRect/>
          </a:stretch>
        </p:blipFill>
        <p:spPr>
          <a:xfrm>
            <a:off x="3944292" y="5986202"/>
            <a:ext cx="1735648" cy="369646"/>
          </a:xfrm>
          <a:prstGeom prst="rect">
            <a:avLst/>
          </a:prstGeom>
        </p:spPr>
      </p:pic>
      <p:pic>
        <p:nvPicPr>
          <p:cNvPr id="15" name="Picture 14" descr="A sound mixer with headphones on a table&#10;&#10;AI-generated content may be incorrect.">
            <a:extLst>
              <a:ext uri="{FF2B5EF4-FFF2-40B4-BE49-F238E27FC236}">
                <a16:creationId xmlns:a16="http://schemas.microsoft.com/office/drawing/2014/main" id="{B326C351-6AA7-9402-B803-806CA4EA170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" t="55140" r="73037" b="39470"/>
          <a:stretch>
            <a:fillRect/>
          </a:stretch>
        </p:blipFill>
        <p:spPr>
          <a:xfrm>
            <a:off x="3944292" y="5972412"/>
            <a:ext cx="1735648" cy="36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3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-0.00504 -0.069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347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336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336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3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-0.00452 -0.0344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173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342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63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-0.00504 -0.0694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347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384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384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384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85630-EF0F-15A9-6DB3-D3A552F6F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9D63E9-7810-90C8-5403-A91BB1ACA51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Timbre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404181-712E-2D6F-A477-144CD3978008}"/>
              </a:ext>
            </a:extLst>
          </p:cNvPr>
          <p:cNvSpPr txBox="1"/>
          <p:nvPr/>
        </p:nvSpPr>
        <p:spPr>
          <a:xfrm>
            <a:off x="4023360" y="3124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E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1A20828D-1B8F-2DBF-2724-3E6550BAFE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6" name="Picture 5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CFAE5B73-B57F-8891-1CF9-83C68A255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7" name="Picture 6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E6E2E5AE-3BC7-7B1D-7283-B7225D203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8" name="Picture 7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F59860B5-66AB-1ED9-67CA-F21EAD1160B8}"/>
              </a:ext>
            </a:extLst>
          </p:cNvPr>
          <p:cNvPicPr>
            <a:picLocks/>
          </p:cNvPicPr>
          <p:nvPr/>
        </p:nvPicPr>
        <p:blipFill>
          <a:blip r:embed="rId7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2" b="30804"/>
          <a:stretch>
            <a:fillRect/>
          </a:stretch>
        </p:blipFill>
        <p:spPr>
          <a:xfrm rot="10800000">
            <a:off x="3386909" y="1187275"/>
            <a:ext cx="5288777" cy="1628409"/>
          </a:xfrm>
          <a:prstGeom prst="rect">
            <a:avLst/>
          </a:prstGeom>
        </p:spPr>
      </p:pic>
      <p:pic>
        <p:nvPicPr>
          <p:cNvPr id="9" name="Picture 8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58211680-F2F2-5627-8EF9-D1F9A26A11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10" name="Picture 9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A51F9824-CD61-9FA3-48AB-5C76DBA52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11" name="Picture 10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2E38791E-4816-E389-DDE5-974E0F56C4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12" name="Picture 11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8B9EBD7A-0C93-CAD2-B674-E55D5A45E6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55C95A6-756E-80FE-682A-A9B4C6EB0D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54800" y="1501200"/>
            <a:ext cx="4760726" cy="118186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b="1">
                <a:latin typeface="Calibri"/>
                <a:ea typeface="Calibri"/>
                <a:cs typeface="Calibri"/>
              </a:rPr>
              <a:t>Timbre</a:t>
            </a:r>
            <a:r>
              <a:rPr lang="en-GB">
                <a:latin typeface="Calibri"/>
                <a:ea typeface="Calibri"/>
                <a:cs typeface="Calibri"/>
              </a:rPr>
              <a:t> tells us about the </a:t>
            </a:r>
            <a:r>
              <a:rPr lang="en-GB" b="1">
                <a:latin typeface="Calibri"/>
                <a:ea typeface="Calibri"/>
                <a:cs typeface="Calibri"/>
              </a:rPr>
              <a:t>quality</a:t>
            </a:r>
            <a:r>
              <a:rPr lang="en-GB">
                <a:latin typeface="Calibri"/>
                <a:ea typeface="Calibri"/>
                <a:cs typeface="Calibri"/>
              </a:rPr>
              <a:t> of the sound, such as bright or dark.</a:t>
            </a:r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  <p:pic>
        <p:nvPicPr>
          <p:cNvPr id="18" name="Picture 17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A9E3707E-57E6-DBFB-CCF1-3DBB29D583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3" t="6812" r="34711" b="17178"/>
          <a:stretch>
            <a:fillRect/>
          </a:stretch>
        </p:blipFill>
        <p:spPr>
          <a:xfrm>
            <a:off x="479259" y="3397850"/>
            <a:ext cx="1279807" cy="2705700"/>
          </a:xfrm>
          <a:prstGeom prst="rect">
            <a:avLst/>
          </a:prstGeom>
        </p:spPr>
      </p:pic>
      <p:pic>
        <p:nvPicPr>
          <p:cNvPr id="19" name="Picture 18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E505D7E2-1821-1AB5-F8DB-F4C9728A74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6" t="6470" r="1438" b="17520"/>
          <a:stretch>
            <a:fillRect/>
          </a:stretch>
        </p:blipFill>
        <p:spPr>
          <a:xfrm>
            <a:off x="433500" y="3460150"/>
            <a:ext cx="1279807" cy="27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51227-86BC-0B90-E96C-70F83E22D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B555FC57-AC9A-0801-78F6-299DCEAF6E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952AE687-54E4-44C8-530F-F70CA5B8D8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26" b="20772"/>
          <a:stretch>
            <a:fillRect/>
          </a:stretch>
        </p:blipFill>
        <p:spPr>
          <a:xfrm>
            <a:off x="4117280" y="1972637"/>
            <a:ext cx="3372581" cy="294082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6950CC1D-3B36-ACAA-2F38-C9959E189A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7" r="42373" b="4695"/>
          <a:stretch>
            <a:fillRect/>
          </a:stretch>
        </p:blipFill>
        <p:spPr>
          <a:xfrm>
            <a:off x="1889119" y="1633924"/>
            <a:ext cx="5269413" cy="3308154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6CF6DBD8-0DE8-5012-A4D4-3E68229916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" b="9217"/>
          <a:stretch>
            <a:fillRect/>
          </a:stretch>
        </p:blipFill>
        <p:spPr>
          <a:xfrm>
            <a:off x="1552474" y="1642216"/>
            <a:ext cx="3565639" cy="4493837"/>
          </a:xfrm>
          <a:prstGeom prst="rect">
            <a:avLst/>
          </a:prstGeom>
        </p:spPr>
      </p:pic>
      <p:pic>
        <p:nvPicPr>
          <p:cNvPr id="9" name="Picture 8" descr="A red curtain with black background&#10;&#10;AI-generated content may be incorrect.">
            <a:extLst>
              <a:ext uri="{FF2B5EF4-FFF2-40B4-BE49-F238E27FC236}">
                <a16:creationId xmlns:a16="http://schemas.microsoft.com/office/drawing/2014/main" id="{DCEA7D83-865D-A30E-9256-AFD50769B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7" y="1322295"/>
            <a:ext cx="7772400" cy="5829300"/>
          </a:xfrm>
          <a:prstGeom prst="rect">
            <a:avLst/>
          </a:prstGeom>
        </p:spPr>
      </p:pic>
      <p:pic>
        <p:nvPicPr>
          <p:cNvPr id="6" name="Picture 5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C9B4B2CF-EBAE-45B2-FBF9-9890A74FD3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846445"/>
            <a:ext cx="1272988" cy="4820995"/>
          </a:xfrm>
          <a:prstGeom prst="rect">
            <a:avLst/>
          </a:prstGeom>
        </p:spPr>
      </p:pic>
      <p:pic>
        <p:nvPicPr>
          <p:cNvPr id="7" name="Picture 6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859BA6CF-DA4C-2B89-9868-15A77EA18A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pic>
        <p:nvPicPr>
          <p:cNvPr id="8" name="Picture 7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5A934B21-DC62-69ED-6411-E7F7E505F4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55EAA4-1CA6-3235-0D3F-70A84EFA68EF}"/>
              </a:ext>
            </a:extLst>
          </p:cNvPr>
          <p:cNvGrpSpPr/>
          <p:nvPr/>
        </p:nvGrpSpPr>
        <p:grpSpPr>
          <a:xfrm>
            <a:off x="0" y="-12106"/>
            <a:ext cx="9144000" cy="1372022"/>
            <a:chOff x="0" y="-12106"/>
            <a:chExt cx="9144000" cy="1372022"/>
          </a:xfrm>
        </p:grpSpPr>
        <p:pic>
          <p:nvPicPr>
            <p:cNvPr id="11" name="Picture 10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524A2088-B3B5-F6CB-52AF-6EA95B092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7510"/>
            <a:stretch>
              <a:fillRect/>
            </a:stretch>
          </p:blipFill>
          <p:spPr>
            <a:xfrm>
              <a:off x="0" y="-12106"/>
              <a:ext cx="9144000" cy="1372022"/>
            </a:xfrm>
            <a:prstGeom prst="rect">
              <a:avLst/>
            </a:prstGeom>
          </p:spPr>
        </p:pic>
        <p:pic>
          <p:nvPicPr>
            <p:cNvPr id="12" name="Picture 11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284E1143-9813-31AB-5664-37D82C714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3" name="Picture 12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65C95AA9-D440-C45D-8C7E-A242BA3EC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14" name="Picture 13" descr="A sound board with headphones and microphones in front of a window&#10;&#10;AI-generated content may be incorrect.">
            <a:extLst>
              <a:ext uri="{FF2B5EF4-FFF2-40B4-BE49-F238E27FC236}">
                <a16:creationId xmlns:a16="http://schemas.microsoft.com/office/drawing/2014/main" id="{D63EF194-3B4A-9071-30BE-9B79D88340EC}"/>
              </a:ext>
            </a:extLst>
          </p:cNvPr>
          <p:cNvPicPr/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6848" r="35810" b="86767"/>
          <a:stretch>
            <a:fillRect/>
          </a:stretch>
        </p:blipFill>
        <p:spPr>
          <a:xfrm>
            <a:off x="3979190" y="309967"/>
            <a:ext cx="1499461" cy="430078"/>
          </a:xfrm>
          <a:prstGeom prst="rect">
            <a:avLst/>
          </a:prstGeom>
        </p:spPr>
      </p:pic>
      <p:pic>
        <p:nvPicPr>
          <p:cNvPr id="22" name="3_guitar">
            <a:hlinkClick r:id="" action="ppaction://media"/>
            <a:extLst>
              <a:ext uri="{FF2B5EF4-FFF2-40B4-BE49-F238E27FC236}">
                <a16:creationId xmlns:a16="http://schemas.microsoft.com/office/drawing/2014/main" id="{EC248D61-DFC4-561B-ED6C-161E9A956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22642" y="4183568"/>
            <a:ext cx="900000" cy="900000"/>
          </a:xfrm>
          <a:prstGeom prst="rect">
            <a:avLst/>
          </a:prstGeom>
        </p:spPr>
      </p:pic>
      <p:pic>
        <p:nvPicPr>
          <p:cNvPr id="23" name="4_sax">
            <a:hlinkClick r:id="" action="ppaction://media"/>
            <a:extLst>
              <a:ext uri="{FF2B5EF4-FFF2-40B4-BE49-F238E27FC236}">
                <a16:creationId xmlns:a16="http://schemas.microsoft.com/office/drawing/2014/main" id="{C6E3C040-E795-C601-5C7E-326B57FEB8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88079" y="3283568"/>
            <a:ext cx="900000" cy="900000"/>
          </a:xfrm>
          <a:prstGeom prst="rect">
            <a:avLst/>
          </a:prstGeom>
        </p:spPr>
      </p:pic>
      <p:pic>
        <p:nvPicPr>
          <p:cNvPr id="20" name="Picture 19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84D0F078-5954-22C2-5A86-AAE2C06C2C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6" t="23377" r="82" b="40074"/>
          <a:stretch>
            <a:fillRect/>
          </a:stretch>
        </p:blipFill>
        <p:spPr>
          <a:xfrm>
            <a:off x="8381407" y="1322295"/>
            <a:ext cx="762398" cy="3460720"/>
          </a:xfrm>
          <a:prstGeom prst="rect">
            <a:avLst/>
          </a:prstGeom>
        </p:spPr>
      </p:pic>
      <p:pic>
        <p:nvPicPr>
          <p:cNvPr id="15" name="music_for_videos-warm-piano-logo-116098">
            <a:hlinkClick r:id="" action="ppaction://media"/>
            <a:extLst>
              <a:ext uri="{FF2B5EF4-FFF2-40B4-BE49-F238E27FC236}">
                <a16:creationId xmlns:a16="http://schemas.microsoft.com/office/drawing/2014/main" id="{3670A9CC-A790-D61B-FAD6-FA749A94DB4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91546" y="2383568"/>
            <a:ext cx="812800" cy="8128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276460B-92F1-3B91-7DE7-03823352EF98}"/>
              </a:ext>
            </a:extLst>
          </p:cNvPr>
          <p:cNvSpPr/>
          <p:nvPr/>
        </p:nvSpPr>
        <p:spPr>
          <a:xfrm>
            <a:off x="243068" y="3894476"/>
            <a:ext cx="2465408" cy="14993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9901"/>
                  <a:lumOff val="99"/>
                </a:schemeClr>
              </a:gs>
              <a:gs pos="23000">
                <a:schemeClr val="accent1">
                  <a:lumMod val="99892"/>
                  <a:lumOff val="108"/>
                </a:schemeClr>
              </a:gs>
              <a:gs pos="69000">
                <a:schemeClr val="accent1">
                  <a:lumMod val="75000"/>
                </a:schemeClr>
              </a:gs>
              <a:gs pos="96000">
                <a:schemeClr val="accent1">
                  <a:lumMod val="4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C0A378-BCA6-9389-7487-8595F8BD4F25}"/>
              </a:ext>
            </a:extLst>
          </p:cNvPr>
          <p:cNvSpPr txBox="1"/>
          <p:nvPr/>
        </p:nvSpPr>
        <p:spPr>
          <a:xfrm>
            <a:off x="431800" y="4429625"/>
            <a:ext cx="2079906" cy="4861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tx1"/>
                </a:solidFill>
                <a:latin typeface="Calibri"/>
                <a:cs typeface="Calibri"/>
              </a:rPr>
              <a:t>Timbre</a:t>
            </a:r>
          </a:p>
        </p:txBody>
      </p:sp>
    </p:spTree>
    <p:extLst>
      <p:ext uri="{BB962C8B-B14F-4D97-AF65-F5344CB8AC3E}">
        <p14:creationId xmlns:p14="http://schemas.microsoft.com/office/powerpoint/2010/main" val="11417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64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1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2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236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4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0783E-EFF2-1F36-8EB7-FD2197801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2EC744-6305-49E1-FCB4-8BE1F96BB3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Texture</a:t>
            </a:r>
          </a:p>
        </p:txBody>
      </p:sp>
      <p:pic>
        <p:nvPicPr>
          <p:cNvPr id="2" name="Picture 1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12304064-C2C8-DCEB-4E90-EF9A1450DA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18" name="Picture 17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43969635-C668-199E-0EB8-F66BD91E2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4" name="Picture 3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0C47756E-4D90-61C4-9C56-84C2B920C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8AAD62-9F17-3C09-65D3-526F00AA4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>
            <a:fillRect/>
          </a:stretch>
        </p:blipFill>
        <p:spPr>
          <a:xfrm>
            <a:off x="677306" y="1245102"/>
            <a:ext cx="1856671" cy="4480417"/>
          </a:xfrm>
          <a:prstGeom prst="rect">
            <a:avLst/>
          </a:prstGeom>
        </p:spPr>
      </p:pic>
      <p:pic>
        <p:nvPicPr>
          <p:cNvPr id="11" name="Picture 10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AAA995C3-A7D7-F7F1-F373-F387DA714B76}"/>
              </a:ext>
            </a:extLst>
          </p:cNvPr>
          <p:cNvPicPr>
            <a:picLocks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2" b="30804"/>
          <a:stretch>
            <a:fillRect/>
          </a:stretch>
        </p:blipFill>
        <p:spPr>
          <a:xfrm rot="10800000">
            <a:off x="3386909" y="1187275"/>
            <a:ext cx="5288777" cy="16284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C1614D-549C-636A-F53E-B85A26779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0" t="2987" r="5756" b="-2987"/>
          <a:stretch>
            <a:fillRect/>
          </a:stretch>
        </p:blipFill>
        <p:spPr>
          <a:xfrm>
            <a:off x="2955341" y="1451340"/>
            <a:ext cx="2008618" cy="4219386"/>
          </a:xfrm>
          <a:prstGeom prst="rect">
            <a:avLst/>
          </a:prstGeom>
        </p:spPr>
      </p:pic>
      <p:pic>
        <p:nvPicPr>
          <p:cNvPr id="6" name="Picture 5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25C0CEAC-A10E-2743-0232-1E6EACDA58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8" name="Picture 7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BC461465-68AB-29A1-DA5F-EA8BF0937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9" name="Picture 8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CC227440-0DC1-5133-9BBE-F77F05ABB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10" name="Picture 9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EF226AD2-1D0A-2EB2-061B-E8958C8EA3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73CC5B0-25A3-005E-5AFA-EF8EA19F519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54800" y="1501200"/>
            <a:ext cx="4920886" cy="118186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b="1">
                <a:latin typeface="Calibri"/>
                <a:ea typeface="Calibri"/>
                <a:cs typeface="Calibri"/>
              </a:rPr>
              <a:t>Texture</a:t>
            </a:r>
            <a:r>
              <a:rPr lang="en-GB">
                <a:latin typeface="Calibri"/>
                <a:ea typeface="Calibri"/>
                <a:cs typeface="Calibri"/>
              </a:rPr>
              <a:t> tells us how many </a:t>
            </a:r>
            <a:r>
              <a:rPr lang="en-GB" b="1">
                <a:latin typeface="Calibri"/>
                <a:ea typeface="Calibri"/>
                <a:cs typeface="Calibri"/>
              </a:rPr>
              <a:t>layers</a:t>
            </a:r>
            <a:r>
              <a:rPr lang="en-GB">
                <a:latin typeface="Calibri"/>
                <a:ea typeface="Calibri"/>
                <a:cs typeface="Calibri"/>
              </a:rPr>
              <a:t> there are in the music.</a:t>
            </a:r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58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DFE62-2B75-8F2F-2AA5-80A24C8BD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DE591A15-50E3-6982-B827-3E516C143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FDAD1A6-4400-3C00-8743-E36221F58834}"/>
              </a:ext>
            </a:extLst>
          </p:cNvPr>
          <p:cNvGrpSpPr/>
          <p:nvPr/>
        </p:nvGrpSpPr>
        <p:grpSpPr>
          <a:xfrm>
            <a:off x="0" y="-12106"/>
            <a:ext cx="9144000" cy="1532716"/>
            <a:chOff x="0" y="-12106"/>
            <a:chExt cx="9144000" cy="1532716"/>
          </a:xfrm>
        </p:grpSpPr>
        <p:pic>
          <p:nvPicPr>
            <p:cNvPr id="11" name="Picture 10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DAF98452-5E31-C3FA-D36E-D8D4F9D3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12" name="Picture 11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7FE4A661-3EE4-7A77-F6ED-211B5C20D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3" name="Picture 12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FA97FDB2-AA88-7FCA-8977-2AC26E9C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17" name="Picture 17">
            <a:extLst>
              <a:ext uri="{FF2B5EF4-FFF2-40B4-BE49-F238E27FC236}">
                <a16:creationId xmlns:a16="http://schemas.microsoft.com/office/drawing/2014/main" id="{59D1B60E-BC07-698B-0FE3-237F9CEAC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9" b="10188"/>
          <a:stretch>
            <a:fillRect/>
          </a:stretch>
        </p:blipFill>
        <p:spPr>
          <a:xfrm>
            <a:off x="461846" y="1357920"/>
            <a:ext cx="7964578" cy="3847699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E53FC547-BEE3-1B28-AAAA-859E7760B4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7" b="15847"/>
          <a:stretch/>
        </p:blipFill>
        <p:spPr>
          <a:xfrm>
            <a:off x="2535381" y="1609131"/>
            <a:ext cx="5749937" cy="3433785"/>
          </a:xfrm>
          <a:prstGeom prst="rect">
            <a:avLst/>
          </a:prstGeom>
        </p:spPr>
      </p:pic>
      <p:pic>
        <p:nvPicPr>
          <p:cNvPr id="6" name="Picture 5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B79DB3BC-C812-12A4-6523-44E73C1CB1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919743"/>
            <a:ext cx="1272988" cy="4820995"/>
          </a:xfrm>
          <a:prstGeom prst="rect">
            <a:avLst/>
          </a:prstGeom>
        </p:spPr>
      </p:pic>
      <p:pic>
        <p:nvPicPr>
          <p:cNvPr id="7" name="Picture 6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C2B4CA6E-AA6F-8428-F390-FBEBCF87B9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pic>
        <p:nvPicPr>
          <p:cNvPr id="14" name="Picture 13" descr="A sound board with headphones and microphones in front of a window&#10;&#10;AI-generated content may be incorrect.">
            <a:extLst>
              <a:ext uri="{FF2B5EF4-FFF2-40B4-BE49-F238E27FC236}">
                <a16:creationId xmlns:a16="http://schemas.microsoft.com/office/drawing/2014/main" id="{E40A5C7C-1BED-9671-4D56-7823A85A2340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6848" r="35810" b="86767"/>
          <a:stretch>
            <a:fillRect/>
          </a:stretch>
        </p:blipFill>
        <p:spPr>
          <a:xfrm>
            <a:off x="3979190" y="309967"/>
            <a:ext cx="1499461" cy="430078"/>
          </a:xfrm>
          <a:prstGeom prst="rect">
            <a:avLst/>
          </a:prstGeom>
        </p:spPr>
      </p:pic>
      <p:pic>
        <p:nvPicPr>
          <p:cNvPr id="21" name="Picture 20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A0B52E66-F2FF-5207-9F89-95D8BA0CA7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08BB91-A2F3-87CF-450C-0ABA418C563C}"/>
              </a:ext>
            </a:extLst>
          </p:cNvPr>
          <p:cNvSpPr/>
          <p:nvPr/>
        </p:nvSpPr>
        <p:spPr>
          <a:xfrm>
            <a:off x="243068" y="3894476"/>
            <a:ext cx="2465408" cy="14993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9901"/>
                  <a:lumOff val="99"/>
                </a:schemeClr>
              </a:gs>
              <a:gs pos="23000">
                <a:schemeClr val="accent1">
                  <a:lumMod val="99892"/>
                  <a:lumOff val="108"/>
                </a:schemeClr>
              </a:gs>
              <a:gs pos="69000">
                <a:schemeClr val="accent1">
                  <a:lumMod val="75000"/>
                </a:schemeClr>
              </a:gs>
              <a:gs pos="96000">
                <a:schemeClr val="accent1">
                  <a:lumMod val="4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2" name="1_singer">
            <a:hlinkClick r:id="" action="ppaction://media"/>
            <a:extLst>
              <a:ext uri="{FF2B5EF4-FFF2-40B4-BE49-F238E27FC236}">
                <a16:creationId xmlns:a16="http://schemas.microsoft.com/office/drawing/2014/main" id="{B755A6C7-8113-0462-8941-28BF501F4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09635" y="1269451"/>
            <a:ext cx="812800" cy="812800"/>
          </a:xfrm>
          <a:prstGeom prst="rect">
            <a:avLst/>
          </a:prstGeom>
        </p:spPr>
      </p:pic>
      <p:pic>
        <p:nvPicPr>
          <p:cNvPr id="5" name="2_singerandband">
            <a:hlinkClick r:id="" action="ppaction://media"/>
            <a:extLst>
              <a:ext uri="{FF2B5EF4-FFF2-40B4-BE49-F238E27FC236}">
                <a16:creationId xmlns:a16="http://schemas.microsoft.com/office/drawing/2014/main" id="{E1EF74D0-698A-79CD-4F92-CB6E792DA6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09635" y="2218788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F735D0-8E1F-D329-FC14-BB24AC447F20}"/>
              </a:ext>
            </a:extLst>
          </p:cNvPr>
          <p:cNvSpPr txBox="1"/>
          <p:nvPr/>
        </p:nvSpPr>
        <p:spPr>
          <a:xfrm>
            <a:off x="431800" y="4429625"/>
            <a:ext cx="2091481" cy="4861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tx1"/>
                </a:solidFill>
                <a:latin typeface="Calibri"/>
                <a:cs typeface="Calibri"/>
              </a:rPr>
              <a:t>Texture</a:t>
            </a:r>
          </a:p>
        </p:txBody>
      </p:sp>
    </p:spTree>
    <p:extLst>
      <p:ext uri="{BB962C8B-B14F-4D97-AF65-F5344CB8AC3E}">
        <p14:creationId xmlns:p14="http://schemas.microsoft.com/office/powerpoint/2010/main" val="371415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56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F8E5D-7696-092E-CD2F-620C4FF6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CB52046-AB32-9DEB-ECF6-D45C66AF95E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39" name="Picture 3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D75F4964-3A88-1AA8-DE8A-EA024F7A21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41" name="Picture 40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55F78D6-4039-D32C-2667-E606B785351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7E596-3112-F8AD-5E4F-9973B244AEAF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8EB53F-E060-6D30-93E8-E6B857418ACE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C5F0EE-AD13-92F1-7220-DAE00132CD34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8EB9EF-C1D7-C4C4-3263-4734A12ACE7A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936BE03-E710-943B-2C51-5100FD7F3654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6928CB7-2E8D-D34E-0291-78299A9A7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678" y="304800"/>
            <a:ext cx="4572000" cy="685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D45628F-C481-E5CD-EEB2-BA9FC9EDCF7C}"/>
              </a:ext>
            </a:extLst>
          </p:cNvPr>
          <p:cNvSpPr txBox="1"/>
          <p:nvPr/>
        </p:nvSpPr>
        <p:spPr>
          <a:xfrm rot="21000447">
            <a:off x="2282754" y="81538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92286-F93E-C917-82E7-9C38262C4D62}"/>
              </a:ext>
            </a:extLst>
          </p:cNvPr>
          <p:cNvSpPr txBox="1"/>
          <p:nvPr/>
        </p:nvSpPr>
        <p:spPr>
          <a:xfrm>
            <a:off x="2534652" y="1331495"/>
            <a:ext cx="462339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A cover version is a _____________ of a song.</a:t>
            </a: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2000" i="0">
              <a:solidFill>
                <a:srgbClr val="181818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i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Cover versions can sound different from the original because the artist might change: 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the instruments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the style or genre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the mood or energy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all of the above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i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A cover version is made when musicians change parts of the o________.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F9E4A9-8748-2CC0-41F9-A3E6392D240F}"/>
              </a:ext>
            </a:extLst>
          </p:cNvPr>
          <p:cNvSpPr/>
          <p:nvPr/>
        </p:nvSpPr>
        <p:spPr>
          <a:xfrm>
            <a:off x="2655570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original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B88D8F-48C4-3FEB-9466-2EF2BED61B34}"/>
              </a:ext>
            </a:extLst>
          </p:cNvPr>
          <p:cNvSpPr/>
          <p:nvPr/>
        </p:nvSpPr>
        <p:spPr>
          <a:xfrm>
            <a:off x="4075898" y="2157864"/>
            <a:ext cx="141165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version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2932E7-60D1-5E89-EE22-D57942754B39}"/>
              </a:ext>
            </a:extLst>
          </p:cNvPr>
          <p:cNvSpPr/>
          <p:nvPr/>
        </p:nvSpPr>
        <p:spPr>
          <a:xfrm>
            <a:off x="5623359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46A7B9-9C01-A877-3393-9C182636D715}"/>
              </a:ext>
            </a:extLst>
          </p:cNvPr>
          <p:cNvSpPr txBox="1"/>
          <p:nvPr/>
        </p:nvSpPr>
        <p:spPr>
          <a:xfrm>
            <a:off x="4704111" y="1307860"/>
            <a:ext cx="174202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>
                <a:solidFill>
                  <a:srgbClr val="00C85A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new version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C85A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51E94-9053-2623-68D5-0AAF28075B78}"/>
              </a:ext>
            </a:extLst>
          </p:cNvPr>
          <p:cNvSpPr txBox="1"/>
          <p:nvPr/>
        </p:nvSpPr>
        <p:spPr>
          <a:xfrm>
            <a:off x="4864802" y="4861464"/>
            <a:ext cx="129941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err="1">
                <a:ln>
                  <a:noFill/>
                </a:ln>
                <a:solidFill>
                  <a:srgbClr val="00C85A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riginal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C85A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14:cNvPr>
              <p14:cNvContentPartPr/>
              <p14:nvPr/>
            </p14:nvContentPartPr>
            <p14:xfrm rot="11598253">
              <a:off x="4081342" y="2041265"/>
              <a:ext cx="1422309" cy="602163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1598253">
                <a:off x="4062268" y="2022200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14:cNvPr>
              <p14:cNvContentPartPr/>
              <p14:nvPr/>
            </p14:nvContentPartPr>
            <p14:xfrm>
              <a:off x="2518953" y="4022267"/>
              <a:ext cx="355717" cy="40296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04566" y="4007876"/>
                <a:ext cx="383772" cy="4310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9207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80DB5-E797-C036-6EFB-AE43A06E6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C8B840-2AB0-FB6F-0BCE-62EE2DFA6A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Structure</a:t>
            </a:r>
          </a:p>
        </p:txBody>
      </p:sp>
      <p:pic>
        <p:nvPicPr>
          <p:cNvPr id="4" name="Picture 3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C16EA97D-F55B-EC1A-ADB6-B187791829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7" name="Picture 6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0B63F4FC-3A60-F977-E3FB-6E4611A8D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9" name="Picture 8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786C3954-CA5C-631A-1B6F-4D41491C8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11" name="Picture 10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C4C16BB8-3DF1-7922-6221-4DD5CE214735}"/>
              </a:ext>
            </a:extLst>
          </p:cNvPr>
          <p:cNvPicPr>
            <a:picLocks/>
          </p:cNvPicPr>
          <p:nvPr/>
        </p:nvPicPr>
        <p:blipFill>
          <a:blip r:embed="rId7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2" b="30804"/>
          <a:stretch>
            <a:fillRect/>
          </a:stretch>
        </p:blipFill>
        <p:spPr>
          <a:xfrm rot="10800000">
            <a:off x="3386909" y="1187275"/>
            <a:ext cx="5288777" cy="1628409"/>
          </a:xfrm>
          <a:prstGeom prst="rect">
            <a:avLst/>
          </a:prstGeom>
        </p:spPr>
      </p:pic>
      <p:pic>
        <p:nvPicPr>
          <p:cNvPr id="13" name="Picture 12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098D9682-87AD-3CF0-21D7-FF0F84102A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15" name="Picture 14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F9415DB2-330B-1483-4A23-8E8C78573F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26" name="Picture 25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C3F05EAD-148F-ADC0-2B3B-B494E80B9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27" name="Picture 26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E307583F-D31D-1AF9-64B8-033435970B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CC9E140F-C7A6-947B-3388-691A0D33A1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55571" y="1501200"/>
            <a:ext cx="4836543" cy="118186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b="1">
                <a:latin typeface="Calibri"/>
                <a:ea typeface="Calibri"/>
                <a:cs typeface="Calibri"/>
              </a:rPr>
              <a:t>Structure</a:t>
            </a:r>
            <a:r>
              <a:rPr lang="en-GB">
                <a:latin typeface="Calibri"/>
                <a:ea typeface="Calibri"/>
                <a:cs typeface="Calibri"/>
              </a:rPr>
              <a:t> tells us how the music is </a:t>
            </a:r>
            <a:r>
              <a:rPr lang="en-GB" b="1">
                <a:latin typeface="Calibri"/>
                <a:ea typeface="Calibri"/>
                <a:cs typeface="Calibri"/>
              </a:rPr>
              <a:t>built </a:t>
            </a:r>
            <a:r>
              <a:rPr lang="en-GB">
                <a:latin typeface="Calibri"/>
                <a:ea typeface="Calibri"/>
                <a:cs typeface="Calibri"/>
              </a:rPr>
              <a:t>or </a:t>
            </a:r>
            <a:r>
              <a:rPr lang="en-GB" b="1">
                <a:latin typeface="Calibri"/>
                <a:ea typeface="Calibri"/>
                <a:cs typeface="Calibri"/>
              </a:rPr>
              <a:t>put together.</a:t>
            </a:r>
            <a:endParaRPr lang="en-GB">
              <a:latin typeface="Calibri"/>
              <a:ea typeface="Calibri"/>
              <a:cs typeface="Calibri"/>
            </a:endParaRPr>
          </a:p>
          <a:p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27CE78-EA59-39E5-2772-72A934EBF63E}"/>
              </a:ext>
            </a:extLst>
          </p:cNvPr>
          <p:cNvSpPr txBox="1"/>
          <p:nvPr/>
        </p:nvSpPr>
        <p:spPr>
          <a:xfrm>
            <a:off x="3683237" y="3189602"/>
            <a:ext cx="687133" cy="4358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600" b="1" i="0">
                <a:solidFill>
                  <a:schemeClr val="tx1"/>
                </a:solidFill>
                <a:latin typeface="Calibri"/>
                <a:cs typeface="Calibri"/>
              </a:rPr>
              <a:t>Verse</a:t>
            </a:r>
          </a:p>
          <a:p>
            <a:pPr algn="ctr">
              <a:spcBef>
                <a:spcPts val="0"/>
              </a:spcBef>
            </a:pPr>
            <a:r>
              <a:rPr lang="en-AU" sz="600" b="1" i="0">
                <a:solidFill>
                  <a:schemeClr val="tx1"/>
                </a:solidFill>
                <a:latin typeface="Calibri"/>
                <a:cs typeface="Calibri"/>
              </a:rPr>
              <a:t>Chorus</a:t>
            </a:r>
          </a:p>
          <a:p>
            <a:pPr algn="ctr">
              <a:spcBef>
                <a:spcPts val="0"/>
              </a:spcBef>
            </a:pPr>
            <a:r>
              <a:rPr lang="en-AU" sz="600" b="1" i="0">
                <a:solidFill>
                  <a:schemeClr val="tx1"/>
                </a:solidFill>
                <a:latin typeface="Calibri"/>
                <a:cs typeface="Calibri"/>
              </a:rPr>
              <a:t>Verse</a:t>
            </a:r>
          </a:p>
          <a:p>
            <a:pPr algn="ctr">
              <a:spcBef>
                <a:spcPts val="0"/>
              </a:spcBef>
            </a:pPr>
            <a:r>
              <a:rPr lang="en-AU" sz="600" b="1" i="0">
                <a:solidFill>
                  <a:schemeClr val="tx1"/>
                </a:solidFill>
                <a:latin typeface="Calibri"/>
                <a:cs typeface="Calibri"/>
              </a:rPr>
              <a:t>Verse</a:t>
            </a:r>
          </a:p>
          <a:p>
            <a:pPr algn="ctr">
              <a:spcBef>
                <a:spcPts val="0"/>
              </a:spcBef>
            </a:pPr>
            <a:r>
              <a:rPr lang="en-AU" sz="600" b="1" i="0">
                <a:solidFill>
                  <a:schemeClr val="tx1"/>
                </a:solidFill>
                <a:latin typeface="Calibri"/>
                <a:cs typeface="Calibri"/>
              </a:rPr>
              <a:t>Chorus </a:t>
            </a:r>
          </a:p>
        </p:txBody>
      </p:sp>
    </p:spTree>
    <p:extLst>
      <p:ext uri="{BB962C8B-B14F-4D97-AF65-F5344CB8AC3E}">
        <p14:creationId xmlns:p14="http://schemas.microsoft.com/office/powerpoint/2010/main" val="291862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8C0D2-A12B-AB05-9C9B-1BFD71DB1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0EAB7DA-8673-37DD-A936-9667621119BF}"/>
              </a:ext>
            </a:extLst>
          </p:cNvPr>
          <p:cNvGrpSpPr>
            <a:grpSpLocks noChangeAspect="1"/>
          </p:cNvGrpSpPr>
          <p:nvPr/>
        </p:nvGrpSpPr>
        <p:grpSpPr>
          <a:xfrm>
            <a:off x="-58307" y="-55914"/>
            <a:ext cx="9202307" cy="6913913"/>
            <a:chOff x="0" y="-12106"/>
            <a:chExt cx="9144000" cy="687010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FB5A4BC-A302-9411-E068-4282ADA0F723}"/>
                </a:ext>
              </a:extLst>
            </p:cNvPr>
            <p:cNvGrpSpPr/>
            <p:nvPr/>
          </p:nvGrpSpPr>
          <p:grpSpPr>
            <a:xfrm>
              <a:off x="0" y="-12106"/>
              <a:ext cx="9144000" cy="1532716"/>
              <a:chOff x="0" y="-12106"/>
              <a:chExt cx="9144000" cy="1532716"/>
            </a:xfrm>
          </p:grpSpPr>
          <p:pic>
            <p:nvPicPr>
              <p:cNvPr id="35" name="Picture 34" descr="A sound board with knobs and headphones&#10;&#10;AI-generated content may be incorrect.">
                <a:extLst>
                  <a:ext uri="{FF2B5EF4-FFF2-40B4-BE49-F238E27FC236}">
                    <a16:creationId xmlns:a16="http://schemas.microsoft.com/office/drawing/2014/main" id="{D373CBA9-069D-2EBA-5D21-9995322E0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" r="82" b="74876"/>
              <a:stretch>
                <a:fillRect/>
              </a:stretch>
            </p:blipFill>
            <p:spPr>
              <a:xfrm>
                <a:off x="0" y="-12106"/>
                <a:ext cx="9144000" cy="1532716"/>
              </a:xfrm>
              <a:prstGeom prst="rect">
                <a:avLst/>
              </a:prstGeom>
            </p:spPr>
          </p:pic>
          <p:pic>
            <p:nvPicPr>
              <p:cNvPr id="36" name="Picture 35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9191DB02-98C4-29AC-52DC-560A5B700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32" b="67346"/>
              <a:stretch>
                <a:fillRect/>
              </a:stretch>
            </p:blipFill>
            <p:spPr>
              <a:xfrm>
                <a:off x="2144505" y="130656"/>
                <a:ext cx="1439033" cy="716789"/>
              </a:xfrm>
              <a:prstGeom prst="rect">
                <a:avLst/>
              </a:prstGeom>
            </p:spPr>
          </p:pic>
          <p:pic>
            <p:nvPicPr>
              <p:cNvPr id="37" name="Picture 36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FFAF063A-EAC6-8FDA-01AD-C8FB43A17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5" t="46651" r="52290" b="20695"/>
              <a:stretch>
                <a:fillRect/>
              </a:stretch>
            </p:blipFill>
            <p:spPr>
              <a:xfrm>
                <a:off x="5874303" y="188335"/>
                <a:ext cx="1170553" cy="659110"/>
              </a:xfrm>
              <a:prstGeom prst="rect">
                <a:avLst/>
              </a:prstGeom>
            </p:spPr>
          </p:pic>
        </p:grpSp>
        <p:pic>
          <p:nvPicPr>
            <p:cNvPr id="30" name="Picture 29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E4BCAD49-E777-5D3D-068B-D96DC0D09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16487" r="82" b="30059"/>
            <a:stretch>
              <a:fillRect/>
            </a:stretch>
          </p:blipFill>
          <p:spPr>
            <a:xfrm>
              <a:off x="0" y="777008"/>
              <a:ext cx="9144000" cy="4820995"/>
            </a:xfrm>
            <a:prstGeom prst="rect">
              <a:avLst/>
            </a:prstGeom>
          </p:spPr>
        </p:pic>
        <p:pic>
          <p:nvPicPr>
            <p:cNvPr id="31" name="Picture 30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95FE50C1-57EE-A7C4-23A3-B2ED986D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16487" r="86096" b="30059"/>
            <a:stretch>
              <a:fillRect/>
            </a:stretch>
          </p:blipFill>
          <p:spPr>
            <a:xfrm>
              <a:off x="0" y="836613"/>
              <a:ext cx="1272988" cy="4820995"/>
            </a:xfrm>
            <a:prstGeom prst="rect">
              <a:avLst/>
            </a:prstGeom>
          </p:spPr>
        </p:pic>
        <p:pic>
          <p:nvPicPr>
            <p:cNvPr id="32" name="Picture 31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B7C87F26-A727-FF67-078F-30F6715FD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65987" r="82"/>
            <a:stretch>
              <a:fillRect/>
            </a:stretch>
          </p:blipFill>
          <p:spPr>
            <a:xfrm>
              <a:off x="0" y="4783014"/>
              <a:ext cx="9144000" cy="2074985"/>
            </a:xfrm>
            <a:prstGeom prst="rect">
              <a:avLst/>
            </a:prstGeom>
          </p:spPr>
        </p:pic>
        <p:pic>
          <p:nvPicPr>
            <p:cNvPr id="33" name="Picture 32" descr="A computer monitor in a dark room&#10;&#10;AI-generated content may be incorrect.">
              <a:extLst>
                <a:ext uri="{FF2B5EF4-FFF2-40B4-BE49-F238E27FC236}">
                  <a16:creationId xmlns:a16="http://schemas.microsoft.com/office/drawing/2014/main" id="{9F1398F4-D8EF-9BAB-CAD5-AB90D95C7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30" r="64026" b="17881"/>
            <a:stretch>
              <a:fillRect/>
            </a:stretch>
          </p:blipFill>
          <p:spPr>
            <a:xfrm>
              <a:off x="0" y="3610099"/>
              <a:ext cx="3104949" cy="2318064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157BA29-CBF9-AE40-BA98-C04C00EFDB93}"/>
                </a:ext>
              </a:extLst>
            </p:cNvPr>
            <p:cNvSpPr/>
            <p:nvPr/>
          </p:nvSpPr>
          <p:spPr>
            <a:xfrm>
              <a:off x="243068" y="3894476"/>
              <a:ext cx="2465408" cy="14993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9901"/>
                    <a:lumOff val="99"/>
                  </a:schemeClr>
                </a:gs>
                <a:gs pos="23000">
                  <a:schemeClr val="accent1">
                    <a:lumMod val="99892"/>
                    <a:lumOff val="108"/>
                  </a:schemeClr>
                </a:gs>
                <a:gs pos="69000">
                  <a:schemeClr val="accent1">
                    <a:lumMod val="75000"/>
                  </a:schemeClr>
                </a:gs>
                <a:gs pos="96000">
                  <a:schemeClr val="accent1">
                    <a:lumMod val="4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B28248-0CB3-4D67-EEA4-9328607158FA}"/>
              </a:ext>
            </a:extLst>
          </p:cNvPr>
          <p:cNvGrpSpPr/>
          <p:nvPr/>
        </p:nvGrpSpPr>
        <p:grpSpPr>
          <a:xfrm>
            <a:off x="0" y="-12106"/>
            <a:ext cx="9144000" cy="1532716"/>
            <a:chOff x="0" y="-12106"/>
            <a:chExt cx="9144000" cy="1532716"/>
          </a:xfrm>
        </p:grpSpPr>
        <p:pic>
          <p:nvPicPr>
            <p:cNvPr id="11" name="Picture 10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CD41F777-F2DD-0744-5179-176E8D791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12" name="Picture 11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488CB930-018E-6A30-173D-8D78B2B09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3" name="Picture 12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7E567B42-19AF-EC6D-72C4-5D045F75D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4" name="Picture 3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48CBC05C-CB50-7336-F9C3-C5D133759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77008"/>
            <a:ext cx="9144000" cy="4820995"/>
          </a:xfrm>
          <a:prstGeom prst="rect">
            <a:avLst/>
          </a:prstGeom>
        </p:spPr>
      </p:pic>
      <p:pic>
        <p:nvPicPr>
          <p:cNvPr id="2" name="Picture 17">
            <a:extLst>
              <a:ext uri="{FF2B5EF4-FFF2-40B4-BE49-F238E27FC236}">
                <a16:creationId xmlns:a16="http://schemas.microsoft.com/office/drawing/2014/main" id="{73880275-E2AA-0424-9064-C2C301B667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9" b="10188"/>
          <a:stretch>
            <a:fillRect/>
          </a:stretch>
        </p:blipFill>
        <p:spPr>
          <a:xfrm>
            <a:off x="461846" y="1323166"/>
            <a:ext cx="7964578" cy="3847699"/>
          </a:xfrm>
          <a:prstGeom prst="rect">
            <a:avLst/>
          </a:prstGeom>
        </p:spPr>
      </p:pic>
      <p:pic>
        <p:nvPicPr>
          <p:cNvPr id="6" name="Picture 5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C0640709-2110-A70A-48A8-A0BE351249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777009"/>
            <a:ext cx="1272988" cy="4880600"/>
          </a:xfrm>
          <a:prstGeom prst="rect">
            <a:avLst/>
          </a:prstGeom>
        </p:spPr>
      </p:pic>
      <p:pic>
        <p:nvPicPr>
          <p:cNvPr id="7" name="Picture 6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C7F9FFA5-3F00-B5C5-E6BD-863BD37990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pic>
        <p:nvPicPr>
          <p:cNvPr id="8" name="Picture 7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9E59299E-C08C-D703-F262-65BFE8C880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pic>
        <p:nvPicPr>
          <p:cNvPr id="14" name="Picture 13" descr="A sound board with headphones and microphones in front of a window&#10;&#10;AI-generated content may be incorrect.">
            <a:extLst>
              <a:ext uri="{FF2B5EF4-FFF2-40B4-BE49-F238E27FC236}">
                <a16:creationId xmlns:a16="http://schemas.microsoft.com/office/drawing/2014/main" id="{E59E30E1-2095-3757-7000-917E46FABB67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6848" r="35810" b="86767"/>
          <a:stretch>
            <a:fillRect/>
          </a:stretch>
        </p:blipFill>
        <p:spPr>
          <a:xfrm>
            <a:off x="3979190" y="309967"/>
            <a:ext cx="1499461" cy="4300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6FC9116-7D16-DEB1-B88E-EBCC4F5B6509}"/>
              </a:ext>
            </a:extLst>
          </p:cNvPr>
          <p:cNvSpPr txBox="1"/>
          <p:nvPr/>
        </p:nvSpPr>
        <p:spPr>
          <a:xfrm>
            <a:off x="395835" y="4467635"/>
            <a:ext cx="2091481" cy="4861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lnSpc>
                <a:spcPts val="2660"/>
              </a:lnSpc>
              <a:spcBef>
                <a:spcPts val="0"/>
              </a:spcBef>
            </a:pPr>
            <a:r>
              <a:rPr lang="en-AU" sz="2800" b="1" i="0">
                <a:solidFill>
                  <a:schemeClr val="tx1"/>
                </a:solidFill>
                <a:latin typeface="Calibri"/>
                <a:cs typeface="Calibri"/>
              </a:rPr>
              <a:t>Structure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05C427-1542-462C-3136-3F810CCB573B}"/>
              </a:ext>
            </a:extLst>
          </p:cNvPr>
          <p:cNvSpPr/>
          <p:nvPr/>
        </p:nvSpPr>
        <p:spPr>
          <a:xfrm>
            <a:off x="243068" y="3894476"/>
            <a:ext cx="2465408" cy="14993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9901"/>
                  <a:lumOff val="99"/>
                </a:schemeClr>
              </a:gs>
              <a:gs pos="23000">
                <a:schemeClr val="accent1">
                  <a:lumMod val="99892"/>
                  <a:lumOff val="108"/>
                </a:schemeClr>
              </a:gs>
              <a:gs pos="69000">
                <a:schemeClr val="accent1">
                  <a:lumMod val="75000"/>
                </a:schemeClr>
              </a:gs>
              <a:gs pos="96000">
                <a:schemeClr val="accent1">
                  <a:lumMod val="4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4DA4B1-8EB9-7E57-5C57-34B5D0D52955}"/>
              </a:ext>
            </a:extLst>
          </p:cNvPr>
          <p:cNvSpPr txBox="1"/>
          <p:nvPr/>
        </p:nvSpPr>
        <p:spPr>
          <a:xfrm>
            <a:off x="431800" y="4429625"/>
            <a:ext cx="2091481" cy="4861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b="1" i="0">
                <a:solidFill>
                  <a:schemeClr val="tx1"/>
                </a:solidFill>
                <a:latin typeface="Calibri"/>
                <a:cs typeface="Calibri"/>
              </a:rPr>
              <a:t>Structure</a:t>
            </a:r>
          </a:p>
        </p:txBody>
      </p:sp>
      <p:pic>
        <p:nvPicPr>
          <p:cNvPr id="15" name="sound_for_you-american-indie-pop-rock-youthful-instrumental-indie-rock-477393">
            <a:hlinkClick r:id="" action="ppaction://media"/>
            <a:extLst>
              <a:ext uri="{FF2B5EF4-FFF2-40B4-BE49-F238E27FC236}">
                <a16:creationId xmlns:a16="http://schemas.microsoft.com/office/drawing/2014/main" id="{583EBB0B-4DCC-0222-D547-AFDA859379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158.3802"/>
                  <p14:fade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35488" y="1859684"/>
            <a:ext cx="812800" cy="812800"/>
          </a:xfrm>
          <a:prstGeom prst="rect">
            <a:avLst/>
          </a:prstGeom>
        </p:spPr>
      </p:pic>
      <p:pic>
        <p:nvPicPr>
          <p:cNvPr id="16" name="sound_for_you-american-indie-pop-rock-youthful-instrumental-indie-rock-477393">
            <a:hlinkClick r:id="" action="ppaction://media"/>
            <a:extLst>
              <a:ext uri="{FF2B5EF4-FFF2-40B4-BE49-F238E27FC236}">
                <a16:creationId xmlns:a16="http://schemas.microsoft.com/office/drawing/2014/main" id="{9B6EA7D3-1C28-38C2-CEA5-6012870116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15274" y="3247015"/>
            <a:ext cx="812800" cy="812800"/>
          </a:xfrm>
          <a:prstGeom prst="rect">
            <a:avLst/>
          </a:prstGeom>
        </p:spPr>
      </p:pic>
      <p:pic>
        <p:nvPicPr>
          <p:cNvPr id="20" name="Picture 19" descr="A group of tags with different shapes and colors&#10;&#10;AI-generated content may be incorrect.">
            <a:extLst>
              <a:ext uri="{FF2B5EF4-FFF2-40B4-BE49-F238E27FC236}">
                <a16:creationId xmlns:a16="http://schemas.microsoft.com/office/drawing/2014/main" id="{02531D3C-A401-8E20-35C1-D1147741E9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3" t="1996" r="14676" b="35912"/>
          <a:stretch>
            <a:fillRect/>
          </a:stretch>
        </p:blipFill>
        <p:spPr>
          <a:xfrm rot="18380195">
            <a:off x="7896056" y="5085080"/>
            <a:ext cx="867479" cy="152432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50E33B2-DCF2-37C9-55D8-596723C785FC}"/>
              </a:ext>
            </a:extLst>
          </p:cNvPr>
          <p:cNvGrpSpPr/>
          <p:nvPr/>
        </p:nvGrpSpPr>
        <p:grpSpPr>
          <a:xfrm>
            <a:off x="1350834" y="1380781"/>
            <a:ext cx="6970510" cy="407757"/>
            <a:chOff x="954291" y="1355276"/>
            <a:chExt cx="6970510" cy="40775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E85546D-CE86-0957-0A4F-CECD47575C17}"/>
                </a:ext>
              </a:extLst>
            </p:cNvPr>
            <p:cNvGrpSpPr/>
            <p:nvPr/>
          </p:nvGrpSpPr>
          <p:grpSpPr>
            <a:xfrm>
              <a:off x="1591406" y="1355276"/>
              <a:ext cx="6333395" cy="407757"/>
              <a:chOff x="1591406" y="1355276"/>
              <a:chExt cx="6333395" cy="407757"/>
            </a:xfrm>
          </p:grpSpPr>
          <p:sp>
            <p:nvSpPr>
              <p:cNvPr id="21" name="Triangle 20">
                <a:extLst>
                  <a:ext uri="{FF2B5EF4-FFF2-40B4-BE49-F238E27FC236}">
                    <a16:creationId xmlns:a16="http://schemas.microsoft.com/office/drawing/2014/main" id="{77F1BD0B-33F9-3343-B6CB-6A0D7E387388}"/>
                  </a:ext>
                </a:extLst>
              </p:cNvPr>
              <p:cNvSpPr/>
              <p:nvPr/>
            </p:nvSpPr>
            <p:spPr>
              <a:xfrm>
                <a:off x="1591406" y="1363310"/>
                <a:ext cx="443634" cy="368839"/>
              </a:xfrm>
              <a:prstGeom prst="triangl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22" name="Triangle 21">
                <a:extLst>
                  <a:ext uri="{FF2B5EF4-FFF2-40B4-BE49-F238E27FC236}">
                    <a16:creationId xmlns:a16="http://schemas.microsoft.com/office/drawing/2014/main" id="{075BB432-1382-9B3F-1B37-83DF7743E65B}"/>
                  </a:ext>
                </a:extLst>
              </p:cNvPr>
              <p:cNvSpPr/>
              <p:nvPr/>
            </p:nvSpPr>
            <p:spPr>
              <a:xfrm>
                <a:off x="2255604" y="1369930"/>
                <a:ext cx="443634" cy="368839"/>
              </a:xfrm>
              <a:prstGeom prst="triangl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25" name="Triangle 24">
                <a:extLst>
                  <a:ext uri="{FF2B5EF4-FFF2-40B4-BE49-F238E27FC236}">
                    <a16:creationId xmlns:a16="http://schemas.microsoft.com/office/drawing/2014/main" id="{181EF06F-FFE4-8B1E-9064-4E3B429D6427}"/>
                  </a:ext>
                </a:extLst>
              </p:cNvPr>
              <p:cNvSpPr/>
              <p:nvPr/>
            </p:nvSpPr>
            <p:spPr>
              <a:xfrm>
                <a:off x="2900923" y="1369930"/>
                <a:ext cx="443634" cy="368839"/>
              </a:xfrm>
              <a:prstGeom prst="triangl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26" name="Triangle 25">
                <a:extLst>
                  <a:ext uri="{FF2B5EF4-FFF2-40B4-BE49-F238E27FC236}">
                    <a16:creationId xmlns:a16="http://schemas.microsoft.com/office/drawing/2014/main" id="{54803F5B-4FAA-F2FF-A761-EE19FBE83527}"/>
                  </a:ext>
                </a:extLst>
              </p:cNvPr>
              <p:cNvSpPr/>
              <p:nvPr/>
            </p:nvSpPr>
            <p:spPr>
              <a:xfrm>
                <a:off x="3546059" y="1369930"/>
                <a:ext cx="443634" cy="368839"/>
              </a:xfrm>
              <a:prstGeom prst="triangl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6529BA9-A9A7-4149-A5C1-F6663245C867}"/>
                  </a:ext>
                </a:extLst>
              </p:cNvPr>
              <p:cNvSpPr/>
              <p:nvPr/>
            </p:nvSpPr>
            <p:spPr>
              <a:xfrm>
                <a:off x="4239566" y="1355276"/>
                <a:ext cx="436838" cy="40220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8398985-7888-F222-101B-5EC617375532}"/>
                  </a:ext>
                </a:extLst>
              </p:cNvPr>
              <p:cNvSpPr/>
              <p:nvPr/>
            </p:nvSpPr>
            <p:spPr>
              <a:xfrm>
                <a:off x="4875831" y="1355276"/>
                <a:ext cx="436838" cy="40220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39" name="Triangle 38">
                <a:extLst>
                  <a:ext uri="{FF2B5EF4-FFF2-40B4-BE49-F238E27FC236}">
                    <a16:creationId xmlns:a16="http://schemas.microsoft.com/office/drawing/2014/main" id="{3DA42ADF-E790-8522-A12A-F66251CE18FC}"/>
                  </a:ext>
                </a:extLst>
              </p:cNvPr>
              <p:cNvSpPr/>
              <p:nvPr/>
            </p:nvSpPr>
            <p:spPr>
              <a:xfrm>
                <a:off x="5526514" y="1387574"/>
                <a:ext cx="443634" cy="368839"/>
              </a:xfrm>
              <a:prstGeom prst="triangl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40" name="Triangle 39">
                <a:extLst>
                  <a:ext uri="{FF2B5EF4-FFF2-40B4-BE49-F238E27FC236}">
                    <a16:creationId xmlns:a16="http://schemas.microsoft.com/office/drawing/2014/main" id="{C7F602D5-7EF1-90B6-D14A-F63D6E86EB7F}"/>
                  </a:ext>
                </a:extLst>
              </p:cNvPr>
              <p:cNvSpPr/>
              <p:nvPr/>
            </p:nvSpPr>
            <p:spPr>
              <a:xfrm>
                <a:off x="6190712" y="1394194"/>
                <a:ext cx="443634" cy="368839"/>
              </a:xfrm>
              <a:prstGeom prst="triangl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41" name="Triangle 40">
                <a:extLst>
                  <a:ext uri="{FF2B5EF4-FFF2-40B4-BE49-F238E27FC236}">
                    <a16:creationId xmlns:a16="http://schemas.microsoft.com/office/drawing/2014/main" id="{2CBBDD2E-F09F-0BE7-DD18-BEB388C2C7AB}"/>
                  </a:ext>
                </a:extLst>
              </p:cNvPr>
              <p:cNvSpPr/>
              <p:nvPr/>
            </p:nvSpPr>
            <p:spPr>
              <a:xfrm>
                <a:off x="6836031" y="1394194"/>
                <a:ext cx="443634" cy="368839"/>
              </a:xfrm>
              <a:prstGeom prst="triangl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>
                  <a:solidFill>
                    <a:schemeClr val="tx2"/>
                  </a:solidFill>
                </a:endParaRPr>
              </a:p>
            </p:txBody>
          </p:sp>
          <p:sp>
            <p:nvSpPr>
              <p:cNvPr id="42" name="Triangle 41">
                <a:extLst>
                  <a:ext uri="{FF2B5EF4-FFF2-40B4-BE49-F238E27FC236}">
                    <a16:creationId xmlns:a16="http://schemas.microsoft.com/office/drawing/2014/main" id="{70C41C58-5068-D001-B5C7-8307798DB6D1}"/>
                  </a:ext>
                </a:extLst>
              </p:cNvPr>
              <p:cNvSpPr/>
              <p:nvPr/>
            </p:nvSpPr>
            <p:spPr>
              <a:xfrm>
                <a:off x="7481167" y="1394194"/>
                <a:ext cx="443634" cy="368839"/>
              </a:xfrm>
              <a:prstGeom prst="triangl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721D0509-12C6-CA0D-F01B-0FBD2E811970}"/>
                </a:ext>
              </a:extLst>
            </p:cNvPr>
            <p:cNvSpPr/>
            <p:nvPr/>
          </p:nvSpPr>
          <p:spPr>
            <a:xfrm>
              <a:off x="954291" y="1372845"/>
              <a:ext cx="443634" cy="368839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BAB2335-3532-9489-1DEA-3F4C4DA44BE2}"/>
              </a:ext>
            </a:extLst>
          </p:cNvPr>
          <p:cNvGrpSpPr/>
          <p:nvPr/>
        </p:nvGrpSpPr>
        <p:grpSpPr>
          <a:xfrm>
            <a:off x="1362342" y="1992528"/>
            <a:ext cx="5636614" cy="407757"/>
            <a:chOff x="1591406" y="1343717"/>
            <a:chExt cx="5636614" cy="407757"/>
          </a:xfrm>
        </p:grpSpPr>
        <p:sp>
          <p:nvSpPr>
            <p:cNvPr id="49" name="Trapezium 48">
              <a:extLst>
                <a:ext uri="{FF2B5EF4-FFF2-40B4-BE49-F238E27FC236}">
                  <a16:creationId xmlns:a16="http://schemas.microsoft.com/office/drawing/2014/main" id="{F37BB8E9-D55A-2DDB-CBDB-9FDABC4EBA6A}"/>
                </a:ext>
              </a:extLst>
            </p:cNvPr>
            <p:cNvSpPr/>
            <p:nvPr/>
          </p:nvSpPr>
          <p:spPr>
            <a:xfrm>
              <a:off x="1591406" y="1363310"/>
              <a:ext cx="443634" cy="368839"/>
            </a:xfrm>
            <a:prstGeom prst="trapezoi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50" name="Trapezium 49">
              <a:extLst>
                <a:ext uri="{FF2B5EF4-FFF2-40B4-BE49-F238E27FC236}">
                  <a16:creationId xmlns:a16="http://schemas.microsoft.com/office/drawing/2014/main" id="{B7AA4B7E-C689-32B8-5687-E81908D3CA0C}"/>
                </a:ext>
              </a:extLst>
            </p:cNvPr>
            <p:cNvSpPr/>
            <p:nvPr/>
          </p:nvSpPr>
          <p:spPr>
            <a:xfrm>
              <a:off x="2255604" y="1369930"/>
              <a:ext cx="443634" cy="368839"/>
            </a:xfrm>
            <a:prstGeom prst="trapezoi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51" name="Trapezium 50">
              <a:extLst>
                <a:ext uri="{FF2B5EF4-FFF2-40B4-BE49-F238E27FC236}">
                  <a16:creationId xmlns:a16="http://schemas.microsoft.com/office/drawing/2014/main" id="{F8C60375-F30A-7FAD-A020-1499A45264A3}"/>
                </a:ext>
              </a:extLst>
            </p:cNvPr>
            <p:cNvSpPr/>
            <p:nvPr/>
          </p:nvSpPr>
          <p:spPr>
            <a:xfrm>
              <a:off x="2900923" y="1369930"/>
              <a:ext cx="443634" cy="368839"/>
            </a:xfrm>
            <a:prstGeom prst="trapezoi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52" name="Trapezium 51">
              <a:extLst>
                <a:ext uri="{FF2B5EF4-FFF2-40B4-BE49-F238E27FC236}">
                  <a16:creationId xmlns:a16="http://schemas.microsoft.com/office/drawing/2014/main" id="{CAF15AC4-E268-F6C0-4E12-97DC90F13EB2}"/>
                </a:ext>
              </a:extLst>
            </p:cNvPr>
            <p:cNvSpPr/>
            <p:nvPr/>
          </p:nvSpPr>
          <p:spPr>
            <a:xfrm>
              <a:off x="3546059" y="1369930"/>
              <a:ext cx="443634" cy="368839"/>
            </a:xfrm>
            <a:prstGeom prst="trapezoi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E33441F-E623-B95C-8300-D00DF461B45F}"/>
                </a:ext>
              </a:extLst>
            </p:cNvPr>
            <p:cNvSpPr/>
            <p:nvPr/>
          </p:nvSpPr>
          <p:spPr>
            <a:xfrm>
              <a:off x="4179050" y="1343717"/>
              <a:ext cx="436838" cy="40220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55" name="Triangle 54">
              <a:extLst>
                <a:ext uri="{FF2B5EF4-FFF2-40B4-BE49-F238E27FC236}">
                  <a16:creationId xmlns:a16="http://schemas.microsoft.com/office/drawing/2014/main" id="{6CE1486C-4A80-7026-6BE9-F7D1426B3326}"/>
                </a:ext>
              </a:extLst>
            </p:cNvPr>
            <p:cNvSpPr/>
            <p:nvPr/>
          </p:nvSpPr>
          <p:spPr>
            <a:xfrm>
              <a:off x="4829733" y="1376015"/>
              <a:ext cx="443634" cy="368839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56" name="Triangle 55">
              <a:extLst>
                <a:ext uri="{FF2B5EF4-FFF2-40B4-BE49-F238E27FC236}">
                  <a16:creationId xmlns:a16="http://schemas.microsoft.com/office/drawing/2014/main" id="{1D4264A2-2B22-6799-0072-279CE3724E81}"/>
                </a:ext>
              </a:extLst>
            </p:cNvPr>
            <p:cNvSpPr/>
            <p:nvPr/>
          </p:nvSpPr>
          <p:spPr>
            <a:xfrm>
              <a:off x="5493931" y="1382635"/>
              <a:ext cx="443634" cy="368839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57" name="Triangle 56">
              <a:extLst>
                <a:ext uri="{FF2B5EF4-FFF2-40B4-BE49-F238E27FC236}">
                  <a16:creationId xmlns:a16="http://schemas.microsoft.com/office/drawing/2014/main" id="{EE1950D6-A3A3-AFB8-A024-AA5B1F180FAE}"/>
                </a:ext>
              </a:extLst>
            </p:cNvPr>
            <p:cNvSpPr/>
            <p:nvPr/>
          </p:nvSpPr>
          <p:spPr>
            <a:xfrm>
              <a:off x="6139250" y="1382635"/>
              <a:ext cx="443634" cy="368839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58" name="Triangle 57">
              <a:extLst>
                <a:ext uri="{FF2B5EF4-FFF2-40B4-BE49-F238E27FC236}">
                  <a16:creationId xmlns:a16="http://schemas.microsoft.com/office/drawing/2014/main" id="{51EE90C7-DABE-B164-62F1-B5758BC79DDF}"/>
                </a:ext>
              </a:extLst>
            </p:cNvPr>
            <p:cNvSpPr/>
            <p:nvPr/>
          </p:nvSpPr>
          <p:spPr>
            <a:xfrm>
              <a:off x="6784386" y="1382635"/>
              <a:ext cx="443634" cy="368839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140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55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546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67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6705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/>
      <p:bldP spid="23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8C0D2-A12B-AB05-9C9B-1BFD71DB1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EAD88A0-952F-6143-E49C-B63C8739920E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10615320"/>
            <a:ext cx="26582914" cy="19972376"/>
            <a:chOff x="0" y="-12106"/>
            <a:chExt cx="9144000" cy="68701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B28248-0CB3-4D67-EEA4-9328607158FA}"/>
                </a:ext>
              </a:extLst>
            </p:cNvPr>
            <p:cNvGrpSpPr/>
            <p:nvPr/>
          </p:nvGrpSpPr>
          <p:grpSpPr>
            <a:xfrm>
              <a:off x="0" y="-12106"/>
              <a:ext cx="9144000" cy="1532716"/>
              <a:chOff x="0" y="-12106"/>
              <a:chExt cx="9144000" cy="1532716"/>
            </a:xfrm>
          </p:grpSpPr>
          <p:pic>
            <p:nvPicPr>
              <p:cNvPr id="11" name="Picture 10" descr="A sound board with knobs and headphones&#10;&#10;AI-generated content may be incorrect.">
                <a:extLst>
                  <a:ext uri="{FF2B5EF4-FFF2-40B4-BE49-F238E27FC236}">
                    <a16:creationId xmlns:a16="http://schemas.microsoft.com/office/drawing/2014/main" id="{CD41F777-F2DD-0744-5179-176E8D791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" r="82" b="74876"/>
              <a:stretch>
                <a:fillRect/>
              </a:stretch>
            </p:blipFill>
            <p:spPr>
              <a:xfrm>
                <a:off x="0" y="-12106"/>
                <a:ext cx="9144000" cy="1532716"/>
              </a:xfrm>
              <a:prstGeom prst="rect">
                <a:avLst/>
              </a:prstGeom>
            </p:spPr>
          </p:pic>
          <p:pic>
            <p:nvPicPr>
              <p:cNvPr id="12" name="Picture 11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488CB930-018E-6A30-173D-8D78B2B09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32" b="67346"/>
              <a:stretch>
                <a:fillRect/>
              </a:stretch>
            </p:blipFill>
            <p:spPr>
              <a:xfrm>
                <a:off x="2144505" y="130656"/>
                <a:ext cx="1439033" cy="716789"/>
              </a:xfrm>
              <a:prstGeom prst="rect">
                <a:avLst/>
              </a:prstGeom>
            </p:spPr>
          </p:pic>
          <p:pic>
            <p:nvPicPr>
              <p:cNvPr id="13" name="Picture 12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7E567B42-19AF-EC6D-72C4-5D045F75D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5" t="46651" r="52290" b="20695"/>
              <a:stretch>
                <a:fillRect/>
              </a:stretch>
            </p:blipFill>
            <p:spPr>
              <a:xfrm>
                <a:off x="5874303" y="188335"/>
                <a:ext cx="1170553" cy="659110"/>
              </a:xfrm>
              <a:prstGeom prst="rect">
                <a:avLst/>
              </a:prstGeom>
            </p:spPr>
          </p:pic>
        </p:grpSp>
        <p:pic>
          <p:nvPicPr>
            <p:cNvPr id="4" name="Picture 3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48CBC05C-CB50-7336-F9C3-C5D133759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16487" r="82" b="30059"/>
            <a:stretch>
              <a:fillRect/>
            </a:stretch>
          </p:blipFill>
          <p:spPr>
            <a:xfrm>
              <a:off x="0" y="777008"/>
              <a:ext cx="9144000" cy="4820995"/>
            </a:xfrm>
            <a:prstGeom prst="rect">
              <a:avLst/>
            </a:prstGeom>
          </p:spPr>
        </p:pic>
        <p:pic>
          <p:nvPicPr>
            <p:cNvPr id="6" name="Picture 5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C0640709-2110-A70A-48A8-A0BE35124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16487" r="86096" b="30059"/>
            <a:stretch>
              <a:fillRect/>
            </a:stretch>
          </p:blipFill>
          <p:spPr>
            <a:xfrm>
              <a:off x="0" y="836613"/>
              <a:ext cx="1272988" cy="4820995"/>
            </a:xfrm>
            <a:prstGeom prst="rect">
              <a:avLst/>
            </a:prstGeom>
          </p:spPr>
        </p:pic>
        <p:pic>
          <p:nvPicPr>
            <p:cNvPr id="7" name="Picture 6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C7F9FFA5-3F00-B5C5-E6BD-863BD3799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65987" r="82"/>
            <a:stretch>
              <a:fillRect/>
            </a:stretch>
          </p:blipFill>
          <p:spPr>
            <a:xfrm>
              <a:off x="0" y="4783014"/>
              <a:ext cx="9144000" cy="2074985"/>
            </a:xfrm>
            <a:prstGeom prst="rect">
              <a:avLst/>
            </a:prstGeom>
          </p:spPr>
        </p:pic>
        <p:pic>
          <p:nvPicPr>
            <p:cNvPr id="8" name="Picture 7" descr="A computer monitor in a dark room&#10;&#10;AI-generated content may be incorrect.">
              <a:extLst>
                <a:ext uri="{FF2B5EF4-FFF2-40B4-BE49-F238E27FC236}">
                  <a16:creationId xmlns:a16="http://schemas.microsoft.com/office/drawing/2014/main" id="{9E59299E-C08C-D703-F262-65BFE8C88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30" r="64026" b="17881"/>
            <a:stretch>
              <a:fillRect/>
            </a:stretch>
          </p:blipFill>
          <p:spPr>
            <a:xfrm>
              <a:off x="0" y="3610099"/>
              <a:ext cx="3104949" cy="231806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605C427-1542-462C-3136-3F810CCB573B}"/>
                </a:ext>
              </a:extLst>
            </p:cNvPr>
            <p:cNvSpPr/>
            <p:nvPr/>
          </p:nvSpPr>
          <p:spPr>
            <a:xfrm>
              <a:off x="243068" y="3894476"/>
              <a:ext cx="2465408" cy="14993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9901"/>
                    <a:lumOff val="99"/>
                  </a:schemeClr>
                </a:gs>
                <a:gs pos="23000">
                  <a:schemeClr val="accent1">
                    <a:lumMod val="99892"/>
                    <a:lumOff val="108"/>
                  </a:schemeClr>
                </a:gs>
                <a:gs pos="69000">
                  <a:schemeClr val="accent1">
                    <a:lumMod val="75000"/>
                  </a:schemeClr>
                </a:gs>
                <a:gs pos="96000">
                  <a:schemeClr val="accent1">
                    <a:lumMod val="4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52D38C-C90E-DD1D-1F9A-ACD9A10EEE79}"/>
              </a:ext>
            </a:extLst>
          </p:cNvPr>
          <p:cNvSpPr txBox="1"/>
          <p:nvPr/>
        </p:nvSpPr>
        <p:spPr>
          <a:xfrm>
            <a:off x="578947" y="1833312"/>
            <a:ext cx="7397315" cy="28619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600" b="1" i="0">
                <a:solidFill>
                  <a:schemeClr val="tx1"/>
                </a:solidFill>
                <a:latin typeface="Calibri"/>
                <a:cs typeface="Calibri"/>
              </a:rPr>
              <a:t>Musical Elements</a:t>
            </a:r>
          </a:p>
          <a:p>
            <a:pPr algn="ctr">
              <a:spcBef>
                <a:spcPts val="672"/>
              </a:spcBef>
            </a:pPr>
            <a:r>
              <a:rPr lang="en-AU" sz="6600" b="1" i="0">
                <a:solidFill>
                  <a:schemeClr val="tx1"/>
                </a:solidFill>
                <a:latin typeface="Calibri"/>
                <a:cs typeface="Calibri"/>
              </a:rPr>
              <a:t>Questions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0060CC-A38D-DD6A-7579-52B5BC56B7E5}"/>
              </a:ext>
            </a:extLst>
          </p:cNvPr>
          <p:cNvSpPr txBox="1"/>
          <p:nvPr/>
        </p:nvSpPr>
        <p:spPr>
          <a:xfrm>
            <a:off x="1009953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Pitch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687A3C-473C-0FD6-B919-FCC8B4457722}"/>
              </a:ext>
            </a:extLst>
          </p:cNvPr>
          <p:cNvSpPr txBox="1"/>
          <p:nvPr/>
        </p:nvSpPr>
        <p:spPr>
          <a:xfrm>
            <a:off x="706633" y="3176484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High or low?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D9B736-598C-63BC-1059-5AA2CE57A337}"/>
              </a:ext>
            </a:extLst>
          </p:cNvPr>
          <p:cNvSpPr txBox="1"/>
          <p:nvPr/>
        </p:nvSpPr>
        <p:spPr>
          <a:xfrm>
            <a:off x="1167737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Rhythm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257353-1A51-93B5-6756-FC9EAD58A2AD}"/>
              </a:ext>
            </a:extLst>
          </p:cNvPr>
          <p:cNvSpPr txBox="1"/>
          <p:nvPr/>
        </p:nvSpPr>
        <p:spPr>
          <a:xfrm>
            <a:off x="864417" y="31752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Fast or slow?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06BC3A-34B8-D621-D21A-65CFFE1E109F}"/>
              </a:ext>
            </a:extLst>
          </p:cNvPr>
          <p:cNvSpPr txBox="1"/>
          <p:nvPr/>
        </p:nvSpPr>
        <p:spPr>
          <a:xfrm>
            <a:off x="111229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Dynamics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2A0B3D-20CB-7F23-0037-9E73003D2ECB}"/>
              </a:ext>
            </a:extLst>
          </p:cNvPr>
          <p:cNvSpPr txBox="1"/>
          <p:nvPr/>
        </p:nvSpPr>
        <p:spPr>
          <a:xfrm>
            <a:off x="808970" y="31752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Loud or soft?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69B9D8-B3DA-D31F-4F41-4F8715EE0289}"/>
              </a:ext>
            </a:extLst>
          </p:cNvPr>
          <p:cNvSpPr txBox="1"/>
          <p:nvPr/>
        </p:nvSpPr>
        <p:spPr>
          <a:xfrm>
            <a:off x="1056843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Timbre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9DA1D4-D662-4CF0-955F-4BF8CD00269E}"/>
              </a:ext>
            </a:extLst>
          </p:cNvPr>
          <p:cNvSpPr txBox="1"/>
          <p:nvPr/>
        </p:nvSpPr>
        <p:spPr>
          <a:xfrm>
            <a:off x="753523" y="31752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Describe the </a:t>
            </a:r>
            <a:b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</a:b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overall sound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AB5214-34CB-5D57-C062-CA6A0D2B17E2}"/>
              </a:ext>
            </a:extLst>
          </p:cNvPr>
          <p:cNvSpPr txBox="1"/>
          <p:nvPr/>
        </p:nvSpPr>
        <p:spPr>
          <a:xfrm>
            <a:off x="1153535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Texture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36187A-8532-831F-9B4A-69EAC900EC63}"/>
              </a:ext>
            </a:extLst>
          </p:cNvPr>
          <p:cNvSpPr txBox="1"/>
          <p:nvPr/>
        </p:nvSpPr>
        <p:spPr>
          <a:xfrm>
            <a:off x="850215" y="31752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Many or few instruments?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7FC556-0890-6F6C-5621-D235F9F9DC9D}"/>
              </a:ext>
            </a:extLst>
          </p:cNvPr>
          <p:cNvSpPr txBox="1"/>
          <p:nvPr/>
        </p:nvSpPr>
        <p:spPr>
          <a:xfrm>
            <a:off x="713734" y="31752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Does it repeat?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EFD3E5-0044-7A9B-0DAA-8CABC5C6F5E0}"/>
              </a:ext>
            </a:extLst>
          </p:cNvPr>
          <p:cNvSpPr txBox="1"/>
          <p:nvPr/>
        </p:nvSpPr>
        <p:spPr>
          <a:xfrm>
            <a:off x="1017054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86207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5" grpId="1"/>
      <p:bldP spid="16" grpId="0"/>
      <p:bldP spid="16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2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1AF3F-EEED-558E-461F-128315FD08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Scarborough Fair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3F5F96-6217-EF4A-C87A-EF5612278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0574" y="1268725"/>
            <a:ext cx="3362852" cy="50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10FF0B-37F8-340B-FE0F-074C80067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8" y="1268725"/>
            <a:ext cx="8244000" cy="4396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800101-4B7A-D3D9-FFCD-D97B98FB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3" y="1276939"/>
            <a:ext cx="8244000" cy="46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C388459-59FD-4B32-8E51-4DC45AAAD8D8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27957"/>
            <a:ext cx="9202307" cy="6913915"/>
            <a:chOff x="0" y="-12106"/>
            <a:chExt cx="9144000" cy="68701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41F0F5-5AFC-6F82-E500-B448A1A9A9B5}"/>
                </a:ext>
              </a:extLst>
            </p:cNvPr>
            <p:cNvGrpSpPr/>
            <p:nvPr/>
          </p:nvGrpSpPr>
          <p:grpSpPr>
            <a:xfrm>
              <a:off x="0" y="-12106"/>
              <a:ext cx="9144000" cy="1532716"/>
              <a:chOff x="0" y="-12106"/>
              <a:chExt cx="9144000" cy="1532716"/>
            </a:xfrm>
          </p:grpSpPr>
          <p:pic>
            <p:nvPicPr>
              <p:cNvPr id="23" name="Picture 22" descr="A sound board with knobs and headphones&#10;&#10;AI-generated content may be incorrect.">
                <a:extLst>
                  <a:ext uri="{FF2B5EF4-FFF2-40B4-BE49-F238E27FC236}">
                    <a16:creationId xmlns:a16="http://schemas.microsoft.com/office/drawing/2014/main" id="{227ADBEE-1A70-64B9-07EE-E1AD1A7722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" r="82" b="74876"/>
              <a:stretch>
                <a:fillRect/>
              </a:stretch>
            </p:blipFill>
            <p:spPr>
              <a:xfrm>
                <a:off x="0" y="-12106"/>
                <a:ext cx="9144000" cy="1532716"/>
              </a:xfrm>
              <a:prstGeom prst="rect">
                <a:avLst/>
              </a:prstGeom>
            </p:spPr>
          </p:pic>
          <p:pic>
            <p:nvPicPr>
              <p:cNvPr id="24" name="Picture 23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DA9773A8-BBB4-AE37-0AE1-04D54C04F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32" b="67346"/>
              <a:stretch>
                <a:fillRect/>
              </a:stretch>
            </p:blipFill>
            <p:spPr>
              <a:xfrm>
                <a:off x="2144505" y="130656"/>
                <a:ext cx="1439033" cy="716789"/>
              </a:xfrm>
              <a:prstGeom prst="rect">
                <a:avLst/>
              </a:prstGeom>
            </p:spPr>
          </p:pic>
          <p:pic>
            <p:nvPicPr>
              <p:cNvPr id="25" name="Picture 24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6B85A9E4-69D2-CBC8-428C-29EF32842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5" t="46651" r="52290" b="20695"/>
              <a:stretch>
                <a:fillRect/>
              </a:stretch>
            </p:blipFill>
            <p:spPr>
              <a:xfrm>
                <a:off x="5874303" y="188335"/>
                <a:ext cx="1170553" cy="659110"/>
              </a:xfrm>
              <a:prstGeom prst="rect">
                <a:avLst/>
              </a:prstGeom>
            </p:spPr>
          </p:pic>
        </p:grpSp>
        <p:pic>
          <p:nvPicPr>
            <p:cNvPr id="16" name="Picture 15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1F387771-400A-5E78-9193-7200A8E8E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16487" r="82" b="30059"/>
            <a:stretch>
              <a:fillRect/>
            </a:stretch>
          </p:blipFill>
          <p:spPr>
            <a:xfrm>
              <a:off x="0" y="777008"/>
              <a:ext cx="9144000" cy="4820995"/>
            </a:xfrm>
            <a:prstGeom prst="rect">
              <a:avLst/>
            </a:prstGeom>
          </p:spPr>
        </p:pic>
        <p:pic>
          <p:nvPicPr>
            <p:cNvPr id="17" name="Picture 16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381A8F87-243B-47B4-358C-91DACA56D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16487" r="86096" b="30059"/>
            <a:stretch>
              <a:fillRect/>
            </a:stretch>
          </p:blipFill>
          <p:spPr>
            <a:xfrm>
              <a:off x="0" y="836613"/>
              <a:ext cx="1272988" cy="4820995"/>
            </a:xfrm>
            <a:prstGeom prst="rect">
              <a:avLst/>
            </a:prstGeom>
          </p:spPr>
        </p:pic>
        <p:pic>
          <p:nvPicPr>
            <p:cNvPr id="20" name="Picture 19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B4B792AE-B3A9-6FFD-3768-9989C19D2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65987" r="82"/>
            <a:stretch>
              <a:fillRect/>
            </a:stretch>
          </p:blipFill>
          <p:spPr>
            <a:xfrm>
              <a:off x="0" y="4783014"/>
              <a:ext cx="9144000" cy="2074985"/>
            </a:xfrm>
            <a:prstGeom prst="rect">
              <a:avLst/>
            </a:prstGeom>
          </p:spPr>
        </p:pic>
        <p:pic>
          <p:nvPicPr>
            <p:cNvPr id="21" name="Picture 20" descr="A computer monitor in a dark room&#10;&#10;AI-generated content may be incorrect.">
              <a:extLst>
                <a:ext uri="{FF2B5EF4-FFF2-40B4-BE49-F238E27FC236}">
                  <a16:creationId xmlns:a16="http://schemas.microsoft.com/office/drawing/2014/main" id="{27B055B8-B412-E7DE-ECA6-3E4E0D523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30" r="64026" b="17881"/>
            <a:stretch>
              <a:fillRect/>
            </a:stretch>
          </p:blipFill>
          <p:spPr>
            <a:xfrm>
              <a:off x="0" y="3610099"/>
              <a:ext cx="3104949" cy="231806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DE0B34-0621-015F-4691-A2C6BB98BA5E}"/>
                </a:ext>
              </a:extLst>
            </p:cNvPr>
            <p:cNvSpPr/>
            <p:nvPr/>
          </p:nvSpPr>
          <p:spPr>
            <a:xfrm>
              <a:off x="243068" y="3894476"/>
              <a:ext cx="2465408" cy="14993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9901"/>
                    <a:lumOff val="99"/>
                  </a:schemeClr>
                </a:gs>
                <a:gs pos="23000">
                  <a:schemeClr val="accent1">
                    <a:lumMod val="99892"/>
                    <a:lumOff val="108"/>
                  </a:schemeClr>
                </a:gs>
                <a:gs pos="69000">
                  <a:schemeClr val="accent1">
                    <a:lumMod val="75000"/>
                  </a:schemeClr>
                </a:gs>
                <a:gs pos="96000">
                  <a:schemeClr val="accent1">
                    <a:lumMod val="4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pic>
        <p:nvPicPr>
          <p:cNvPr id="6" name="Picture 5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B7CBCE64-4AFE-7356-3276-40EF9A7CB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1AE7FE-EDF9-D9C1-3B70-1C51C6D748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8" r="662"/>
          <a:stretch>
            <a:fillRect/>
          </a:stretch>
        </p:blipFill>
        <p:spPr>
          <a:xfrm>
            <a:off x="2825188" y="1397957"/>
            <a:ext cx="4766611" cy="3397368"/>
          </a:xfrm>
          <a:prstGeom prst="rect">
            <a:avLst/>
          </a:prstGeom>
        </p:spPr>
      </p:pic>
      <p:pic>
        <p:nvPicPr>
          <p:cNvPr id="8" name="Picture 7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64FFFE44-1C61-A80A-7DA9-080AAA611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836613"/>
            <a:ext cx="1272988" cy="4820995"/>
          </a:xfrm>
          <a:prstGeom prst="rect">
            <a:avLst/>
          </a:prstGeom>
        </p:spPr>
      </p:pic>
      <p:pic>
        <p:nvPicPr>
          <p:cNvPr id="9" name="Picture 8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3BB24C94-D9D6-CD34-CA21-5886B330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pic>
        <p:nvPicPr>
          <p:cNvPr id="10" name="Picture 9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2C158111-A53B-6C35-5FBF-FC29C082C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8FA5AB2-A540-8317-F385-8F0C9A12E9DD}"/>
              </a:ext>
            </a:extLst>
          </p:cNvPr>
          <p:cNvGrpSpPr/>
          <p:nvPr/>
        </p:nvGrpSpPr>
        <p:grpSpPr>
          <a:xfrm>
            <a:off x="0" y="-12106"/>
            <a:ext cx="9144000" cy="1532716"/>
            <a:chOff x="0" y="-12106"/>
            <a:chExt cx="9144000" cy="1532716"/>
          </a:xfrm>
        </p:grpSpPr>
        <p:pic>
          <p:nvPicPr>
            <p:cNvPr id="12" name="Picture 11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0253444E-4D79-46DC-F1F4-8F838A616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13" name="Picture 12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6017CA98-2186-BCB3-94FB-0DB689BF3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4" name="Picture 13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A6F295FA-AB23-329F-619B-A6487B9A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15" name="Picture 14" descr="A sound board with headphones and microphones in front of a window&#10;&#10;AI-generated content may be incorrect.">
            <a:extLst>
              <a:ext uri="{FF2B5EF4-FFF2-40B4-BE49-F238E27FC236}">
                <a16:creationId xmlns:a16="http://schemas.microsoft.com/office/drawing/2014/main" id="{B97BA973-33F2-D913-0004-B0E9FAEF1881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6848" r="35810" b="86767"/>
          <a:stretch>
            <a:fillRect/>
          </a:stretch>
        </p:blipFill>
        <p:spPr>
          <a:xfrm>
            <a:off x="3979190" y="309967"/>
            <a:ext cx="1499461" cy="430078"/>
          </a:xfrm>
          <a:prstGeom prst="rect">
            <a:avLst/>
          </a:prstGeom>
        </p:spPr>
      </p:pic>
      <p:pic>
        <p:nvPicPr>
          <p:cNvPr id="18" name="Picture 17" descr="A pink lines on a black background&#10;&#10;AI-generated content may be incorrect.">
            <a:extLst>
              <a:ext uri="{FF2B5EF4-FFF2-40B4-BE49-F238E27FC236}">
                <a16:creationId xmlns:a16="http://schemas.microsoft.com/office/drawing/2014/main" id="{D401D241-17B5-FC63-84DA-DFA2DC9C6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 b="13535"/>
          <a:stretch>
            <a:fillRect/>
          </a:stretch>
        </p:blipFill>
        <p:spPr>
          <a:xfrm>
            <a:off x="4137025" y="5111584"/>
            <a:ext cx="1095375" cy="252724"/>
          </a:xfrm>
          <a:prstGeom prst="rect">
            <a:avLst/>
          </a:prstGeom>
        </p:spPr>
      </p:pic>
      <p:pic>
        <p:nvPicPr>
          <p:cNvPr id="3" name="Picture 2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844BCBD5-B84E-C059-3A42-6A088A5CD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5" t="2574" r="4647" b="64772"/>
          <a:stretch>
            <a:fillRect/>
          </a:stretch>
        </p:blipFill>
        <p:spPr>
          <a:xfrm>
            <a:off x="2170392" y="185437"/>
            <a:ext cx="1439033" cy="716789"/>
          </a:xfrm>
          <a:prstGeom prst="rect">
            <a:avLst/>
          </a:prstGeom>
        </p:spPr>
      </p:pic>
      <p:pic>
        <p:nvPicPr>
          <p:cNvPr id="4" name="Picture 3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AD87F26A-B485-FED7-AF1C-A52BD2BF0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47161" r="5609" b="20185"/>
          <a:stretch>
            <a:fillRect/>
          </a:stretch>
        </p:blipFill>
        <p:spPr>
          <a:xfrm>
            <a:off x="5874303" y="214276"/>
            <a:ext cx="1170553" cy="659110"/>
          </a:xfrm>
          <a:prstGeom prst="rect">
            <a:avLst/>
          </a:prstGeom>
        </p:spPr>
      </p:pic>
      <p:pic>
        <p:nvPicPr>
          <p:cNvPr id="19" name="Online Media 18" descr="Ewan MacColl - Scarborough Fair">
            <a:hlinkClick r:id="" action="ppaction://media"/>
            <a:extLst>
              <a:ext uri="{FF2B5EF4-FFF2-40B4-BE49-F238E27FC236}">
                <a16:creationId xmlns:a16="http://schemas.microsoft.com/office/drawing/2014/main" id="{15B169D2-B122-2E6D-BC84-A0782C9CD3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551827" y="3969661"/>
            <a:ext cx="1838687" cy="137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3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C388459-59FD-4B32-8E51-4DC45AAAD8D8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10426710"/>
            <a:ext cx="26243280" cy="19717203"/>
            <a:chOff x="0" y="-12106"/>
            <a:chExt cx="9144000" cy="68701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41F0F5-5AFC-6F82-E500-B448A1A9A9B5}"/>
                </a:ext>
              </a:extLst>
            </p:cNvPr>
            <p:cNvGrpSpPr/>
            <p:nvPr/>
          </p:nvGrpSpPr>
          <p:grpSpPr>
            <a:xfrm>
              <a:off x="0" y="-12106"/>
              <a:ext cx="9144000" cy="1532716"/>
              <a:chOff x="0" y="-12106"/>
              <a:chExt cx="9144000" cy="1532716"/>
            </a:xfrm>
          </p:grpSpPr>
          <p:pic>
            <p:nvPicPr>
              <p:cNvPr id="23" name="Picture 22" descr="A sound board with knobs and headphones&#10;&#10;AI-generated content may be incorrect.">
                <a:extLst>
                  <a:ext uri="{FF2B5EF4-FFF2-40B4-BE49-F238E27FC236}">
                    <a16:creationId xmlns:a16="http://schemas.microsoft.com/office/drawing/2014/main" id="{227ADBEE-1A70-64B9-07EE-E1AD1A7722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" r="82" b="74876"/>
              <a:stretch>
                <a:fillRect/>
              </a:stretch>
            </p:blipFill>
            <p:spPr>
              <a:xfrm>
                <a:off x="0" y="-12106"/>
                <a:ext cx="9144000" cy="1532716"/>
              </a:xfrm>
              <a:prstGeom prst="rect">
                <a:avLst/>
              </a:prstGeom>
            </p:spPr>
          </p:pic>
          <p:pic>
            <p:nvPicPr>
              <p:cNvPr id="24" name="Picture 23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DA9773A8-BBB4-AE37-0AE1-04D54C04F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32" b="67346"/>
              <a:stretch>
                <a:fillRect/>
              </a:stretch>
            </p:blipFill>
            <p:spPr>
              <a:xfrm>
                <a:off x="2144505" y="130656"/>
                <a:ext cx="1439033" cy="716789"/>
              </a:xfrm>
              <a:prstGeom prst="rect">
                <a:avLst/>
              </a:prstGeom>
            </p:spPr>
          </p:pic>
          <p:pic>
            <p:nvPicPr>
              <p:cNvPr id="25" name="Picture 24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6B85A9E4-69D2-CBC8-428C-29EF32842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5" t="46651" r="52290" b="20695"/>
              <a:stretch>
                <a:fillRect/>
              </a:stretch>
            </p:blipFill>
            <p:spPr>
              <a:xfrm>
                <a:off x="5874303" y="188335"/>
                <a:ext cx="1170553" cy="659110"/>
              </a:xfrm>
              <a:prstGeom prst="rect">
                <a:avLst/>
              </a:prstGeom>
            </p:spPr>
          </p:pic>
        </p:grpSp>
        <p:pic>
          <p:nvPicPr>
            <p:cNvPr id="16" name="Picture 15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1F387771-400A-5E78-9193-7200A8E8E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16487" r="82" b="30059"/>
            <a:stretch>
              <a:fillRect/>
            </a:stretch>
          </p:blipFill>
          <p:spPr>
            <a:xfrm>
              <a:off x="0" y="777008"/>
              <a:ext cx="9144000" cy="4820995"/>
            </a:xfrm>
            <a:prstGeom prst="rect">
              <a:avLst/>
            </a:prstGeom>
          </p:spPr>
        </p:pic>
        <p:pic>
          <p:nvPicPr>
            <p:cNvPr id="17" name="Picture 16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381A8F87-243B-47B4-358C-91DACA56D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16487" r="86096" b="30059"/>
            <a:stretch>
              <a:fillRect/>
            </a:stretch>
          </p:blipFill>
          <p:spPr>
            <a:xfrm>
              <a:off x="0" y="836613"/>
              <a:ext cx="1272988" cy="4820995"/>
            </a:xfrm>
            <a:prstGeom prst="rect">
              <a:avLst/>
            </a:prstGeom>
          </p:spPr>
        </p:pic>
        <p:pic>
          <p:nvPicPr>
            <p:cNvPr id="20" name="Picture 19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B4B792AE-B3A9-6FFD-3768-9989C19D2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65987" r="82"/>
            <a:stretch>
              <a:fillRect/>
            </a:stretch>
          </p:blipFill>
          <p:spPr>
            <a:xfrm>
              <a:off x="0" y="4783014"/>
              <a:ext cx="9144000" cy="2074985"/>
            </a:xfrm>
            <a:prstGeom prst="rect">
              <a:avLst/>
            </a:prstGeom>
          </p:spPr>
        </p:pic>
        <p:pic>
          <p:nvPicPr>
            <p:cNvPr id="21" name="Picture 20" descr="A computer monitor in a dark room&#10;&#10;AI-generated content may be incorrect.">
              <a:extLst>
                <a:ext uri="{FF2B5EF4-FFF2-40B4-BE49-F238E27FC236}">
                  <a16:creationId xmlns:a16="http://schemas.microsoft.com/office/drawing/2014/main" id="{27B055B8-B412-E7DE-ECA6-3E4E0D523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30" r="64026" b="17881"/>
            <a:stretch>
              <a:fillRect/>
            </a:stretch>
          </p:blipFill>
          <p:spPr>
            <a:xfrm>
              <a:off x="0" y="3610099"/>
              <a:ext cx="3104949" cy="231806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DE0B34-0621-015F-4691-A2C6BB98BA5E}"/>
                </a:ext>
              </a:extLst>
            </p:cNvPr>
            <p:cNvSpPr/>
            <p:nvPr/>
          </p:nvSpPr>
          <p:spPr>
            <a:xfrm>
              <a:off x="243068" y="3894476"/>
              <a:ext cx="2465408" cy="14993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9901"/>
                    <a:lumOff val="99"/>
                  </a:schemeClr>
                </a:gs>
                <a:gs pos="23000">
                  <a:schemeClr val="accent1">
                    <a:lumMod val="99892"/>
                    <a:lumOff val="108"/>
                  </a:schemeClr>
                </a:gs>
                <a:gs pos="69000">
                  <a:schemeClr val="accent1">
                    <a:lumMod val="75000"/>
                  </a:schemeClr>
                </a:gs>
                <a:gs pos="96000">
                  <a:schemeClr val="accent1">
                    <a:lumMod val="4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E919F69-D21A-7ECE-B5B2-427179E71E7C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Pitch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265280-26D3-8E72-31D6-BE441FFE5A2E}"/>
              </a:ext>
            </a:extLst>
          </p:cNvPr>
          <p:cNvSpPr txBox="1"/>
          <p:nvPr/>
        </p:nvSpPr>
        <p:spPr>
          <a:xfrm>
            <a:off x="697605" y="3201471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Narrow range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252EE2-717D-9195-1A31-085CAFB3A15A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Rhythm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7AC075E-230A-5767-753F-936AEFA9C4D1}"/>
              </a:ext>
            </a:extLst>
          </p:cNvPr>
          <p:cNvSpPr txBox="1"/>
          <p:nvPr/>
        </p:nvSpPr>
        <p:spPr>
          <a:xfrm>
            <a:off x="697605" y="3201471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Slow and steady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EE138B-5D53-6E42-7DDA-2EA2C6E8C875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Dynamics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CE7C8D-3937-025A-850F-B6B0325F8FF8}"/>
              </a:ext>
            </a:extLst>
          </p:cNvPr>
          <p:cNvSpPr txBox="1"/>
          <p:nvPr/>
        </p:nvSpPr>
        <p:spPr>
          <a:xfrm>
            <a:off x="697605" y="3201471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Gentle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477125-E8BD-4827-829C-4954CB441D06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Timbre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6E8266-5CC9-AF2C-C70A-3FB23AA363DA}"/>
              </a:ext>
            </a:extLst>
          </p:cNvPr>
          <p:cNvSpPr txBox="1"/>
          <p:nvPr/>
        </p:nvSpPr>
        <p:spPr>
          <a:xfrm>
            <a:off x="697605" y="3201471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Warm and natural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69F6B9-68F1-5744-278F-D52E57B111B9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Texture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FA3F6D-FBDA-B0A4-F390-583DA26795DB}"/>
              </a:ext>
            </a:extLst>
          </p:cNvPr>
          <p:cNvSpPr txBox="1"/>
          <p:nvPr/>
        </p:nvSpPr>
        <p:spPr>
          <a:xfrm>
            <a:off x="697605" y="3201471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Thin texture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2DEBF6-CF1D-CAD1-AC14-F68AA41CD1CD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Structure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1E091B-6F73-735E-3292-8442917C6F6C}"/>
              </a:ext>
            </a:extLst>
          </p:cNvPr>
          <p:cNvSpPr txBox="1"/>
          <p:nvPr/>
        </p:nvSpPr>
        <p:spPr>
          <a:xfrm>
            <a:off x="697605" y="3201471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Melody repeats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6672E3D-9CCF-D125-A236-7A294F038B98}"/>
              </a:ext>
            </a:extLst>
          </p:cNvPr>
          <p:cNvSpPr txBox="1"/>
          <p:nvPr/>
        </p:nvSpPr>
        <p:spPr>
          <a:xfrm>
            <a:off x="697605" y="3201471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High or low?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084010-000A-3C4A-0078-B744F7FA2B34}"/>
              </a:ext>
            </a:extLst>
          </p:cNvPr>
          <p:cNvSpPr txBox="1"/>
          <p:nvPr/>
        </p:nvSpPr>
        <p:spPr>
          <a:xfrm>
            <a:off x="697605" y="3201471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Fast or slow?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9EC9AF6-7890-E6BB-E922-EC54B6CF68BF}"/>
              </a:ext>
            </a:extLst>
          </p:cNvPr>
          <p:cNvSpPr txBox="1"/>
          <p:nvPr/>
        </p:nvSpPr>
        <p:spPr>
          <a:xfrm>
            <a:off x="697605" y="3201471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Loud or soft?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67217A-F0A5-C20D-D64A-13F42DF37F12}"/>
              </a:ext>
            </a:extLst>
          </p:cNvPr>
          <p:cNvSpPr txBox="1"/>
          <p:nvPr/>
        </p:nvSpPr>
        <p:spPr>
          <a:xfrm>
            <a:off x="697605" y="3201471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Describe the </a:t>
            </a:r>
            <a:b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</a:b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overall sound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861881C-4504-80CB-CC72-BD7B304AB024}"/>
              </a:ext>
            </a:extLst>
          </p:cNvPr>
          <p:cNvSpPr txBox="1"/>
          <p:nvPr/>
        </p:nvSpPr>
        <p:spPr>
          <a:xfrm>
            <a:off x="697605" y="3201471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Many or few instruments?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14D197-D657-B933-DC6F-D5AB0A71904D}"/>
              </a:ext>
            </a:extLst>
          </p:cNvPr>
          <p:cNvSpPr txBox="1"/>
          <p:nvPr/>
        </p:nvSpPr>
        <p:spPr>
          <a:xfrm>
            <a:off x="697605" y="3201471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Does it repeat?</a:t>
            </a:r>
          </a:p>
        </p:txBody>
      </p:sp>
    </p:spTree>
    <p:extLst>
      <p:ext uri="{BB962C8B-B14F-4D97-AF65-F5344CB8AC3E}">
        <p14:creationId xmlns:p14="http://schemas.microsoft.com/office/powerpoint/2010/main" val="2751186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AA64D76-E422-8712-8269-FFE42BDC37DB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55914"/>
            <a:ext cx="9202307" cy="6913915"/>
            <a:chOff x="0" y="-12106"/>
            <a:chExt cx="9144000" cy="687010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4457419-F0B2-9E82-555E-B6EB9FD3DFD0}"/>
                </a:ext>
              </a:extLst>
            </p:cNvPr>
            <p:cNvGrpSpPr/>
            <p:nvPr/>
          </p:nvGrpSpPr>
          <p:grpSpPr>
            <a:xfrm>
              <a:off x="0" y="-12106"/>
              <a:ext cx="9144000" cy="1532716"/>
              <a:chOff x="0" y="-12106"/>
              <a:chExt cx="9144000" cy="1532716"/>
            </a:xfrm>
          </p:grpSpPr>
          <p:pic>
            <p:nvPicPr>
              <p:cNvPr id="11" name="Picture 10" descr="A sound board with knobs and headphones&#10;&#10;AI-generated content may be incorrect.">
                <a:extLst>
                  <a:ext uri="{FF2B5EF4-FFF2-40B4-BE49-F238E27FC236}">
                    <a16:creationId xmlns:a16="http://schemas.microsoft.com/office/drawing/2014/main" id="{56078EF6-C965-EA9B-F1DB-196DA98F1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" r="82" b="74876"/>
              <a:stretch>
                <a:fillRect/>
              </a:stretch>
            </p:blipFill>
            <p:spPr>
              <a:xfrm>
                <a:off x="0" y="-12106"/>
                <a:ext cx="9144000" cy="1532716"/>
              </a:xfrm>
              <a:prstGeom prst="rect">
                <a:avLst/>
              </a:prstGeom>
            </p:spPr>
          </p:pic>
          <p:pic>
            <p:nvPicPr>
              <p:cNvPr id="12" name="Picture 11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CA45FE13-7B69-ED79-8660-52A98ABC83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32" b="67346"/>
              <a:stretch>
                <a:fillRect/>
              </a:stretch>
            </p:blipFill>
            <p:spPr>
              <a:xfrm>
                <a:off x="2144505" y="130656"/>
                <a:ext cx="1439033" cy="716789"/>
              </a:xfrm>
              <a:prstGeom prst="rect">
                <a:avLst/>
              </a:prstGeom>
            </p:spPr>
          </p:pic>
          <p:pic>
            <p:nvPicPr>
              <p:cNvPr id="13" name="Picture 12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5E6C901B-2C8F-7618-A7CA-8DDAFC163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5" t="46651" r="52290" b="20695"/>
              <a:stretch>
                <a:fillRect/>
              </a:stretch>
            </p:blipFill>
            <p:spPr>
              <a:xfrm>
                <a:off x="5874303" y="188335"/>
                <a:ext cx="1170553" cy="659110"/>
              </a:xfrm>
              <a:prstGeom prst="rect">
                <a:avLst/>
              </a:prstGeom>
            </p:spPr>
          </p:pic>
        </p:grpSp>
        <p:pic>
          <p:nvPicPr>
            <p:cNvPr id="6" name="Picture 5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F89B5F5D-0977-48BA-5871-770772C07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16487" r="82" b="30059"/>
            <a:stretch>
              <a:fillRect/>
            </a:stretch>
          </p:blipFill>
          <p:spPr>
            <a:xfrm>
              <a:off x="0" y="777008"/>
              <a:ext cx="9144000" cy="4820995"/>
            </a:xfrm>
            <a:prstGeom prst="rect">
              <a:avLst/>
            </a:prstGeom>
          </p:spPr>
        </p:pic>
        <p:pic>
          <p:nvPicPr>
            <p:cNvPr id="7" name="Picture 6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2FA78B98-C3E2-037C-2610-EAA6348B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16487" r="86096" b="30059"/>
            <a:stretch>
              <a:fillRect/>
            </a:stretch>
          </p:blipFill>
          <p:spPr>
            <a:xfrm>
              <a:off x="0" y="836613"/>
              <a:ext cx="1272988" cy="4820995"/>
            </a:xfrm>
            <a:prstGeom prst="rect">
              <a:avLst/>
            </a:prstGeom>
          </p:spPr>
        </p:pic>
        <p:pic>
          <p:nvPicPr>
            <p:cNvPr id="8" name="Picture 7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85A97413-4B40-9E09-37E5-0E4D9C731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65987" r="82"/>
            <a:stretch>
              <a:fillRect/>
            </a:stretch>
          </p:blipFill>
          <p:spPr>
            <a:xfrm>
              <a:off x="0" y="4783014"/>
              <a:ext cx="9144000" cy="2074985"/>
            </a:xfrm>
            <a:prstGeom prst="rect">
              <a:avLst/>
            </a:prstGeom>
          </p:spPr>
        </p:pic>
        <p:pic>
          <p:nvPicPr>
            <p:cNvPr id="9" name="Picture 8" descr="A computer monitor in a dark room&#10;&#10;AI-generated content may be incorrect.">
              <a:extLst>
                <a:ext uri="{FF2B5EF4-FFF2-40B4-BE49-F238E27FC236}">
                  <a16:creationId xmlns:a16="http://schemas.microsoft.com/office/drawing/2014/main" id="{A7C92DA0-6A75-148E-F00B-8EE65D726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30" r="64026" b="17881"/>
            <a:stretch>
              <a:fillRect/>
            </a:stretch>
          </p:blipFill>
          <p:spPr>
            <a:xfrm>
              <a:off x="0" y="3610099"/>
              <a:ext cx="3104949" cy="231806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52449A-16C3-5E62-BB8C-5F96825B0164}"/>
                </a:ext>
              </a:extLst>
            </p:cNvPr>
            <p:cNvSpPr/>
            <p:nvPr/>
          </p:nvSpPr>
          <p:spPr>
            <a:xfrm>
              <a:off x="243068" y="3894476"/>
              <a:ext cx="2465408" cy="14993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9901"/>
                    <a:lumOff val="99"/>
                  </a:schemeClr>
                </a:gs>
                <a:gs pos="23000">
                  <a:schemeClr val="accent1">
                    <a:lumMod val="99892"/>
                    <a:lumOff val="108"/>
                  </a:schemeClr>
                </a:gs>
                <a:gs pos="69000">
                  <a:schemeClr val="accent1">
                    <a:lumMod val="75000"/>
                  </a:schemeClr>
                </a:gs>
                <a:gs pos="96000">
                  <a:schemeClr val="accent1">
                    <a:lumMod val="4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pic>
        <p:nvPicPr>
          <p:cNvPr id="17" name="Picture 16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256B3FC2-CE61-106D-4D20-0A991F5D9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F048DB-3DBE-8635-BBEC-32C6FDE1D6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16" t="839" r="-13235" b="226"/>
          <a:stretch>
            <a:fillRect/>
          </a:stretch>
        </p:blipFill>
        <p:spPr>
          <a:xfrm>
            <a:off x="1676400" y="1224299"/>
            <a:ext cx="6318738" cy="3773465"/>
          </a:xfrm>
          <a:prstGeom prst="rect">
            <a:avLst/>
          </a:prstGeom>
        </p:spPr>
      </p:pic>
      <p:pic>
        <p:nvPicPr>
          <p:cNvPr id="19" name="Picture 18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CEACFE69-7ECF-0177-7227-97CE3EDC5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836613"/>
            <a:ext cx="1272988" cy="4820995"/>
          </a:xfrm>
          <a:prstGeom prst="rect">
            <a:avLst/>
          </a:prstGeom>
        </p:spPr>
      </p:pic>
      <p:pic>
        <p:nvPicPr>
          <p:cNvPr id="20" name="Picture 19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D11AACAA-0D08-9AD6-F68D-E2C9D5D58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pic>
        <p:nvPicPr>
          <p:cNvPr id="21" name="Picture 20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78C7259E-63A7-DE19-3CA9-8C774EEC4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9DB59D8-6905-667B-C07B-6088930AC1D9}"/>
              </a:ext>
            </a:extLst>
          </p:cNvPr>
          <p:cNvGrpSpPr/>
          <p:nvPr/>
        </p:nvGrpSpPr>
        <p:grpSpPr>
          <a:xfrm>
            <a:off x="0" y="-12106"/>
            <a:ext cx="9144000" cy="1532716"/>
            <a:chOff x="0" y="-12106"/>
            <a:chExt cx="9144000" cy="1532716"/>
          </a:xfrm>
        </p:grpSpPr>
        <p:pic>
          <p:nvPicPr>
            <p:cNvPr id="23" name="Picture 22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9998C252-8C0C-44C4-FC19-189C8B1C3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24" name="Picture 23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735B5D0A-06A6-AD1B-C511-C73E9D75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25" name="Picture 24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B5C539E3-88E4-A961-F925-8162975B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26" name="Picture 25" descr="A sound board with headphones and microphones in front of a window&#10;&#10;AI-generated content may be incorrect.">
            <a:extLst>
              <a:ext uri="{FF2B5EF4-FFF2-40B4-BE49-F238E27FC236}">
                <a16:creationId xmlns:a16="http://schemas.microsoft.com/office/drawing/2014/main" id="{FA28F124-A9C9-EA5B-9520-C4BD90E84A17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6848" r="35810" b="86767"/>
          <a:stretch>
            <a:fillRect/>
          </a:stretch>
        </p:blipFill>
        <p:spPr>
          <a:xfrm>
            <a:off x="3979190" y="309967"/>
            <a:ext cx="1499461" cy="430078"/>
          </a:xfrm>
          <a:prstGeom prst="rect">
            <a:avLst/>
          </a:prstGeom>
        </p:spPr>
      </p:pic>
      <p:pic>
        <p:nvPicPr>
          <p:cNvPr id="27" name="Picture 26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0A8668F3-C22B-BABA-6785-D84FFDC0F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47161" r="5609" b="20185"/>
          <a:stretch>
            <a:fillRect/>
          </a:stretch>
        </p:blipFill>
        <p:spPr>
          <a:xfrm>
            <a:off x="5874303" y="214276"/>
            <a:ext cx="1170553" cy="659110"/>
          </a:xfrm>
          <a:prstGeom prst="rect">
            <a:avLst/>
          </a:prstGeom>
        </p:spPr>
      </p:pic>
      <p:pic>
        <p:nvPicPr>
          <p:cNvPr id="29" name="Picture 28" descr="A pink lines on a black background&#10;&#10;AI-generated content may be incorrect.">
            <a:extLst>
              <a:ext uri="{FF2B5EF4-FFF2-40B4-BE49-F238E27FC236}">
                <a16:creationId xmlns:a16="http://schemas.microsoft.com/office/drawing/2014/main" id="{40923285-B7D1-43C0-CDD0-7FAC9F8562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 b="13535"/>
          <a:stretch>
            <a:fillRect/>
          </a:stretch>
        </p:blipFill>
        <p:spPr>
          <a:xfrm>
            <a:off x="4137025" y="5111584"/>
            <a:ext cx="1095375" cy="252724"/>
          </a:xfrm>
          <a:prstGeom prst="rect">
            <a:avLst/>
          </a:prstGeom>
        </p:spPr>
      </p:pic>
      <p:pic>
        <p:nvPicPr>
          <p:cNvPr id="30" name="Online Media 29" descr="Simon &amp; Garfunkel - Scarborough Fair/Canticle (Audio)">
            <a:hlinkClick r:id="" action="ppaction://media"/>
            <a:extLst>
              <a:ext uri="{FF2B5EF4-FFF2-40B4-BE49-F238E27FC236}">
                <a16:creationId xmlns:a16="http://schemas.microsoft.com/office/drawing/2014/main" id="{F166325E-E55A-DA05-8111-FFEE98B7AB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200025" y="3943502"/>
            <a:ext cx="2487035" cy="14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6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AA64D76-E422-8712-8269-FFE42BDC37DB}"/>
              </a:ext>
            </a:extLst>
          </p:cNvPr>
          <p:cNvGrpSpPr>
            <a:grpSpLocks noChangeAspect="1"/>
          </p:cNvGrpSpPr>
          <p:nvPr/>
        </p:nvGrpSpPr>
        <p:grpSpPr>
          <a:xfrm>
            <a:off x="-1" y="-10600152"/>
            <a:ext cx="26493923" cy="19905517"/>
            <a:chOff x="0" y="-12106"/>
            <a:chExt cx="9144000" cy="687010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4457419-F0B2-9E82-555E-B6EB9FD3DFD0}"/>
                </a:ext>
              </a:extLst>
            </p:cNvPr>
            <p:cNvGrpSpPr/>
            <p:nvPr/>
          </p:nvGrpSpPr>
          <p:grpSpPr>
            <a:xfrm>
              <a:off x="0" y="-12106"/>
              <a:ext cx="9144000" cy="1532716"/>
              <a:chOff x="0" y="-12106"/>
              <a:chExt cx="9144000" cy="1532716"/>
            </a:xfrm>
          </p:grpSpPr>
          <p:pic>
            <p:nvPicPr>
              <p:cNvPr id="11" name="Picture 10" descr="A sound board with knobs and headphones&#10;&#10;AI-generated content may be incorrect.">
                <a:extLst>
                  <a:ext uri="{FF2B5EF4-FFF2-40B4-BE49-F238E27FC236}">
                    <a16:creationId xmlns:a16="http://schemas.microsoft.com/office/drawing/2014/main" id="{56078EF6-C965-EA9B-F1DB-196DA98F1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" r="82" b="74876"/>
              <a:stretch>
                <a:fillRect/>
              </a:stretch>
            </p:blipFill>
            <p:spPr>
              <a:xfrm>
                <a:off x="0" y="-12106"/>
                <a:ext cx="9144000" cy="1532716"/>
              </a:xfrm>
              <a:prstGeom prst="rect">
                <a:avLst/>
              </a:prstGeom>
            </p:spPr>
          </p:pic>
          <p:pic>
            <p:nvPicPr>
              <p:cNvPr id="12" name="Picture 11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CA45FE13-7B69-ED79-8660-52A98ABC83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32" b="67346"/>
              <a:stretch>
                <a:fillRect/>
              </a:stretch>
            </p:blipFill>
            <p:spPr>
              <a:xfrm>
                <a:off x="2144505" y="130656"/>
                <a:ext cx="1439033" cy="716789"/>
              </a:xfrm>
              <a:prstGeom prst="rect">
                <a:avLst/>
              </a:prstGeom>
            </p:spPr>
          </p:pic>
          <p:pic>
            <p:nvPicPr>
              <p:cNvPr id="13" name="Picture 12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5E6C901B-2C8F-7618-A7CA-8DDAFC163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5" t="46651" r="52290" b="20695"/>
              <a:stretch>
                <a:fillRect/>
              </a:stretch>
            </p:blipFill>
            <p:spPr>
              <a:xfrm>
                <a:off x="5874303" y="188335"/>
                <a:ext cx="1170553" cy="659110"/>
              </a:xfrm>
              <a:prstGeom prst="rect">
                <a:avLst/>
              </a:prstGeom>
            </p:spPr>
          </p:pic>
        </p:grpSp>
        <p:pic>
          <p:nvPicPr>
            <p:cNvPr id="6" name="Picture 5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F89B5F5D-0977-48BA-5871-770772C07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16487" r="82" b="30059"/>
            <a:stretch>
              <a:fillRect/>
            </a:stretch>
          </p:blipFill>
          <p:spPr>
            <a:xfrm>
              <a:off x="0" y="777008"/>
              <a:ext cx="9144000" cy="4820995"/>
            </a:xfrm>
            <a:prstGeom prst="rect">
              <a:avLst/>
            </a:prstGeom>
          </p:spPr>
        </p:pic>
        <p:pic>
          <p:nvPicPr>
            <p:cNvPr id="7" name="Picture 6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2FA78B98-C3E2-037C-2610-EAA6348B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16487" r="86096" b="30059"/>
            <a:stretch>
              <a:fillRect/>
            </a:stretch>
          </p:blipFill>
          <p:spPr>
            <a:xfrm>
              <a:off x="0" y="836613"/>
              <a:ext cx="1272988" cy="4820995"/>
            </a:xfrm>
            <a:prstGeom prst="rect">
              <a:avLst/>
            </a:prstGeom>
          </p:spPr>
        </p:pic>
        <p:pic>
          <p:nvPicPr>
            <p:cNvPr id="8" name="Picture 7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85A97413-4B40-9E09-37E5-0E4D9C731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65987" r="82"/>
            <a:stretch>
              <a:fillRect/>
            </a:stretch>
          </p:blipFill>
          <p:spPr>
            <a:xfrm>
              <a:off x="0" y="4783014"/>
              <a:ext cx="9144000" cy="2074985"/>
            </a:xfrm>
            <a:prstGeom prst="rect">
              <a:avLst/>
            </a:prstGeom>
          </p:spPr>
        </p:pic>
        <p:pic>
          <p:nvPicPr>
            <p:cNvPr id="9" name="Picture 8" descr="A computer monitor in a dark room&#10;&#10;AI-generated content may be incorrect.">
              <a:extLst>
                <a:ext uri="{FF2B5EF4-FFF2-40B4-BE49-F238E27FC236}">
                  <a16:creationId xmlns:a16="http://schemas.microsoft.com/office/drawing/2014/main" id="{A7C92DA0-6A75-148E-F00B-8EE65D726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30" r="64026" b="17881"/>
            <a:stretch>
              <a:fillRect/>
            </a:stretch>
          </p:blipFill>
          <p:spPr>
            <a:xfrm>
              <a:off x="0" y="3610099"/>
              <a:ext cx="3104949" cy="231806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52449A-16C3-5E62-BB8C-5F96825B0164}"/>
                </a:ext>
              </a:extLst>
            </p:cNvPr>
            <p:cNvSpPr/>
            <p:nvPr/>
          </p:nvSpPr>
          <p:spPr>
            <a:xfrm>
              <a:off x="243068" y="3894476"/>
              <a:ext cx="2465408" cy="14993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9901"/>
                    <a:lumOff val="99"/>
                  </a:schemeClr>
                </a:gs>
                <a:gs pos="23000">
                  <a:schemeClr val="accent1">
                    <a:lumMod val="99892"/>
                    <a:lumOff val="108"/>
                  </a:schemeClr>
                </a:gs>
                <a:gs pos="69000">
                  <a:schemeClr val="accent1">
                    <a:lumMod val="75000"/>
                  </a:schemeClr>
                </a:gs>
                <a:gs pos="96000">
                  <a:schemeClr val="accent1">
                    <a:lumMod val="4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EA216F8-7FE2-EEAB-0119-15069051A959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Pitch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7105EA-3EEE-7622-ACB6-79AE4BF68DA9}"/>
              </a:ext>
            </a:extLst>
          </p:cNvPr>
          <p:cNvSpPr txBox="1"/>
          <p:nvPr/>
        </p:nvSpPr>
        <p:spPr>
          <a:xfrm>
            <a:off x="698400" y="304274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Two voices, </a:t>
            </a:r>
          </a:p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high and low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C691D1-9FA5-C21F-2B26-49CA034AB8C6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Rhythm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ED4129C-37D2-6AED-2A0D-316C710D9AA3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Steady rhythm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8D9055-537F-5EE1-57BB-7BF7958098A4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Dynamics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F3C7C8-C490-113B-448F-7D7E8F877CDC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Smooth swells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2EC326-F46F-129A-C1AB-7B5156DF2EAF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Timbre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DC50B1-8C5C-75A5-88EF-4CB4504B3F86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Bright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724200-D427-F2AB-ABED-8672F3A44A2C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Texture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30FE7D-ECB3-FB38-FB9B-D3DD9C8005C7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Thick and full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3012DD7-7723-4B6A-07A6-34A9231B0BD5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Structure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F15BF56-CE6F-B411-5F1C-541C0B967BA2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High or low?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4E4C9B-CAB8-9EC2-4261-79A18BB4DAF7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Fast or slow?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92B7E13-97E9-C6DB-4F2D-1ACF8AA23AFA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Loud or soft?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5724993-55B8-D628-79D2-3C4E8DC09E1E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Describe the </a:t>
            </a:r>
            <a:b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</a:b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overall sound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D8C7454-52FD-AD12-4DC2-CE5F4F155834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Many or few instruments?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89F2CE-CCE9-DDF5-9790-BBFA01AC1BAE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Does it repeat?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143698-D047-69EE-6470-9D0F13C0F062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Same pattern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26B1B-5AC7-549A-A215-A98D3EC50853}"/>
              </a:ext>
            </a:extLst>
          </p:cNvPr>
          <p:cNvSpPr txBox="1"/>
          <p:nvPr/>
        </p:nvSpPr>
        <p:spPr>
          <a:xfrm>
            <a:off x="-1547446" y="15474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A5C1AC-677D-72CB-6763-AE9042A97468}"/>
              </a:ext>
            </a:extLst>
          </p:cNvPr>
          <p:cNvSpPr txBox="1"/>
          <p:nvPr/>
        </p:nvSpPr>
        <p:spPr>
          <a:xfrm>
            <a:off x="-1670538" y="258493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362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7" grpId="0"/>
      <p:bldP spid="48" grpId="0"/>
      <p:bldP spid="49" grpId="0"/>
      <p:bldP spid="50" grpId="0"/>
      <p:bldP spid="51" grpId="0"/>
      <p:bldP spid="52" grpId="0"/>
      <p:bldP spid="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82C46AA-F008-625C-8394-3784BEC81D6A}"/>
              </a:ext>
            </a:extLst>
          </p:cNvPr>
          <p:cNvGrpSpPr>
            <a:grpSpLocks noChangeAspect="1"/>
          </p:cNvGrpSpPr>
          <p:nvPr/>
        </p:nvGrpSpPr>
        <p:grpSpPr>
          <a:xfrm>
            <a:off x="-57150" y="-19050"/>
            <a:ext cx="9202307" cy="6913915"/>
            <a:chOff x="0" y="-12106"/>
            <a:chExt cx="9144000" cy="687010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C0EB79D-3D3F-7246-92AD-98CA86924DA4}"/>
                </a:ext>
              </a:extLst>
            </p:cNvPr>
            <p:cNvGrpSpPr/>
            <p:nvPr/>
          </p:nvGrpSpPr>
          <p:grpSpPr>
            <a:xfrm>
              <a:off x="0" y="-12106"/>
              <a:ext cx="9144000" cy="1532716"/>
              <a:chOff x="0" y="-12106"/>
              <a:chExt cx="9144000" cy="1532716"/>
            </a:xfrm>
          </p:grpSpPr>
          <p:pic>
            <p:nvPicPr>
              <p:cNvPr id="22" name="Picture 21" descr="A sound board with knobs and headphones&#10;&#10;AI-generated content may be incorrect.">
                <a:extLst>
                  <a:ext uri="{FF2B5EF4-FFF2-40B4-BE49-F238E27FC236}">
                    <a16:creationId xmlns:a16="http://schemas.microsoft.com/office/drawing/2014/main" id="{D2BAEB30-5222-4904-68C7-B68BBB143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" r="82" b="74876"/>
              <a:stretch>
                <a:fillRect/>
              </a:stretch>
            </p:blipFill>
            <p:spPr>
              <a:xfrm>
                <a:off x="0" y="-12106"/>
                <a:ext cx="9144000" cy="1532716"/>
              </a:xfrm>
              <a:prstGeom prst="rect">
                <a:avLst/>
              </a:prstGeom>
            </p:spPr>
          </p:pic>
          <p:pic>
            <p:nvPicPr>
              <p:cNvPr id="23" name="Picture 22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989D0D01-E226-C57C-B794-91E3C17D1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32" b="67346"/>
              <a:stretch>
                <a:fillRect/>
              </a:stretch>
            </p:blipFill>
            <p:spPr>
              <a:xfrm>
                <a:off x="2144505" y="130656"/>
                <a:ext cx="1439033" cy="716789"/>
              </a:xfrm>
              <a:prstGeom prst="rect">
                <a:avLst/>
              </a:prstGeom>
            </p:spPr>
          </p:pic>
          <p:pic>
            <p:nvPicPr>
              <p:cNvPr id="24" name="Picture 23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38020114-40FE-D4E4-4D31-1D4AD29B2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5" t="46651" r="52290" b="20695"/>
              <a:stretch>
                <a:fillRect/>
              </a:stretch>
            </p:blipFill>
            <p:spPr>
              <a:xfrm>
                <a:off x="5874303" y="188335"/>
                <a:ext cx="1170553" cy="659110"/>
              </a:xfrm>
              <a:prstGeom prst="rect">
                <a:avLst/>
              </a:prstGeom>
            </p:spPr>
          </p:pic>
        </p:grpSp>
        <p:pic>
          <p:nvPicPr>
            <p:cNvPr id="5" name="Picture 4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1C3632AC-022E-6F62-BA48-3176C8A2B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16487" r="82" b="30059"/>
            <a:stretch>
              <a:fillRect/>
            </a:stretch>
          </p:blipFill>
          <p:spPr>
            <a:xfrm>
              <a:off x="0" y="777008"/>
              <a:ext cx="9144000" cy="4820995"/>
            </a:xfrm>
            <a:prstGeom prst="rect">
              <a:avLst/>
            </a:prstGeom>
          </p:spPr>
        </p:pic>
        <p:pic>
          <p:nvPicPr>
            <p:cNvPr id="7" name="Picture 6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7AE7712C-3CB4-FB9C-5788-2B62EF002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16487" r="86096" b="30059"/>
            <a:stretch>
              <a:fillRect/>
            </a:stretch>
          </p:blipFill>
          <p:spPr>
            <a:xfrm>
              <a:off x="0" y="836613"/>
              <a:ext cx="1272988" cy="4820995"/>
            </a:xfrm>
            <a:prstGeom prst="rect">
              <a:avLst/>
            </a:prstGeom>
          </p:spPr>
        </p:pic>
        <p:pic>
          <p:nvPicPr>
            <p:cNvPr id="17" name="Picture 16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2152D9C5-AB8E-24C8-7DCD-B48CE7F39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65987" r="82"/>
            <a:stretch>
              <a:fillRect/>
            </a:stretch>
          </p:blipFill>
          <p:spPr>
            <a:xfrm>
              <a:off x="0" y="4783014"/>
              <a:ext cx="9144000" cy="2074985"/>
            </a:xfrm>
            <a:prstGeom prst="rect">
              <a:avLst/>
            </a:prstGeom>
          </p:spPr>
        </p:pic>
        <p:pic>
          <p:nvPicPr>
            <p:cNvPr id="20" name="Picture 19" descr="A computer monitor in a dark room&#10;&#10;AI-generated content may be incorrect.">
              <a:extLst>
                <a:ext uri="{FF2B5EF4-FFF2-40B4-BE49-F238E27FC236}">
                  <a16:creationId xmlns:a16="http://schemas.microsoft.com/office/drawing/2014/main" id="{AB3842E1-B028-234A-DC1F-E104D0ED3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30" r="64026" b="17881"/>
            <a:stretch>
              <a:fillRect/>
            </a:stretch>
          </p:blipFill>
          <p:spPr>
            <a:xfrm>
              <a:off x="0" y="3610099"/>
              <a:ext cx="3104949" cy="231806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7E7A72-DF67-8331-4943-B0B438786D5E}"/>
                </a:ext>
              </a:extLst>
            </p:cNvPr>
            <p:cNvSpPr/>
            <p:nvPr/>
          </p:nvSpPr>
          <p:spPr>
            <a:xfrm>
              <a:off x="243068" y="3894476"/>
              <a:ext cx="2465408" cy="14993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9901"/>
                    <a:lumOff val="99"/>
                  </a:schemeClr>
                </a:gs>
                <a:gs pos="23000">
                  <a:schemeClr val="accent1">
                    <a:lumMod val="99892"/>
                    <a:lumOff val="108"/>
                  </a:schemeClr>
                </a:gs>
                <a:gs pos="69000">
                  <a:schemeClr val="accent1">
                    <a:lumMod val="75000"/>
                  </a:schemeClr>
                </a:gs>
                <a:gs pos="96000">
                  <a:schemeClr val="accent1">
                    <a:lumMod val="4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pic>
        <p:nvPicPr>
          <p:cNvPr id="6" name="Picture 5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CBE05D43-47BA-F4CD-1FE6-E6240DDB3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D7D49A-D4FA-E65D-2326-2423763631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8" b="-2405"/>
          <a:stretch>
            <a:fillRect/>
          </a:stretch>
        </p:blipFill>
        <p:spPr>
          <a:xfrm>
            <a:off x="2426591" y="1532716"/>
            <a:ext cx="4834181" cy="3343504"/>
          </a:xfrm>
          <a:prstGeom prst="rect">
            <a:avLst/>
          </a:prstGeom>
        </p:spPr>
      </p:pic>
      <p:pic>
        <p:nvPicPr>
          <p:cNvPr id="8" name="Picture 7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33B4F74C-F932-4451-35D6-51369E6F4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836613"/>
            <a:ext cx="1272988" cy="4820995"/>
          </a:xfrm>
          <a:prstGeom prst="rect">
            <a:avLst/>
          </a:prstGeom>
        </p:spPr>
      </p:pic>
      <p:pic>
        <p:nvPicPr>
          <p:cNvPr id="9" name="Picture 8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6A706078-F93F-3742-D786-F03A644B1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pic>
        <p:nvPicPr>
          <p:cNvPr id="10" name="Picture 9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FB0214D5-D492-CDCE-6B49-7AAB715B1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DD712EE-81DA-712B-D69E-3D4CF5874F0F}"/>
              </a:ext>
            </a:extLst>
          </p:cNvPr>
          <p:cNvGrpSpPr/>
          <p:nvPr/>
        </p:nvGrpSpPr>
        <p:grpSpPr>
          <a:xfrm>
            <a:off x="0" y="-12106"/>
            <a:ext cx="9144000" cy="1532716"/>
            <a:chOff x="0" y="-12106"/>
            <a:chExt cx="9144000" cy="1532716"/>
          </a:xfrm>
        </p:grpSpPr>
        <p:pic>
          <p:nvPicPr>
            <p:cNvPr id="12" name="Picture 11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64EDE14F-E230-B1EA-576F-9C55A4FFE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13" name="Picture 12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EBD7CD3B-A8C5-F763-F9AD-B10CD6696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4" name="Picture 13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4232DE7F-B625-81A0-39D0-4FE523566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15" name="Picture 14" descr="A sound board with headphones and microphones in front of a window&#10;&#10;AI-generated content may be incorrect.">
            <a:extLst>
              <a:ext uri="{FF2B5EF4-FFF2-40B4-BE49-F238E27FC236}">
                <a16:creationId xmlns:a16="http://schemas.microsoft.com/office/drawing/2014/main" id="{C56E19A2-0F8F-EE37-6F49-8107D30CF7E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6848" r="35810" b="86767"/>
          <a:stretch>
            <a:fillRect/>
          </a:stretch>
        </p:blipFill>
        <p:spPr>
          <a:xfrm>
            <a:off x="3979190" y="309967"/>
            <a:ext cx="1499461" cy="430078"/>
          </a:xfrm>
          <a:prstGeom prst="rect">
            <a:avLst/>
          </a:prstGeom>
        </p:spPr>
      </p:pic>
      <p:pic>
        <p:nvPicPr>
          <p:cNvPr id="16" name="Picture 15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32CD7C06-54CE-319C-4F7A-C6EA9FA5F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47161" r="5609" b="20185"/>
          <a:stretch>
            <a:fillRect/>
          </a:stretch>
        </p:blipFill>
        <p:spPr>
          <a:xfrm>
            <a:off x="5874303" y="214276"/>
            <a:ext cx="1170553" cy="659110"/>
          </a:xfrm>
          <a:prstGeom prst="rect">
            <a:avLst/>
          </a:prstGeom>
        </p:spPr>
      </p:pic>
      <p:pic>
        <p:nvPicPr>
          <p:cNvPr id="18" name="Picture 17" descr="A pink lines on a black background&#10;&#10;AI-generated content may be incorrect.">
            <a:extLst>
              <a:ext uri="{FF2B5EF4-FFF2-40B4-BE49-F238E27FC236}">
                <a16:creationId xmlns:a16="http://schemas.microsoft.com/office/drawing/2014/main" id="{B2FECD0D-21FE-7214-3A11-6DCFCAD2D0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 b="13535"/>
          <a:stretch>
            <a:fillRect/>
          </a:stretch>
        </p:blipFill>
        <p:spPr>
          <a:xfrm>
            <a:off x="4137025" y="5111584"/>
            <a:ext cx="1095375" cy="252724"/>
          </a:xfrm>
          <a:prstGeom prst="rect">
            <a:avLst/>
          </a:prstGeom>
        </p:spPr>
      </p:pic>
      <p:pic>
        <p:nvPicPr>
          <p:cNvPr id="25" name="Online Media 24" descr="Scarborough Fair">
            <a:hlinkClick r:id="" action="ppaction://media"/>
            <a:extLst>
              <a:ext uri="{FF2B5EF4-FFF2-40B4-BE49-F238E27FC236}">
                <a16:creationId xmlns:a16="http://schemas.microsoft.com/office/drawing/2014/main" id="{A1AC2EE8-4406-FEF5-6851-DE10AA394D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449777" y="3874001"/>
            <a:ext cx="2035720" cy="152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2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82C46AA-F008-625C-8394-3784BEC81D6A}"/>
              </a:ext>
            </a:extLst>
          </p:cNvPr>
          <p:cNvGrpSpPr>
            <a:grpSpLocks noChangeAspect="1"/>
          </p:cNvGrpSpPr>
          <p:nvPr/>
        </p:nvGrpSpPr>
        <p:grpSpPr>
          <a:xfrm>
            <a:off x="-57150" y="-10606226"/>
            <a:ext cx="26573598" cy="19965379"/>
            <a:chOff x="0" y="-12106"/>
            <a:chExt cx="9144000" cy="687010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C0EB79D-3D3F-7246-92AD-98CA86924DA4}"/>
                </a:ext>
              </a:extLst>
            </p:cNvPr>
            <p:cNvGrpSpPr/>
            <p:nvPr/>
          </p:nvGrpSpPr>
          <p:grpSpPr>
            <a:xfrm>
              <a:off x="0" y="-12106"/>
              <a:ext cx="9144000" cy="1532716"/>
              <a:chOff x="0" y="-12106"/>
              <a:chExt cx="9144000" cy="1532716"/>
            </a:xfrm>
          </p:grpSpPr>
          <p:pic>
            <p:nvPicPr>
              <p:cNvPr id="22" name="Picture 21" descr="A sound board with knobs and headphones&#10;&#10;AI-generated content may be incorrect.">
                <a:extLst>
                  <a:ext uri="{FF2B5EF4-FFF2-40B4-BE49-F238E27FC236}">
                    <a16:creationId xmlns:a16="http://schemas.microsoft.com/office/drawing/2014/main" id="{D2BAEB30-5222-4904-68C7-B68BBB143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" r="82" b="74876"/>
              <a:stretch>
                <a:fillRect/>
              </a:stretch>
            </p:blipFill>
            <p:spPr>
              <a:xfrm>
                <a:off x="0" y="-12106"/>
                <a:ext cx="9144000" cy="1532716"/>
              </a:xfrm>
              <a:prstGeom prst="rect">
                <a:avLst/>
              </a:prstGeom>
            </p:spPr>
          </p:pic>
          <p:pic>
            <p:nvPicPr>
              <p:cNvPr id="23" name="Picture 22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989D0D01-E226-C57C-B794-91E3C17D1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32" b="67346"/>
              <a:stretch>
                <a:fillRect/>
              </a:stretch>
            </p:blipFill>
            <p:spPr>
              <a:xfrm>
                <a:off x="2144505" y="130656"/>
                <a:ext cx="1439033" cy="716789"/>
              </a:xfrm>
              <a:prstGeom prst="rect">
                <a:avLst/>
              </a:prstGeom>
            </p:spPr>
          </p:pic>
          <p:pic>
            <p:nvPicPr>
              <p:cNvPr id="24" name="Picture 23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38020114-40FE-D4E4-4D31-1D4AD29B2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5" t="46651" r="52290" b="20695"/>
              <a:stretch>
                <a:fillRect/>
              </a:stretch>
            </p:blipFill>
            <p:spPr>
              <a:xfrm>
                <a:off x="5874303" y="188335"/>
                <a:ext cx="1170553" cy="659110"/>
              </a:xfrm>
              <a:prstGeom prst="rect">
                <a:avLst/>
              </a:prstGeom>
            </p:spPr>
          </p:pic>
        </p:grpSp>
        <p:pic>
          <p:nvPicPr>
            <p:cNvPr id="5" name="Picture 4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1C3632AC-022E-6F62-BA48-3176C8A2B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16487" r="82" b="30059"/>
            <a:stretch>
              <a:fillRect/>
            </a:stretch>
          </p:blipFill>
          <p:spPr>
            <a:xfrm>
              <a:off x="0" y="777008"/>
              <a:ext cx="9144000" cy="4820995"/>
            </a:xfrm>
            <a:prstGeom prst="rect">
              <a:avLst/>
            </a:prstGeom>
          </p:spPr>
        </p:pic>
        <p:pic>
          <p:nvPicPr>
            <p:cNvPr id="7" name="Picture 6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7AE7712C-3CB4-FB9C-5788-2B62EF002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16487" r="86096" b="30059"/>
            <a:stretch>
              <a:fillRect/>
            </a:stretch>
          </p:blipFill>
          <p:spPr>
            <a:xfrm>
              <a:off x="0" y="836613"/>
              <a:ext cx="1272988" cy="4820995"/>
            </a:xfrm>
            <a:prstGeom prst="rect">
              <a:avLst/>
            </a:prstGeom>
          </p:spPr>
        </p:pic>
        <p:pic>
          <p:nvPicPr>
            <p:cNvPr id="17" name="Picture 16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2152D9C5-AB8E-24C8-7DCD-B48CE7F39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65987" r="82"/>
            <a:stretch>
              <a:fillRect/>
            </a:stretch>
          </p:blipFill>
          <p:spPr>
            <a:xfrm>
              <a:off x="0" y="4783014"/>
              <a:ext cx="9144000" cy="2074985"/>
            </a:xfrm>
            <a:prstGeom prst="rect">
              <a:avLst/>
            </a:prstGeom>
          </p:spPr>
        </p:pic>
        <p:pic>
          <p:nvPicPr>
            <p:cNvPr id="20" name="Picture 19" descr="A computer monitor in a dark room&#10;&#10;AI-generated content may be incorrect.">
              <a:extLst>
                <a:ext uri="{FF2B5EF4-FFF2-40B4-BE49-F238E27FC236}">
                  <a16:creationId xmlns:a16="http://schemas.microsoft.com/office/drawing/2014/main" id="{AB3842E1-B028-234A-DC1F-E104D0ED3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30" r="64026" b="17881"/>
            <a:stretch>
              <a:fillRect/>
            </a:stretch>
          </p:blipFill>
          <p:spPr>
            <a:xfrm>
              <a:off x="0" y="3610099"/>
              <a:ext cx="3104949" cy="231806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7E7A72-DF67-8331-4943-B0B438786D5E}"/>
                </a:ext>
              </a:extLst>
            </p:cNvPr>
            <p:cNvSpPr/>
            <p:nvPr/>
          </p:nvSpPr>
          <p:spPr>
            <a:xfrm>
              <a:off x="243068" y="3894476"/>
              <a:ext cx="2465408" cy="14993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9901"/>
                    <a:lumOff val="99"/>
                  </a:schemeClr>
                </a:gs>
                <a:gs pos="23000">
                  <a:schemeClr val="accent1">
                    <a:lumMod val="99892"/>
                    <a:lumOff val="108"/>
                  </a:schemeClr>
                </a:gs>
                <a:gs pos="69000">
                  <a:schemeClr val="accent1">
                    <a:lumMod val="75000"/>
                  </a:schemeClr>
                </a:gs>
                <a:gs pos="96000">
                  <a:schemeClr val="accent1">
                    <a:lumMod val="4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7382878-97C3-7412-8776-BA8793543E76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Free with solos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092F15-2140-229E-7B78-5A8192F7B67C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Texture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CD10FF-BE86-77BB-9E4B-46AA4853C18F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Thick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F33CCB-41E5-B97F-CE5F-26B75AB5BF72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Timbre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211EBC-F3FD-1C17-87C4-49119BA242C8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Smooth and colourful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918015C-DF6D-04C7-C54F-0D1A0103BA3E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Dynamics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F1A74F-F555-48C1-6684-4CF22BBF97A0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Loud and soft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8DDF367-E219-8899-03AC-38696AA70C52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Rhythm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8FA4CA-AD6F-C756-53ED-C9B8B3D10205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Quicker, jazzy swing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A0A229-F540-F2F5-E9D5-4750A83C8A5A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Pitch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87FF7CD-FDCD-CF76-AD99-133FD34C314C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Played in a new way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94E6E1-95BF-AFE6-B311-BED042ABB655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High or low?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5E00F8-BB06-99E2-9BB9-360952ACD3A5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Fast or slow?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843866-67D5-A5E3-77D2-A295D5D4B1EA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Loud or soft?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93E6C59-0803-A1DD-3567-B2DD4C72A7B2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Describe the </a:t>
            </a:r>
            <a:b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</a:b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overall sound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1D1C1B-8EA1-9C47-7772-B48286B813FE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Many or few instruments?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93CFEBB-1A34-CE8A-E83F-8EB7F4466FED}"/>
              </a:ext>
            </a:extLst>
          </p:cNvPr>
          <p:cNvSpPr txBox="1"/>
          <p:nvPr/>
        </p:nvSpPr>
        <p:spPr>
          <a:xfrm>
            <a:off x="698400" y="3200400"/>
            <a:ext cx="7167293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Does it repeat?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BBA2E0-FD0E-CADA-0ECB-0BE4CC9DEB15}"/>
              </a:ext>
            </a:extLst>
          </p:cNvPr>
          <p:cNvSpPr txBox="1"/>
          <p:nvPr/>
        </p:nvSpPr>
        <p:spPr>
          <a:xfrm>
            <a:off x="1018800" y="2181600"/>
            <a:ext cx="6507711" cy="9590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6000" b="1" i="0">
                <a:solidFill>
                  <a:schemeClr val="tx1"/>
                </a:solidFill>
                <a:latin typeface="Calibri"/>
                <a:cs typeface="Calibri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280164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35" grpId="0"/>
      <p:bldP spid="3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31ADF-5591-1F67-E826-B112DF805C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</p:spPr>
        <p:txBody>
          <a:bodyPr/>
          <a:lstStyle/>
          <a:p>
            <a:r>
              <a:rPr lang="en-US"/>
              <a:t>What things might cover versions keep the same as the original?</a:t>
            </a:r>
          </a:p>
        </p:txBody>
      </p:sp>
      <p:pic>
        <p:nvPicPr>
          <p:cNvPr id="26" name="Picture 25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A45C842E-A7B0-EC5A-564F-CA95E459B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3925102" y="1566084"/>
            <a:ext cx="1293795" cy="4782195"/>
          </a:xfrm>
          <a:prstGeom prst="rect">
            <a:avLst/>
          </a:prstGeom>
        </p:spPr>
      </p:pic>
      <p:pic>
        <p:nvPicPr>
          <p:cNvPr id="27" name="Picture 26" descr="A group of tags with different shapes and colors&#10;&#10;AI-generated content may be incorrect.">
            <a:extLst>
              <a:ext uri="{FF2B5EF4-FFF2-40B4-BE49-F238E27FC236}">
                <a16:creationId xmlns:a16="http://schemas.microsoft.com/office/drawing/2014/main" id="{2062EDC8-4C64-FF45-8D39-D9E2A6DD1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2614" r="71374" b="35294"/>
          <a:stretch>
            <a:fillRect/>
          </a:stretch>
        </p:blipFill>
        <p:spPr>
          <a:xfrm rot="2481025">
            <a:off x="1105416" y="1215290"/>
            <a:ext cx="1844873" cy="3241785"/>
          </a:xfrm>
          <a:prstGeom prst="rect">
            <a:avLst/>
          </a:prstGeom>
        </p:spPr>
      </p:pic>
      <p:pic>
        <p:nvPicPr>
          <p:cNvPr id="28" name="Picture 27" descr="A group of tags with different shapes and colors&#10;&#10;AI-generated content may be incorrect.">
            <a:extLst>
              <a:ext uri="{FF2B5EF4-FFF2-40B4-BE49-F238E27FC236}">
                <a16:creationId xmlns:a16="http://schemas.microsoft.com/office/drawing/2014/main" id="{E5E7B39F-E307-1E9E-1377-0096FC60E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6" t="3034" r="43073" b="34874"/>
          <a:stretch>
            <a:fillRect/>
          </a:stretch>
        </p:blipFill>
        <p:spPr>
          <a:xfrm rot="785239">
            <a:off x="2213717" y="3041486"/>
            <a:ext cx="1844873" cy="3241785"/>
          </a:xfrm>
          <a:prstGeom prst="rect">
            <a:avLst/>
          </a:prstGeom>
        </p:spPr>
      </p:pic>
      <p:pic>
        <p:nvPicPr>
          <p:cNvPr id="29" name="Picture 28" descr="A group of tags with different shapes and colors&#10;&#10;AI-generated content may be incorrect.">
            <a:extLst>
              <a:ext uri="{FF2B5EF4-FFF2-40B4-BE49-F238E27FC236}">
                <a16:creationId xmlns:a16="http://schemas.microsoft.com/office/drawing/2014/main" id="{511384C0-B3A7-006E-BB11-AC82C0B45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3" t="1996" r="14676" b="35912"/>
          <a:stretch>
            <a:fillRect/>
          </a:stretch>
        </p:blipFill>
        <p:spPr>
          <a:xfrm rot="17041913">
            <a:off x="6024437" y="2195175"/>
            <a:ext cx="1844873" cy="324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31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503DE-8EFF-011E-E7D9-DC75DA9E6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D621E75-06BE-566A-4A74-B423B6BE78A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10615320"/>
            <a:ext cx="26582914" cy="19972376"/>
            <a:chOff x="0" y="-12106"/>
            <a:chExt cx="9144000" cy="68701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D9A7EF-93BD-DC74-2326-3FF50A43FB52}"/>
                </a:ext>
              </a:extLst>
            </p:cNvPr>
            <p:cNvGrpSpPr/>
            <p:nvPr/>
          </p:nvGrpSpPr>
          <p:grpSpPr>
            <a:xfrm>
              <a:off x="0" y="-12106"/>
              <a:ext cx="9144000" cy="1532716"/>
              <a:chOff x="0" y="-12106"/>
              <a:chExt cx="9144000" cy="1532716"/>
            </a:xfrm>
          </p:grpSpPr>
          <p:pic>
            <p:nvPicPr>
              <p:cNvPr id="11" name="Picture 10" descr="A sound board with knobs and headphones&#10;&#10;AI-generated content may be incorrect.">
                <a:extLst>
                  <a:ext uri="{FF2B5EF4-FFF2-40B4-BE49-F238E27FC236}">
                    <a16:creationId xmlns:a16="http://schemas.microsoft.com/office/drawing/2014/main" id="{97E588E3-C62F-6822-A031-B1A445640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" r="82" b="74876"/>
              <a:stretch>
                <a:fillRect/>
              </a:stretch>
            </p:blipFill>
            <p:spPr>
              <a:xfrm>
                <a:off x="0" y="-12106"/>
                <a:ext cx="9144000" cy="1532716"/>
              </a:xfrm>
              <a:prstGeom prst="rect">
                <a:avLst/>
              </a:prstGeom>
            </p:spPr>
          </p:pic>
          <p:pic>
            <p:nvPicPr>
              <p:cNvPr id="12" name="Picture 11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796B24E2-C757-729A-B174-3DE48906F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32" b="67346"/>
              <a:stretch>
                <a:fillRect/>
              </a:stretch>
            </p:blipFill>
            <p:spPr>
              <a:xfrm>
                <a:off x="2144505" y="130656"/>
                <a:ext cx="1439033" cy="716789"/>
              </a:xfrm>
              <a:prstGeom prst="rect">
                <a:avLst/>
              </a:prstGeom>
            </p:spPr>
          </p:pic>
          <p:pic>
            <p:nvPicPr>
              <p:cNvPr id="13" name="Picture 12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CC4E9905-488A-0E9B-5629-616A3BCC0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5" t="46651" r="52290" b="20695"/>
              <a:stretch>
                <a:fillRect/>
              </a:stretch>
            </p:blipFill>
            <p:spPr>
              <a:xfrm>
                <a:off x="5874303" y="188335"/>
                <a:ext cx="1170553" cy="659110"/>
              </a:xfrm>
              <a:prstGeom prst="rect">
                <a:avLst/>
              </a:prstGeom>
            </p:spPr>
          </p:pic>
        </p:grpSp>
        <p:pic>
          <p:nvPicPr>
            <p:cNvPr id="4" name="Picture 3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4B179D48-6D00-C761-650A-C74EB27E4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16487" r="82" b="30059"/>
            <a:stretch>
              <a:fillRect/>
            </a:stretch>
          </p:blipFill>
          <p:spPr>
            <a:xfrm>
              <a:off x="0" y="777008"/>
              <a:ext cx="9144000" cy="4820995"/>
            </a:xfrm>
            <a:prstGeom prst="rect">
              <a:avLst/>
            </a:prstGeom>
          </p:spPr>
        </p:pic>
        <p:pic>
          <p:nvPicPr>
            <p:cNvPr id="6" name="Picture 5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B5419705-781B-D163-FC70-F4948829C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16487" r="86096" b="30059"/>
            <a:stretch>
              <a:fillRect/>
            </a:stretch>
          </p:blipFill>
          <p:spPr>
            <a:xfrm>
              <a:off x="0" y="836613"/>
              <a:ext cx="1272988" cy="4820995"/>
            </a:xfrm>
            <a:prstGeom prst="rect">
              <a:avLst/>
            </a:prstGeom>
          </p:spPr>
        </p:pic>
        <p:pic>
          <p:nvPicPr>
            <p:cNvPr id="7" name="Picture 6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89623DA7-D1C0-C7D3-1323-C61B30C8E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65987" r="82"/>
            <a:stretch>
              <a:fillRect/>
            </a:stretch>
          </p:blipFill>
          <p:spPr>
            <a:xfrm>
              <a:off x="0" y="4783014"/>
              <a:ext cx="9144000" cy="2074985"/>
            </a:xfrm>
            <a:prstGeom prst="rect">
              <a:avLst/>
            </a:prstGeom>
          </p:spPr>
        </p:pic>
        <p:pic>
          <p:nvPicPr>
            <p:cNvPr id="8" name="Picture 7" descr="A computer monitor in a dark room&#10;&#10;AI-generated content may be incorrect.">
              <a:extLst>
                <a:ext uri="{FF2B5EF4-FFF2-40B4-BE49-F238E27FC236}">
                  <a16:creationId xmlns:a16="http://schemas.microsoft.com/office/drawing/2014/main" id="{292F478B-A4C0-0E2B-E56E-7E528FAF7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30" r="64026" b="17881"/>
            <a:stretch>
              <a:fillRect/>
            </a:stretch>
          </p:blipFill>
          <p:spPr>
            <a:xfrm>
              <a:off x="0" y="3610099"/>
              <a:ext cx="3104949" cy="231806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CA74F5-116D-7B4E-E983-AA225D87906F}"/>
                </a:ext>
              </a:extLst>
            </p:cNvPr>
            <p:cNvSpPr/>
            <p:nvPr/>
          </p:nvSpPr>
          <p:spPr>
            <a:xfrm>
              <a:off x="243068" y="3894476"/>
              <a:ext cx="2465408" cy="14993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9901"/>
                    <a:lumOff val="99"/>
                  </a:schemeClr>
                </a:gs>
                <a:gs pos="23000">
                  <a:schemeClr val="accent1">
                    <a:lumMod val="99892"/>
                    <a:lumOff val="108"/>
                  </a:schemeClr>
                </a:gs>
                <a:gs pos="69000">
                  <a:schemeClr val="accent1">
                    <a:lumMod val="75000"/>
                  </a:schemeClr>
                </a:gs>
                <a:gs pos="96000">
                  <a:schemeClr val="accent1">
                    <a:lumMod val="4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3D9B490-E539-C7D0-AC2F-C5DB454120AF}"/>
                  </a:ext>
                </a:extLst>
              </p14:cNvPr>
              <p14:cNvContentPartPr/>
              <p14:nvPr/>
            </p14:nvContentPartPr>
            <p14:xfrm>
              <a:off x="744467" y="3065793"/>
              <a:ext cx="711000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3D9B490-E539-C7D0-AC2F-C5DB454120A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5354" y="3027633"/>
                <a:ext cx="7147865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DD7769E-6BA4-7940-6F78-36473E801487}"/>
                  </a:ext>
                </a:extLst>
              </p14:cNvPr>
              <p14:cNvContentPartPr/>
              <p14:nvPr/>
            </p14:nvContentPartPr>
            <p14:xfrm rot="5400000">
              <a:off x="1210885" y="3196717"/>
              <a:ext cx="3751652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DD7769E-6BA4-7940-6F78-36473E80148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1191781" y="3158557"/>
                <a:ext cx="378950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532BE99-61C6-80C3-20D6-33580790C526}"/>
                  </a:ext>
                </a:extLst>
              </p14:cNvPr>
              <p14:cNvContentPartPr/>
              <p14:nvPr/>
            </p14:nvContentPartPr>
            <p14:xfrm rot="5400000">
              <a:off x="3800059" y="3190668"/>
              <a:ext cx="3739554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532BE99-61C6-80C3-20D6-33580790C52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5400000">
                <a:off x="3780958" y="3152508"/>
                <a:ext cx="3777396" cy="7632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EAB02FA-A51B-1063-106D-DFA2000BCE0C}"/>
              </a:ext>
            </a:extLst>
          </p:cNvPr>
          <p:cNvSpPr txBox="1"/>
          <p:nvPr/>
        </p:nvSpPr>
        <p:spPr>
          <a:xfrm>
            <a:off x="706633" y="713982"/>
            <a:ext cx="7166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ES" sz="36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Pitch in ‘Scarborough Fair’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827364-B66C-1574-2F62-0B2BF17FC9EA}"/>
              </a:ext>
            </a:extLst>
          </p:cNvPr>
          <p:cNvSpPr txBox="1"/>
          <p:nvPr/>
        </p:nvSpPr>
        <p:spPr>
          <a:xfrm>
            <a:off x="706634" y="3240000"/>
            <a:ext cx="238097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ES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n</a:t>
            </a:r>
            <a:r>
              <a:rPr lang="en-ES" sz="24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arrow range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B65F7D-806E-5025-18D1-D3D6198DA057}"/>
              </a:ext>
            </a:extLst>
          </p:cNvPr>
          <p:cNvSpPr txBox="1"/>
          <p:nvPr/>
        </p:nvSpPr>
        <p:spPr>
          <a:xfrm>
            <a:off x="701039" y="4236826"/>
            <a:ext cx="238657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ES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</a:t>
            </a:r>
            <a:r>
              <a:rPr lang="en-ES" sz="24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alm and even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26F7A8-2565-18DA-1C4C-3FBA9E9F1348}"/>
              </a:ext>
            </a:extLst>
          </p:cNvPr>
          <p:cNvSpPr txBox="1"/>
          <p:nvPr/>
        </p:nvSpPr>
        <p:spPr>
          <a:xfrm>
            <a:off x="3086531" y="3239291"/>
            <a:ext cx="258240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ES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</a:t>
            </a:r>
            <a:r>
              <a:rPr lang="en-ES" sz="24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wo voices in harmony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B5F759-DE04-DD42-A76A-5F630B87480C}"/>
              </a:ext>
            </a:extLst>
          </p:cNvPr>
          <p:cNvSpPr txBox="1"/>
          <p:nvPr/>
        </p:nvSpPr>
        <p:spPr>
          <a:xfrm>
            <a:off x="3086532" y="4237200"/>
            <a:ext cx="258907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ES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</a:t>
            </a:r>
            <a:r>
              <a:rPr lang="en-ES" sz="24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igh and low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14C79F-8CB7-A439-C723-5C16F24EC5C8}"/>
              </a:ext>
            </a:extLst>
          </p:cNvPr>
          <p:cNvSpPr txBox="1"/>
          <p:nvPr/>
        </p:nvSpPr>
        <p:spPr>
          <a:xfrm>
            <a:off x="5670736" y="3240000"/>
            <a:ext cx="223663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improvisation</a:t>
            </a:r>
            <a:endParaRPr lang="en-ES" sz="2400" b="1" i="0">
              <a:solidFill>
                <a:srgbClr val="FFFAAC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CE696D-80A1-3894-5D91-3B58E0D64304}"/>
              </a:ext>
            </a:extLst>
          </p:cNvPr>
          <p:cNvSpPr txBox="1"/>
          <p:nvPr/>
        </p:nvSpPr>
        <p:spPr>
          <a:xfrm>
            <a:off x="5664062" y="4237200"/>
            <a:ext cx="218161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ES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</a:t>
            </a:r>
            <a:r>
              <a:rPr lang="en-ES" sz="24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hanges to melody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6DA7D03-AF6F-CFAC-A56F-BC1D69CAEA90}"/>
              </a:ext>
            </a:extLst>
          </p:cNvPr>
          <p:cNvGrpSpPr/>
          <p:nvPr/>
        </p:nvGrpSpPr>
        <p:grpSpPr>
          <a:xfrm>
            <a:off x="1198063" y="1406860"/>
            <a:ext cx="1285488" cy="1498903"/>
            <a:chOff x="970619" y="4494683"/>
            <a:chExt cx="1696605" cy="197827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8B20252-EAA6-EB8D-1DAD-05FD4E89C49E}"/>
                </a:ext>
              </a:extLst>
            </p:cNvPr>
            <p:cNvGrpSpPr/>
            <p:nvPr/>
          </p:nvGrpSpPr>
          <p:grpSpPr>
            <a:xfrm>
              <a:off x="970619" y="4494683"/>
              <a:ext cx="1696605" cy="1978274"/>
              <a:chOff x="5862075" y="3410449"/>
              <a:chExt cx="2118898" cy="2392118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4EC3D0B-25F0-079A-1B85-21882F93A191}"/>
                  </a:ext>
                </a:extLst>
              </p:cNvPr>
              <p:cNvGrpSpPr/>
              <p:nvPr/>
            </p:nvGrpSpPr>
            <p:grpSpPr>
              <a:xfrm rot="306387">
                <a:off x="5921160" y="3410449"/>
                <a:ext cx="2059813" cy="2392118"/>
                <a:chOff x="1195101" y="1863977"/>
                <a:chExt cx="2059813" cy="2392118"/>
              </a:xfrm>
            </p:grpSpPr>
            <p:sp>
              <p:nvSpPr>
                <p:cNvPr id="28" name="Freeform 3">
                  <a:extLst>
                    <a:ext uri="{FF2B5EF4-FFF2-40B4-BE49-F238E27FC236}">
                      <a16:creationId xmlns:a16="http://schemas.microsoft.com/office/drawing/2014/main" id="{643855CF-BE2B-DDE7-8E27-52EDC68D5E39}"/>
                    </a:ext>
                  </a:extLst>
                </p:cNvPr>
                <p:cNvSpPr/>
                <p:nvPr/>
              </p:nvSpPr>
              <p:spPr>
                <a:xfrm>
                  <a:off x="1195101" y="1864007"/>
                  <a:ext cx="2049472" cy="2392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Freeform 5">
                  <a:extLst>
                    <a:ext uri="{FF2B5EF4-FFF2-40B4-BE49-F238E27FC236}">
                      <a16:creationId xmlns:a16="http://schemas.microsoft.com/office/drawing/2014/main" id="{295523A8-C481-F646-956A-455C8F2C6956}"/>
                    </a:ext>
                  </a:extLst>
                </p:cNvPr>
                <p:cNvSpPr/>
                <p:nvPr/>
              </p:nvSpPr>
              <p:spPr>
                <a:xfrm>
                  <a:off x="1195872" y="1866370"/>
                  <a:ext cx="2056171" cy="238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Freeform 6">
                  <a:extLst>
                    <a:ext uri="{FF2B5EF4-FFF2-40B4-BE49-F238E27FC236}">
                      <a16:creationId xmlns:a16="http://schemas.microsoft.com/office/drawing/2014/main" id="{6C5814FC-AFD3-0FAF-100B-CEAA87B17ACC}"/>
                    </a:ext>
                  </a:extLst>
                </p:cNvPr>
                <p:cNvSpPr/>
                <p:nvPr/>
              </p:nvSpPr>
              <p:spPr>
                <a:xfrm>
                  <a:off x="1198264" y="1863977"/>
                  <a:ext cx="2056650" cy="2390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73A5650-4677-C4A3-CE54-DAAA5EA4AFF9}"/>
                  </a:ext>
                </a:extLst>
              </p:cNvPr>
              <p:cNvSpPr txBox="1"/>
              <p:nvPr/>
            </p:nvSpPr>
            <p:spPr>
              <a:xfrm rot="306387">
                <a:off x="5862075" y="5393400"/>
                <a:ext cx="2025263" cy="29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i="0">
                    <a:solidFill>
                      <a:schemeClr val="tx1"/>
                    </a:solidFill>
                    <a:latin typeface="Dreaming Outloud Pro" panose="03050502040302030504" pitchFamily="66" charset="77"/>
                    <a:cs typeface="Dreaming Outloud Pro" panose="03050502040302030504" pitchFamily="66" charset="77"/>
                  </a:rPr>
                  <a:t>Ewan MacColl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DEB840-A91C-4FD6-FCFC-C3592EAB8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29" b="10329"/>
            <a:stretch>
              <a:fillRect/>
            </a:stretch>
          </p:blipFill>
          <p:spPr>
            <a:xfrm rot="280039">
              <a:off x="1088584" y="4590133"/>
              <a:ext cx="1476243" cy="147624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805083-6C69-4321-7936-2C6C76BD8C4F}"/>
              </a:ext>
            </a:extLst>
          </p:cNvPr>
          <p:cNvGrpSpPr/>
          <p:nvPr/>
        </p:nvGrpSpPr>
        <p:grpSpPr>
          <a:xfrm>
            <a:off x="3761650" y="1395654"/>
            <a:ext cx="1285766" cy="1505340"/>
            <a:chOff x="4010198" y="4481622"/>
            <a:chExt cx="1696973" cy="198677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2222567-1C0C-81FB-54C4-46921E8E9F20}"/>
                </a:ext>
              </a:extLst>
            </p:cNvPr>
            <p:cNvGrpSpPr/>
            <p:nvPr/>
          </p:nvGrpSpPr>
          <p:grpSpPr>
            <a:xfrm rot="20815346">
              <a:off x="4010198" y="4481622"/>
              <a:ext cx="1696973" cy="1986770"/>
              <a:chOff x="5862074" y="3400202"/>
              <a:chExt cx="2119357" cy="2402391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C11ED2B-18B4-2207-9750-D2B173B3060B}"/>
                  </a:ext>
                </a:extLst>
              </p:cNvPr>
              <p:cNvGrpSpPr/>
              <p:nvPr/>
            </p:nvGrpSpPr>
            <p:grpSpPr>
              <a:xfrm rot="306387">
                <a:off x="5922389" y="3400202"/>
                <a:ext cx="2059042" cy="2402391"/>
                <a:chOff x="1195872" y="1853675"/>
                <a:chExt cx="2059042" cy="2402391"/>
              </a:xfrm>
            </p:grpSpPr>
            <p:sp>
              <p:nvSpPr>
                <p:cNvPr id="37" name="Freeform 3">
                  <a:extLst>
                    <a:ext uri="{FF2B5EF4-FFF2-40B4-BE49-F238E27FC236}">
                      <a16:creationId xmlns:a16="http://schemas.microsoft.com/office/drawing/2014/main" id="{54CA5A62-1D6F-58BC-29AB-705A39DB3D63}"/>
                    </a:ext>
                  </a:extLst>
                </p:cNvPr>
                <p:cNvSpPr/>
                <p:nvPr/>
              </p:nvSpPr>
              <p:spPr>
                <a:xfrm>
                  <a:off x="1197118" y="1853675"/>
                  <a:ext cx="2049472" cy="2392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5">
                  <a:extLst>
                    <a:ext uri="{FF2B5EF4-FFF2-40B4-BE49-F238E27FC236}">
                      <a16:creationId xmlns:a16="http://schemas.microsoft.com/office/drawing/2014/main" id="{AB96A1AE-EE10-CB32-A8CF-391B98C9D0D9}"/>
                    </a:ext>
                  </a:extLst>
                </p:cNvPr>
                <p:cNvSpPr/>
                <p:nvPr/>
              </p:nvSpPr>
              <p:spPr>
                <a:xfrm>
                  <a:off x="1195872" y="1866370"/>
                  <a:ext cx="2056171" cy="238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6">
                  <a:extLst>
                    <a:ext uri="{FF2B5EF4-FFF2-40B4-BE49-F238E27FC236}">
                      <a16:creationId xmlns:a16="http://schemas.microsoft.com/office/drawing/2014/main" id="{4944C77C-7682-318E-F796-1A2E4F373A04}"/>
                    </a:ext>
                  </a:extLst>
                </p:cNvPr>
                <p:cNvSpPr/>
                <p:nvPr/>
              </p:nvSpPr>
              <p:spPr>
                <a:xfrm>
                  <a:off x="1198264" y="1863977"/>
                  <a:ext cx="2056650" cy="2390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6DBAD19-8C9B-AE65-3F35-4A5C4B32505E}"/>
                  </a:ext>
                </a:extLst>
              </p:cNvPr>
              <p:cNvSpPr txBox="1"/>
              <p:nvPr/>
            </p:nvSpPr>
            <p:spPr>
              <a:xfrm rot="306387">
                <a:off x="5862074" y="5393402"/>
                <a:ext cx="2025262" cy="29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i="0">
                    <a:solidFill>
                      <a:schemeClr val="tx1"/>
                    </a:solidFill>
                    <a:latin typeface="Dreaming Outloud Pro" panose="03050502040302030504" pitchFamily="66" charset="77"/>
                    <a:cs typeface="Dreaming Outloud Pro" panose="03050502040302030504" pitchFamily="66" charset="77"/>
                  </a:rPr>
                  <a:t>Simon &amp; Garfunkel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0F72219-1EB9-CFC1-0A8B-02E5E2B94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4" t="811" r="27816" b="-811"/>
            <a:stretch>
              <a:fillRect/>
            </a:stretch>
          </p:blipFill>
          <p:spPr>
            <a:xfrm rot="21059410">
              <a:off x="4118304" y="4571972"/>
              <a:ext cx="1476243" cy="147624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33166ED-4CBE-E06C-00A0-E637E2964939}"/>
              </a:ext>
            </a:extLst>
          </p:cNvPr>
          <p:cNvGrpSpPr/>
          <p:nvPr/>
        </p:nvGrpSpPr>
        <p:grpSpPr>
          <a:xfrm>
            <a:off x="6193392" y="1421983"/>
            <a:ext cx="1285488" cy="1498885"/>
            <a:chOff x="7099492" y="4671117"/>
            <a:chExt cx="1696606" cy="197825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81DF38E-C6B2-B65F-61C0-AF039762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8" t="7865" r="428" b="14801"/>
            <a:stretch>
              <a:fillRect/>
            </a:stretch>
          </p:blipFill>
          <p:spPr>
            <a:xfrm rot="301377">
              <a:off x="7238872" y="4761129"/>
              <a:ext cx="1476243" cy="1476243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7532F52-AF6F-58C6-8134-5C0E239B9CC7}"/>
                </a:ext>
              </a:extLst>
            </p:cNvPr>
            <p:cNvGrpSpPr/>
            <p:nvPr/>
          </p:nvGrpSpPr>
          <p:grpSpPr>
            <a:xfrm>
              <a:off x="7099492" y="4671117"/>
              <a:ext cx="1696606" cy="1978250"/>
              <a:chOff x="5862075" y="3410462"/>
              <a:chExt cx="2118899" cy="239208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D131C99B-AC19-7D5A-EBD4-934D0202A6B4}"/>
                  </a:ext>
                </a:extLst>
              </p:cNvPr>
              <p:cNvGrpSpPr/>
              <p:nvPr/>
            </p:nvGrpSpPr>
            <p:grpSpPr>
              <a:xfrm rot="306387">
                <a:off x="5921453" y="3410462"/>
                <a:ext cx="2059521" cy="2392089"/>
                <a:chOff x="1195393" y="1863977"/>
                <a:chExt cx="2059521" cy="2392089"/>
              </a:xfrm>
            </p:grpSpPr>
            <p:sp>
              <p:nvSpPr>
                <p:cNvPr id="45" name="Freeform 3">
                  <a:extLst>
                    <a:ext uri="{FF2B5EF4-FFF2-40B4-BE49-F238E27FC236}">
                      <a16:creationId xmlns:a16="http://schemas.microsoft.com/office/drawing/2014/main" id="{C94A3CBB-4E7E-D4C8-1924-B067A8E4D26A}"/>
                    </a:ext>
                  </a:extLst>
                </p:cNvPr>
                <p:cNvSpPr/>
                <p:nvPr/>
              </p:nvSpPr>
              <p:spPr>
                <a:xfrm>
                  <a:off x="1195393" y="1863977"/>
                  <a:ext cx="2049472" cy="2392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6" name="Freeform 5">
                  <a:extLst>
                    <a:ext uri="{FF2B5EF4-FFF2-40B4-BE49-F238E27FC236}">
                      <a16:creationId xmlns:a16="http://schemas.microsoft.com/office/drawing/2014/main" id="{09A85F14-D6CE-F577-D58B-258CC4597226}"/>
                    </a:ext>
                  </a:extLst>
                </p:cNvPr>
                <p:cNvSpPr/>
                <p:nvPr/>
              </p:nvSpPr>
              <p:spPr>
                <a:xfrm>
                  <a:off x="1195872" y="1866370"/>
                  <a:ext cx="2056171" cy="238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7" name="Freeform 6">
                  <a:extLst>
                    <a:ext uri="{FF2B5EF4-FFF2-40B4-BE49-F238E27FC236}">
                      <a16:creationId xmlns:a16="http://schemas.microsoft.com/office/drawing/2014/main" id="{409E2EC9-F41A-6821-6C58-6EAA2CFA6161}"/>
                    </a:ext>
                  </a:extLst>
                </p:cNvPr>
                <p:cNvSpPr/>
                <p:nvPr/>
              </p:nvSpPr>
              <p:spPr>
                <a:xfrm>
                  <a:off x="1198264" y="1863977"/>
                  <a:ext cx="2056650" cy="2390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97ABC1B-94A7-9640-CF1A-0DA601284679}"/>
                  </a:ext>
                </a:extLst>
              </p:cNvPr>
              <p:cNvSpPr txBox="1"/>
              <p:nvPr/>
            </p:nvSpPr>
            <p:spPr>
              <a:xfrm rot="306387">
                <a:off x="5862075" y="5393399"/>
                <a:ext cx="2025262" cy="29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000" i="0">
                    <a:solidFill>
                      <a:schemeClr val="tx1"/>
                    </a:solidFill>
                    <a:latin typeface="Dreaming Outloud Pro" panose="03050502040302030504" pitchFamily="66" charset="77"/>
                    <a:cs typeface="Dreaming Outloud Pro" panose="03050502040302030504" pitchFamily="66" charset="77"/>
                  </a:rPr>
                  <a:t>Herbie Hancock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31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D9020-2C17-E12D-1A7A-6341D5E05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D330A8-04FE-8FD5-97C0-53D125BEB1F9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10615320"/>
            <a:ext cx="26582914" cy="19972376"/>
            <a:chOff x="0" y="-12106"/>
            <a:chExt cx="9144000" cy="68701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39BF48C-AD5C-7CC1-6B8F-79FDA3240239}"/>
                </a:ext>
              </a:extLst>
            </p:cNvPr>
            <p:cNvGrpSpPr/>
            <p:nvPr/>
          </p:nvGrpSpPr>
          <p:grpSpPr>
            <a:xfrm>
              <a:off x="0" y="-12106"/>
              <a:ext cx="9144000" cy="1532716"/>
              <a:chOff x="0" y="-12106"/>
              <a:chExt cx="9144000" cy="1532716"/>
            </a:xfrm>
          </p:grpSpPr>
          <p:pic>
            <p:nvPicPr>
              <p:cNvPr id="11" name="Picture 10" descr="A sound board with knobs and headphones&#10;&#10;AI-generated content may be incorrect.">
                <a:extLst>
                  <a:ext uri="{FF2B5EF4-FFF2-40B4-BE49-F238E27FC236}">
                    <a16:creationId xmlns:a16="http://schemas.microsoft.com/office/drawing/2014/main" id="{3051A821-F74F-BBDF-8BE2-2DEA8A6699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" r="82" b="74876"/>
              <a:stretch>
                <a:fillRect/>
              </a:stretch>
            </p:blipFill>
            <p:spPr>
              <a:xfrm>
                <a:off x="0" y="-12106"/>
                <a:ext cx="9144000" cy="1532716"/>
              </a:xfrm>
              <a:prstGeom prst="rect">
                <a:avLst/>
              </a:prstGeom>
            </p:spPr>
          </p:pic>
          <p:pic>
            <p:nvPicPr>
              <p:cNvPr id="12" name="Picture 11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5E81CE30-5455-9C38-E31C-A14CC8C6E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32" b="67346"/>
              <a:stretch>
                <a:fillRect/>
              </a:stretch>
            </p:blipFill>
            <p:spPr>
              <a:xfrm>
                <a:off x="2144505" y="130656"/>
                <a:ext cx="1439033" cy="716789"/>
              </a:xfrm>
              <a:prstGeom prst="rect">
                <a:avLst/>
              </a:prstGeom>
            </p:spPr>
          </p:pic>
          <p:pic>
            <p:nvPicPr>
              <p:cNvPr id="13" name="Picture 12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AA520EA5-34D1-2086-3D08-50BCF290A6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5" t="46651" r="52290" b="20695"/>
              <a:stretch>
                <a:fillRect/>
              </a:stretch>
            </p:blipFill>
            <p:spPr>
              <a:xfrm>
                <a:off x="5874303" y="188335"/>
                <a:ext cx="1170553" cy="659110"/>
              </a:xfrm>
              <a:prstGeom prst="rect">
                <a:avLst/>
              </a:prstGeom>
            </p:spPr>
          </p:pic>
        </p:grpSp>
        <p:pic>
          <p:nvPicPr>
            <p:cNvPr id="4" name="Picture 3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8FE8B9D0-8D78-4031-1E7D-6310D3ADD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16487" r="82" b="30059"/>
            <a:stretch>
              <a:fillRect/>
            </a:stretch>
          </p:blipFill>
          <p:spPr>
            <a:xfrm>
              <a:off x="0" y="777008"/>
              <a:ext cx="9144000" cy="4820995"/>
            </a:xfrm>
            <a:prstGeom prst="rect">
              <a:avLst/>
            </a:prstGeom>
          </p:spPr>
        </p:pic>
        <p:pic>
          <p:nvPicPr>
            <p:cNvPr id="6" name="Picture 5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EC7126C6-D090-1AC3-E1CF-AAB6980FC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16487" r="86096" b="30059"/>
            <a:stretch>
              <a:fillRect/>
            </a:stretch>
          </p:blipFill>
          <p:spPr>
            <a:xfrm>
              <a:off x="0" y="836613"/>
              <a:ext cx="1272988" cy="4820995"/>
            </a:xfrm>
            <a:prstGeom prst="rect">
              <a:avLst/>
            </a:prstGeom>
          </p:spPr>
        </p:pic>
        <p:pic>
          <p:nvPicPr>
            <p:cNvPr id="7" name="Picture 6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C947CE54-8E49-86AA-01F1-525B08745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65987" r="82"/>
            <a:stretch>
              <a:fillRect/>
            </a:stretch>
          </p:blipFill>
          <p:spPr>
            <a:xfrm>
              <a:off x="0" y="4783014"/>
              <a:ext cx="9144000" cy="2074985"/>
            </a:xfrm>
            <a:prstGeom prst="rect">
              <a:avLst/>
            </a:prstGeom>
          </p:spPr>
        </p:pic>
        <p:pic>
          <p:nvPicPr>
            <p:cNvPr id="8" name="Picture 7" descr="A computer monitor in a dark room&#10;&#10;AI-generated content may be incorrect.">
              <a:extLst>
                <a:ext uri="{FF2B5EF4-FFF2-40B4-BE49-F238E27FC236}">
                  <a16:creationId xmlns:a16="http://schemas.microsoft.com/office/drawing/2014/main" id="{D79BB7BF-6627-0EC5-8B20-211C388AB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30" r="64026" b="17881"/>
            <a:stretch>
              <a:fillRect/>
            </a:stretch>
          </p:blipFill>
          <p:spPr>
            <a:xfrm>
              <a:off x="0" y="3610099"/>
              <a:ext cx="3104949" cy="231806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2AAA279-9117-FEEB-FFBD-B463C2112287}"/>
                </a:ext>
              </a:extLst>
            </p:cNvPr>
            <p:cNvSpPr/>
            <p:nvPr/>
          </p:nvSpPr>
          <p:spPr>
            <a:xfrm>
              <a:off x="243068" y="3894476"/>
              <a:ext cx="2465408" cy="14993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9901"/>
                    <a:lumOff val="99"/>
                  </a:schemeClr>
                </a:gs>
                <a:gs pos="23000">
                  <a:schemeClr val="accent1">
                    <a:lumMod val="99892"/>
                    <a:lumOff val="108"/>
                  </a:schemeClr>
                </a:gs>
                <a:gs pos="69000">
                  <a:schemeClr val="accent1">
                    <a:lumMod val="75000"/>
                  </a:schemeClr>
                </a:gs>
                <a:gs pos="96000">
                  <a:schemeClr val="accent1">
                    <a:lumMod val="4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77F951-6DCC-FC77-D81A-58E0787696BD}"/>
                  </a:ext>
                </a:extLst>
              </p14:cNvPr>
              <p14:cNvContentPartPr/>
              <p14:nvPr/>
            </p14:nvContentPartPr>
            <p14:xfrm>
              <a:off x="743415" y="3065793"/>
              <a:ext cx="711000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77F951-6DCC-FC77-D81A-58E0787696B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4310" y="3027633"/>
                <a:ext cx="714785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C39C596-2EA8-6AF0-6FEC-64E1C93E7997}"/>
                  </a:ext>
                </a:extLst>
              </p14:cNvPr>
              <p14:cNvContentPartPr/>
              <p14:nvPr/>
            </p14:nvContentPartPr>
            <p14:xfrm rot="5400000">
              <a:off x="1210885" y="3196717"/>
              <a:ext cx="3751652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C39C596-2EA8-6AF0-6FEC-64E1C93E799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1191781" y="3158557"/>
                <a:ext cx="378950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AF87788-E47E-3088-4DAD-9493C28383B4}"/>
                  </a:ext>
                </a:extLst>
              </p14:cNvPr>
              <p14:cNvContentPartPr/>
              <p14:nvPr/>
            </p14:nvContentPartPr>
            <p14:xfrm rot="5400000">
              <a:off x="3800059" y="3190668"/>
              <a:ext cx="3739554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AF87788-E47E-3088-4DAD-9493C28383B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5400000">
                <a:off x="3780958" y="3152508"/>
                <a:ext cx="3777396" cy="7632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9BDD395-9125-6A13-5847-1F0C4472512E}"/>
              </a:ext>
            </a:extLst>
          </p:cNvPr>
          <p:cNvSpPr txBox="1"/>
          <p:nvPr/>
        </p:nvSpPr>
        <p:spPr>
          <a:xfrm>
            <a:off x="706633" y="713982"/>
            <a:ext cx="7166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ES" sz="36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Rhythm in ‘Scarborough Fair’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8A2AB0-E343-133F-03D8-BD92B92118AD}"/>
              </a:ext>
            </a:extLst>
          </p:cNvPr>
          <p:cNvSpPr txBox="1"/>
          <p:nvPr/>
        </p:nvSpPr>
        <p:spPr>
          <a:xfrm>
            <a:off x="706634" y="3240000"/>
            <a:ext cx="238097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slow and steady</a:t>
            </a:r>
            <a:endParaRPr lang="en-ES" sz="2400" b="1" i="0">
              <a:solidFill>
                <a:srgbClr val="FFFAAC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2D6023-2C88-5E75-5E9F-51C75B3BBA58}"/>
              </a:ext>
            </a:extLst>
          </p:cNvPr>
          <p:cNvSpPr txBox="1"/>
          <p:nvPr/>
        </p:nvSpPr>
        <p:spPr>
          <a:xfrm>
            <a:off x="701039" y="4236826"/>
            <a:ext cx="238657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f</a:t>
            </a:r>
            <a:r>
              <a:rPr lang="en-ES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ree like speech</a:t>
            </a:r>
            <a:endParaRPr lang="en-ES" sz="2400" b="1" i="0">
              <a:solidFill>
                <a:srgbClr val="FFFAAC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6395FD-A63F-688F-F234-2A7BDDF0ECF5}"/>
              </a:ext>
            </a:extLst>
          </p:cNvPr>
          <p:cNvSpPr txBox="1"/>
          <p:nvPr/>
        </p:nvSpPr>
        <p:spPr>
          <a:xfrm>
            <a:off x="3086531" y="3239291"/>
            <a:ext cx="258240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ES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steady</a:t>
            </a:r>
            <a:endParaRPr lang="en-ES" sz="2400" b="1" i="0">
              <a:solidFill>
                <a:srgbClr val="FFFAAC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C76345-9581-8B1F-A357-A0B3115C56B4}"/>
              </a:ext>
            </a:extLst>
          </p:cNvPr>
          <p:cNvSpPr txBox="1"/>
          <p:nvPr/>
        </p:nvSpPr>
        <p:spPr>
          <a:xfrm>
            <a:off x="3086532" y="4237200"/>
            <a:ext cx="258907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g</a:t>
            </a:r>
            <a:r>
              <a:rPr lang="en-ES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uitar pattern keeping time</a:t>
            </a:r>
            <a:endParaRPr lang="en-ES" sz="2400" b="1" i="0">
              <a:solidFill>
                <a:srgbClr val="FFFAAC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5AD08E-EDAB-8A18-DC94-18F71CEB305E}"/>
              </a:ext>
            </a:extLst>
          </p:cNvPr>
          <p:cNvSpPr txBox="1"/>
          <p:nvPr/>
        </p:nvSpPr>
        <p:spPr>
          <a:xfrm>
            <a:off x="5670736" y="3240000"/>
            <a:ext cx="223663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quicker tempo</a:t>
            </a:r>
            <a:endParaRPr lang="en-ES" sz="2400" b="1" i="0">
              <a:solidFill>
                <a:srgbClr val="FFFAAC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9C3EAB-0251-BF0B-32A2-FAE299890496}"/>
              </a:ext>
            </a:extLst>
          </p:cNvPr>
          <p:cNvSpPr txBox="1"/>
          <p:nvPr/>
        </p:nvSpPr>
        <p:spPr>
          <a:xfrm>
            <a:off x="5664062" y="4237200"/>
            <a:ext cx="218161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j</a:t>
            </a:r>
            <a:r>
              <a:rPr lang="en-ES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azzy swing rhythms</a:t>
            </a:r>
            <a:endParaRPr lang="en-ES" sz="2400" b="1" i="0">
              <a:solidFill>
                <a:srgbClr val="FFFAAC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13DA56-EE93-5F5F-4291-59CC35668505}"/>
              </a:ext>
            </a:extLst>
          </p:cNvPr>
          <p:cNvGrpSpPr/>
          <p:nvPr/>
        </p:nvGrpSpPr>
        <p:grpSpPr>
          <a:xfrm>
            <a:off x="1198063" y="1406860"/>
            <a:ext cx="1285488" cy="1498903"/>
            <a:chOff x="970619" y="4494683"/>
            <a:chExt cx="1696605" cy="197827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6F9317-D1F9-66B9-779C-59F4B6B4405E}"/>
                </a:ext>
              </a:extLst>
            </p:cNvPr>
            <p:cNvGrpSpPr/>
            <p:nvPr/>
          </p:nvGrpSpPr>
          <p:grpSpPr>
            <a:xfrm>
              <a:off x="970619" y="4494683"/>
              <a:ext cx="1696605" cy="1978274"/>
              <a:chOff x="5862075" y="3410449"/>
              <a:chExt cx="2118898" cy="2392118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70D5B3B-A876-B623-6F10-877410BA9036}"/>
                  </a:ext>
                </a:extLst>
              </p:cNvPr>
              <p:cNvGrpSpPr/>
              <p:nvPr/>
            </p:nvGrpSpPr>
            <p:grpSpPr>
              <a:xfrm rot="306387">
                <a:off x="5921160" y="3410449"/>
                <a:ext cx="2059813" cy="2392118"/>
                <a:chOff x="1195101" y="1863977"/>
                <a:chExt cx="2059813" cy="2392118"/>
              </a:xfrm>
            </p:grpSpPr>
            <p:sp>
              <p:nvSpPr>
                <p:cNvPr id="51" name="Freeform 3">
                  <a:extLst>
                    <a:ext uri="{FF2B5EF4-FFF2-40B4-BE49-F238E27FC236}">
                      <a16:creationId xmlns:a16="http://schemas.microsoft.com/office/drawing/2014/main" id="{09A1F0F6-1325-5975-F5FE-A6739FF0B182}"/>
                    </a:ext>
                  </a:extLst>
                </p:cNvPr>
                <p:cNvSpPr/>
                <p:nvPr/>
              </p:nvSpPr>
              <p:spPr>
                <a:xfrm>
                  <a:off x="1195101" y="1864007"/>
                  <a:ext cx="2049472" cy="2392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5">
                  <a:extLst>
                    <a:ext uri="{FF2B5EF4-FFF2-40B4-BE49-F238E27FC236}">
                      <a16:creationId xmlns:a16="http://schemas.microsoft.com/office/drawing/2014/main" id="{009D78FA-C97F-FAEE-7D88-D157D30CE310}"/>
                    </a:ext>
                  </a:extLst>
                </p:cNvPr>
                <p:cNvSpPr/>
                <p:nvPr/>
              </p:nvSpPr>
              <p:spPr>
                <a:xfrm>
                  <a:off x="1195872" y="1866370"/>
                  <a:ext cx="2056171" cy="238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6">
                  <a:extLst>
                    <a:ext uri="{FF2B5EF4-FFF2-40B4-BE49-F238E27FC236}">
                      <a16:creationId xmlns:a16="http://schemas.microsoft.com/office/drawing/2014/main" id="{F128412E-C484-DD37-6F23-1B68E7D9A67E}"/>
                    </a:ext>
                  </a:extLst>
                </p:cNvPr>
                <p:cNvSpPr/>
                <p:nvPr/>
              </p:nvSpPr>
              <p:spPr>
                <a:xfrm>
                  <a:off x="1198264" y="1863977"/>
                  <a:ext cx="2056650" cy="2390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52AD170-9C8E-2BEF-A9E0-9FF8770C3179}"/>
                  </a:ext>
                </a:extLst>
              </p:cNvPr>
              <p:cNvSpPr txBox="1"/>
              <p:nvPr/>
            </p:nvSpPr>
            <p:spPr>
              <a:xfrm rot="306387">
                <a:off x="5862075" y="5393400"/>
                <a:ext cx="2025263" cy="29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i="0">
                    <a:solidFill>
                      <a:schemeClr val="tx1"/>
                    </a:solidFill>
                    <a:latin typeface="Dreaming Outloud Pro" panose="03050502040302030504" pitchFamily="66" charset="77"/>
                    <a:cs typeface="Dreaming Outloud Pro" panose="03050502040302030504" pitchFamily="66" charset="77"/>
                  </a:rPr>
                  <a:t>Ewan MacColl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EADE8D1-E0B9-7E6C-D6B8-AA4DFC1BD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29" b="10329"/>
            <a:stretch>
              <a:fillRect/>
            </a:stretch>
          </p:blipFill>
          <p:spPr>
            <a:xfrm rot="280039">
              <a:off x="1088584" y="4590133"/>
              <a:ext cx="1476243" cy="1476243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ACF355F-9AD5-4EBC-01FB-28DD0980B983}"/>
              </a:ext>
            </a:extLst>
          </p:cNvPr>
          <p:cNvGrpSpPr/>
          <p:nvPr/>
        </p:nvGrpSpPr>
        <p:grpSpPr>
          <a:xfrm>
            <a:off x="3761650" y="1395654"/>
            <a:ext cx="1285766" cy="1505340"/>
            <a:chOff x="4010198" y="4481622"/>
            <a:chExt cx="1696973" cy="198677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8EFD9B-164A-67F2-72D3-CFF94571D459}"/>
                </a:ext>
              </a:extLst>
            </p:cNvPr>
            <p:cNvGrpSpPr/>
            <p:nvPr/>
          </p:nvGrpSpPr>
          <p:grpSpPr>
            <a:xfrm rot="20815346">
              <a:off x="4010198" y="4481622"/>
              <a:ext cx="1696973" cy="1986770"/>
              <a:chOff x="5862074" y="3400202"/>
              <a:chExt cx="2119357" cy="240239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F22A89F-F0F9-B929-89EC-63A581F43C5E}"/>
                  </a:ext>
                </a:extLst>
              </p:cNvPr>
              <p:cNvGrpSpPr/>
              <p:nvPr/>
            </p:nvGrpSpPr>
            <p:grpSpPr>
              <a:xfrm rot="306387">
                <a:off x="5922389" y="3400202"/>
                <a:ext cx="2059042" cy="2402391"/>
                <a:chOff x="1195872" y="1853675"/>
                <a:chExt cx="2059042" cy="2402391"/>
              </a:xfrm>
            </p:grpSpPr>
            <p:sp>
              <p:nvSpPr>
                <p:cNvPr id="59" name="Freeform 3">
                  <a:extLst>
                    <a:ext uri="{FF2B5EF4-FFF2-40B4-BE49-F238E27FC236}">
                      <a16:creationId xmlns:a16="http://schemas.microsoft.com/office/drawing/2014/main" id="{5224267F-3E22-FEF8-7A32-BE7C3A9C1CD2}"/>
                    </a:ext>
                  </a:extLst>
                </p:cNvPr>
                <p:cNvSpPr/>
                <p:nvPr/>
              </p:nvSpPr>
              <p:spPr>
                <a:xfrm>
                  <a:off x="1197118" y="1853675"/>
                  <a:ext cx="2049472" cy="2392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Freeform 5">
                  <a:extLst>
                    <a:ext uri="{FF2B5EF4-FFF2-40B4-BE49-F238E27FC236}">
                      <a16:creationId xmlns:a16="http://schemas.microsoft.com/office/drawing/2014/main" id="{73D8F6AE-F748-122E-5CAE-590D0233D184}"/>
                    </a:ext>
                  </a:extLst>
                </p:cNvPr>
                <p:cNvSpPr/>
                <p:nvPr/>
              </p:nvSpPr>
              <p:spPr>
                <a:xfrm>
                  <a:off x="1195872" y="1866370"/>
                  <a:ext cx="2056171" cy="238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6">
                  <a:extLst>
                    <a:ext uri="{FF2B5EF4-FFF2-40B4-BE49-F238E27FC236}">
                      <a16:creationId xmlns:a16="http://schemas.microsoft.com/office/drawing/2014/main" id="{E1933B4F-BEE8-8333-0826-803991BF84FE}"/>
                    </a:ext>
                  </a:extLst>
                </p:cNvPr>
                <p:cNvSpPr/>
                <p:nvPr/>
              </p:nvSpPr>
              <p:spPr>
                <a:xfrm>
                  <a:off x="1198264" y="1863977"/>
                  <a:ext cx="2056650" cy="2390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3B8CE8F-7001-1FCF-A647-CDB0487D88BA}"/>
                  </a:ext>
                </a:extLst>
              </p:cNvPr>
              <p:cNvSpPr txBox="1"/>
              <p:nvPr/>
            </p:nvSpPr>
            <p:spPr>
              <a:xfrm rot="306387">
                <a:off x="5862074" y="5393402"/>
                <a:ext cx="2025262" cy="29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i="0">
                    <a:solidFill>
                      <a:schemeClr val="tx1"/>
                    </a:solidFill>
                    <a:latin typeface="Dreaming Outloud Pro" panose="03050502040302030504" pitchFamily="66" charset="77"/>
                    <a:cs typeface="Dreaming Outloud Pro" panose="03050502040302030504" pitchFamily="66" charset="77"/>
                  </a:rPr>
                  <a:t>Simon &amp; Garfunkel</a:t>
                </a:r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6376881-AE25-C236-1B72-805C0C14A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4" t="811" r="27816" b="-811"/>
            <a:stretch>
              <a:fillRect/>
            </a:stretch>
          </p:blipFill>
          <p:spPr>
            <a:xfrm rot="21059410">
              <a:off x="4118304" y="4571972"/>
              <a:ext cx="1476243" cy="1476243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1873DE3-AAE3-2ADA-09C2-516931CCE3E7}"/>
              </a:ext>
            </a:extLst>
          </p:cNvPr>
          <p:cNvGrpSpPr/>
          <p:nvPr/>
        </p:nvGrpSpPr>
        <p:grpSpPr>
          <a:xfrm>
            <a:off x="6193392" y="1421983"/>
            <a:ext cx="1285488" cy="1498885"/>
            <a:chOff x="7099492" y="4671117"/>
            <a:chExt cx="1696606" cy="197825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63B8E6C-0268-771D-1A1F-0D129A79F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8" t="7865" r="428" b="14801"/>
            <a:stretch>
              <a:fillRect/>
            </a:stretch>
          </p:blipFill>
          <p:spPr>
            <a:xfrm rot="301377">
              <a:off x="7238872" y="4761129"/>
              <a:ext cx="1476243" cy="1476243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45E0C9E-002B-2A1D-922F-D85CA5905D3C}"/>
                </a:ext>
              </a:extLst>
            </p:cNvPr>
            <p:cNvGrpSpPr/>
            <p:nvPr/>
          </p:nvGrpSpPr>
          <p:grpSpPr>
            <a:xfrm>
              <a:off x="7099492" y="4671117"/>
              <a:ext cx="1696606" cy="1978250"/>
              <a:chOff x="5862075" y="3410462"/>
              <a:chExt cx="2118899" cy="2392089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987D484B-00EC-2599-9A4B-53120DE4DEE6}"/>
                  </a:ext>
                </a:extLst>
              </p:cNvPr>
              <p:cNvGrpSpPr/>
              <p:nvPr/>
            </p:nvGrpSpPr>
            <p:grpSpPr>
              <a:xfrm rot="306387">
                <a:off x="5921453" y="3410462"/>
                <a:ext cx="2059521" cy="2392089"/>
                <a:chOff x="1195393" y="1863977"/>
                <a:chExt cx="2059521" cy="2392089"/>
              </a:xfrm>
            </p:grpSpPr>
            <p:sp>
              <p:nvSpPr>
                <p:cNvPr id="67" name="Freeform 3">
                  <a:extLst>
                    <a:ext uri="{FF2B5EF4-FFF2-40B4-BE49-F238E27FC236}">
                      <a16:creationId xmlns:a16="http://schemas.microsoft.com/office/drawing/2014/main" id="{E4EDB2E7-77F4-611E-5B10-B7924D9E0E43}"/>
                    </a:ext>
                  </a:extLst>
                </p:cNvPr>
                <p:cNvSpPr/>
                <p:nvPr/>
              </p:nvSpPr>
              <p:spPr>
                <a:xfrm>
                  <a:off x="1195393" y="1863977"/>
                  <a:ext cx="2049472" cy="2392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8" name="Freeform 5">
                  <a:extLst>
                    <a:ext uri="{FF2B5EF4-FFF2-40B4-BE49-F238E27FC236}">
                      <a16:creationId xmlns:a16="http://schemas.microsoft.com/office/drawing/2014/main" id="{8E66407A-FCD6-CFB4-71EA-8490E2AF08BE}"/>
                    </a:ext>
                  </a:extLst>
                </p:cNvPr>
                <p:cNvSpPr/>
                <p:nvPr/>
              </p:nvSpPr>
              <p:spPr>
                <a:xfrm>
                  <a:off x="1195872" y="1866370"/>
                  <a:ext cx="2056171" cy="238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9" name="Freeform 6">
                  <a:extLst>
                    <a:ext uri="{FF2B5EF4-FFF2-40B4-BE49-F238E27FC236}">
                      <a16:creationId xmlns:a16="http://schemas.microsoft.com/office/drawing/2014/main" id="{8ED393D6-2F3A-CD0A-0A1D-EB8586FC0A77}"/>
                    </a:ext>
                  </a:extLst>
                </p:cNvPr>
                <p:cNvSpPr/>
                <p:nvPr/>
              </p:nvSpPr>
              <p:spPr>
                <a:xfrm>
                  <a:off x="1198264" y="1863977"/>
                  <a:ext cx="2056650" cy="2390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F4BABC6-5FEF-17AE-4681-DCCF6211821E}"/>
                  </a:ext>
                </a:extLst>
              </p:cNvPr>
              <p:cNvSpPr txBox="1"/>
              <p:nvPr/>
            </p:nvSpPr>
            <p:spPr>
              <a:xfrm rot="306387">
                <a:off x="5862075" y="5393399"/>
                <a:ext cx="2025262" cy="29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000" i="0">
                    <a:solidFill>
                      <a:schemeClr val="tx1"/>
                    </a:solidFill>
                    <a:latin typeface="Dreaming Outloud Pro" panose="03050502040302030504" pitchFamily="66" charset="77"/>
                    <a:cs typeface="Dreaming Outloud Pro" panose="03050502040302030504" pitchFamily="66" charset="77"/>
                  </a:rPr>
                  <a:t>Herbie Hancock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657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A64A4-CA11-14E2-ADB9-FD20D0A9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84F9EB-2A7C-E3D4-0C8D-42E431D59E89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10615320"/>
            <a:ext cx="26582914" cy="19972376"/>
            <a:chOff x="0" y="-12106"/>
            <a:chExt cx="9144000" cy="68701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2D11BD3-FF7F-CB3C-4D44-F4CE6741DA18}"/>
                </a:ext>
              </a:extLst>
            </p:cNvPr>
            <p:cNvGrpSpPr/>
            <p:nvPr/>
          </p:nvGrpSpPr>
          <p:grpSpPr>
            <a:xfrm>
              <a:off x="0" y="-12106"/>
              <a:ext cx="9144000" cy="1532716"/>
              <a:chOff x="0" y="-12106"/>
              <a:chExt cx="9144000" cy="1532716"/>
            </a:xfrm>
          </p:grpSpPr>
          <p:pic>
            <p:nvPicPr>
              <p:cNvPr id="11" name="Picture 10" descr="A sound board with knobs and headphones&#10;&#10;AI-generated content may be incorrect.">
                <a:extLst>
                  <a:ext uri="{FF2B5EF4-FFF2-40B4-BE49-F238E27FC236}">
                    <a16:creationId xmlns:a16="http://schemas.microsoft.com/office/drawing/2014/main" id="{B9BC5EE6-97A1-1676-43CB-1A151C247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" r="82" b="74876"/>
              <a:stretch>
                <a:fillRect/>
              </a:stretch>
            </p:blipFill>
            <p:spPr>
              <a:xfrm>
                <a:off x="0" y="-12106"/>
                <a:ext cx="9144000" cy="1532716"/>
              </a:xfrm>
              <a:prstGeom prst="rect">
                <a:avLst/>
              </a:prstGeom>
            </p:spPr>
          </p:pic>
          <p:pic>
            <p:nvPicPr>
              <p:cNvPr id="12" name="Picture 11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5D1AA7CA-CC37-A41D-0E46-BEE0F433F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32" b="67346"/>
              <a:stretch>
                <a:fillRect/>
              </a:stretch>
            </p:blipFill>
            <p:spPr>
              <a:xfrm>
                <a:off x="2144505" y="130656"/>
                <a:ext cx="1439033" cy="716789"/>
              </a:xfrm>
              <a:prstGeom prst="rect">
                <a:avLst/>
              </a:prstGeom>
            </p:spPr>
          </p:pic>
          <p:pic>
            <p:nvPicPr>
              <p:cNvPr id="13" name="Picture 12" descr="A group of rectangular signs with text&#10;&#10;AI-generated content may be incorrect.">
                <a:extLst>
                  <a:ext uri="{FF2B5EF4-FFF2-40B4-BE49-F238E27FC236}">
                    <a16:creationId xmlns:a16="http://schemas.microsoft.com/office/drawing/2014/main" id="{1AEF1784-D57E-7A82-61A6-A752421BB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5" t="46651" r="52290" b="20695"/>
              <a:stretch>
                <a:fillRect/>
              </a:stretch>
            </p:blipFill>
            <p:spPr>
              <a:xfrm>
                <a:off x="5874303" y="188335"/>
                <a:ext cx="1170553" cy="659110"/>
              </a:xfrm>
              <a:prstGeom prst="rect">
                <a:avLst/>
              </a:prstGeom>
            </p:spPr>
          </p:pic>
        </p:grpSp>
        <p:pic>
          <p:nvPicPr>
            <p:cNvPr id="4" name="Picture 3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5B6A0855-3322-13F5-2564-2D49CB3F1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16487" r="82" b="30059"/>
            <a:stretch>
              <a:fillRect/>
            </a:stretch>
          </p:blipFill>
          <p:spPr>
            <a:xfrm>
              <a:off x="0" y="777008"/>
              <a:ext cx="9144000" cy="4820995"/>
            </a:xfrm>
            <a:prstGeom prst="rect">
              <a:avLst/>
            </a:prstGeom>
          </p:spPr>
        </p:pic>
        <p:pic>
          <p:nvPicPr>
            <p:cNvPr id="6" name="Picture 5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93B72CBC-8D15-3834-163D-8970FCFE5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16487" r="86096" b="30059"/>
            <a:stretch>
              <a:fillRect/>
            </a:stretch>
          </p:blipFill>
          <p:spPr>
            <a:xfrm>
              <a:off x="0" y="836613"/>
              <a:ext cx="1272988" cy="4820995"/>
            </a:xfrm>
            <a:prstGeom prst="rect">
              <a:avLst/>
            </a:prstGeom>
          </p:spPr>
        </p:pic>
        <p:pic>
          <p:nvPicPr>
            <p:cNvPr id="7" name="Picture 6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273CFF04-B008-0E55-436B-0EA03408D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t="65987" r="82"/>
            <a:stretch>
              <a:fillRect/>
            </a:stretch>
          </p:blipFill>
          <p:spPr>
            <a:xfrm>
              <a:off x="0" y="4783014"/>
              <a:ext cx="9144000" cy="2074985"/>
            </a:xfrm>
            <a:prstGeom prst="rect">
              <a:avLst/>
            </a:prstGeom>
          </p:spPr>
        </p:pic>
        <p:pic>
          <p:nvPicPr>
            <p:cNvPr id="8" name="Picture 7" descr="A computer monitor in a dark room&#10;&#10;AI-generated content may be incorrect.">
              <a:extLst>
                <a:ext uri="{FF2B5EF4-FFF2-40B4-BE49-F238E27FC236}">
                  <a16:creationId xmlns:a16="http://schemas.microsoft.com/office/drawing/2014/main" id="{58E58376-E403-E7DA-728F-58752F71E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30" r="64026" b="17881"/>
            <a:stretch>
              <a:fillRect/>
            </a:stretch>
          </p:blipFill>
          <p:spPr>
            <a:xfrm>
              <a:off x="0" y="3610099"/>
              <a:ext cx="3104949" cy="231806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D9610BD-D709-CE2A-BBC5-7BEF95636CAD}"/>
                </a:ext>
              </a:extLst>
            </p:cNvPr>
            <p:cNvSpPr/>
            <p:nvPr/>
          </p:nvSpPr>
          <p:spPr>
            <a:xfrm>
              <a:off x="243068" y="3894476"/>
              <a:ext cx="2465408" cy="14993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9901"/>
                    <a:lumOff val="99"/>
                  </a:schemeClr>
                </a:gs>
                <a:gs pos="23000">
                  <a:schemeClr val="accent1">
                    <a:lumMod val="99892"/>
                    <a:lumOff val="108"/>
                  </a:schemeClr>
                </a:gs>
                <a:gs pos="69000">
                  <a:schemeClr val="accent1">
                    <a:lumMod val="75000"/>
                  </a:schemeClr>
                </a:gs>
                <a:gs pos="96000">
                  <a:schemeClr val="accent1">
                    <a:lumMod val="4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5B8A3D-0938-1A11-AEEC-43719C20F7F8}"/>
                  </a:ext>
                </a:extLst>
              </p14:cNvPr>
              <p14:cNvContentPartPr/>
              <p14:nvPr/>
            </p14:nvContentPartPr>
            <p14:xfrm>
              <a:off x="737115" y="3065793"/>
              <a:ext cx="711000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5B8A3D-0938-1A11-AEEC-43719C20F7F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8010" y="3027633"/>
                <a:ext cx="714785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08ADA99-95EC-E77A-9B3D-594E87060FC2}"/>
                  </a:ext>
                </a:extLst>
              </p14:cNvPr>
              <p14:cNvContentPartPr/>
              <p14:nvPr/>
            </p14:nvContentPartPr>
            <p14:xfrm rot="5400000">
              <a:off x="1210885" y="3196717"/>
              <a:ext cx="3751652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08ADA99-95EC-E77A-9B3D-594E87060FC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1191781" y="3158557"/>
                <a:ext cx="378950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9CD401D-185A-C1B3-047A-2D9C1830C175}"/>
                  </a:ext>
                </a:extLst>
              </p14:cNvPr>
              <p14:cNvContentPartPr/>
              <p14:nvPr/>
            </p14:nvContentPartPr>
            <p14:xfrm rot="5400000">
              <a:off x="3800059" y="3190668"/>
              <a:ext cx="3739554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9CD401D-185A-C1B3-047A-2D9C1830C17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5400000">
                <a:off x="3780958" y="3152508"/>
                <a:ext cx="3777396" cy="7632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53CEE16-E040-689E-E40F-CCDE1827F90D}"/>
              </a:ext>
            </a:extLst>
          </p:cNvPr>
          <p:cNvSpPr txBox="1"/>
          <p:nvPr/>
        </p:nvSpPr>
        <p:spPr>
          <a:xfrm>
            <a:off x="706633" y="713982"/>
            <a:ext cx="7166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ES" sz="3600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Dynamics in ‘Scarborough Fair’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45FDC2-C923-8995-D4E5-AE21A3E1391F}"/>
              </a:ext>
            </a:extLst>
          </p:cNvPr>
          <p:cNvSpPr txBox="1"/>
          <p:nvPr/>
        </p:nvSpPr>
        <p:spPr>
          <a:xfrm>
            <a:off x="706634" y="3240000"/>
            <a:ext cx="238097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gentle</a:t>
            </a:r>
            <a:endParaRPr lang="en-ES" sz="2400" b="1" i="0">
              <a:solidFill>
                <a:srgbClr val="FFFAAC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50706-7BCE-87E8-6D39-BC5E7381E9F2}"/>
              </a:ext>
            </a:extLst>
          </p:cNvPr>
          <p:cNvSpPr txBox="1"/>
          <p:nvPr/>
        </p:nvSpPr>
        <p:spPr>
          <a:xfrm>
            <a:off x="701039" y="4236826"/>
            <a:ext cx="238657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no big changes</a:t>
            </a:r>
            <a:endParaRPr lang="en-ES" sz="2400" b="1" i="0">
              <a:solidFill>
                <a:srgbClr val="FFFAAC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66CCB2-4C32-41FC-B7C4-E8DF5FAC7B26}"/>
              </a:ext>
            </a:extLst>
          </p:cNvPr>
          <p:cNvSpPr txBox="1"/>
          <p:nvPr/>
        </p:nvSpPr>
        <p:spPr>
          <a:xfrm>
            <a:off x="3086531" y="3239291"/>
            <a:ext cx="258240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g</a:t>
            </a:r>
            <a:r>
              <a:rPr lang="en-ES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entle swells</a:t>
            </a:r>
            <a:endParaRPr lang="en-ES" sz="2400" b="1" i="0">
              <a:solidFill>
                <a:srgbClr val="FFFAAC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F5C2B7-296A-26B2-CB5A-1776D0646C91}"/>
              </a:ext>
            </a:extLst>
          </p:cNvPr>
          <p:cNvSpPr txBox="1"/>
          <p:nvPr/>
        </p:nvSpPr>
        <p:spPr>
          <a:xfrm>
            <a:off x="3086532" y="4237200"/>
            <a:ext cx="258907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smooth rises and falls</a:t>
            </a:r>
            <a:endParaRPr lang="en-ES" sz="2400" b="1" i="0">
              <a:solidFill>
                <a:srgbClr val="FFFAAC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20E393-2173-FC59-BDAC-1BC9F2C5598C}"/>
              </a:ext>
            </a:extLst>
          </p:cNvPr>
          <p:cNvSpPr txBox="1"/>
          <p:nvPr/>
        </p:nvSpPr>
        <p:spPr>
          <a:xfrm>
            <a:off x="5670736" y="3240000"/>
            <a:ext cx="223663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louder passages</a:t>
            </a:r>
            <a:endParaRPr lang="en-ES" sz="2400" b="1" i="0">
              <a:solidFill>
                <a:srgbClr val="FFFAAC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6D2029-DA67-3A34-A6AB-E95026A16663}"/>
              </a:ext>
            </a:extLst>
          </p:cNvPr>
          <p:cNvSpPr txBox="1"/>
          <p:nvPr/>
        </p:nvSpPr>
        <p:spPr>
          <a:xfrm>
            <a:off x="5664062" y="4237200"/>
            <a:ext cx="218161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 i="0">
                <a:solidFill>
                  <a:srgbClr val="FFFAAC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and softer ones</a:t>
            </a:r>
            <a:endParaRPr lang="en-ES" sz="2400" b="1" i="0">
              <a:solidFill>
                <a:srgbClr val="FFFAAC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505D6C-3775-07E8-ADF2-C44A8CEADFB4}"/>
              </a:ext>
            </a:extLst>
          </p:cNvPr>
          <p:cNvGrpSpPr/>
          <p:nvPr/>
        </p:nvGrpSpPr>
        <p:grpSpPr>
          <a:xfrm>
            <a:off x="1198063" y="1406860"/>
            <a:ext cx="1285488" cy="1498903"/>
            <a:chOff x="970619" y="4494683"/>
            <a:chExt cx="1696605" cy="197827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DB784EA-32A9-31FB-4074-E2AFB6883B13}"/>
                </a:ext>
              </a:extLst>
            </p:cNvPr>
            <p:cNvGrpSpPr/>
            <p:nvPr/>
          </p:nvGrpSpPr>
          <p:grpSpPr>
            <a:xfrm>
              <a:off x="970619" y="4494683"/>
              <a:ext cx="1696605" cy="1978274"/>
              <a:chOff x="5862075" y="3410449"/>
              <a:chExt cx="2118898" cy="2392118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1C446B2-98E6-C037-4FE5-6BB8A64C47D0}"/>
                  </a:ext>
                </a:extLst>
              </p:cNvPr>
              <p:cNvGrpSpPr/>
              <p:nvPr/>
            </p:nvGrpSpPr>
            <p:grpSpPr>
              <a:xfrm rot="306387">
                <a:off x="5921160" y="3410449"/>
                <a:ext cx="2059813" cy="2392118"/>
                <a:chOff x="1195101" y="1863977"/>
                <a:chExt cx="2059813" cy="2392118"/>
              </a:xfrm>
            </p:grpSpPr>
            <p:sp>
              <p:nvSpPr>
                <p:cNvPr id="51" name="Freeform 3">
                  <a:extLst>
                    <a:ext uri="{FF2B5EF4-FFF2-40B4-BE49-F238E27FC236}">
                      <a16:creationId xmlns:a16="http://schemas.microsoft.com/office/drawing/2014/main" id="{2B1665DF-2084-09B2-153C-E53368A055CB}"/>
                    </a:ext>
                  </a:extLst>
                </p:cNvPr>
                <p:cNvSpPr/>
                <p:nvPr/>
              </p:nvSpPr>
              <p:spPr>
                <a:xfrm>
                  <a:off x="1195101" y="1864007"/>
                  <a:ext cx="2049472" cy="2392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5">
                  <a:extLst>
                    <a:ext uri="{FF2B5EF4-FFF2-40B4-BE49-F238E27FC236}">
                      <a16:creationId xmlns:a16="http://schemas.microsoft.com/office/drawing/2014/main" id="{63366ECA-FB80-7810-88F4-8F0849B66C81}"/>
                    </a:ext>
                  </a:extLst>
                </p:cNvPr>
                <p:cNvSpPr/>
                <p:nvPr/>
              </p:nvSpPr>
              <p:spPr>
                <a:xfrm>
                  <a:off x="1195872" y="1866370"/>
                  <a:ext cx="2056171" cy="238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6">
                  <a:extLst>
                    <a:ext uri="{FF2B5EF4-FFF2-40B4-BE49-F238E27FC236}">
                      <a16:creationId xmlns:a16="http://schemas.microsoft.com/office/drawing/2014/main" id="{6A8B6CD1-D6E9-EB60-7805-2FACA3C84D63}"/>
                    </a:ext>
                  </a:extLst>
                </p:cNvPr>
                <p:cNvSpPr/>
                <p:nvPr/>
              </p:nvSpPr>
              <p:spPr>
                <a:xfrm>
                  <a:off x="1198264" y="1863977"/>
                  <a:ext cx="2056650" cy="2390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5869D3D-3D49-6DA3-21DC-C6E38758854E}"/>
                  </a:ext>
                </a:extLst>
              </p:cNvPr>
              <p:cNvSpPr txBox="1"/>
              <p:nvPr/>
            </p:nvSpPr>
            <p:spPr>
              <a:xfrm rot="306387">
                <a:off x="5862075" y="5393400"/>
                <a:ext cx="2025263" cy="29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i="0">
                    <a:solidFill>
                      <a:schemeClr val="tx1"/>
                    </a:solidFill>
                    <a:latin typeface="Dreaming Outloud Pro" panose="03050502040302030504" pitchFamily="66" charset="77"/>
                    <a:cs typeface="Dreaming Outloud Pro" panose="03050502040302030504" pitchFamily="66" charset="77"/>
                  </a:rPr>
                  <a:t>Ewan MacColl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1812EF9-C30A-27C7-C409-0D46655F7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29" b="10329"/>
            <a:stretch>
              <a:fillRect/>
            </a:stretch>
          </p:blipFill>
          <p:spPr>
            <a:xfrm rot="280039">
              <a:off x="1088584" y="4590133"/>
              <a:ext cx="1476243" cy="1476243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40814-26C0-1B51-EB7D-6088DBB4908C}"/>
              </a:ext>
            </a:extLst>
          </p:cNvPr>
          <p:cNvGrpSpPr/>
          <p:nvPr/>
        </p:nvGrpSpPr>
        <p:grpSpPr>
          <a:xfrm>
            <a:off x="3761650" y="1395654"/>
            <a:ext cx="1285766" cy="1505340"/>
            <a:chOff x="4010198" y="4481622"/>
            <a:chExt cx="1696973" cy="198677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865387D-0F64-C324-D948-17679C815EFC}"/>
                </a:ext>
              </a:extLst>
            </p:cNvPr>
            <p:cNvGrpSpPr/>
            <p:nvPr/>
          </p:nvGrpSpPr>
          <p:grpSpPr>
            <a:xfrm rot="20815346">
              <a:off x="4010198" y="4481622"/>
              <a:ext cx="1696973" cy="1986770"/>
              <a:chOff x="5862074" y="3400202"/>
              <a:chExt cx="2119357" cy="240239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B2E499D-1A85-2F85-792E-E38CECE0CEE5}"/>
                  </a:ext>
                </a:extLst>
              </p:cNvPr>
              <p:cNvGrpSpPr/>
              <p:nvPr/>
            </p:nvGrpSpPr>
            <p:grpSpPr>
              <a:xfrm rot="306387">
                <a:off x="5922389" y="3400202"/>
                <a:ext cx="2059042" cy="2402391"/>
                <a:chOff x="1195872" y="1853675"/>
                <a:chExt cx="2059042" cy="2402391"/>
              </a:xfrm>
            </p:grpSpPr>
            <p:sp>
              <p:nvSpPr>
                <p:cNvPr id="59" name="Freeform 3">
                  <a:extLst>
                    <a:ext uri="{FF2B5EF4-FFF2-40B4-BE49-F238E27FC236}">
                      <a16:creationId xmlns:a16="http://schemas.microsoft.com/office/drawing/2014/main" id="{D8066C7E-2F8E-E1E5-4253-5B85AAF70223}"/>
                    </a:ext>
                  </a:extLst>
                </p:cNvPr>
                <p:cNvSpPr/>
                <p:nvPr/>
              </p:nvSpPr>
              <p:spPr>
                <a:xfrm>
                  <a:off x="1197118" y="1853675"/>
                  <a:ext cx="2049472" cy="2392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Freeform 5">
                  <a:extLst>
                    <a:ext uri="{FF2B5EF4-FFF2-40B4-BE49-F238E27FC236}">
                      <a16:creationId xmlns:a16="http://schemas.microsoft.com/office/drawing/2014/main" id="{57BD52E3-DB9D-5916-CE7D-7215747084AC}"/>
                    </a:ext>
                  </a:extLst>
                </p:cNvPr>
                <p:cNvSpPr/>
                <p:nvPr/>
              </p:nvSpPr>
              <p:spPr>
                <a:xfrm>
                  <a:off x="1195872" y="1866370"/>
                  <a:ext cx="2056171" cy="238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6">
                  <a:extLst>
                    <a:ext uri="{FF2B5EF4-FFF2-40B4-BE49-F238E27FC236}">
                      <a16:creationId xmlns:a16="http://schemas.microsoft.com/office/drawing/2014/main" id="{C18F478E-F6B4-EF4F-7D96-3485EB6248AE}"/>
                    </a:ext>
                  </a:extLst>
                </p:cNvPr>
                <p:cNvSpPr/>
                <p:nvPr/>
              </p:nvSpPr>
              <p:spPr>
                <a:xfrm>
                  <a:off x="1198264" y="1863977"/>
                  <a:ext cx="2056650" cy="2390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543BDD4-8F19-A80B-40E4-148E6E0A3ABA}"/>
                  </a:ext>
                </a:extLst>
              </p:cNvPr>
              <p:cNvSpPr txBox="1"/>
              <p:nvPr/>
            </p:nvSpPr>
            <p:spPr>
              <a:xfrm rot="306387">
                <a:off x="5862074" y="5393402"/>
                <a:ext cx="2025262" cy="29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i="0">
                    <a:solidFill>
                      <a:schemeClr val="tx1"/>
                    </a:solidFill>
                    <a:latin typeface="Dreaming Outloud Pro" panose="03050502040302030504" pitchFamily="66" charset="77"/>
                    <a:cs typeface="Dreaming Outloud Pro" panose="03050502040302030504" pitchFamily="66" charset="77"/>
                  </a:rPr>
                  <a:t>Simon &amp; Garfunkel</a:t>
                </a:r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C5E033F-6211-FA17-B22C-B854B3098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4" t="811" r="27816" b="-811"/>
            <a:stretch>
              <a:fillRect/>
            </a:stretch>
          </p:blipFill>
          <p:spPr>
            <a:xfrm rot="21059410">
              <a:off x="4118304" y="4571972"/>
              <a:ext cx="1476243" cy="1476243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760A8CA-1049-3904-4B83-933B22E76304}"/>
              </a:ext>
            </a:extLst>
          </p:cNvPr>
          <p:cNvGrpSpPr/>
          <p:nvPr/>
        </p:nvGrpSpPr>
        <p:grpSpPr>
          <a:xfrm>
            <a:off x="6193392" y="1421983"/>
            <a:ext cx="1285488" cy="1498885"/>
            <a:chOff x="7099492" y="4671117"/>
            <a:chExt cx="1696606" cy="197825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8C51DEF-6A75-8ACE-923B-D551505D7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8" t="7865" r="428" b="14801"/>
            <a:stretch>
              <a:fillRect/>
            </a:stretch>
          </p:blipFill>
          <p:spPr>
            <a:xfrm rot="301377">
              <a:off x="7238872" y="4761129"/>
              <a:ext cx="1476243" cy="1476243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34427F6-FA76-B99F-D55E-58B6C943D6FB}"/>
                </a:ext>
              </a:extLst>
            </p:cNvPr>
            <p:cNvGrpSpPr/>
            <p:nvPr/>
          </p:nvGrpSpPr>
          <p:grpSpPr>
            <a:xfrm>
              <a:off x="7099492" y="4671117"/>
              <a:ext cx="1696606" cy="1978250"/>
              <a:chOff x="5862075" y="3410462"/>
              <a:chExt cx="2118899" cy="2392089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24F320C-50C0-20C9-0C7C-876D7F47A518}"/>
                  </a:ext>
                </a:extLst>
              </p:cNvPr>
              <p:cNvGrpSpPr/>
              <p:nvPr/>
            </p:nvGrpSpPr>
            <p:grpSpPr>
              <a:xfrm rot="306387">
                <a:off x="5921453" y="3410462"/>
                <a:ext cx="2059521" cy="2392089"/>
                <a:chOff x="1195393" y="1863977"/>
                <a:chExt cx="2059521" cy="2392089"/>
              </a:xfrm>
            </p:grpSpPr>
            <p:sp>
              <p:nvSpPr>
                <p:cNvPr id="67" name="Freeform 3">
                  <a:extLst>
                    <a:ext uri="{FF2B5EF4-FFF2-40B4-BE49-F238E27FC236}">
                      <a16:creationId xmlns:a16="http://schemas.microsoft.com/office/drawing/2014/main" id="{43C5E907-E4B0-E0A9-85D5-DEAE8D3E8FA2}"/>
                    </a:ext>
                  </a:extLst>
                </p:cNvPr>
                <p:cNvSpPr/>
                <p:nvPr/>
              </p:nvSpPr>
              <p:spPr>
                <a:xfrm>
                  <a:off x="1195393" y="1863977"/>
                  <a:ext cx="2049472" cy="2392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9410" h="6348730">
                      <a:moveTo>
                        <a:pt x="5419090" y="0"/>
                      </a:moveTo>
                      <a:lnTo>
                        <a:pt x="19050" y="0"/>
                      </a:lnTo>
                      <a:cubicBezTo>
                        <a:pt x="8890" y="0"/>
                        <a:pt x="0" y="8890"/>
                        <a:pt x="0" y="20320"/>
                      </a:cubicBezTo>
                      <a:lnTo>
                        <a:pt x="0" y="6329680"/>
                      </a:lnTo>
                      <a:cubicBezTo>
                        <a:pt x="0" y="6339840"/>
                        <a:pt x="8890" y="6348730"/>
                        <a:pt x="19050" y="6348730"/>
                      </a:cubicBezTo>
                      <a:lnTo>
                        <a:pt x="5419090" y="6348730"/>
                      </a:lnTo>
                      <a:cubicBezTo>
                        <a:pt x="5429250" y="6348730"/>
                        <a:pt x="5438140" y="6339840"/>
                        <a:pt x="5438140" y="6329680"/>
                      </a:cubicBezTo>
                      <a:lnTo>
                        <a:pt x="5438140" y="20320"/>
                      </a:lnTo>
                      <a:cubicBezTo>
                        <a:pt x="5439410" y="8890"/>
                        <a:pt x="5430520" y="0"/>
                        <a:pt x="5419090" y="0"/>
                      </a:cubicBezTo>
                      <a:close/>
                      <a:moveTo>
                        <a:pt x="5137150" y="314960"/>
                      </a:moveTo>
                      <a:lnTo>
                        <a:pt x="5137150" y="4970780"/>
                      </a:lnTo>
                      <a:cubicBezTo>
                        <a:pt x="5137150" y="4980940"/>
                        <a:pt x="5128260" y="4989830"/>
                        <a:pt x="5118100" y="4989830"/>
                      </a:cubicBezTo>
                      <a:lnTo>
                        <a:pt x="266700" y="4989830"/>
                      </a:lnTo>
                      <a:cubicBezTo>
                        <a:pt x="256540" y="4989830"/>
                        <a:pt x="247650" y="4980940"/>
                        <a:pt x="247650" y="4970780"/>
                      </a:cubicBezTo>
                      <a:lnTo>
                        <a:pt x="247650" y="314960"/>
                      </a:lnTo>
                      <a:cubicBezTo>
                        <a:pt x="247650" y="304800"/>
                        <a:pt x="256540" y="295910"/>
                        <a:pt x="266700" y="295910"/>
                      </a:cubicBezTo>
                      <a:lnTo>
                        <a:pt x="5118100" y="295910"/>
                      </a:lnTo>
                      <a:cubicBezTo>
                        <a:pt x="5129530" y="294640"/>
                        <a:pt x="5137150" y="303530"/>
                        <a:pt x="5137150" y="314960"/>
                      </a:cubicBezTo>
                      <a:close/>
                    </a:path>
                  </a:pathLst>
                </a:custGeom>
                <a:solidFill>
                  <a:srgbClr val="F2F1EB"/>
                </a:solid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8" name="Freeform 5">
                  <a:extLst>
                    <a:ext uri="{FF2B5EF4-FFF2-40B4-BE49-F238E27FC236}">
                      <a16:creationId xmlns:a16="http://schemas.microsoft.com/office/drawing/2014/main" id="{7168D9E0-177E-6592-5679-01AD7FA03507}"/>
                    </a:ext>
                  </a:extLst>
                </p:cNvPr>
                <p:cNvSpPr/>
                <p:nvPr/>
              </p:nvSpPr>
              <p:spPr>
                <a:xfrm>
                  <a:off x="1195872" y="1866370"/>
                  <a:ext cx="2056171" cy="238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7190" h="6342380">
                      <a:moveTo>
                        <a:pt x="5137150" y="302260"/>
                      </a:moveTo>
                      <a:cubicBezTo>
                        <a:pt x="5137150" y="302260"/>
                        <a:pt x="5133340" y="290830"/>
                        <a:pt x="5119370" y="289560"/>
                      </a:cubicBezTo>
                      <a:lnTo>
                        <a:pt x="248920" y="289560"/>
                      </a:lnTo>
                      <a:cubicBezTo>
                        <a:pt x="240030" y="289560"/>
                        <a:pt x="228600" y="293370"/>
                        <a:pt x="228600" y="303530"/>
                      </a:cubicBezTo>
                      <a:lnTo>
                        <a:pt x="232410" y="312420"/>
                      </a:lnTo>
                      <a:cubicBezTo>
                        <a:pt x="236220" y="307340"/>
                        <a:pt x="242570" y="304800"/>
                        <a:pt x="248920" y="304800"/>
                      </a:cubicBezTo>
                      <a:lnTo>
                        <a:pt x="5123180" y="304800"/>
                      </a:lnTo>
                      <a:lnTo>
                        <a:pt x="5123180" y="4966970"/>
                      </a:lnTo>
                      <a:cubicBezTo>
                        <a:pt x="5123180" y="4973320"/>
                        <a:pt x="5120640" y="4979670"/>
                        <a:pt x="5115560" y="4983480"/>
                      </a:cubicBezTo>
                      <a:lnTo>
                        <a:pt x="5120640" y="4983480"/>
                      </a:lnTo>
                      <a:cubicBezTo>
                        <a:pt x="5129530" y="4983480"/>
                        <a:pt x="5137150" y="4975860"/>
                        <a:pt x="5137150" y="4966970"/>
                      </a:cubicBezTo>
                      <a:lnTo>
                        <a:pt x="5137150" y="302260"/>
                      </a:lnTo>
                      <a:close/>
                      <a:moveTo>
                        <a:pt x="5438140" y="6324600"/>
                      </a:moveTo>
                      <a:lnTo>
                        <a:pt x="20320" y="6324600"/>
                      </a:lnTo>
                      <a:lnTo>
                        <a:pt x="20320" y="12700"/>
                      </a:lnTo>
                      <a:lnTo>
                        <a:pt x="6350" y="0"/>
                      </a:lnTo>
                      <a:lnTo>
                        <a:pt x="5080" y="0"/>
                      </a:lnTo>
                      <a:cubicBezTo>
                        <a:pt x="2540" y="3810"/>
                        <a:pt x="0" y="7620"/>
                        <a:pt x="0" y="12700"/>
                      </a:cubicBezTo>
                      <a:lnTo>
                        <a:pt x="0" y="6323330"/>
                      </a:lnTo>
                      <a:cubicBezTo>
                        <a:pt x="0" y="6334760"/>
                        <a:pt x="8890" y="6342380"/>
                        <a:pt x="19050" y="6342380"/>
                      </a:cubicBezTo>
                      <a:lnTo>
                        <a:pt x="5444490" y="6342380"/>
                      </a:lnTo>
                      <a:cubicBezTo>
                        <a:pt x="5449570" y="6342380"/>
                        <a:pt x="5453380" y="6341110"/>
                        <a:pt x="5457190" y="6337300"/>
                      </a:cubicBezTo>
                      <a:lnTo>
                        <a:pt x="5438140" y="6324600"/>
                      </a:lnTo>
                      <a:close/>
                    </a:path>
                  </a:pathLst>
                </a:custGeom>
                <a:solidFill>
                  <a:srgbClr val="3C3333"/>
                </a:solidFill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9" name="Freeform 6">
                  <a:extLst>
                    <a:ext uri="{FF2B5EF4-FFF2-40B4-BE49-F238E27FC236}">
                      <a16:creationId xmlns:a16="http://schemas.microsoft.com/office/drawing/2014/main" id="{3D38312A-BE94-266F-6F26-7D6CA00E2A10}"/>
                    </a:ext>
                  </a:extLst>
                </p:cNvPr>
                <p:cNvSpPr/>
                <p:nvPr/>
              </p:nvSpPr>
              <p:spPr>
                <a:xfrm>
                  <a:off x="1198264" y="1863977"/>
                  <a:ext cx="2056650" cy="2390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8460" h="6344920">
                      <a:moveTo>
                        <a:pt x="5125720" y="4987290"/>
                      </a:moveTo>
                      <a:cubicBezTo>
                        <a:pt x="5121910" y="4992370"/>
                        <a:pt x="5116830" y="4994910"/>
                        <a:pt x="5110480" y="4994910"/>
                      </a:cubicBezTo>
                      <a:lnTo>
                        <a:pt x="243840" y="4994910"/>
                      </a:lnTo>
                      <a:cubicBezTo>
                        <a:pt x="237490" y="4994910"/>
                        <a:pt x="231140" y="4992370"/>
                        <a:pt x="227330" y="4986020"/>
                      </a:cubicBezTo>
                      <a:cubicBezTo>
                        <a:pt x="222250" y="4982210"/>
                        <a:pt x="219710" y="4977130"/>
                        <a:pt x="219710" y="4970780"/>
                      </a:cubicBezTo>
                      <a:lnTo>
                        <a:pt x="219710" y="314960"/>
                      </a:lnTo>
                      <a:cubicBezTo>
                        <a:pt x="219710" y="309880"/>
                        <a:pt x="222250" y="304800"/>
                        <a:pt x="226060" y="300990"/>
                      </a:cubicBezTo>
                      <a:lnTo>
                        <a:pt x="240030" y="311150"/>
                      </a:lnTo>
                      <a:lnTo>
                        <a:pt x="240030" y="4975860"/>
                      </a:lnTo>
                      <a:lnTo>
                        <a:pt x="5110480" y="4975860"/>
                      </a:lnTo>
                      <a:cubicBezTo>
                        <a:pt x="5113020" y="4975860"/>
                        <a:pt x="5115560" y="4974590"/>
                        <a:pt x="5116830" y="4974590"/>
                      </a:cubicBezTo>
                      <a:lnTo>
                        <a:pt x="5125720" y="4987290"/>
                      </a:lnTo>
                      <a:close/>
                      <a:moveTo>
                        <a:pt x="5458460" y="19050"/>
                      </a:moveTo>
                      <a:lnTo>
                        <a:pt x="5458460" y="6330950"/>
                      </a:lnTo>
                      <a:cubicBezTo>
                        <a:pt x="5458460" y="6336030"/>
                        <a:pt x="5455920" y="6341110"/>
                        <a:pt x="5450840" y="6344920"/>
                      </a:cubicBezTo>
                      <a:lnTo>
                        <a:pt x="5429250" y="6329680"/>
                      </a:lnTo>
                      <a:lnTo>
                        <a:pt x="5429250" y="20320"/>
                      </a:lnTo>
                      <a:lnTo>
                        <a:pt x="13970" y="20320"/>
                      </a:lnTo>
                      <a:lnTo>
                        <a:pt x="0" y="7620"/>
                      </a:lnTo>
                      <a:cubicBezTo>
                        <a:pt x="3810" y="2540"/>
                        <a:pt x="8890" y="0"/>
                        <a:pt x="15240" y="0"/>
                      </a:cubicBezTo>
                      <a:lnTo>
                        <a:pt x="5439410" y="0"/>
                      </a:lnTo>
                      <a:cubicBezTo>
                        <a:pt x="5449570" y="0"/>
                        <a:pt x="5458460" y="8890"/>
                        <a:pt x="5458460" y="19050"/>
                      </a:cubicBezTo>
                      <a:close/>
                      <a:moveTo>
                        <a:pt x="5455920" y="30480"/>
                      </a:moveTo>
                      <a:cubicBezTo>
                        <a:pt x="5453380" y="26670"/>
                        <a:pt x="5450840" y="24130"/>
                        <a:pt x="5447030" y="21590"/>
                      </a:cubicBezTo>
                      <a:lnTo>
                        <a:pt x="5455920" y="304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4BA452D-068B-7F49-8B3F-0847C4D5A8C4}"/>
                  </a:ext>
                </a:extLst>
              </p:cNvPr>
              <p:cNvSpPr txBox="1"/>
              <p:nvPr/>
            </p:nvSpPr>
            <p:spPr>
              <a:xfrm rot="306387">
                <a:off x="5862075" y="5393399"/>
                <a:ext cx="2025262" cy="297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000" i="0">
                    <a:solidFill>
                      <a:schemeClr val="tx1"/>
                    </a:solidFill>
                    <a:latin typeface="Dreaming Outloud Pro" panose="03050502040302030504" pitchFamily="66" charset="77"/>
                    <a:cs typeface="Dreaming Outloud Pro" panose="03050502040302030504" pitchFamily="66" charset="77"/>
                  </a:rPr>
                  <a:t>Herbie Hancock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081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C56C0-0E81-DF35-8580-E5E251C37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9B422C-6419-C06B-E411-3BDD61BE8C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Musical Elements</a:t>
            </a:r>
          </a:p>
        </p:txBody>
      </p:sp>
      <p:pic>
        <p:nvPicPr>
          <p:cNvPr id="12" name="Picture 11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D834F14D-3729-9765-9BB4-B55C3CB730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-1675985" y="0"/>
            <a:ext cx="11513703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C54535-9CA0-805B-5B46-CA2E65A755A6}"/>
              </a:ext>
            </a:extLst>
          </p:cNvPr>
          <p:cNvGrpSpPr>
            <a:grpSpLocks noChangeAspect="1"/>
          </p:cNvGrpSpPr>
          <p:nvPr/>
        </p:nvGrpSpPr>
        <p:grpSpPr>
          <a:xfrm>
            <a:off x="118534" y="1199205"/>
            <a:ext cx="5113866" cy="6127353"/>
            <a:chOff x="386041" y="1268413"/>
            <a:chExt cx="4542686" cy="5442974"/>
          </a:xfrm>
        </p:grpSpPr>
        <p:pic>
          <p:nvPicPr>
            <p:cNvPr id="14" name="Picture 13" descr="A black round object with a silver band&#10;&#10;AI-generated content may be incorrect.">
              <a:extLst>
                <a:ext uri="{FF2B5EF4-FFF2-40B4-BE49-F238E27FC236}">
                  <a16:creationId xmlns:a16="http://schemas.microsoft.com/office/drawing/2014/main" id="{31FA46A3-EEF9-127A-EFBF-F679DE02E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211" y="3429000"/>
              <a:ext cx="4376516" cy="3282387"/>
            </a:xfrm>
            <a:prstGeom prst="rect">
              <a:avLst/>
            </a:prstGeom>
          </p:spPr>
        </p:pic>
        <p:pic>
          <p:nvPicPr>
            <p:cNvPr id="21" name="Picture 20" descr="A microphone and speaker on tripod&#10;&#10;AI-generated content may be incorrect.">
              <a:extLst>
                <a:ext uri="{FF2B5EF4-FFF2-40B4-BE49-F238E27FC236}">
                  <a16:creationId xmlns:a16="http://schemas.microsoft.com/office/drawing/2014/main" id="{EA817B1C-5392-EA2A-9745-66889A272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42" t="38262" r="3834" b="785"/>
            <a:stretch>
              <a:fillRect/>
            </a:stretch>
          </p:blipFill>
          <p:spPr>
            <a:xfrm>
              <a:off x="3385509" y="2896822"/>
              <a:ext cx="1279808" cy="2705700"/>
            </a:xfrm>
            <a:prstGeom prst="rect">
              <a:avLst/>
            </a:prstGeom>
          </p:spPr>
        </p:pic>
        <p:pic>
          <p:nvPicPr>
            <p:cNvPr id="16" name="Picture 15" descr="A collage of a person laughing&#10;&#10;AI-generated content may be incorrect.">
              <a:extLst>
                <a:ext uri="{FF2B5EF4-FFF2-40B4-BE49-F238E27FC236}">
                  <a16:creationId xmlns:a16="http://schemas.microsoft.com/office/drawing/2014/main" id="{C144E0E1-F8A0-960A-DA7B-2D59D62E1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1" t="6260" r="34450"/>
            <a:stretch>
              <a:fillRect/>
            </a:stretch>
          </p:blipFill>
          <p:spPr>
            <a:xfrm>
              <a:off x="1791292" y="1268413"/>
              <a:ext cx="2132881" cy="4578854"/>
            </a:xfrm>
            <a:prstGeom prst="rect">
              <a:avLst/>
            </a:prstGeom>
          </p:spPr>
        </p:pic>
        <p:pic>
          <p:nvPicPr>
            <p:cNvPr id="18" name="Picture 17" descr="A microphone and speaker on tripod&#10;&#10;AI-generated content may be incorrect.">
              <a:extLst>
                <a:ext uri="{FF2B5EF4-FFF2-40B4-BE49-F238E27FC236}">
                  <a16:creationId xmlns:a16="http://schemas.microsoft.com/office/drawing/2014/main" id="{1D61035C-A78A-D9E2-F2D3-3A28D5E0B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6" t="8017" r="66700"/>
            <a:stretch>
              <a:fillRect/>
            </a:stretch>
          </p:blipFill>
          <p:spPr>
            <a:xfrm>
              <a:off x="2729849" y="1673399"/>
              <a:ext cx="1185112" cy="4083082"/>
            </a:xfrm>
            <a:prstGeom prst="rect">
              <a:avLst/>
            </a:prstGeom>
          </p:spPr>
        </p:pic>
        <p:pic>
          <p:nvPicPr>
            <p:cNvPr id="20" name="Picture 19" descr="A microphone and speaker on tripod&#10;&#10;AI-generated content may be incorrect.">
              <a:extLst>
                <a:ext uri="{FF2B5EF4-FFF2-40B4-BE49-F238E27FC236}">
                  <a16:creationId xmlns:a16="http://schemas.microsoft.com/office/drawing/2014/main" id="{2321B1F3-1562-C869-445F-5EF4FB6A1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30" t="58273" r="39859" b="4422"/>
            <a:stretch>
              <a:fillRect/>
            </a:stretch>
          </p:blipFill>
          <p:spPr>
            <a:xfrm>
              <a:off x="1509325" y="4565604"/>
              <a:ext cx="1255363" cy="1655968"/>
            </a:xfrm>
            <a:prstGeom prst="rect">
              <a:avLst/>
            </a:prstGeom>
          </p:spPr>
        </p:pic>
        <p:pic>
          <p:nvPicPr>
            <p:cNvPr id="23" name="Picture 22" descr="A group of guitars on a stand&#10;&#10;AI-generated content may be incorrect.">
              <a:extLst>
                <a:ext uri="{FF2B5EF4-FFF2-40B4-BE49-F238E27FC236}">
                  <a16:creationId xmlns:a16="http://schemas.microsoft.com/office/drawing/2014/main" id="{CBA6BB46-BD25-536E-850D-9A1AEE8FE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79" r="76332" b="16206"/>
            <a:stretch>
              <a:fillRect/>
            </a:stretch>
          </p:blipFill>
          <p:spPr>
            <a:xfrm>
              <a:off x="386041" y="3616642"/>
              <a:ext cx="1123284" cy="254920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0D8CED2-2B2C-9BBD-EE0F-11D3B0531CB0}"/>
              </a:ext>
            </a:extLst>
          </p:cNvPr>
          <p:cNvSpPr txBox="1"/>
          <p:nvPr/>
        </p:nvSpPr>
        <p:spPr>
          <a:xfrm>
            <a:off x="-573437" y="106938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37C97-DE62-F57C-0C9B-83E4B8C8C3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5664" y="468559"/>
            <a:ext cx="8237538" cy="738664"/>
          </a:xfrm>
          <a:solidFill>
            <a:schemeClr val="bg1"/>
          </a:solidFill>
        </p:spPr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Music is built from different </a:t>
            </a:r>
            <a:r>
              <a:rPr lang="en-GB" b="1">
                <a:solidFill>
                  <a:schemeClr val="tx1"/>
                </a:solidFill>
              </a:rPr>
              <a:t>elements</a:t>
            </a:r>
            <a:r>
              <a:rPr lang="en-GB">
                <a:solidFill>
                  <a:schemeClr val="tx1"/>
                </a:solidFill>
              </a:rPr>
              <a:t> that </a:t>
            </a:r>
            <a:r>
              <a:rPr lang="en-GB" b="1">
                <a:solidFill>
                  <a:schemeClr val="tx1"/>
                </a:solidFill>
              </a:rPr>
              <a:t>work together </a:t>
            </a:r>
            <a:r>
              <a:rPr lang="en-GB">
                <a:solidFill>
                  <a:schemeClr val="tx1"/>
                </a:solidFill>
              </a:rPr>
              <a:t>to create what we hear.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FB7D810-9B47-6F5C-C4C7-3D23F213011F}"/>
              </a:ext>
            </a:extLst>
          </p:cNvPr>
          <p:cNvSpPr txBox="1">
            <a:spLocks/>
          </p:cNvSpPr>
          <p:nvPr/>
        </p:nvSpPr>
        <p:spPr>
          <a:xfrm>
            <a:off x="446104" y="468559"/>
            <a:ext cx="8237538" cy="79985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solidFill>
                  <a:schemeClr val="tx1"/>
                </a:solidFill>
              </a:rPr>
              <a:t>The musical elements are </a:t>
            </a:r>
            <a:r>
              <a:rPr lang="en-GB" b="1" i="0">
                <a:solidFill>
                  <a:schemeClr val="tx1"/>
                </a:solidFill>
              </a:rPr>
              <a:t>pitch, rhythm, dynamics, texture, timbre </a:t>
            </a:r>
            <a:r>
              <a:rPr lang="en-GB" i="0">
                <a:solidFill>
                  <a:schemeClr val="tx1"/>
                </a:solidFill>
              </a:rPr>
              <a:t>and</a:t>
            </a:r>
            <a:r>
              <a:rPr lang="en-GB" b="1" i="0">
                <a:solidFill>
                  <a:schemeClr val="tx1"/>
                </a:solidFill>
              </a:rPr>
              <a:t> form and structure</a:t>
            </a:r>
            <a:r>
              <a:rPr lang="en-GB" i="0">
                <a:solidFill>
                  <a:schemeClr val="tx1"/>
                </a:solidFill>
              </a:rPr>
              <a:t>.</a:t>
            </a:r>
          </a:p>
          <a:p>
            <a:endParaRPr lang="en-AU" i="0"/>
          </a:p>
        </p:txBody>
      </p:sp>
    </p:spTree>
    <p:extLst>
      <p:ext uri="{BB962C8B-B14F-4D97-AF65-F5344CB8AC3E}">
        <p14:creationId xmlns:p14="http://schemas.microsoft.com/office/powerpoint/2010/main" val="351686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17DB6-5C5E-61B6-0091-F4167A309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BBD175-BD0B-8B50-8003-64F09B010A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Musical Elements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CFD5AF-A110-AB67-5DFC-BB2F268A7F83}"/>
              </a:ext>
            </a:extLst>
          </p:cNvPr>
          <p:cNvSpPr txBox="1"/>
          <p:nvPr/>
        </p:nvSpPr>
        <p:spPr>
          <a:xfrm>
            <a:off x="-573437" y="106938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47438250-5913-7B58-830D-C8E8B34EB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64BC700-E987-3B5B-95C5-8C14CF65E135}"/>
              </a:ext>
            </a:extLst>
          </p:cNvPr>
          <p:cNvGrpSpPr/>
          <p:nvPr/>
        </p:nvGrpSpPr>
        <p:grpSpPr>
          <a:xfrm>
            <a:off x="0" y="-12106"/>
            <a:ext cx="9144000" cy="1532716"/>
            <a:chOff x="0" y="-12106"/>
            <a:chExt cx="9144000" cy="1532716"/>
          </a:xfrm>
        </p:grpSpPr>
        <p:pic>
          <p:nvPicPr>
            <p:cNvPr id="8" name="Picture 7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58DB6B04-AC50-B9C6-4C3E-DD3EE1C9C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9" name="Picture 8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19F607E5-FABB-233E-2B86-F7AF9685F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0" name="Picture 9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163A90C2-54CF-1214-DBAE-30CDD39A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11" name="Picture 17">
            <a:extLst>
              <a:ext uri="{FF2B5EF4-FFF2-40B4-BE49-F238E27FC236}">
                <a16:creationId xmlns:a16="http://schemas.microsoft.com/office/drawing/2014/main" id="{A8B35A32-1C83-14CA-5730-66D7B9E42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9" b="10188"/>
          <a:stretch>
            <a:fillRect/>
          </a:stretch>
        </p:blipFill>
        <p:spPr>
          <a:xfrm>
            <a:off x="461846" y="1357920"/>
            <a:ext cx="7964578" cy="3847699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92FF93E4-DD96-741A-DC43-16B418A9C1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7" b="15847"/>
          <a:stretch/>
        </p:blipFill>
        <p:spPr>
          <a:xfrm>
            <a:off x="2535381" y="1609131"/>
            <a:ext cx="5749937" cy="34337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714CEFE-59B2-8131-FA78-D272ACF99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16" t="839" r="-13235" b="226"/>
          <a:stretch>
            <a:fillRect/>
          </a:stretch>
        </p:blipFill>
        <p:spPr>
          <a:xfrm>
            <a:off x="2239241" y="1554494"/>
            <a:ext cx="5497708" cy="32831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39DDE9-5520-67C9-C702-5D9B76C1E6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8" r="662"/>
          <a:stretch>
            <a:fillRect/>
          </a:stretch>
        </p:blipFill>
        <p:spPr>
          <a:xfrm>
            <a:off x="810375" y="1843680"/>
            <a:ext cx="4147257" cy="29559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34CB84-B1F6-2ED7-9256-8A1A7B1C16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8" b="-2405"/>
          <a:stretch>
            <a:fillRect/>
          </a:stretch>
        </p:blipFill>
        <p:spPr>
          <a:xfrm>
            <a:off x="5425112" y="2029855"/>
            <a:ext cx="4206048" cy="2909063"/>
          </a:xfrm>
          <a:prstGeom prst="rect">
            <a:avLst/>
          </a:prstGeom>
        </p:spPr>
      </p:pic>
      <p:pic>
        <p:nvPicPr>
          <p:cNvPr id="15" name="Picture 14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BBEA294B-61F2-A693-5D80-1A9FA215A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919743"/>
            <a:ext cx="1272988" cy="4820995"/>
          </a:xfrm>
          <a:prstGeom prst="rect">
            <a:avLst/>
          </a:prstGeom>
        </p:spPr>
      </p:pic>
      <p:pic>
        <p:nvPicPr>
          <p:cNvPr id="17" name="Picture 16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298F3138-3547-20EA-4F35-E9472BFE0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DF0778-45AE-77A3-9D20-1D6285EA86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5664" y="468559"/>
            <a:ext cx="8237538" cy="738664"/>
          </a:xfrm>
          <a:solidFill>
            <a:schemeClr val="bg1"/>
          </a:solidFill>
        </p:spPr>
        <p:txBody>
          <a:bodyPr/>
          <a:lstStyle/>
          <a:p>
            <a:r>
              <a:rPr lang="en-GB" b="1">
                <a:solidFill>
                  <a:schemeClr val="tx1"/>
                </a:solidFill>
              </a:rPr>
              <a:t>Musicians</a:t>
            </a:r>
            <a:r>
              <a:rPr lang="en-GB">
                <a:solidFill>
                  <a:schemeClr val="tx1"/>
                </a:solidFill>
              </a:rPr>
              <a:t> change </a:t>
            </a:r>
            <a:r>
              <a:rPr lang="en-GB" b="1">
                <a:solidFill>
                  <a:schemeClr val="tx1"/>
                </a:solidFill>
              </a:rPr>
              <a:t>musical elements</a:t>
            </a:r>
            <a:r>
              <a:rPr lang="en-GB">
                <a:solidFill>
                  <a:schemeClr val="tx1"/>
                </a:solidFill>
              </a:rPr>
              <a:t> to make their </a:t>
            </a:r>
            <a:r>
              <a:rPr lang="en-GB" b="1">
                <a:solidFill>
                  <a:schemeClr val="tx1"/>
                </a:solidFill>
              </a:rPr>
              <a:t>covers</a:t>
            </a:r>
            <a:r>
              <a:rPr lang="en-GB">
                <a:solidFill>
                  <a:schemeClr val="tx1"/>
                </a:solidFill>
              </a:rPr>
              <a:t> sound </a:t>
            </a:r>
            <a:r>
              <a:rPr lang="en-GB" b="1">
                <a:solidFill>
                  <a:schemeClr val="tx1"/>
                </a:solidFill>
              </a:rPr>
              <a:t>different</a:t>
            </a:r>
            <a:r>
              <a:rPr lang="en-GB">
                <a:solidFill>
                  <a:schemeClr val="tx1"/>
                </a:solidFill>
              </a:rPr>
              <a:t> from the </a:t>
            </a:r>
            <a:r>
              <a:rPr lang="en-GB" b="1">
                <a:solidFill>
                  <a:schemeClr val="tx1"/>
                </a:solidFill>
              </a:rPr>
              <a:t>original</a:t>
            </a:r>
            <a:r>
              <a:rPr lang="en-GB">
                <a:solidFill>
                  <a:schemeClr val="tx1"/>
                </a:solidFill>
              </a:rPr>
              <a:t>.</a:t>
            </a:r>
            <a:endParaRPr lang="en-AU"/>
          </a:p>
        </p:txBody>
      </p:sp>
      <p:pic>
        <p:nvPicPr>
          <p:cNvPr id="22" name="Picture 21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B7E25C18-8CAE-03D1-DC7C-8F382D7CC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6375C99-9E90-284D-129C-52C677E1DABA}"/>
              </a:ext>
            </a:extLst>
          </p:cNvPr>
          <p:cNvSpPr txBox="1">
            <a:spLocks/>
          </p:cNvSpPr>
          <p:nvPr/>
        </p:nvSpPr>
        <p:spPr>
          <a:xfrm>
            <a:off x="465664" y="470360"/>
            <a:ext cx="8237538" cy="73866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solidFill>
                  <a:schemeClr val="tx1"/>
                </a:solidFill>
              </a:rPr>
              <a:t>When we hear a </a:t>
            </a:r>
            <a:r>
              <a:rPr lang="en-GB" b="1" i="0">
                <a:solidFill>
                  <a:schemeClr val="tx1"/>
                </a:solidFill>
              </a:rPr>
              <a:t>cover version</a:t>
            </a:r>
            <a:r>
              <a:rPr lang="en-GB" i="0">
                <a:solidFill>
                  <a:schemeClr val="tx1"/>
                </a:solidFill>
              </a:rPr>
              <a:t> of a song, the use of the </a:t>
            </a:r>
            <a:r>
              <a:rPr lang="en-GB" b="1" i="0">
                <a:solidFill>
                  <a:schemeClr val="tx1"/>
                </a:solidFill>
              </a:rPr>
              <a:t>musical elements</a:t>
            </a:r>
            <a:r>
              <a:rPr lang="en-GB" i="0">
                <a:solidFill>
                  <a:schemeClr val="tx1"/>
                </a:solidFill>
              </a:rPr>
              <a:t> is what makes it unique.</a:t>
            </a:r>
            <a:endParaRPr lang="en-ES" i="0">
              <a:solidFill>
                <a:schemeClr val="tx1"/>
              </a:solidFill>
            </a:endParaRPr>
          </a:p>
        </p:txBody>
      </p:sp>
      <p:pic>
        <p:nvPicPr>
          <p:cNvPr id="31" name="Picture 30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D5C179E2-1D15-905D-52BE-D45BC105F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8" t="23377" r="82" b="40074"/>
          <a:stretch>
            <a:fillRect/>
          </a:stretch>
        </p:blipFill>
        <p:spPr>
          <a:xfrm>
            <a:off x="8426423" y="1348863"/>
            <a:ext cx="717381" cy="343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2" y="1331495"/>
            <a:ext cx="476281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Music is built from different __________ </a:t>
            </a: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work together to create what we hear.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Musicians change musical elements to make their covers sound: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the same as the original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different from the original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better than the original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worse than the original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The use of musical elements is what makes a cover song u______.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40615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decorations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42693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feelings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08404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5510666" y="1289970"/>
            <a:ext cx="174231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elements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4064077" y="5076242"/>
            <a:ext cx="127279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err="1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nique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01747" flipH="1">
              <a:off x="5551397" y="2028956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001747" flipH="1">
                <a:off x="5532323" y="2009891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 rot="9346142">
              <a:off x="2536971" y="3708256"/>
              <a:ext cx="355717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9346142">
                <a:off x="2522584" y="3693865"/>
                <a:ext cx="383772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573 0.17292 C -0.35173 0.17408 -0.34722 0.175 -0.33871 0.1757 C -0.33021 0.17662 -0.31718 0.17662 -0.3085 0.17801 C -0.30416 0.17824 -0.30416 0.17963 -0.29965 0.18056 C -0.29548 0.18125 -0.29548 0.18218 -0.29114 0.18287 C -0.28698 0.18403 -0.27812 0.18449 -0.27396 0.18519 C -0.26944 0.18635 -0.26944 0.18727 -0.26545 0.18797 C -0.26093 0.18889 -0.25243 0.18959 -0.24791 0.19028 C -0.2434 0.19121 -0.23941 0.1919 -0.23489 0.19283 C -0.22639 0.19422 -0.21788 0.19491 -0.2092 0.19792 C -0.19618 0.20417 -0.20486 0.20186 -0.18732 0.2051 C -0.17864 0.20903 -0.18316 0.20787 -0.17465 0.21019 C -0.15711 0.21366 -0.16163 0.21273 -0.1401 0.21505 C -0.13107 0.21436 -0.1184 0.21436 -0.10538 0.21273 C -0.10104 0.21204 -0.09236 0.20787 -0.09236 0.20811 C -0.09236 0.20625 -0.08802 0.2051 -0.08802 0.20278 C -0.07934 0.19561 -0.07934 0.18959 -0.07482 0.18056 C -0.07934 0.1669 -0.07482 0.14676 -0.08385 0.13311 C -0.08385 0.13033 -0.08385 0.12848 -0.08802 0.12593 C -0.09236 0.11459 -0.08802 0.11551 -0.10104 0.10371 C -0.10538 0.09746 -0.11406 0.08704 -0.1184 0.0838 C -0.12257 0.08125 -0.12708 0.07824 -0.13107 0.07616 C -0.13559 0.07477 -0.1401 0.07523 -0.1401 0.07385 C -0.16562 0.06389 -0.13559 0.07292 -0.16163 0.06667 C -0.17014 0.06713 -0.18316 0.0676 -0.19166 0.06898 C -0.19618 0.06922 -0.19618 0.06991 -0.20034 0.0713 C -0.2092 0.07709 -0.2092 0.08056 -0.21336 0.08866 C -0.21336 0.09283 -0.21788 0.09699 -0.21788 0.10093 C -0.21788 0.10602 -0.22187 0.11598 -0.22187 0.11621 C -0.22187 0.12824 -0.22187 0.14121 -0.21788 0.15301 C -0.21788 0.15718 -0.21788 0.15973 -0.21336 0.16297 C -0.2092 0.175 -0.21336 0.1669 -0.20486 0.1757 C -0.20034 0.18033 -0.19618 0.18635 -0.19166 0.19028 C -0.17465 0.20903 -0.20034 0.18588 -0.17465 0.2051 C -0.16163 0.21644 -0.17465 0.20949 -0.15711 0.22014 C -0.14409 0.2301 -0.14861 0.2257 -0.13559 0.23264 C -0.13107 0.23403 -0.13107 0.23588 -0.12708 0.23773 C -0.12257 0.23866 -0.12257 0.23889 -0.1184 0.24005 C -0.1184 0.24051 -0.11406 0.2426 -0.11406 0.24306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5 0.02871 C -0.03854 0.02871 -0.16215 0.45186 -0.16597 0.45278 C -0.16892 0.45278 -0.17187 0.45348 -0.17517 0.45348 C -0.20434 0.45348 -0.2335 0.45278 -0.26302 0.45278 C -0.26875 0.45186 -0.2743 0.45116 -0.28038 0.45116 C -0.31562 0.44954 -0.34774 0.44954 -0.38437 0.44954 L -0.44739 0.45047 C -0.4585 0.45047 -0.46458 0.45116 -0.475 0.45278 C -0.48246 0.45186 -0.5085 0.45278 -0.52257 0.45047 C -0.52396 0.45047 -0.52517 0.44954 -0.52621 0.44954 C -0.52951 0.44954 -0.53246 0.44954 -0.53524 0.45047 C -0.53663 0.45047 -0.53784 0.45186 -0.53923 0.45278 C -0.5401 0.45278 -0.54097 0.45278 -0.54218 0.45348 C -0.54409 0.45394 -0.54531 0.4551 -0.54687 0.4551 C -0.54826 0.45602 -0.55 0.45602 -0.55173 0.45625 C -0.55243 0.45672 -0.55347 0.45672 -0.55468 0.45834 C -0.5625 0.45672 -0.57048 0.45741 -0.5776 0.45625 C -0.57951 0.45602 -0.58055 0.4551 -0.58177 0.4544 C -0.58246 0.45324 -0.58298 0.45186 -0.58298 0.45047 C -0.58298 0.44375 -0.58298 0.43797 -0.58246 0.43148 C -0.58194 0.43033 -0.58073 0.42963 -0.58038 0.42824 C -0.57951 0.42686 -0.57986 0.42523 -0.57916 0.42385 C -0.57847 0.42246 -0.57743 0.42223 -0.57656 0.42107 C -0.57309 0.4176 -0.56788 0.41227 -0.56284 0.40996 C -0.56111 0.4088 -0.55989 0.40834 -0.5585 0.40787 C -0.55642 0.40672 -0.55555 0.40556 -0.55347 0.4044 C -0.54826 0.40209 -0.54531 0.40023 -0.5401 0.39954 C -0.5375 0.39885 -0.5342 0.39885 -0.53211 0.39885 C -0.52986 0.39885 -0.52743 0.39885 -0.52517 0.39954 C -0.52378 0.39954 -0.52187 0.39954 -0.52066 0.40023 C -0.51927 0.40162 -0.51788 0.40371 -0.51718 0.4044 C -0.51597 0.40672 -0.51475 0.40926 -0.51354 0.41158 C -0.51336 0.41343 -0.51284 0.41482 -0.5125 0.41667 C -0.51336 0.42037 -0.51354 0.42454 -0.51475 0.42824 C -0.51493 0.42963 -0.51649 0.43033 -0.51718 0.43148 C -0.51788 0.43311 -0.51857 0.43449 -0.51979 0.43496 C -0.52083 0.43797 -0.52239 0.43936 -0.52396 0.44213 C -0.52482 0.44283 -0.52534 0.44375 -0.52621 0.44537 C -0.52847 0.44815 -0.52986 0.44954 -0.53211 0.45278 C -0.53281 0.45278 -0.53316 0.45348 -0.5342 0.4544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1" y="2148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12 0.50255 C 0.05139 0.50371 0.04705 0.50486 0.04323 0.50672 C 0.0408 0.50741 0.03907 0.50834 0.03681 0.50949 C 0.02066 0.51598 0.03854 0.50834 0.02066 0.51505 C 0.01858 0.51598 0.01667 0.51713 0.01459 0.51806 C 0.01233 0.51829 0.01059 0.51898 0.00851 0.51991 C 0.00573 0.52014 0.00452 0.52153 0.00174 0.52246 C -0.00277 0.52454 -0.00781 0.5257 -0.01284 0.52732 C -0.01562 0.52871 -0.01909 0.5301 -0.0217 0.53056 C -0.02465 0.53218 -0.0276 0.53241 -0.03055 0.53357 C -0.03385 0.53473 -0.0368 0.53658 -0.04045 0.53773 C -0.0434 0.53889 -0.04739 0.53982 -0.05104 0.54098 C -0.05399 0.54236 -0.05625 0.54398 -0.05937 0.54537 C -0.06267 0.54653 -0.06701 0.54746 -0.071 0.54861 C -0.07326 0.55 -0.07569 0.55116 -0.07899 0.55232 C -0.08264 0.55417 -0.08576 0.55556 -0.08889 0.55672 C -0.09201 0.55787 -0.09566 0.5588 -0.09913 0.55996 C -0.1059 0.56297 -0.11198 0.56551 -0.11927 0.56852 L -0.13941 0.57662 C -0.14166 0.57778 -0.14461 0.57894 -0.14757 0.58056 C -0.15104 0.58102 -0.15451 0.58264 -0.15746 0.58357 C -0.16041 0.58496 -0.16336 0.58611 -0.16632 0.5875 C -0.16961 0.58912 -0.17291 0.58982 -0.17639 0.59098 C -0.19444 0.59815 -0.17882 0.59283 -0.19357 0.59861 C -0.19566 0.59931 -0.19878 0.60047 -0.20156 0.60139 C -0.20364 0.60255 -0.20607 0.60371 -0.2085 0.60463 C -0.21302 0.60695 -0.21892 0.60811 -0.22326 0.61042 C -0.22777 0.61273 -0.23229 0.61482 -0.23698 0.61598 C -0.23958 0.6169 -0.24271 0.61783 -0.24444 0.61922 C -0.24635 0.62014 -0.24774 0.6213 -0.24913 0.62223 C -0.25347 0.62361 -0.25746 0.625 -0.26093 0.62709 C -0.26284 0.62755 -0.26371 0.62824 -0.2658 0.62917 L -0.27066 0.63033 C -0.27812 0.63403 -0.27066 0.63033 -0.27934 0.63357 C -0.29687 0.63936 -0.27396 0.63241 -0.28802 0.63773 C -0.28993 0.6382 -0.29149 0.63866 -0.29305 0.63889 C -0.31007 0.64491 -0.28767 0.63773 -0.30173 0.64329 C -0.30347 0.64352 -0.30555 0.64422 -0.30711 0.64445 C -0.30955 0.64561 -0.31163 0.64653 -0.31423 0.64723 C -0.31632 0.64792 -0.31875 0.64885 -0.32083 0.64977 C -0.32187 0.6507 -0.32343 0.65093 -0.32396 0.65116 C -0.32639 0.65209 -0.32812 0.65301 -0.33107 0.6544 C -0.33194 0.65463 -0.3335 0.65533 -0.3342 0.65556 C -0.33767 0.65672 -0.34062 0.6588 -0.34427 0.65973 C -0.35086 0.66135 -0.34739 0.66065 -0.35295 0.66297 C -0.35434 0.66227 -0.35659 0.66297 -0.35816 0.66204 C -0.35937 0.66111 -0.36302 0.65209 -0.36319 0.65209 C -0.36406 0.6507 -0.36458 0.64908 -0.36562 0.64769 C -0.36562 0.64723 -0.42361 0.65186 -0.42361 0.65116 C -0.41996 0.64676 -0.36701 0.64445 -0.35139 0.64236 C -0.33628 0.64051 -0.34027 0.64028 -0.3342 0.63982 C -0.33194 0.63936 -0.32343 0.63889 -0.32083 0.63866 C -0.31007 0.63681 -0.31684 0.63681 -0.30937 0.63681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5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89 0.60695 L -0.01319 0.47061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4 0.47061 C -0.02847 0.47269 -0.03472 0.47431 -0.04253 0.47778 C -0.04479 0.47871 -0.04705 0.47963 -0.0493 0.48148 C -0.05243 0.48357 -0.05486 0.48704 -0.05781 0.48889 C -0.06215 0.49167 -0.06701 0.49236 -0.0717 0.4963 C -0.07708 0.50162 -0.08246 0.50857 -0.08819 0.51135 C -0.09097 0.5125 -0.09375 0.5132 -0.09618 0.51505 C -0.10295 0.51945 -0.10902 0.52755 -0.1158 0.5301 C -0.11875 0.53125 -0.12222 0.53195 -0.12534 0.5338 C -0.13264 0.53773 -0.13646 0.54306 -0.1434 0.54861 C -0.14965 0.55417 -0.15625 0.55903 -0.16267 0.56389 C -0.16597 0.56621 -0.16927 0.56829 -0.17222 0.5713 L -0.18889 0.58611 C -0.19184 0.58889 -0.19444 0.59074 -0.19705 0.59352 C -0.20243 0.59954 -0.20677 0.6044 -0.2125 0.6088 C -0.21458 0.61042 -0.21701 0.61065 -0.21944 0.61227 C -0.22725 0.61852 -0.22708 0.61991 -0.23437 0.62755 C -0.24288 0.63565 -0.24149 0.63403 -0.24965 0.63866 C -0.25364 0.64422 -0.25781 0.65023 -0.26198 0.65371 C -0.26441 0.65556 -0.26666 0.65579 -0.26892 0.65741 L -0.28003 0.67223 C -0.28194 0.67454 -0.28385 0.67662 -0.28541 0.67986 C -0.28698 0.68264 -0.28836 0.68542 -0.28958 0.68727 C -0.29132 0.68936 -0.2934 0.68912 -0.29514 0.69098 C -0.29896 0.69537 -0.3026 0.70116 -0.30607 0.70602 L -0.3118 0.71366 C -0.31371 0.71598 -0.31545 0.71898 -0.31718 0.72084 C -0.31944 0.72338 -0.32205 0.72593 -0.32413 0.72848 C -0.32777 0.73311 -0.33159 0.73866 -0.33524 0.74329 C -0.3401 0.74977 -0.34253 0.75394 -0.34757 0.75857 C -0.34948 0.76019 -0.35139 0.76042 -0.35312 0.76204 C -0.3592 0.76829 -0.35764 0.76945 -0.36284 0.77732 C -0.36441 0.7801 -0.36649 0.78195 -0.36823 0.78473 C -0.37569 0.7963 -0.36909 0.78889 -0.37673 0.79584 C -0.37864 0.79931 -0.38021 0.80371 -0.38194 0.80718 C -0.38593 0.81366 -0.38784 0.81459 -0.39149 0.81875 C -0.39149 0.81806 -0.38958 0.77917 -0.38889 0.77732 C -0.3875 0.76945 -0.38194 0.76783 -0.37934 0.76574 C -0.37795 0.76482 -0.37673 0.7632 -0.37517 0.76204 C -0.37066 0.75926 -0.36441 0.75695 -0.36024 0.75463 C -0.35781 0.75324 -0.35312 0.75116 -0.35312 0.75139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1740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pPr lvl="0" eaLnBrk="0" hangingPunct="0">
              <a:spcBef>
                <a:spcPct val="30000"/>
              </a:spcBef>
              <a:defRPr/>
            </a:pPr>
            <a:r>
              <a:rPr lang="en-GB">
                <a:solidFill>
                  <a:schemeClr val="tx1"/>
                </a:solidFill>
              </a:rPr>
              <a:t>In the next lesson, </a:t>
            </a:r>
            <a:r>
              <a:rPr lang="en-GB"/>
              <a:t>we will explore how instrumentation changes the sound of a song.</a:t>
            </a:r>
            <a:r>
              <a:rPr lang="en-ES"/>
              <a:t> </a:t>
            </a:r>
            <a:endParaRPr lang="en-E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BE8E8-9177-726E-DBD5-CBF15A7A4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43" y="1935416"/>
            <a:ext cx="6270913" cy="437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AAB9F-2899-661B-0FE4-F27625C1FC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Attributions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86203"/>
            <a:ext cx="8237538" cy="1883593"/>
          </a:xfrm>
        </p:spPr>
        <p:txBody>
          <a:bodyPr lIns="0" tIns="0" rIns="0" bIns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Slide 7 (second, left) Photo: </a:t>
            </a:r>
            <a:r>
              <a:rPr lang="en-AU" altLang="ko-KR" sz="1200">
                <a:solidFill>
                  <a:schemeClr val="dk1"/>
                </a:solidFill>
              </a:rPr>
              <a:t>Joni Mitchell 1983 by </a:t>
            </a:r>
            <a:r>
              <a:rPr lang="en-AU" altLang="ko-KR" sz="1200" err="1">
                <a:solidFill>
                  <a:schemeClr val="dk1"/>
                </a:solidFill>
                <a:hlinkClick r:id="rId3"/>
              </a:rPr>
              <a:t>Capannelle</a:t>
            </a:r>
            <a:r>
              <a:rPr lang="en-AU" altLang="ko-KR" sz="1200">
                <a:solidFill>
                  <a:schemeClr val="dk1"/>
                </a:solidFill>
              </a:rPr>
              <a:t>, from Wikimedia Commons, </a:t>
            </a:r>
            <a:r>
              <a:rPr lang="en-AU" altLang="ko-KR" sz="1200">
                <a:solidFill>
                  <a:schemeClr val="dk1"/>
                </a:solidFill>
                <a:hlinkClick r:id="rId4"/>
              </a:rPr>
              <a:t>CC BY 2.0</a:t>
            </a:r>
            <a:r>
              <a:rPr lang="en-AU" altLang="ko-KR" sz="1200">
                <a:solidFill>
                  <a:schemeClr val="dk1"/>
                </a:solidFill>
              </a:rPr>
              <a:t>, </a:t>
            </a:r>
            <a:r>
              <a:rPr lang="en-AU" altLang="ko-KR" sz="1200">
                <a:solidFill>
                  <a:schemeClr val="dk1"/>
                </a:solidFill>
                <a:hlinkClick r:id="rId5"/>
              </a:rPr>
              <a:t>https://commons.wikimedia.org/wiki/File:Joni_Mitchell_1983.jpg#/media/File:Joni_Mitchell_1983.jpg</a:t>
            </a:r>
            <a:r>
              <a:rPr lang="en-AU" altLang="ko-KR" sz="1200">
                <a:solidFill>
                  <a:schemeClr val="dk1"/>
                </a:solidFill>
              </a:rPr>
              <a:t> </a:t>
            </a:r>
            <a:endParaRPr lang="en-GB" sz="1200"/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/>
              <a:t>Slide 7 (second,  right) Photo: </a:t>
            </a:r>
            <a:r>
              <a:rPr lang="en-US" altLang="ko-KR" sz="1200"/>
              <a:t>Counting Crows by </a:t>
            </a:r>
            <a:r>
              <a:rPr lang="en-AU" altLang="ko-KR" sz="1200">
                <a:solidFill>
                  <a:schemeClr val="dk1"/>
                </a:solidFill>
                <a:hlinkClick r:id="rId6"/>
              </a:rPr>
              <a:t>Shannon McGee</a:t>
            </a:r>
            <a:r>
              <a:rPr lang="en-AU" altLang="ko-KR" sz="1200">
                <a:solidFill>
                  <a:schemeClr val="dk1"/>
                </a:solidFill>
              </a:rPr>
              <a:t> from Wikimedia Commons, </a:t>
            </a:r>
            <a:r>
              <a:rPr lang="en-AU" altLang="ko-KR" sz="1200">
                <a:solidFill>
                  <a:schemeClr val="dk1"/>
                </a:solidFill>
                <a:hlinkClick r:id="rId7"/>
              </a:rPr>
              <a:t>CC BY-SA 2.0</a:t>
            </a:r>
            <a:r>
              <a:rPr lang="en-AU" altLang="ko-KR" sz="1200">
                <a:solidFill>
                  <a:schemeClr val="dk1"/>
                </a:solidFill>
              </a:rPr>
              <a:t>, </a:t>
            </a:r>
            <a:r>
              <a:rPr lang="en-US" altLang="ko-KR" sz="1200">
                <a:hlinkClick r:id="rId8"/>
              </a:rPr>
              <a:t>7-24 Counting Crows (933365372) - File:7-24 Counting Crows (933365372).jpg - Wikimedia Commons</a:t>
            </a:r>
            <a:endParaRPr lang="en-US" altLang="ko-KR" sz="1200"/>
          </a:p>
          <a:p>
            <a:pPr marL="171450" lvl="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200"/>
              <a:t>Slide 13 (first clip) Rock drum beats, various by </a:t>
            </a:r>
            <a:r>
              <a:rPr lang="en-US" altLang="ko-KR" sz="1200" err="1"/>
              <a:t>bigjoedrummer</a:t>
            </a:r>
            <a:r>
              <a:rPr lang="en-US" altLang="ko-KR" sz="1200"/>
              <a:t>, </a:t>
            </a:r>
            <a:r>
              <a:rPr lang="en-US" altLang="ko-KR" sz="1200">
                <a:hlinkClick r:id="rId9"/>
              </a:rPr>
              <a:t>https://freesound.org/s/209455/</a:t>
            </a:r>
            <a:r>
              <a:rPr lang="en-US" altLang="ko-KR" sz="1200"/>
              <a:t>, License: Attribution 4.0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200"/>
              <a:t>Slide 19 (first clip) When Its Over 02.mp3 by </a:t>
            </a:r>
            <a:r>
              <a:rPr lang="en-US" altLang="ko-KR" sz="1200" err="1"/>
              <a:t>mushino</a:t>
            </a:r>
            <a:r>
              <a:rPr lang="en-US" altLang="ko-KR" sz="1200"/>
              <a:t>, https://</a:t>
            </a:r>
            <a:r>
              <a:rPr lang="en-US" altLang="ko-KR" sz="1200" err="1"/>
              <a:t>freesound.org</a:t>
            </a:r>
            <a:r>
              <a:rPr lang="en-US" altLang="ko-KR" sz="1200"/>
              <a:t>/s/432191/ -- License: Attribution 4.0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200"/>
              <a:t>Slides 30, 31 and 32 (left) Photo: </a:t>
            </a:r>
            <a:r>
              <a:rPr lang="en-US" altLang="ko-KR" sz="1200">
                <a:solidFill>
                  <a:schemeClr val="dk1"/>
                </a:solidFill>
              </a:rPr>
              <a:t>Portrait photograph of Ewan MacColl, Unknown author, from Wikimedia Commons, </a:t>
            </a:r>
            <a:r>
              <a:rPr lang="en-AU" altLang="ko-KR" sz="1200">
                <a:solidFill>
                  <a:schemeClr val="dk1"/>
                </a:solidFill>
                <a:hlinkClick r:id="rId10"/>
              </a:rPr>
              <a:t>Fair use</a:t>
            </a:r>
            <a:r>
              <a:rPr lang="en-US" altLang="ko-KR" sz="1200">
                <a:solidFill>
                  <a:schemeClr val="dk1"/>
                </a:solidFill>
              </a:rPr>
              <a:t>, </a:t>
            </a:r>
            <a:r>
              <a:rPr lang="en-US" altLang="ko-KR" sz="1200">
                <a:solidFill>
                  <a:schemeClr val="dk1"/>
                </a:solidFill>
                <a:hlinkClick r:id="rId10"/>
              </a:rPr>
              <a:t>https://en.wikipedia.org/wiki/File:Portrait_photograph_of_Ewan_MacColl.jpg</a:t>
            </a:r>
            <a:r>
              <a:rPr lang="en-US" altLang="ko-KR" sz="1200">
                <a:solidFill>
                  <a:schemeClr val="dk1"/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200">
              <a:solidFill>
                <a:schemeClr val="dk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0279340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B8EB9D6-86F0-8C2A-D326-8BC3ACF39A07}"/>
              </a:ext>
            </a:extLst>
          </p:cNvPr>
          <p:cNvGrpSpPr/>
          <p:nvPr/>
        </p:nvGrpSpPr>
        <p:grpSpPr>
          <a:xfrm>
            <a:off x="1657006" y="1894561"/>
            <a:ext cx="6263680" cy="4676280"/>
            <a:chOff x="1657006" y="1894561"/>
            <a:chExt cx="6263680" cy="467628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C3F40C-59C7-8C43-B985-644C12106631}"/>
                </a:ext>
              </a:extLst>
            </p:cNvPr>
            <p:cNvGrpSpPr/>
            <p:nvPr/>
          </p:nvGrpSpPr>
          <p:grpSpPr>
            <a:xfrm>
              <a:off x="1657006" y="1894561"/>
              <a:ext cx="6263680" cy="4676280"/>
              <a:chOff x="8435795" y="2769549"/>
              <a:chExt cx="3104949" cy="2318064"/>
            </a:xfrm>
          </p:grpSpPr>
          <p:pic>
            <p:nvPicPr>
              <p:cNvPr id="5" name="Picture 4" descr="A computer monitor in a dark room&#10;&#10;AI-generated content may be incorrect.">
                <a:extLst>
                  <a:ext uri="{FF2B5EF4-FFF2-40B4-BE49-F238E27FC236}">
                    <a16:creationId xmlns:a16="http://schemas.microsoft.com/office/drawing/2014/main" id="{F80643D2-781C-1853-DE5C-D2206384B4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730" r="64026" b="17881"/>
              <a:stretch>
                <a:fillRect/>
              </a:stretch>
            </p:blipFill>
            <p:spPr>
              <a:xfrm>
                <a:off x="8435795" y="2769549"/>
                <a:ext cx="3104949" cy="2318064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F68A208-DD92-8496-269A-2B136BAF0CCC}"/>
                  </a:ext>
                </a:extLst>
              </p:cNvPr>
              <p:cNvSpPr/>
              <p:nvPr/>
            </p:nvSpPr>
            <p:spPr>
              <a:xfrm>
                <a:off x="8678863" y="3053926"/>
                <a:ext cx="2465408" cy="149932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99901"/>
                      <a:lumOff val="99"/>
                    </a:schemeClr>
                  </a:gs>
                  <a:gs pos="23000">
                    <a:schemeClr val="accent1">
                      <a:lumMod val="99892"/>
                      <a:lumOff val="108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6000">
                    <a:schemeClr val="accent1">
                      <a:lumMod val="41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37D204-3976-6D58-659F-5B4262A2B03F}"/>
                </a:ext>
              </a:extLst>
            </p:cNvPr>
            <p:cNvSpPr txBox="1"/>
            <p:nvPr/>
          </p:nvSpPr>
          <p:spPr>
            <a:xfrm>
              <a:off x="2543574" y="2759488"/>
              <a:ext cx="3348686" cy="483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3600" b="1" i="0">
                  <a:solidFill>
                    <a:schemeClr val="tx1"/>
                  </a:solidFill>
                  <a:latin typeface="Calibri"/>
                  <a:cs typeface="Calibri"/>
                </a:rPr>
                <a:t>Musical Elements</a:t>
              </a:r>
            </a:p>
          </p:txBody>
        </p:sp>
        <p:pic>
          <p:nvPicPr>
            <p:cNvPr id="19" name="Graphic 18" descr="Music notes with solid fill">
              <a:extLst>
                <a:ext uri="{FF2B5EF4-FFF2-40B4-BE49-F238E27FC236}">
                  <a16:creationId xmlns:a16="http://schemas.microsoft.com/office/drawing/2014/main" id="{D9286607-6EE5-9BD4-F740-3B556326A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13823" y="4024299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DA2C79-552A-B845-E631-97F038EA3E9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107996"/>
          </a:xfrm>
        </p:spPr>
        <p:txBody>
          <a:bodyPr lIns="0" tIns="0" rIns="0" bIns="0" anchor="t">
            <a:spAutoFit/>
          </a:bodyPr>
          <a:lstStyle/>
          <a:p>
            <a:r>
              <a:rPr lang="en-GB"/>
              <a:t>In this lesson, </a:t>
            </a:r>
            <a:r>
              <a:rPr lang="en-GB">
                <a:solidFill>
                  <a:schemeClr val="tx1"/>
                </a:solidFill>
              </a:rPr>
              <a:t>we will review musical elements and explore how they are used to make cover versions sound different from the original.</a:t>
            </a:r>
            <a:endParaRPr lang="en-GB">
              <a:solidFill>
                <a:srgbClr val="181818"/>
              </a:solidFill>
            </a:endParaRPr>
          </a:p>
        </p:txBody>
      </p:sp>
      <p:pic>
        <p:nvPicPr>
          <p:cNvPr id="4" name="Picture 3" descr="A child wearing headphones&#10;&#10;AI-generated content may be incorrect.">
            <a:extLst>
              <a:ext uri="{FF2B5EF4-FFF2-40B4-BE49-F238E27FC236}">
                <a16:creationId xmlns:a16="http://schemas.microsoft.com/office/drawing/2014/main" id="{DC2BDA15-74DC-5A98-C311-5C3948909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940" r="22620"/>
          <a:stretch>
            <a:fillRect/>
          </a:stretch>
        </p:blipFill>
        <p:spPr>
          <a:xfrm>
            <a:off x="4572000" y="2573518"/>
            <a:ext cx="3348686" cy="42844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79A5E5-1B58-CC29-4448-D4CCCDD71E9D}"/>
              </a:ext>
            </a:extLst>
          </p:cNvPr>
          <p:cNvSpPr txBox="1"/>
          <p:nvPr/>
        </p:nvSpPr>
        <p:spPr>
          <a:xfrm>
            <a:off x="10426535" y="48688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E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507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B808124-2187-F9C4-5127-5C9706BD7C83}"/>
              </a:ext>
            </a:extLst>
          </p:cNvPr>
          <p:cNvGrpSpPr>
            <a:grpSpLocks noChangeAspect="1"/>
          </p:cNvGrpSpPr>
          <p:nvPr/>
        </p:nvGrpSpPr>
        <p:grpSpPr>
          <a:xfrm>
            <a:off x="4849091" y="2026222"/>
            <a:ext cx="4059382" cy="4863887"/>
            <a:chOff x="4365787" y="1447136"/>
            <a:chExt cx="4542686" cy="5442974"/>
          </a:xfrm>
        </p:grpSpPr>
        <p:pic>
          <p:nvPicPr>
            <p:cNvPr id="7" name="Picture 6" descr="A black round object with a silver band&#10;&#10;AI-generated content may be incorrect.">
              <a:extLst>
                <a:ext uri="{FF2B5EF4-FFF2-40B4-BE49-F238E27FC236}">
                  <a16:creationId xmlns:a16="http://schemas.microsoft.com/office/drawing/2014/main" id="{3C34F12A-7A60-3077-1EB4-B7761668D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1957" y="3607723"/>
              <a:ext cx="4376516" cy="3282387"/>
            </a:xfrm>
            <a:prstGeom prst="rect">
              <a:avLst/>
            </a:prstGeom>
          </p:spPr>
        </p:pic>
        <p:pic>
          <p:nvPicPr>
            <p:cNvPr id="8" name="Picture 7" descr="A microphone and speaker on tripod&#10;&#10;AI-generated content may be incorrect.">
              <a:extLst>
                <a:ext uri="{FF2B5EF4-FFF2-40B4-BE49-F238E27FC236}">
                  <a16:creationId xmlns:a16="http://schemas.microsoft.com/office/drawing/2014/main" id="{E714BA5A-2253-80A5-B22C-5DE553070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42" t="38262" r="3834" b="785"/>
            <a:stretch>
              <a:fillRect/>
            </a:stretch>
          </p:blipFill>
          <p:spPr>
            <a:xfrm>
              <a:off x="7365255" y="3075545"/>
              <a:ext cx="1279808" cy="2705700"/>
            </a:xfrm>
            <a:prstGeom prst="rect">
              <a:avLst/>
            </a:prstGeom>
          </p:spPr>
        </p:pic>
        <p:pic>
          <p:nvPicPr>
            <p:cNvPr id="9" name="Picture 8" descr="A collage of a person laughing&#10;&#10;AI-generated content may be incorrect.">
              <a:extLst>
                <a:ext uri="{FF2B5EF4-FFF2-40B4-BE49-F238E27FC236}">
                  <a16:creationId xmlns:a16="http://schemas.microsoft.com/office/drawing/2014/main" id="{F04F2EC6-7BBD-452A-109D-C21AED8AD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1" t="6260" r="34450"/>
            <a:stretch>
              <a:fillRect/>
            </a:stretch>
          </p:blipFill>
          <p:spPr>
            <a:xfrm>
              <a:off x="5771038" y="1447136"/>
              <a:ext cx="2132881" cy="4578854"/>
            </a:xfrm>
            <a:prstGeom prst="rect">
              <a:avLst/>
            </a:prstGeom>
          </p:spPr>
        </p:pic>
        <p:pic>
          <p:nvPicPr>
            <p:cNvPr id="10" name="Picture 9" descr="A microphone and speaker on tripod&#10;&#10;AI-generated content may be incorrect.">
              <a:extLst>
                <a:ext uri="{FF2B5EF4-FFF2-40B4-BE49-F238E27FC236}">
                  <a16:creationId xmlns:a16="http://schemas.microsoft.com/office/drawing/2014/main" id="{888C4AD4-D83E-DAEC-2458-3016A93B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6" t="8017" r="66700"/>
            <a:stretch>
              <a:fillRect/>
            </a:stretch>
          </p:blipFill>
          <p:spPr>
            <a:xfrm>
              <a:off x="6709595" y="1852122"/>
              <a:ext cx="1185112" cy="4083082"/>
            </a:xfrm>
            <a:prstGeom prst="rect">
              <a:avLst/>
            </a:prstGeom>
          </p:spPr>
        </p:pic>
        <p:pic>
          <p:nvPicPr>
            <p:cNvPr id="11" name="Picture 10" descr="A microphone and speaker on tripod&#10;&#10;AI-generated content may be incorrect.">
              <a:extLst>
                <a:ext uri="{FF2B5EF4-FFF2-40B4-BE49-F238E27FC236}">
                  <a16:creationId xmlns:a16="http://schemas.microsoft.com/office/drawing/2014/main" id="{9D7CEC6F-B0C2-B80B-84BB-821B39769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30" t="58273" r="39859" b="4422"/>
            <a:stretch>
              <a:fillRect/>
            </a:stretch>
          </p:blipFill>
          <p:spPr>
            <a:xfrm>
              <a:off x="5489071" y="4744327"/>
              <a:ext cx="1255363" cy="1655968"/>
            </a:xfrm>
            <a:prstGeom prst="rect">
              <a:avLst/>
            </a:prstGeom>
          </p:spPr>
        </p:pic>
        <p:pic>
          <p:nvPicPr>
            <p:cNvPr id="12" name="Picture 11" descr="A group of guitars on a stand&#10;&#10;AI-generated content may be incorrect.">
              <a:extLst>
                <a:ext uri="{FF2B5EF4-FFF2-40B4-BE49-F238E27FC236}">
                  <a16:creationId xmlns:a16="http://schemas.microsoft.com/office/drawing/2014/main" id="{8FB7E064-51F1-E199-6155-0622CF95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79" r="76332" b="16206"/>
            <a:stretch>
              <a:fillRect/>
            </a:stretch>
          </p:blipFill>
          <p:spPr>
            <a:xfrm>
              <a:off x="4365787" y="3795365"/>
              <a:ext cx="1123284" cy="2549208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0D8E87-C844-2A1E-8401-79B0FF48B05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255728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latin typeface="Calibri"/>
                <a:ea typeface="Calibri"/>
                <a:cs typeface="Calibri"/>
              </a:rPr>
              <a:t>You will be successful when you can: </a:t>
            </a:r>
          </a:p>
          <a:p>
            <a:pPr marL="171450" lvl="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accent1"/>
                </a:solidFill>
              </a:rPr>
              <a:t>define</a:t>
            </a:r>
            <a:r>
              <a:rPr lang="en-GB">
                <a:solidFill>
                  <a:schemeClr val="tx1"/>
                </a:solidFill>
              </a:rPr>
              <a:t> the musical elements</a:t>
            </a:r>
            <a:endParaRPr lang="en-ES">
              <a:solidFill>
                <a:schemeClr val="tx1"/>
              </a:solidFill>
            </a:endParaRPr>
          </a:p>
          <a:p>
            <a:pPr marL="171450" lvl="0" indent="-1714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accent1"/>
                </a:solidFill>
              </a:rPr>
              <a:t>identify</a:t>
            </a:r>
            <a:r>
              <a:rPr lang="en-GB">
                <a:solidFill>
                  <a:schemeClr val="tx1"/>
                </a:solidFill>
              </a:rPr>
              <a:t> the musical elements in cover songs.</a:t>
            </a:r>
            <a:endParaRPr lang="en-ES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079EE6-E246-15D3-A35E-EAE714D45B84}"/>
              </a:ext>
            </a:extLst>
          </p:cNvPr>
          <p:cNvSpPr/>
          <p:nvPr/>
        </p:nvSpPr>
        <p:spPr>
          <a:xfrm>
            <a:off x="431800" y="1618351"/>
            <a:ext cx="986692" cy="412529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DAE00-C66C-B253-5D21-861326A01795}"/>
              </a:ext>
            </a:extLst>
          </p:cNvPr>
          <p:cNvSpPr txBox="1"/>
          <p:nvPr/>
        </p:nvSpPr>
        <p:spPr>
          <a:xfrm>
            <a:off x="1015008" y="1715584"/>
            <a:ext cx="5111981" cy="12003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Define</a:t>
            </a:r>
            <a:r>
              <a:rPr lang="en-AU" sz="2400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: 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To tell the exact meaning of a word or idea so others understand what it means. </a:t>
            </a:r>
            <a:endParaRPr lang="en-AU" sz="2400" i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30CBBE-970A-2066-A7E4-FAD552832E0E}"/>
              </a:ext>
            </a:extLst>
          </p:cNvPr>
          <p:cNvSpPr/>
          <p:nvPr/>
        </p:nvSpPr>
        <p:spPr>
          <a:xfrm>
            <a:off x="431801" y="2039950"/>
            <a:ext cx="1502508" cy="412529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4A8129-F579-00C7-6EDF-174BEAC57D21}"/>
              </a:ext>
            </a:extLst>
          </p:cNvPr>
          <p:cNvSpPr txBox="1"/>
          <p:nvPr/>
        </p:nvSpPr>
        <p:spPr>
          <a:xfrm>
            <a:off x="1015008" y="2202607"/>
            <a:ext cx="4720774" cy="12003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Identify</a:t>
            </a:r>
            <a:r>
              <a:rPr lang="en-AU" sz="2400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: 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To pick out or recognise something by noticing its important features. </a:t>
            </a:r>
            <a:endParaRPr lang="en-AU" sz="2400" i="0"/>
          </a:p>
        </p:txBody>
      </p:sp>
    </p:spTree>
    <p:extLst>
      <p:ext uri="{BB962C8B-B14F-4D97-AF65-F5344CB8AC3E}">
        <p14:creationId xmlns:p14="http://schemas.microsoft.com/office/powerpoint/2010/main" val="396345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E4CDF8-F18C-27B5-34A6-632C82571DB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" t="158" b="10229"/>
          <a:stretch>
            <a:fillRect/>
          </a:stretch>
        </p:blipFill>
        <p:spPr>
          <a:xfrm>
            <a:off x="431800" y="1279857"/>
            <a:ext cx="8243888" cy="5040312"/>
          </a:xfrm>
          <a:prstGeom prst="rect">
            <a:avLst/>
          </a:prstGeom>
        </p:spPr>
      </p:pic>
      <p:pic>
        <p:nvPicPr>
          <p:cNvPr id="4" name="Picture 3" descr="A group of children playing trumpets&#10;&#10;AI-generated content may be incorrect.">
            <a:extLst>
              <a:ext uri="{FF2B5EF4-FFF2-40B4-BE49-F238E27FC236}">
                <a16:creationId xmlns:a16="http://schemas.microsoft.com/office/drawing/2014/main" id="{192E5556-CAEA-9A05-C7B8-2113FF1E4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66" y="1279857"/>
            <a:ext cx="7560468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5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BE86C-7DE6-145D-0F3E-67EC4A219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6F0EB1-BFBC-DBFE-C482-6CED6166A44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/>
              <a:t>What is a Cover Version?</a:t>
            </a:r>
            <a:r>
              <a:rPr lang="en-ES"/>
              <a:t> </a:t>
            </a: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7BB97A-D0DF-64A5-A363-404611D0A972}"/>
              </a:ext>
            </a:extLst>
          </p:cNvPr>
          <p:cNvGrpSpPr/>
          <p:nvPr/>
        </p:nvGrpSpPr>
        <p:grpSpPr>
          <a:xfrm>
            <a:off x="1213010" y="1268413"/>
            <a:ext cx="6717980" cy="5040000"/>
            <a:chOff x="-549138" y="879692"/>
            <a:chExt cx="6717980" cy="504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2B8E89-87FA-E96C-90C9-FCD5068DF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9138" y="879692"/>
              <a:ext cx="3359180" cy="504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37D4370-3655-A95A-DDA6-2913E6CBC480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69" r="16769"/>
            <a:stretch>
              <a:fillRect/>
            </a:stretch>
          </p:blipFill>
          <p:spPr>
            <a:xfrm>
              <a:off x="2810042" y="879692"/>
              <a:ext cx="3358800" cy="5040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57CC64-819D-1F31-ABE0-9524718EF38B}"/>
              </a:ext>
            </a:extLst>
          </p:cNvPr>
          <p:cNvGrpSpPr/>
          <p:nvPr/>
        </p:nvGrpSpPr>
        <p:grpSpPr>
          <a:xfrm>
            <a:off x="676287" y="1243353"/>
            <a:ext cx="7976397" cy="4761050"/>
            <a:chOff x="597264" y="1243353"/>
            <a:chExt cx="7976397" cy="47610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3FC491C-F7B8-56CE-31FC-7667217FB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01" b="95442" l="3039" r="97376">
                          <a14:foregroundMark x1="24862" y1="22928" x2="12155" y2="36878"/>
                          <a14:foregroundMark x1="12155" y1="36878" x2="13398" y2="55663"/>
                          <a14:foregroundMark x1="13398" y1="55663" x2="32320" y2="83564"/>
                          <a14:foregroundMark x1="32320" y1="83564" x2="50000" y2="86740"/>
                          <a14:foregroundMark x1="50000" y1="86740" x2="70442" y2="79972"/>
                          <a14:foregroundMark x1="70442" y1="79972" x2="81215" y2="66298"/>
                          <a14:foregroundMark x1="81215" y1="66298" x2="81906" y2="47790"/>
                          <a14:foregroundMark x1="81906" y1="47790" x2="66989" y2="13260"/>
                          <a14:foregroundMark x1="66989" y1="13260" x2="46823" y2="8149"/>
                          <a14:foregroundMark x1="46823" y1="8149" x2="29972" y2="13536"/>
                          <a14:foregroundMark x1="29972" y1="13536" x2="9669" y2="39088"/>
                          <a14:foregroundMark x1="9669" y1="39088" x2="7044" y2="56215"/>
                          <a14:foregroundMark x1="7044" y1="56215" x2="12293" y2="72928"/>
                          <a14:foregroundMark x1="12293" y1="72928" x2="23619" y2="85912"/>
                          <a14:foregroundMark x1="23619" y1="85912" x2="40470" y2="94337"/>
                          <a14:foregroundMark x1="40470" y1="94337" x2="58149" y2="90884"/>
                          <a14:foregroundMark x1="58149" y1="90884" x2="75138" y2="81492"/>
                          <a14:foregroundMark x1="75138" y1="81492" x2="85773" y2="68923"/>
                          <a14:foregroundMark x1="85773" y1="68923" x2="90608" y2="52624"/>
                          <a14:foregroundMark x1="90608" y1="52624" x2="79006" y2="20856"/>
                          <a14:foregroundMark x1="79006" y1="20856" x2="69061" y2="7459"/>
                          <a14:foregroundMark x1="69061" y1="7459" x2="52901" y2="5110"/>
                          <a14:foregroundMark x1="52901" y1="5110" x2="20856" y2="16160"/>
                          <a14:foregroundMark x1="20856" y1="16160" x2="13536" y2="31077"/>
                          <a14:foregroundMark x1="13536" y1="31077" x2="48066" y2="21409"/>
                          <a14:foregroundMark x1="48066" y1="21409" x2="63812" y2="23481"/>
                          <a14:foregroundMark x1="63812" y1="23481" x2="74448" y2="41851"/>
                          <a14:foregroundMark x1="74448" y1="41851" x2="77762" y2="58425"/>
                          <a14:foregroundMark x1="77762" y1="58425" x2="69199" y2="73757"/>
                          <a14:foregroundMark x1="69199" y1="73757" x2="55387" y2="81077"/>
                          <a14:foregroundMark x1="55387" y1="81077" x2="39503" y2="81354"/>
                          <a14:foregroundMark x1="39503" y1="81354" x2="25414" y2="67818"/>
                          <a14:foregroundMark x1="25414" y1="67818" x2="17541" y2="53177"/>
                          <a14:foregroundMark x1="17541" y1="53177" x2="20442" y2="41989"/>
                          <a14:foregroundMark x1="6354" y1="68923" x2="3039" y2="52901"/>
                          <a14:foregroundMark x1="3039" y1="52901" x2="5387" y2="36326"/>
                          <a14:foregroundMark x1="41851" y1="95580" x2="60912" y2="95166"/>
                          <a14:foregroundMark x1="94061" y1="61878" x2="93094" y2="44337"/>
                          <a14:foregroundMark x1="93094" y1="44337" x2="89779" y2="37707"/>
                          <a14:foregroundMark x1="96685" y1="58287" x2="97376" y2="45028"/>
                          <a14:foregroundMark x1="43508" y1="3453" x2="55110" y2="29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4" t="-769" b="1"/>
            <a:stretch>
              <a:fillRect/>
            </a:stretch>
          </p:blipFill>
          <p:spPr>
            <a:xfrm rot="1281304">
              <a:off x="5504209" y="1243353"/>
              <a:ext cx="3069452" cy="3080004"/>
            </a:xfrm>
            <a:custGeom>
              <a:avLst/>
              <a:gdLst>
                <a:gd name="connsiteX0" fmla="*/ 0 w 3069452"/>
                <a:gd name="connsiteY0" fmla="*/ 375755 h 3080004"/>
                <a:gd name="connsiteX1" fmla="*/ 961031 w 3069452"/>
                <a:gd name="connsiteY1" fmla="*/ 0 h 3080004"/>
                <a:gd name="connsiteX2" fmla="*/ 3069452 w 3069452"/>
                <a:gd name="connsiteY2" fmla="*/ 0 h 3080004"/>
                <a:gd name="connsiteX3" fmla="*/ 3069452 w 3069452"/>
                <a:gd name="connsiteY3" fmla="*/ 3080004 h 3080004"/>
                <a:gd name="connsiteX4" fmla="*/ 0 w 3069452"/>
                <a:gd name="connsiteY4" fmla="*/ 3080004 h 308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9452" h="3080004">
                  <a:moveTo>
                    <a:pt x="0" y="375755"/>
                  </a:moveTo>
                  <a:lnTo>
                    <a:pt x="961031" y="0"/>
                  </a:lnTo>
                  <a:lnTo>
                    <a:pt x="3069452" y="0"/>
                  </a:lnTo>
                  <a:lnTo>
                    <a:pt x="3069452" y="3080004"/>
                  </a:lnTo>
                  <a:lnTo>
                    <a:pt x="0" y="3080004"/>
                  </a:lnTo>
                  <a:close/>
                </a:path>
              </a:pathLst>
            </a:cu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7A71C9-9B12-CCF0-5C30-38708C0F9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860">
              <a:off x="2867881" y="2340651"/>
              <a:ext cx="3194965" cy="31714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C639F4-6331-FB01-6C9F-A74D01705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7024">
              <a:off x="597264" y="3415145"/>
              <a:ext cx="2589258" cy="258925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1612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579A6-C1E6-9F6B-A45D-108DCBACE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6BECCC-F990-8A47-4910-97F91B9D9D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/>
              <a:t>Instrumentation, Style and Mood</a:t>
            </a:r>
          </a:p>
        </p:txBody>
      </p:sp>
      <p:pic>
        <p:nvPicPr>
          <p:cNvPr id="3" name="Picture 2" descr="A room with a black pole&#10;&#10;AI-generated content may be incorrect.">
            <a:extLst>
              <a:ext uri="{FF2B5EF4-FFF2-40B4-BE49-F238E27FC236}">
                <a16:creationId xmlns:a16="http://schemas.microsoft.com/office/drawing/2014/main" id="{44CC89FF-15F1-1C6E-9A31-B74B1756C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3"/>
          <a:stretch>
            <a:fillRect/>
          </a:stretch>
        </p:blipFill>
        <p:spPr>
          <a:xfrm>
            <a:off x="431800" y="1228335"/>
            <a:ext cx="8243888" cy="49375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2649D1-D24A-216F-A25C-D5E28945F508}"/>
              </a:ext>
            </a:extLst>
          </p:cNvPr>
          <p:cNvGrpSpPr/>
          <p:nvPr/>
        </p:nvGrpSpPr>
        <p:grpSpPr>
          <a:xfrm>
            <a:off x="3753939" y="3206483"/>
            <a:ext cx="13828753" cy="1312988"/>
            <a:chOff x="-1004256" y="1688015"/>
            <a:chExt cx="13828753" cy="13129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CE3E07-3054-0116-9346-11D200F0A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" r="-154" b="62702"/>
            <a:stretch>
              <a:fillRect/>
            </a:stretch>
          </p:blipFill>
          <p:spPr>
            <a:xfrm>
              <a:off x="3595330" y="1688017"/>
              <a:ext cx="4693648" cy="131298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371C66-7F1E-F6BE-6CAD-B142EAA68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6" b="62066"/>
            <a:stretch>
              <a:fillRect/>
            </a:stretch>
          </p:blipFill>
          <p:spPr>
            <a:xfrm>
              <a:off x="-1004256" y="1688017"/>
              <a:ext cx="4599586" cy="131298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0EE8FE-2041-EC0E-2BDE-C57609B04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5" r="445" b="61940"/>
            <a:stretch>
              <a:fillRect/>
            </a:stretch>
          </p:blipFill>
          <p:spPr>
            <a:xfrm>
              <a:off x="8224911" y="1688015"/>
              <a:ext cx="4599586" cy="131298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BF6AA9-AEEE-F911-3E23-F051F41812A3}"/>
              </a:ext>
            </a:extLst>
          </p:cNvPr>
          <p:cNvGrpSpPr/>
          <p:nvPr/>
        </p:nvGrpSpPr>
        <p:grpSpPr>
          <a:xfrm>
            <a:off x="3758987" y="1777216"/>
            <a:ext cx="13828753" cy="1312988"/>
            <a:chOff x="-1004256" y="1688015"/>
            <a:chExt cx="13828753" cy="13129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A7F4F8-CC94-4BA1-FCBE-86844DC25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6" t="32432" r="2271" b="32443"/>
            <a:stretch>
              <a:fillRect/>
            </a:stretch>
          </p:blipFill>
          <p:spPr>
            <a:xfrm>
              <a:off x="3595330" y="1688017"/>
              <a:ext cx="4693648" cy="13129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6290CB-6F78-29B6-877C-BDD323FDD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" t="31982" r="2679" b="31982"/>
            <a:stretch>
              <a:fillRect/>
            </a:stretch>
          </p:blipFill>
          <p:spPr>
            <a:xfrm>
              <a:off x="-1004256" y="1688017"/>
              <a:ext cx="4599586" cy="131298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72326F-C7D4-7663-D733-7F67838A3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0" t="32243" r="2255" b="32728"/>
            <a:stretch>
              <a:fillRect/>
            </a:stretch>
          </p:blipFill>
          <p:spPr>
            <a:xfrm>
              <a:off x="8224911" y="1688015"/>
              <a:ext cx="4599586" cy="131298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042C06-7D24-1E8C-AD64-965D75A481D6}"/>
              </a:ext>
            </a:extLst>
          </p:cNvPr>
          <p:cNvGrpSpPr/>
          <p:nvPr/>
        </p:nvGrpSpPr>
        <p:grpSpPr>
          <a:xfrm>
            <a:off x="3785972" y="4664737"/>
            <a:ext cx="13828753" cy="1312988"/>
            <a:chOff x="-1004256" y="1688015"/>
            <a:chExt cx="13828753" cy="131298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0D051A0-D02A-176D-92E1-0664BB3BF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62702" r="-158"/>
            <a:stretch>
              <a:fillRect/>
            </a:stretch>
          </p:blipFill>
          <p:spPr>
            <a:xfrm>
              <a:off x="3595330" y="1688017"/>
              <a:ext cx="4693648" cy="131298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E09B1D-1A2A-2AC3-1615-EFEAFC356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8" t="61940" r="288"/>
            <a:stretch>
              <a:fillRect/>
            </a:stretch>
          </p:blipFill>
          <p:spPr>
            <a:xfrm>
              <a:off x="-1004256" y="1688017"/>
              <a:ext cx="4599586" cy="13129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CAEAAE-4A73-022E-63AB-8AC33EAC3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" t="61940" r="-680"/>
            <a:stretch>
              <a:fillRect/>
            </a:stretch>
          </p:blipFill>
          <p:spPr>
            <a:xfrm>
              <a:off x="8224911" y="1688015"/>
              <a:ext cx="4599586" cy="1312986"/>
            </a:xfrm>
            <a:prstGeom prst="rect">
              <a:avLst/>
            </a:prstGeom>
          </p:spPr>
        </p:pic>
      </p:grpSp>
      <p:pic>
        <p:nvPicPr>
          <p:cNvPr id="16" name="Picture 15" descr="A room with a black pole&#10;&#10;AI-generated content may be incorrect.">
            <a:extLst>
              <a:ext uri="{FF2B5EF4-FFF2-40B4-BE49-F238E27FC236}">
                <a16:creationId xmlns:a16="http://schemas.microsoft.com/office/drawing/2014/main" id="{609F8739-3C36-1C01-7045-C2B264683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9763" b="20143"/>
          <a:stretch>
            <a:fillRect/>
          </a:stretch>
        </p:blipFill>
        <p:spPr>
          <a:xfrm>
            <a:off x="431800" y="1228334"/>
            <a:ext cx="3317240" cy="4937516"/>
          </a:xfrm>
          <a:prstGeom prst="rect">
            <a:avLst/>
          </a:prstGeom>
        </p:spPr>
      </p:pic>
      <p:pic>
        <p:nvPicPr>
          <p:cNvPr id="17" name="Picture 16" descr="A room with a black pole&#10;&#10;AI-generated content may be incorrect.">
            <a:extLst>
              <a:ext uri="{FF2B5EF4-FFF2-40B4-BE49-F238E27FC236}">
                <a16:creationId xmlns:a16="http://schemas.microsoft.com/office/drawing/2014/main" id="{61BF8F5D-9789-3973-6060-C3598FDFA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2" r="-1" b="20143"/>
          <a:stretch>
            <a:fillRect/>
          </a:stretch>
        </p:blipFill>
        <p:spPr>
          <a:xfrm>
            <a:off x="8453120" y="1228334"/>
            <a:ext cx="222568" cy="4937516"/>
          </a:xfrm>
          <a:prstGeom prst="rect">
            <a:avLst/>
          </a:prstGeom>
        </p:spPr>
      </p:pic>
      <p:pic>
        <p:nvPicPr>
          <p:cNvPr id="18" name="Picture 17" descr="A group of banners on a wall&#10;&#10;AI-generated content may be incorrect.">
            <a:extLst>
              <a:ext uri="{FF2B5EF4-FFF2-40B4-BE49-F238E27FC236}">
                <a16:creationId xmlns:a16="http://schemas.microsoft.com/office/drawing/2014/main" id="{FEBBFD97-1967-9D73-86D7-96927B642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32" b="54774"/>
          <a:stretch>
            <a:fillRect/>
          </a:stretch>
        </p:blipFill>
        <p:spPr>
          <a:xfrm>
            <a:off x="1090844" y="1425018"/>
            <a:ext cx="2075952" cy="2743222"/>
          </a:xfrm>
          <a:prstGeom prst="rect">
            <a:avLst/>
          </a:prstGeom>
        </p:spPr>
      </p:pic>
      <p:pic>
        <p:nvPicPr>
          <p:cNvPr id="35" name="Picture 34" descr="A group of banners on a wall&#10;&#10;AI-generated content may be incorrect.">
            <a:extLst>
              <a:ext uri="{FF2B5EF4-FFF2-40B4-BE49-F238E27FC236}">
                <a16:creationId xmlns:a16="http://schemas.microsoft.com/office/drawing/2014/main" id="{48239E06-6BF9-78A5-CC97-029029678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9" t="43154" r="48413" b="11620"/>
          <a:stretch>
            <a:fillRect/>
          </a:stretch>
        </p:blipFill>
        <p:spPr>
          <a:xfrm>
            <a:off x="1169831" y="1395708"/>
            <a:ext cx="2075952" cy="2743222"/>
          </a:xfrm>
          <a:prstGeom prst="rect">
            <a:avLst/>
          </a:prstGeom>
        </p:spPr>
      </p:pic>
      <p:pic>
        <p:nvPicPr>
          <p:cNvPr id="19" name="Picture 18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035F2115-AE76-A9FC-1BC3-38AF52963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1481922" y="1383655"/>
            <a:ext cx="1293795" cy="47821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4E539BC-B0A1-591C-BCED-21623A9BE32F}"/>
              </a:ext>
            </a:extLst>
          </p:cNvPr>
          <p:cNvSpPr/>
          <p:nvPr/>
        </p:nvSpPr>
        <p:spPr>
          <a:xfrm>
            <a:off x="3744097" y="4676384"/>
            <a:ext cx="4704080" cy="1312986"/>
          </a:xfrm>
          <a:custGeom>
            <a:avLst/>
            <a:gdLst>
              <a:gd name="csX0" fmla="*/ 0 w 4704080"/>
              <a:gd name="csY0" fmla="*/ 0 h 1312986"/>
              <a:gd name="csX1" fmla="*/ 624971 w 4704080"/>
              <a:gd name="csY1" fmla="*/ 0 h 1312986"/>
              <a:gd name="csX2" fmla="*/ 1155860 w 4704080"/>
              <a:gd name="csY2" fmla="*/ 0 h 1312986"/>
              <a:gd name="csX3" fmla="*/ 1921953 w 4704080"/>
              <a:gd name="csY3" fmla="*/ 0 h 1312986"/>
              <a:gd name="csX4" fmla="*/ 2546923 w 4704080"/>
              <a:gd name="csY4" fmla="*/ 0 h 1312986"/>
              <a:gd name="csX5" fmla="*/ 3171894 w 4704080"/>
              <a:gd name="csY5" fmla="*/ 0 h 1312986"/>
              <a:gd name="csX6" fmla="*/ 3937987 w 4704080"/>
              <a:gd name="csY6" fmla="*/ 0 h 1312986"/>
              <a:gd name="csX7" fmla="*/ 4704080 w 4704080"/>
              <a:gd name="csY7" fmla="*/ 0 h 1312986"/>
              <a:gd name="csX8" fmla="*/ 4704080 w 4704080"/>
              <a:gd name="csY8" fmla="*/ 682753 h 1312986"/>
              <a:gd name="csX9" fmla="*/ 4704080 w 4704080"/>
              <a:gd name="csY9" fmla="*/ 1312986 h 1312986"/>
              <a:gd name="csX10" fmla="*/ 4126150 w 4704080"/>
              <a:gd name="csY10" fmla="*/ 1312986 h 1312986"/>
              <a:gd name="csX11" fmla="*/ 3454139 w 4704080"/>
              <a:gd name="csY11" fmla="*/ 1312986 h 1312986"/>
              <a:gd name="csX12" fmla="*/ 2829168 w 4704080"/>
              <a:gd name="csY12" fmla="*/ 1312986 h 1312986"/>
              <a:gd name="csX13" fmla="*/ 2063075 w 4704080"/>
              <a:gd name="csY13" fmla="*/ 1312986 h 1312986"/>
              <a:gd name="csX14" fmla="*/ 1296982 w 4704080"/>
              <a:gd name="csY14" fmla="*/ 1312986 h 1312986"/>
              <a:gd name="csX15" fmla="*/ 719052 w 4704080"/>
              <a:gd name="csY15" fmla="*/ 1312986 h 1312986"/>
              <a:gd name="csX16" fmla="*/ 0 w 4704080"/>
              <a:gd name="csY16" fmla="*/ 1312986 h 1312986"/>
              <a:gd name="csX17" fmla="*/ 0 w 4704080"/>
              <a:gd name="csY17" fmla="*/ 630233 h 1312986"/>
              <a:gd name="csX18" fmla="*/ 0 w 4704080"/>
              <a:gd name="csY18" fmla="*/ 0 h 13129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704080" h="1312986" extrusionOk="0">
                <a:moveTo>
                  <a:pt x="0" y="0"/>
                </a:moveTo>
                <a:cubicBezTo>
                  <a:pt x="299875" y="-30939"/>
                  <a:pt x="412456" y="28504"/>
                  <a:pt x="624971" y="0"/>
                </a:cubicBezTo>
                <a:cubicBezTo>
                  <a:pt x="837486" y="-28504"/>
                  <a:pt x="950992" y="5207"/>
                  <a:pt x="1155860" y="0"/>
                </a:cubicBezTo>
                <a:cubicBezTo>
                  <a:pt x="1360728" y="-5207"/>
                  <a:pt x="1593833" y="-19013"/>
                  <a:pt x="1921953" y="0"/>
                </a:cubicBezTo>
                <a:cubicBezTo>
                  <a:pt x="2250073" y="19013"/>
                  <a:pt x="2291195" y="-28423"/>
                  <a:pt x="2546923" y="0"/>
                </a:cubicBezTo>
                <a:cubicBezTo>
                  <a:pt x="2802651" y="28423"/>
                  <a:pt x="2966370" y="-3781"/>
                  <a:pt x="3171894" y="0"/>
                </a:cubicBezTo>
                <a:cubicBezTo>
                  <a:pt x="3377418" y="3781"/>
                  <a:pt x="3709724" y="-30904"/>
                  <a:pt x="3937987" y="0"/>
                </a:cubicBezTo>
                <a:cubicBezTo>
                  <a:pt x="4166250" y="30904"/>
                  <a:pt x="4526380" y="-28079"/>
                  <a:pt x="4704080" y="0"/>
                </a:cubicBezTo>
                <a:cubicBezTo>
                  <a:pt x="4670025" y="322304"/>
                  <a:pt x="4721153" y="542466"/>
                  <a:pt x="4704080" y="682753"/>
                </a:cubicBezTo>
                <a:cubicBezTo>
                  <a:pt x="4687007" y="823040"/>
                  <a:pt x="4693003" y="1016896"/>
                  <a:pt x="4704080" y="1312986"/>
                </a:cubicBezTo>
                <a:cubicBezTo>
                  <a:pt x="4500347" y="1295000"/>
                  <a:pt x="4257626" y="1341231"/>
                  <a:pt x="4126150" y="1312986"/>
                </a:cubicBezTo>
                <a:cubicBezTo>
                  <a:pt x="3994674" y="1284742"/>
                  <a:pt x="3593209" y="1310228"/>
                  <a:pt x="3454139" y="1312986"/>
                </a:cubicBezTo>
                <a:cubicBezTo>
                  <a:pt x="3315069" y="1315744"/>
                  <a:pt x="3108016" y="1301169"/>
                  <a:pt x="2829168" y="1312986"/>
                </a:cubicBezTo>
                <a:cubicBezTo>
                  <a:pt x="2550320" y="1324803"/>
                  <a:pt x="2404117" y="1297834"/>
                  <a:pt x="2063075" y="1312986"/>
                </a:cubicBezTo>
                <a:cubicBezTo>
                  <a:pt x="1722033" y="1328138"/>
                  <a:pt x="1619955" y="1346352"/>
                  <a:pt x="1296982" y="1312986"/>
                </a:cubicBezTo>
                <a:cubicBezTo>
                  <a:pt x="974009" y="1279620"/>
                  <a:pt x="932452" y="1330286"/>
                  <a:pt x="719052" y="1312986"/>
                </a:cubicBezTo>
                <a:cubicBezTo>
                  <a:pt x="505652" y="1295687"/>
                  <a:pt x="291971" y="1326914"/>
                  <a:pt x="0" y="1312986"/>
                </a:cubicBezTo>
                <a:cubicBezTo>
                  <a:pt x="-13610" y="1164130"/>
                  <a:pt x="-14923" y="938698"/>
                  <a:pt x="0" y="630233"/>
                </a:cubicBezTo>
                <a:cubicBezTo>
                  <a:pt x="14923" y="321768"/>
                  <a:pt x="15599" y="24430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D1A5FC-73D8-16CE-8AF7-5FCE05E2413A}"/>
              </a:ext>
            </a:extLst>
          </p:cNvPr>
          <p:cNvSpPr/>
          <p:nvPr/>
        </p:nvSpPr>
        <p:spPr>
          <a:xfrm>
            <a:off x="3755228" y="3199461"/>
            <a:ext cx="4704080" cy="1320010"/>
          </a:xfrm>
          <a:custGeom>
            <a:avLst/>
            <a:gdLst>
              <a:gd name="csX0" fmla="*/ 0 w 4704080"/>
              <a:gd name="csY0" fmla="*/ 0 h 1320010"/>
              <a:gd name="csX1" fmla="*/ 624971 w 4704080"/>
              <a:gd name="csY1" fmla="*/ 0 h 1320010"/>
              <a:gd name="csX2" fmla="*/ 1155860 w 4704080"/>
              <a:gd name="csY2" fmla="*/ 0 h 1320010"/>
              <a:gd name="csX3" fmla="*/ 1921953 w 4704080"/>
              <a:gd name="csY3" fmla="*/ 0 h 1320010"/>
              <a:gd name="csX4" fmla="*/ 2546923 w 4704080"/>
              <a:gd name="csY4" fmla="*/ 0 h 1320010"/>
              <a:gd name="csX5" fmla="*/ 3171894 w 4704080"/>
              <a:gd name="csY5" fmla="*/ 0 h 1320010"/>
              <a:gd name="csX6" fmla="*/ 3937987 w 4704080"/>
              <a:gd name="csY6" fmla="*/ 0 h 1320010"/>
              <a:gd name="csX7" fmla="*/ 4704080 w 4704080"/>
              <a:gd name="csY7" fmla="*/ 0 h 1320010"/>
              <a:gd name="csX8" fmla="*/ 4704080 w 4704080"/>
              <a:gd name="csY8" fmla="*/ 686405 h 1320010"/>
              <a:gd name="csX9" fmla="*/ 4704080 w 4704080"/>
              <a:gd name="csY9" fmla="*/ 1320010 h 1320010"/>
              <a:gd name="csX10" fmla="*/ 4126150 w 4704080"/>
              <a:gd name="csY10" fmla="*/ 1320010 h 1320010"/>
              <a:gd name="csX11" fmla="*/ 3454139 w 4704080"/>
              <a:gd name="csY11" fmla="*/ 1320010 h 1320010"/>
              <a:gd name="csX12" fmla="*/ 2829168 w 4704080"/>
              <a:gd name="csY12" fmla="*/ 1320010 h 1320010"/>
              <a:gd name="csX13" fmla="*/ 2063075 w 4704080"/>
              <a:gd name="csY13" fmla="*/ 1320010 h 1320010"/>
              <a:gd name="csX14" fmla="*/ 1296982 w 4704080"/>
              <a:gd name="csY14" fmla="*/ 1320010 h 1320010"/>
              <a:gd name="csX15" fmla="*/ 719052 w 4704080"/>
              <a:gd name="csY15" fmla="*/ 1320010 h 1320010"/>
              <a:gd name="csX16" fmla="*/ 0 w 4704080"/>
              <a:gd name="csY16" fmla="*/ 1320010 h 1320010"/>
              <a:gd name="csX17" fmla="*/ 0 w 4704080"/>
              <a:gd name="csY17" fmla="*/ 633605 h 1320010"/>
              <a:gd name="csX18" fmla="*/ 0 w 4704080"/>
              <a:gd name="csY18" fmla="*/ 0 h 13200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704080" h="1320010" extrusionOk="0">
                <a:moveTo>
                  <a:pt x="0" y="0"/>
                </a:moveTo>
                <a:cubicBezTo>
                  <a:pt x="299875" y="-30939"/>
                  <a:pt x="412456" y="28504"/>
                  <a:pt x="624971" y="0"/>
                </a:cubicBezTo>
                <a:cubicBezTo>
                  <a:pt x="837486" y="-28504"/>
                  <a:pt x="950992" y="5207"/>
                  <a:pt x="1155860" y="0"/>
                </a:cubicBezTo>
                <a:cubicBezTo>
                  <a:pt x="1360728" y="-5207"/>
                  <a:pt x="1593833" y="-19013"/>
                  <a:pt x="1921953" y="0"/>
                </a:cubicBezTo>
                <a:cubicBezTo>
                  <a:pt x="2250073" y="19013"/>
                  <a:pt x="2291195" y="-28423"/>
                  <a:pt x="2546923" y="0"/>
                </a:cubicBezTo>
                <a:cubicBezTo>
                  <a:pt x="2802651" y="28423"/>
                  <a:pt x="2966370" y="-3781"/>
                  <a:pt x="3171894" y="0"/>
                </a:cubicBezTo>
                <a:cubicBezTo>
                  <a:pt x="3377418" y="3781"/>
                  <a:pt x="3709724" y="-30904"/>
                  <a:pt x="3937987" y="0"/>
                </a:cubicBezTo>
                <a:cubicBezTo>
                  <a:pt x="4166250" y="30904"/>
                  <a:pt x="4526380" y="-28079"/>
                  <a:pt x="4704080" y="0"/>
                </a:cubicBezTo>
                <a:cubicBezTo>
                  <a:pt x="4731961" y="195560"/>
                  <a:pt x="4688038" y="489300"/>
                  <a:pt x="4704080" y="686405"/>
                </a:cubicBezTo>
                <a:cubicBezTo>
                  <a:pt x="4720122" y="883510"/>
                  <a:pt x="4735561" y="1021112"/>
                  <a:pt x="4704080" y="1320010"/>
                </a:cubicBezTo>
                <a:cubicBezTo>
                  <a:pt x="4500347" y="1302024"/>
                  <a:pt x="4257626" y="1348255"/>
                  <a:pt x="4126150" y="1320010"/>
                </a:cubicBezTo>
                <a:cubicBezTo>
                  <a:pt x="3994674" y="1291766"/>
                  <a:pt x="3593209" y="1317252"/>
                  <a:pt x="3454139" y="1320010"/>
                </a:cubicBezTo>
                <a:cubicBezTo>
                  <a:pt x="3315069" y="1322768"/>
                  <a:pt x="3108016" y="1308193"/>
                  <a:pt x="2829168" y="1320010"/>
                </a:cubicBezTo>
                <a:cubicBezTo>
                  <a:pt x="2550320" y="1331827"/>
                  <a:pt x="2404117" y="1304858"/>
                  <a:pt x="2063075" y="1320010"/>
                </a:cubicBezTo>
                <a:cubicBezTo>
                  <a:pt x="1722033" y="1335162"/>
                  <a:pt x="1619955" y="1353376"/>
                  <a:pt x="1296982" y="1320010"/>
                </a:cubicBezTo>
                <a:cubicBezTo>
                  <a:pt x="974009" y="1286644"/>
                  <a:pt x="932452" y="1337310"/>
                  <a:pt x="719052" y="1320010"/>
                </a:cubicBezTo>
                <a:cubicBezTo>
                  <a:pt x="505652" y="1302711"/>
                  <a:pt x="291971" y="1333938"/>
                  <a:pt x="0" y="1320010"/>
                </a:cubicBezTo>
                <a:cubicBezTo>
                  <a:pt x="-33135" y="1086527"/>
                  <a:pt x="-25185" y="830904"/>
                  <a:pt x="0" y="633605"/>
                </a:cubicBezTo>
                <a:cubicBezTo>
                  <a:pt x="25185" y="436307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AA5BA2-D1EA-81FF-C7E6-5A0C072A930E}"/>
              </a:ext>
            </a:extLst>
          </p:cNvPr>
          <p:cNvSpPr/>
          <p:nvPr/>
        </p:nvSpPr>
        <p:spPr>
          <a:xfrm>
            <a:off x="3744097" y="1735276"/>
            <a:ext cx="4704080" cy="1320011"/>
          </a:xfrm>
          <a:custGeom>
            <a:avLst/>
            <a:gdLst>
              <a:gd name="csX0" fmla="*/ 0 w 4704080"/>
              <a:gd name="csY0" fmla="*/ 0 h 1320011"/>
              <a:gd name="csX1" fmla="*/ 624971 w 4704080"/>
              <a:gd name="csY1" fmla="*/ 0 h 1320011"/>
              <a:gd name="csX2" fmla="*/ 1155860 w 4704080"/>
              <a:gd name="csY2" fmla="*/ 0 h 1320011"/>
              <a:gd name="csX3" fmla="*/ 1921953 w 4704080"/>
              <a:gd name="csY3" fmla="*/ 0 h 1320011"/>
              <a:gd name="csX4" fmla="*/ 2546923 w 4704080"/>
              <a:gd name="csY4" fmla="*/ 0 h 1320011"/>
              <a:gd name="csX5" fmla="*/ 3171894 w 4704080"/>
              <a:gd name="csY5" fmla="*/ 0 h 1320011"/>
              <a:gd name="csX6" fmla="*/ 3937987 w 4704080"/>
              <a:gd name="csY6" fmla="*/ 0 h 1320011"/>
              <a:gd name="csX7" fmla="*/ 4704080 w 4704080"/>
              <a:gd name="csY7" fmla="*/ 0 h 1320011"/>
              <a:gd name="csX8" fmla="*/ 4704080 w 4704080"/>
              <a:gd name="csY8" fmla="*/ 686406 h 1320011"/>
              <a:gd name="csX9" fmla="*/ 4704080 w 4704080"/>
              <a:gd name="csY9" fmla="*/ 1320011 h 1320011"/>
              <a:gd name="csX10" fmla="*/ 4126150 w 4704080"/>
              <a:gd name="csY10" fmla="*/ 1320011 h 1320011"/>
              <a:gd name="csX11" fmla="*/ 3454139 w 4704080"/>
              <a:gd name="csY11" fmla="*/ 1320011 h 1320011"/>
              <a:gd name="csX12" fmla="*/ 2829168 w 4704080"/>
              <a:gd name="csY12" fmla="*/ 1320011 h 1320011"/>
              <a:gd name="csX13" fmla="*/ 2063075 w 4704080"/>
              <a:gd name="csY13" fmla="*/ 1320011 h 1320011"/>
              <a:gd name="csX14" fmla="*/ 1296982 w 4704080"/>
              <a:gd name="csY14" fmla="*/ 1320011 h 1320011"/>
              <a:gd name="csX15" fmla="*/ 719052 w 4704080"/>
              <a:gd name="csY15" fmla="*/ 1320011 h 1320011"/>
              <a:gd name="csX16" fmla="*/ 0 w 4704080"/>
              <a:gd name="csY16" fmla="*/ 1320011 h 1320011"/>
              <a:gd name="csX17" fmla="*/ 0 w 4704080"/>
              <a:gd name="csY17" fmla="*/ 633605 h 1320011"/>
              <a:gd name="csX18" fmla="*/ 0 w 4704080"/>
              <a:gd name="csY18" fmla="*/ 0 h 13200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704080" h="1320011" extrusionOk="0">
                <a:moveTo>
                  <a:pt x="0" y="0"/>
                </a:moveTo>
                <a:cubicBezTo>
                  <a:pt x="299875" y="-30939"/>
                  <a:pt x="412456" y="28504"/>
                  <a:pt x="624971" y="0"/>
                </a:cubicBezTo>
                <a:cubicBezTo>
                  <a:pt x="837486" y="-28504"/>
                  <a:pt x="950992" y="5207"/>
                  <a:pt x="1155860" y="0"/>
                </a:cubicBezTo>
                <a:cubicBezTo>
                  <a:pt x="1360728" y="-5207"/>
                  <a:pt x="1593833" y="-19013"/>
                  <a:pt x="1921953" y="0"/>
                </a:cubicBezTo>
                <a:cubicBezTo>
                  <a:pt x="2250073" y="19013"/>
                  <a:pt x="2291195" y="-28423"/>
                  <a:pt x="2546923" y="0"/>
                </a:cubicBezTo>
                <a:cubicBezTo>
                  <a:pt x="2802651" y="28423"/>
                  <a:pt x="2966370" y="-3781"/>
                  <a:pt x="3171894" y="0"/>
                </a:cubicBezTo>
                <a:cubicBezTo>
                  <a:pt x="3377418" y="3781"/>
                  <a:pt x="3709724" y="-30904"/>
                  <a:pt x="3937987" y="0"/>
                </a:cubicBezTo>
                <a:cubicBezTo>
                  <a:pt x="4166250" y="30904"/>
                  <a:pt x="4526380" y="-28079"/>
                  <a:pt x="4704080" y="0"/>
                </a:cubicBezTo>
                <a:cubicBezTo>
                  <a:pt x="4732015" y="191431"/>
                  <a:pt x="4689954" y="487827"/>
                  <a:pt x="4704080" y="686406"/>
                </a:cubicBezTo>
                <a:cubicBezTo>
                  <a:pt x="4718206" y="884985"/>
                  <a:pt x="4735561" y="1021113"/>
                  <a:pt x="4704080" y="1320011"/>
                </a:cubicBezTo>
                <a:cubicBezTo>
                  <a:pt x="4500347" y="1302025"/>
                  <a:pt x="4257626" y="1348256"/>
                  <a:pt x="4126150" y="1320011"/>
                </a:cubicBezTo>
                <a:cubicBezTo>
                  <a:pt x="3994674" y="1291767"/>
                  <a:pt x="3593209" y="1317253"/>
                  <a:pt x="3454139" y="1320011"/>
                </a:cubicBezTo>
                <a:cubicBezTo>
                  <a:pt x="3315069" y="1322769"/>
                  <a:pt x="3108016" y="1308194"/>
                  <a:pt x="2829168" y="1320011"/>
                </a:cubicBezTo>
                <a:cubicBezTo>
                  <a:pt x="2550320" y="1331828"/>
                  <a:pt x="2404117" y="1304859"/>
                  <a:pt x="2063075" y="1320011"/>
                </a:cubicBezTo>
                <a:cubicBezTo>
                  <a:pt x="1722033" y="1335163"/>
                  <a:pt x="1619955" y="1353377"/>
                  <a:pt x="1296982" y="1320011"/>
                </a:cubicBezTo>
                <a:cubicBezTo>
                  <a:pt x="974009" y="1286645"/>
                  <a:pt x="932452" y="1337311"/>
                  <a:pt x="719052" y="1320011"/>
                </a:cubicBezTo>
                <a:cubicBezTo>
                  <a:pt x="505652" y="1302712"/>
                  <a:pt x="291971" y="1333939"/>
                  <a:pt x="0" y="1320011"/>
                </a:cubicBezTo>
                <a:cubicBezTo>
                  <a:pt x="33518" y="1088243"/>
                  <a:pt x="-29020" y="836818"/>
                  <a:pt x="0" y="633605"/>
                </a:cubicBezTo>
                <a:cubicBezTo>
                  <a:pt x="29020" y="430392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4517C9-D17D-8B8A-C11F-568E20D0543A}"/>
              </a:ext>
            </a:extLst>
          </p:cNvPr>
          <p:cNvSpPr/>
          <p:nvPr/>
        </p:nvSpPr>
        <p:spPr>
          <a:xfrm>
            <a:off x="5551450" y="3319315"/>
            <a:ext cx="595349" cy="1016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4B70D7-F945-D3E5-D41A-D99B73D36A0E}"/>
              </a:ext>
            </a:extLst>
          </p:cNvPr>
          <p:cNvSpPr/>
          <p:nvPr/>
        </p:nvSpPr>
        <p:spPr>
          <a:xfrm>
            <a:off x="6494468" y="1887788"/>
            <a:ext cx="518287" cy="1016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96F86D-14FD-F40D-90F6-807EE9473C64}"/>
              </a:ext>
            </a:extLst>
          </p:cNvPr>
          <p:cNvSpPr/>
          <p:nvPr/>
        </p:nvSpPr>
        <p:spPr>
          <a:xfrm>
            <a:off x="7181376" y="1925560"/>
            <a:ext cx="581166" cy="1016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95F3A98-C6EB-AC2A-C7A3-27EFE7940A62}"/>
              </a:ext>
            </a:extLst>
          </p:cNvPr>
          <p:cNvSpPr/>
          <p:nvPr/>
        </p:nvSpPr>
        <p:spPr>
          <a:xfrm>
            <a:off x="3802331" y="3343702"/>
            <a:ext cx="493574" cy="1016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19EF0B-380C-1C49-4CCB-0DDF3E9B3CC1}"/>
              </a:ext>
            </a:extLst>
          </p:cNvPr>
          <p:cNvSpPr/>
          <p:nvPr/>
        </p:nvSpPr>
        <p:spPr>
          <a:xfrm>
            <a:off x="7140261" y="5014057"/>
            <a:ext cx="558533" cy="820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744242-5B5E-3E17-CE0D-6502B4A15638}"/>
              </a:ext>
            </a:extLst>
          </p:cNvPr>
          <p:cNvSpPr/>
          <p:nvPr/>
        </p:nvSpPr>
        <p:spPr>
          <a:xfrm>
            <a:off x="3867738" y="4870610"/>
            <a:ext cx="646681" cy="1010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49E4CF-75E8-FEC5-67B3-7B2C776A4616}"/>
              </a:ext>
            </a:extLst>
          </p:cNvPr>
          <p:cNvSpPr/>
          <p:nvPr/>
        </p:nvSpPr>
        <p:spPr>
          <a:xfrm>
            <a:off x="0" y="1228334"/>
            <a:ext cx="431800" cy="493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F7FDBF-0B8B-0D19-DAC5-81F86DAD1502}"/>
              </a:ext>
            </a:extLst>
          </p:cNvPr>
          <p:cNvSpPr/>
          <p:nvPr/>
        </p:nvSpPr>
        <p:spPr>
          <a:xfrm>
            <a:off x="8675688" y="1228333"/>
            <a:ext cx="468312" cy="493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28" name="Picture 27" descr="A collage of different clothes&#10;&#10;AI-generated content may be incorrect.">
            <a:extLst>
              <a:ext uri="{FF2B5EF4-FFF2-40B4-BE49-F238E27FC236}">
                <a16:creationId xmlns:a16="http://schemas.microsoft.com/office/drawing/2014/main" id="{C2FCC37D-134D-C904-5EEE-98FA21D7BB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63153" r="75707"/>
          <a:stretch>
            <a:fillRect/>
          </a:stretch>
        </p:blipFill>
        <p:spPr>
          <a:xfrm>
            <a:off x="1414930" y="1951890"/>
            <a:ext cx="1571889" cy="2187040"/>
          </a:xfrm>
          <a:prstGeom prst="rect">
            <a:avLst/>
          </a:prstGeom>
        </p:spPr>
      </p:pic>
      <p:pic>
        <p:nvPicPr>
          <p:cNvPr id="33" name="Picture 32" descr="A garment with a white shirt and a white hat&#10;&#10;AI-generated content may be incorrect.">
            <a:extLst>
              <a:ext uri="{FF2B5EF4-FFF2-40B4-BE49-F238E27FC236}">
                <a16:creationId xmlns:a16="http://schemas.microsoft.com/office/drawing/2014/main" id="{4AA22AE3-95A9-9260-7685-542F821A3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92" y="1764145"/>
            <a:ext cx="2258830" cy="2258830"/>
          </a:xfrm>
          <a:prstGeom prst="rect">
            <a:avLst/>
          </a:prstGeom>
        </p:spPr>
      </p:pic>
      <p:pic>
        <p:nvPicPr>
          <p:cNvPr id="29" name="Picture 28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7AEFE85F-E49E-BA0B-13A8-370A74D3F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0504" r="73721"/>
          <a:stretch>
            <a:fillRect/>
          </a:stretch>
        </p:blipFill>
        <p:spPr>
          <a:xfrm>
            <a:off x="1151597" y="2086338"/>
            <a:ext cx="2039037" cy="2517951"/>
          </a:xfrm>
          <a:prstGeom prst="rect">
            <a:avLst/>
          </a:prstGeom>
        </p:spPr>
      </p:pic>
      <p:pic>
        <p:nvPicPr>
          <p:cNvPr id="34" name="Picture 33" descr="A black and white piano keyboard&#10;&#10;AI-generated content may be incorrect.">
            <a:extLst>
              <a:ext uri="{FF2B5EF4-FFF2-40B4-BE49-F238E27FC236}">
                <a16:creationId xmlns:a16="http://schemas.microsoft.com/office/drawing/2014/main" id="{FF46A3B4-283A-5417-5CCA-35774334D3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83" y="2131817"/>
            <a:ext cx="2203796" cy="220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44444E-6 L -0.50539 -0.00185 " pathEditMode="relative" rAng="0" ptsTypes="AA" p14:bounceEnd="50000">
                                          <p:cBhvr>
                                            <p:cTn id="28" dur="1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78" y="-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50538 -0.00139 " pathEditMode="relative" rAng="0" ptsTypes="AA" p14:bounceEnd="50000">
                                          <p:cBhvr>
                                            <p:cTn id="30" dur="1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78" y="-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906 -0.00393 L -0.5007 0.00047 " pathEditMode="relative" rAng="0" ptsTypes="AA" p14:bounceEnd="50000">
                                          <p:cBhvr>
                                            <p:cTn id="32" dur="9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090" y="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5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ac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ac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de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ac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+.4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ac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de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/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ac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-9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  <p:bldP spid="22" grpId="0" animBg="1"/>
          <p:bldP spid="23" grpId="0" animBg="1"/>
          <p:bldP spid="23" grpId="1" animBg="1"/>
          <p:bldP spid="24" grpId="0" animBg="1"/>
          <p:bldP spid="24" grpId="1" animBg="1"/>
          <p:bldP spid="30" grpId="0" animBg="1"/>
          <p:bldP spid="31" grpId="0" animBg="1"/>
          <p:bldP spid="32" grpId="0" animBg="1"/>
          <p:bldP spid="25" grpId="0" animBg="1"/>
          <p:bldP spid="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44444E-6 L -0.50539 -0.00185 " pathEditMode="relative" rAng="0" ptsTypes="AA">
                                          <p:cBhvr>
                                            <p:cTn id="28" dur="1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78" y="-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50538 -0.00139 " pathEditMode="relative" rAng="0" ptsTypes="AA">
                                          <p:cBhvr>
                                            <p:cTn id="30" dur="1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78" y="-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906 -0.00393 L -0.5007 0.00047 " pathEditMode="relative" rAng="0" ptsTypes="AA">
                                          <p:cBhvr>
                                            <p:cTn id="32" dur="9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090" y="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5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ac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ac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de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ac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+.4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ac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de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/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ac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-9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  <p:bldP spid="22" grpId="0" animBg="1"/>
          <p:bldP spid="23" grpId="0" animBg="1"/>
          <p:bldP spid="23" grpId="1" animBg="1"/>
          <p:bldP spid="24" grpId="0" animBg="1"/>
          <p:bldP spid="24" grpId="1" animBg="1"/>
          <p:bldP spid="30" grpId="0" animBg="1"/>
          <p:bldP spid="31" grpId="0" animBg="1"/>
          <p:bldP spid="32" grpId="0" animBg="1"/>
          <p:bldP spid="25" grpId="0" animBg="1"/>
          <p:bldP spid="25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7E828-B9E2-39B9-FF3C-EE112E270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B8FE82-6534-6F9E-5DB4-1BE4C17B4D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Musical Elements</a:t>
            </a:r>
          </a:p>
        </p:txBody>
      </p:sp>
      <p:pic>
        <p:nvPicPr>
          <p:cNvPr id="12" name="Picture 11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75D14F07-9E20-FAE3-0A5F-C1DD69BB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14" name="Picture 13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7403D3DC-7258-9A9B-3204-8F3746A53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21" name="Picture 20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187DBC72-AC08-9D8A-D139-3F9F092BA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16" name="Picture 15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BFA0A075-7F46-E816-91C1-34EB01187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18" name="Picture 17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71F31E54-3532-51BD-2841-83A0D0595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20" name="Picture 19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A9E5CD58-6356-F43C-1C1F-B00A34B6A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23" name="Picture 22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8AFDBD9B-AF7D-E678-EB9A-367D30B14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B5221C-9089-319A-0587-BBF33C395F05}"/>
              </a:ext>
            </a:extLst>
          </p:cNvPr>
          <p:cNvSpPr txBox="1"/>
          <p:nvPr/>
        </p:nvSpPr>
        <p:spPr>
          <a:xfrm>
            <a:off x="-573437" y="106938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8" name="Picture 27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AE28B97E-4468-7ED4-5F65-1BE3DA78A240}"/>
              </a:ext>
            </a:extLst>
          </p:cNvPr>
          <p:cNvPicPr>
            <a:picLocks/>
          </p:cNvPicPr>
          <p:nvPr/>
        </p:nvPicPr>
        <p:blipFill>
          <a:blip r:embed="rId9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1" b="30804"/>
          <a:stretch>
            <a:fillRect/>
          </a:stretch>
        </p:blipFill>
        <p:spPr>
          <a:xfrm rot="5400000">
            <a:off x="5546981" y="1537617"/>
            <a:ext cx="3708319" cy="3169915"/>
          </a:xfrm>
          <a:prstGeom prst="rect">
            <a:avLst/>
          </a:prstGeom>
        </p:spPr>
      </p:pic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9EA2695E-DC0A-D49B-ED2C-D6158F8FD0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60761" y="1611039"/>
            <a:ext cx="2016813" cy="3028521"/>
          </a:xfrm>
        </p:spPr>
        <p:txBody>
          <a:bodyPr wrap="square" lIns="0" tIns="0" rIns="0" bIns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Pitch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Rhythm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Tempo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Texture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Dynamics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Timbre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Calibri"/>
                <a:ea typeface="Calibri"/>
                <a:cs typeface="Calibri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8332436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GGSA_CURRICULUM_PPT_THEME" val="kigVYo3f"/>
  <p:tag name="ARTICULATE_DESIGN_ID_GGSA_CURRICULUM_PPT_THEME" val="EpVW4cZN"/>
  <p:tag name="ARTICULATE_PROJECT_OPEN" val="0"/>
  <p:tag name="ARTICULATE_SLIDE_COUNT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3KN27SNVY5CS-90160594-427618</_dlc_DocId>
    <_dlc_DocIdUrl xmlns="f315eb64-a02b-4bd5-a84c-38ab918c4ccd">
      <Url>https://ggsaus.sharepoint.com/sites/Curriculum/_layouts/15/DocIdRedir.aspx?ID=3KN27SNVY5CS-90160594-427618</Url>
      <Description>3KN27SNVY5CS-90160594-427618</Description>
    </_dlc_DocIdUrl>
  </documentManagement>
</p:properties>
</file>

<file path=customXml/itemProps1.xml><?xml version="1.0" encoding="utf-8"?>
<ds:datastoreItem xmlns:ds="http://schemas.openxmlformats.org/officeDocument/2006/customXml" ds:itemID="{59DA5672-7B87-453C-B7A7-359FCBDAB814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schemas.microsoft.com/office/infopath/2007/PartnerControls"/>
    <ds:schemaRef ds:uri="http://purl.org/dc/terms/"/>
    <ds:schemaRef ds:uri="d63ea73a-d7e6-4e3a-bf41-d78273581467"/>
    <ds:schemaRef ds:uri="http://purl.org/dc/elements/1.1/"/>
    <ds:schemaRef ds:uri="f315eb64-a02b-4bd5-a84c-38ab918c4ccd"/>
    <ds:schemaRef ds:uri="http://schemas.openxmlformats.org/package/2006/metadata/core-properties"/>
    <ds:schemaRef ds:uri="http://schemas.microsoft.com/sharepoint/v3/field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3</TotalTime>
  <Words>949</Words>
  <Application>Microsoft Macintosh PowerPoint</Application>
  <PresentationFormat>On-screen Show (4:3)</PresentationFormat>
  <Paragraphs>205</Paragraphs>
  <Slides>38</Slides>
  <Notes>37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Aptos</vt:lpstr>
      <vt:lpstr>Arial</vt:lpstr>
      <vt:lpstr>Calibr</vt:lpstr>
      <vt:lpstr>Calibri</vt:lpstr>
      <vt:lpstr>Dreaming Outloud Pro</vt:lpstr>
      <vt:lpstr>Gotham-Light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Shirley Serban</cp:lastModifiedBy>
  <cp:revision>1</cp:revision>
  <cp:lastPrinted>2017-11-01T05:39:03Z</cp:lastPrinted>
  <dcterms:created xsi:type="dcterms:W3CDTF">2023-10-25T11:23:23Z</dcterms:created>
  <dcterms:modified xsi:type="dcterms:W3CDTF">2026-03-19T01:30:08Z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53e9fa50-ce14-4380-b1c6-f3edf77e8582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