
<file path=[Content_Types].xml><?xml version="1.0" encoding="utf-8"?>
<Types xmlns="http://schemas.openxmlformats.org/package/2006/content-types">
  <Default Extension="jpeg" ContentType="image/jpeg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ink/ink1.xml" ContentType="application/inkml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ink/ink2.xml" ContentType="application/inkml+xml"/>
  <Override PartName="/ppt/ink/ink3.xml" ContentType="application/inkml+xml"/>
  <Override PartName="/ppt/notesSlides/notesSlide2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6213" r:id="rId5"/>
  </p:sldMasterIdLst>
  <p:notesMasterIdLst>
    <p:notesMasterId r:id="rId34"/>
  </p:notesMasterIdLst>
  <p:handoutMasterIdLst>
    <p:handoutMasterId r:id="rId35"/>
  </p:handoutMasterIdLst>
  <p:sldIdLst>
    <p:sldId id="276" r:id="rId6"/>
    <p:sldId id="262" r:id="rId7"/>
    <p:sldId id="259" r:id="rId8"/>
    <p:sldId id="261" r:id="rId9"/>
    <p:sldId id="263" r:id="rId10"/>
    <p:sldId id="279" r:id="rId11"/>
    <p:sldId id="278" r:id="rId12"/>
    <p:sldId id="264" r:id="rId13"/>
    <p:sldId id="280" r:id="rId14"/>
    <p:sldId id="281" r:id="rId15"/>
    <p:sldId id="283" r:id="rId16"/>
    <p:sldId id="295" r:id="rId17"/>
    <p:sldId id="294" r:id="rId18"/>
    <p:sldId id="288" r:id="rId19"/>
    <p:sldId id="289" r:id="rId20"/>
    <p:sldId id="290" r:id="rId21"/>
    <p:sldId id="296" r:id="rId22"/>
    <p:sldId id="292" r:id="rId23"/>
    <p:sldId id="291" r:id="rId24"/>
    <p:sldId id="293" r:id="rId25"/>
    <p:sldId id="267" r:id="rId26"/>
    <p:sldId id="297" r:id="rId27"/>
    <p:sldId id="266" r:id="rId28"/>
    <p:sldId id="265" r:id="rId29"/>
    <p:sldId id="272" r:id="rId30"/>
    <p:sldId id="2129" r:id="rId31"/>
    <p:sldId id="274" r:id="rId32"/>
    <p:sldId id="275" r:id="rId33"/>
  </p:sldIdLst>
  <p:sldSz cx="9144000" cy="6858000" type="screen4x3"/>
  <p:notesSz cx="9939338" cy="6807200"/>
  <p:custDataLst>
    <p:tags r:id="rId36"/>
  </p:custDataLst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i="1" kern="1200">
        <a:solidFill>
          <a:schemeClr val="bg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2400" i="1" kern="1200">
        <a:solidFill>
          <a:schemeClr val="bg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2400" i="1" kern="1200">
        <a:solidFill>
          <a:schemeClr val="bg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2400" i="1" kern="1200">
        <a:solidFill>
          <a:schemeClr val="bg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2400" i="1" kern="1200">
        <a:solidFill>
          <a:schemeClr val="bg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2400" i="1" kern="1200">
        <a:solidFill>
          <a:schemeClr val="bg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sz="2400" i="1" kern="1200">
        <a:solidFill>
          <a:schemeClr val="bg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sz="2400" i="1" kern="1200">
        <a:solidFill>
          <a:schemeClr val="bg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sz="2400" i="1" kern="1200">
        <a:solidFill>
          <a:schemeClr val="bg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527" userDrawn="1">
          <p15:clr>
            <a:srgbClr val="A4A3A4"/>
          </p15:clr>
        </p15:guide>
        <p15:guide id="2" pos="272" userDrawn="1">
          <p15:clr>
            <a:srgbClr val="A4A3A4"/>
          </p15:clr>
        </p15:guide>
        <p15:guide id="3" pos="2903" userDrawn="1">
          <p15:clr>
            <a:srgbClr val="A4A3A4"/>
          </p15:clr>
        </p15:guide>
        <p15:guide id="4" pos="5465" userDrawn="1">
          <p15:clr>
            <a:srgbClr val="A4A3A4"/>
          </p15:clr>
        </p15:guide>
        <p15:guide id="5" orient="horz" pos="3906" userDrawn="1">
          <p15:clr>
            <a:srgbClr val="A4A3A4"/>
          </p15:clr>
        </p15:guide>
        <p15:guide id="6" orient="horz" pos="2183" userDrawn="1">
          <p15:clr>
            <a:srgbClr val="A4A3A4"/>
          </p15:clr>
        </p15:guide>
        <p15:guide id="7" orient="horz" pos="799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144" userDrawn="1">
          <p15:clr>
            <a:srgbClr val="A4A3A4"/>
          </p15:clr>
        </p15:guide>
        <p15:guide id="2" pos="3132" userDrawn="1">
          <p15:clr>
            <a:srgbClr val="A4A3A4"/>
          </p15:clr>
        </p15:guide>
      </p15:notes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8B2AFB2D-52C9-7914-F824-6D62E354FB96}" name="Anneliese Alloway" initials="AA" userId="S::aalloway@goodtogreatschools.org.au::37104bb2-bd9c-489d-94c0-efb51480a186" providerId="AD"/>
  <p188:author id="{2F72A940-E036-F417-7761-22EDB7E17849}" name="Lauren Thorp" initials="LT" userId="S::lthorp@goodtogreatschools.org.au::627661f4-4e06-4e72-9ea0-084059f060f5" providerId="AD"/>
  <p188:author id="{C4288552-6D0E-8CC2-62D5-390F7A912CEC}" name="Abbas Kassem" initials="" userId="S::akassem@goodtogreatschools.org.au::b5422da9-d130-411e-8a14-2c174765e2f3" providerId="AD"/>
  <p188:author id="{D1F6F353-7F9F-36E3-9167-2545B50978AD}" name="Jane Hooper" initials="JH" userId="Jane Hooper" providerId="None"/>
  <p188:author id="{9136AA56-46D4-4334-1D20-AFB96207BF1F}" name="Chris Kohn" initials="CK" userId="S::CKohn@goodtogreatschools.org.au::3aea2124-5d9e-4894-ae32-e7c983671888" providerId="AD"/>
  <p188:author id="{DC9CBC65-D9B4-BACA-5DBD-076FB4B0287D}" name="Tara Tyrrell" initials="TT" userId="S::ttyrell@goodtogreatschools.org.au::67dc6626-2ece-4dc7-ac5a-9add06ec429c" providerId="AD"/>
  <p188:author id="{0CFF6A6C-F775-7EF9-6044-119895A6EBFE}" name="Jane Hooper" initials="JH" userId="S::jhooper@goodtogreatschools.org.au::afd12f8e-9b57-4b10-87a5-8fe4e40dc133" providerId="AD"/>
  <p188:author id="{A858C27E-DE66-476E-F0D9-1C44EA3E7CC1}" name="Chantal Rae" initials="CR" userId="S::crae@goodtogreatschools.org.au::a1db561e-73a2-489d-a119-0f73c1c2f06f" providerId="AD"/>
  <p188:author id="{3DF6BD83-7405-2DB1-FBFA-0F20D4D997B3}" name="Molly Cassidy" initials="MC" userId="S::mcassidy@goodtogreatschools.org.au::d9715768-0ab3-40da-bcfb-aa5473c32ede" providerId="AD"/>
  <p188:author id="{9D08AB92-32FC-D059-33CF-F959DB8226BF}" name="Nadine Prince" initials="NP" userId="S::nprince@goodtogreatschools.org.au::a935aca9-513a-492d-957e-465cbe939dd1" providerId="AD"/>
  <p188:author id="{A270C1D9-1FE4-4F29-1511-8C3D756B9DB4}" name="Shirley Serban" initials="SS" userId="S::sserban@goodtogreatschools.org.au::7f207fc8-03d1-48c7-9795-2440acc08cbb" providerId="AD"/>
  <p188:author id="{0CF931EE-26ED-E2FE-023C-AC7F2EF7FD6F}" name="jane hooper" initials="jh" userId="273254cf8e85665a" providerId="Windows Live"/>
  <p188:author id="{71466BF0-DE09-E786-4421-9DBA1AFB3E25}" name="Debbie Keynes" initials="DK" userId="S::dkeynes@goodtogreatschools.org.au::1f9e99ae-ec68-410d-b657-439293d9a6c0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Trudy Sinnamon" initials="TS" lastIdx="16" clrIdx="0"/>
  <p:cmAuthor id="2" name="Sarah Derby" initials="SD" lastIdx="13" clrIdx="1">
    <p:extLst>
      <p:ext uri="{19B8F6BF-5375-455C-9EA6-DF929625EA0E}">
        <p15:presenceInfo xmlns:p15="http://schemas.microsoft.com/office/powerpoint/2012/main" userId="S::sderby@goodtogreatschools.org.au::96ac11a8-e08f-4580-ad22-f3a7e7fb1c03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CF0FC"/>
    <a:srgbClr val="AC9AA0"/>
    <a:srgbClr val="D7C1BC"/>
    <a:srgbClr val="07C3D7"/>
    <a:srgbClr val="B1F6FD"/>
    <a:srgbClr val="96F2FC"/>
    <a:srgbClr val="8EF2FC"/>
    <a:srgbClr val="A1F4FD"/>
    <a:srgbClr val="023E44"/>
    <a:srgbClr val="022F3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1B1D546-C3FD-EA4A-9C81-299D317ECAB4}" v="95" dt="2026-03-04T01:49:17.33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527"/>
        <p:guide pos="272"/>
        <p:guide pos="2903"/>
        <p:guide pos="5465"/>
        <p:guide orient="horz" pos="3906"/>
        <p:guide orient="horz" pos="2183"/>
        <p:guide orient="horz" pos="799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144"/>
        <p:guide pos="3132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viewProps" Target="viewProps.xml"/><Relationship Id="rId21" Type="http://schemas.openxmlformats.org/officeDocument/2006/relationships/slide" Target="slides/slide16.xml"/><Relationship Id="rId34" Type="http://schemas.openxmlformats.org/officeDocument/2006/relationships/notesMaster" Target="notesMasters/notesMaster1.xml"/><Relationship Id="rId42" Type="http://schemas.microsoft.com/office/2016/11/relationships/changesInfo" Target="changesInfos/changesInfo1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commentAuthors" Target="commentAuthors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tags" Target="tags/tag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microsoft.com/office/2018/10/relationships/authors" Target="authors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handoutMaster" Target="handoutMasters/handoutMaster1.xml"/><Relationship Id="rId43" Type="http://schemas.microsoft.com/office/2015/10/relationships/revisionInfo" Target="revisionInfo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en Thorp" userId="627661f4-4e06-4e72-9ea0-084059f060f5" providerId="ADAL" clId="{C547A4B5-63D9-59C5-B1E9-647990D790FB}"/>
    <pc:docChg chg="undo custSel modSld">
      <pc:chgData name="Lauren Thorp" userId="627661f4-4e06-4e72-9ea0-084059f060f5" providerId="ADAL" clId="{C547A4B5-63D9-59C5-B1E9-647990D790FB}" dt="2026-03-03T04:49:35.838" v="1" actId="1076"/>
      <pc:docMkLst>
        <pc:docMk/>
      </pc:docMkLst>
      <pc:sldChg chg="modSp mod">
        <pc:chgData name="Lauren Thorp" userId="627661f4-4e06-4e72-9ea0-084059f060f5" providerId="ADAL" clId="{C547A4B5-63D9-59C5-B1E9-647990D790FB}" dt="2026-03-03T04:49:35.838" v="1" actId="1076"/>
        <pc:sldMkLst>
          <pc:docMk/>
          <pc:sldMk cId="3002865280" sldId="289"/>
        </pc:sldMkLst>
        <pc:spChg chg="mod">
          <ac:chgData name="Lauren Thorp" userId="627661f4-4e06-4e72-9ea0-084059f060f5" providerId="ADAL" clId="{C547A4B5-63D9-59C5-B1E9-647990D790FB}" dt="2026-03-03T04:49:35.838" v="1" actId="1076"/>
          <ac:spMkLst>
            <pc:docMk/>
            <pc:sldMk cId="3002865280" sldId="289"/>
            <ac:spMk id="16" creationId="{E5C22112-07CE-38BB-356D-95E8EC7999F7}"/>
          </ac:spMkLst>
        </pc:spChg>
      </pc:sldChg>
    </pc:docChg>
  </pc:docChgLst>
  <pc:docChgLst>
    <pc:chgData name="Shirley Serban" userId="7f207fc8-03d1-48c7-9795-2440acc08cbb" providerId="ADAL" clId="{17FCBABE-BB0F-5AEB-A8EA-4422061C88F3}"/>
    <pc:docChg chg="undo custSel addSld delSld modSld sldOrd modMainMaster">
      <pc:chgData name="Shirley Serban" userId="7f207fc8-03d1-48c7-9795-2440acc08cbb" providerId="ADAL" clId="{17FCBABE-BB0F-5AEB-A8EA-4422061C88F3}" dt="2026-03-04T01:49:17.332" v="20100" actId="20577"/>
      <pc:docMkLst>
        <pc:docMk/>
      </pc:docMkLst>
      <pc:sldChg chg="addSp delSp modSp mod modAnim modNotesTx">
        <pc:chgData name="Shirley Serban" userId="7f207fc8-03d1-48c7-9795-2440acc08cbb" providerId="ADAL" clId="{17FCBABE-BB0F-5AEB-A8EA-4422061C88F3}" dt="2026-03-04T01:46:50.521" v="20075" actId="20577"/>
        <pc:sldMkLst>
          <pc:docMk/>
          <pc:sldMk cId="2352627738" sldId="259"/>
        </pc:sldMkLst>
        <pc:spChg chg="add mod">
          <ac:chgData name="Shirley Serban" userId="7f207fc8-03d1-48c7-9795-2440acc08cbb" providerId="ADAL" clId="{17FCBABE-BB0F-5AEB-A8EA-4422061C88F3}" dt="2026-02-25T19:58:59.587" v="19928" actId="14100"/>
          <ac:spMkLst>
            <pc:docMk/>
            <pc:sldMk cId="2352627738" sldId="259"/>
            <ac:spMk id="2" creationId="{B9389B49-1707-07AA-0557-A95A1F080D00}"/>
          </ac:spMkLst>
        </pc:spChg>
        <pc:spChg chg="add mod">
          <ac:chgData name="Shirley Serban" userId="7f207fc8-03d1-48c7-9795-2440acc08cbb" providerId="ADAL" clId="{17FCBABE-BB0F-5AEB-A8EA-4422061C88F3}" dt="2026-02-25T20:39:08.157" v="19991" actId="1076"/>
          <ac:spMkLst>
            <pc:docMk/>
            <pc:sldMk cId="2352627738" sldId="259"/>
            <ac:spMk id="3" creationId="{AFE78D7E-EAA9-5CFA-693B-43D17EA0430D}"/>
          </ac:spMkLst>
        </pc:spChg>
        <pc:spChg chg="add mod">
          <ac:chgData name="Shirley Serban" userId="7f207fc8-03d1-48c7-9795-2440acc08cbb" providerId="ADAL" clId="{17FCBABE-BB0F-5AEB-A8EA-4422061C88F3}" dt="2026-02-25T20:37:32.448" v="19988" actId="1076"/>
          <ac:spMkLst>
            <pc:docMk/>
            <pc:sldMk cId="2352627738" sldId="259"/>
            <ac:spMk id="4" creationId="{3BADAFC5-0B9A-0215-A3C8-4B7641860B63}"/>
          </ac:spMkLst>
        </pc:spChg>
        <pc:spChg chg="add mod">
          <ac:chgData name="Shirley Serban" userId="7f207fc8-03d1-48c7-9795-2440acc08cbb" providerId="ADAL" clId="{17FCBABE-BB0F-5AEB-A8EA-4422061C88F3}" dt="2026-02-25T19:58:33.268" v="19849" actId="14100"/>
          <ac:spMkLst>
            <pc:docMk/>
            <pc:sldMk cId="2352627738" sldId="259"/>
            <ac:spMk id="5" creationId="{1AC83678-D1D9-9593-F241-018C84A032CC}"/>
          </ac:spMkLst>
        </pc:spChg>
        <pc:spChg chg="mod">
          <ac:chgData name="Shirley Serban" userId="7f207fc8-03d1-48c7-9795-2440acc08cbb" providerId="ADAL" clId="{17FCBABE-BB0F-5AEB-A8EA-4422061C88F3}" dt="2026-02-25T19:58:25.039" v="19846" actId="20577"/>
          <ac:spMkLst>
            <pc:docMk/>
            <pc:sldMk cId="2352627738" sldId="259"/>
            <ac:spMk id="6" creationId="{8E6F8D2E-0ECB-BABF-EAE2-B3256EB8CF02}"/>
          </ac:spMkLst>
        </pc:spChg>
        <pc:picChg chg="add mod">
          <ac:chgData name="Shirley Serban" userId="7f207fc8-03d1-48c7-9795-2440acc08cbb" providerId="ADAL" clId="{17FCBABE-BB0F-5AEB-A8EA-4422061C88F3}" dt="2026-02-25T20:37:38.388" v="19989" actId="167"/>
          <ac:picMkLst>
            <pc:docMk/>
            <pc:sldMk cId="2352627738" sldId="259"/>
            <ac:picMk id="8" creationId="{0C7C7562-804A-9F26-16D4-E1842F75F20F}"/>
          </ac:picMkLst>
        </pc:picChg>
        <pc:picChg chg="add mod">
          <ac:chgData name="Shirley Serban" userId="7f207fc8-03d1-48c7-9795-2440acc08cbb" providerId="ADAL" clId="{17FCBABE-BB0F-5AEB-A8EA-4422061C88F3}" dt="2026-02-25T20:37:38.388" v="19989" actId="167"/>
          <ac:picMkLst>
            <pc:docMk/>
            <pc:sldMk cId="2352627738" sldId="259"/>
            <ac:picMk id="9" creationId="{9371D476-A8E6-7FCB-FB62-A1A12CFFB5F1}"/>
          </ac:picMkLst>
        </pc:picChg>
      </pc:sldChg>
      <pc:sldChg chg="modNotesTx">
        <pc:chgData name="Shirley Serban" userId="7f207fc8-03d1-48c7-9795-2440acc08cbb" providerId="ADAL" clId="{17FCBABE-BB0F-5AEB-A8EA-4422061C88F3}" dt="2026-03-04T01:46:52.815" v="20076" actId="20577"/>
        <pc:sldMkLst>
          <pc:docMk/>
          <pc:sldMk cId="990668426" sldId="261"/>
        </pc:sldMkLst>
      </pc:sldChg>
      <pc:sldChg chg="addSp modSp mod modNotesTx">
        <pc:chgData name="Shirley Serban" userId="7f207fc8-03d1-48c7-9795-2440acc08cbb" providerId="ADAL" clId="{17FCBABE-BB0F-5AEB-A8EA-4422061C88F3}" dt="2026-03-04T01:46:48.613" v="20074" actId="20577"/>
        <pc:sldMkLst>
          <pc:docMk/>
          <pc:sldMk cId="1409170115" sldId="262"/>
        </pc:sldMkLst>
        <pc:spChg chg="mod">
          <ac:chgData name="Shirley Serban" userId="7f207fc8-03d1-48c7-9795-2440acc08cbb" providerId="ADAL" clId="{17FCBABE-BB0F-5AEB-A8EA-4422061C88F3}" dt="2026-02-25T19:35:11.353" v="19204" actId="2711"/>
          <ac:spMkLst>
            <pc:docMk/>
            <pc:sldMk cId="1409170115" sldId="262"/>
            <ac:spMk id="2" creationId="{FF77A442-6D64-6151-40AA-8C25464E19B4}"/>
          </ac:spMkLst>
        </pc:spChg>
      </pc:sldChg>
      <pc:sldChg chg="modNotesTx">
        <pc:chgData name="Shirley Serban" userId="7f207fc8-03d1-48c7-9795-2440acc08cbb" providerId="ADAL" clId="{17FCBABE-BB0F-5AEB-A8EA-4422061C88F3}" dt="2026-03-04T01:49:17.332" v="20100" actId="20577"/>
        <pc:sldMkLst>
          <pc:docMk/>
          <pc:sldMk cId="4246314574" sldId="263"/>
        </pc:sldMkLst>
      </pc:sldChg>
      <pc:sldChg chg="modNotesTx">
        <pc:chgData name="Shirley Serban" userId="7f207fc8-03d1-48c7-9795-2440acc08cbb" providerId="ADAL" clId="{17FCBABE-BB0F-5AEB-A8EA-4422061C88F3}" dt="2026-03-04T01:47:05.060" v="20080" actId="20577"/>
        <pc:sldMkLst>
          <pc:docMk/>
          <pc:sldMk cId="3815047511" sldId="264"/>
        </pc:sldMkLst>
      </pc:sldChg>
      <pc:sldChg chg="modNotesTx">
        <pc:chgData name="Shirley Serban" userId="7f207fc8-03d1-48c7-9795-2440acc08cbb" providerId="ADAL" clId="{17FCBABE-BB0F-5AEB-A8EA-4422061C88F3}" dt="2026-03-04T01:48:53.433" v="20096" actId="20577"/>
        <pc:sldMkLst>
          <pc:docMk/>
          <pc:sldMk cId="3671173303" sldId="265"/>
        </pc:sldMkLst>
      </pc:sldChg>
      <pc:sldChg chg="modNotesTx">
        <pc:chgData name="Shirley Serban" userId="7f207fc8-03d1-48c7-9795-2440acc08cbb" providerId="ADAL" clId="{17FCBABE-BB0F-5AEB-A8EA-4422061C88F3}" dt="2026-03-04T01:48:50.684" v="20095" actId="20577"/>
        <pc:sldMkLst>
          <pc:docMk/>
          <pc:sldMk cId="294968571" sldId="266"/>
        </pc:sldMkLst>
      </pc:sldChg>
      <pc:sldChg chg="modSp mod modNotesTx">
        <pc:chgData name="Shirley Serban" userId="7f207fc8-03d1-48c7-9795-2440acc08cbb" providerId="ADAL" clId="{17FCBABE-BB0F-5AEB-A8EA-4422061C88F3}" dt="2026-03-04T01:48:45.284" v="20093" actId="20577"/>
        <pc:sldMkLst>
          <pc:docMk/>
          <pc:sldMk cId="1566324052" sldId="267"/>
        </pc:sldMkLst>
        <pc:spChg chg="mod">
          <ac:chgData name="Shirley Serban" userId="7f207fc8-03d1-48c7-9795-2440acc08cbb" providerId="ADAL" clId="{17FCBABE-BB0F-5AEB-A8EA-4422061C88F3}" dt="2026-02-25T19:41:18.241" v="19273" actId="20577"/>
          <ac:spMkLst>
            <pc:docMk/>
            <pc:sldMk cId="1566324052" sldId="267"/>
            <ac:spMk id="2" creationId="{D82BCA93-E597-1D74-5EC7-15FAC03EB4F6}"/>
          </ac:spMkLst>
        </pc:spChg>
        <pc:spChg chg="mod">
          <ac:chgData name="Shirley Serban" userId="7f207fc8-03d1-48c7-9795-2440acc08cbb" providerId="ADAL" clId="{17FCBABE-BB0F-5AEB-A8EA-4422061C88F3}" dt="2026-02-25T19:41:06.114" v="19252" actId="2711"/>
          <ac:spMkLst>
            <pc:docMk/>
            <pc:sldMk cId="1566324052" sldId="267"/>
            <ac:spMk id="3" creationId="{259E3466-693F-9525-15B2-3646BE2585C7}"/>
          </ac:spMkLst>
        </pc:spChg>
        <pc:spChg chg="mod">
          <ac:chgData name="Shirley Serban" userId="7f207fc8-03d1-48c7-9795-2440acc08cbb" providerId="ADAL" clId="{17FCBABE-BB0F-5AEB-A8EA-4422061C88F3}" dt="2026-02-25T19:41:11.323" v="19253" actId="2711"/>
          <ac:spMkLst>
            <pc:docMk/>
            <pc:sldMk cId="1566324052" sldId="267"/>
            <ac:spMk id="4" creationId="{F9DDB85A-F4AA-5CD3-8485-F575AFFC2D2F}"/>
          </ac:spMkLst>
        </pc:spChg>
        <pc:spChg chg="mod">
          <ac:chgData name="Shirley Serban" userId="7f207fc8-03d1-48c7-9795-2440acc08cbb" providerId="ADAL" clId="{17FCBABE-BB0F-5AEB-A8EA-4422061C88F3}" dt="2026-02-25T19:41:11.323" v="19253" actId="2711"/>
          <ac:spMkLst>
            <pc:docMk/>
            <pc:sldMk cId="1566324052" sldId="267"/>
            <ac:spMk id="5" creationId="{83208E14-090E-3F60-1FEC-063FD5C90F5F}"/>
          </ac:spMkLst>
        </pc:spChg>
      </pc:sldChg>
      <pc:sldChg chg="modSp mod modNotesTx">
        <pc:chgData name="Shirley Serban" userId="7f207fc8-03d1-48c7-9795-2440acc08cbb" providerId="ADAL" clId="{17FCBABE-BB0F-5AEB-A8EA-4422061C88F3}" dt="2026-03-04T01:48:56.048" v="20097" actId="20577"/>
        <pc:sldMkLst>
          <pc:docMk/>
          <pc:sldMk cId="3180052196" sldId="272"/>
        </pc:sldMkLst>
        <pc:picChg chg="mod">
          <ac:chgData name="Shirley Serban" userId="7f207fc8-03d1-48c7-9795-2440acc08cbb" providerId="ADAL" clId="{17FCBABE-BB0F-5AEB-A8EA-4422061C88F3}" dt="2026-02-25T19:42:16.796" v="19281" actId="14100"/>
          <ac:picMkLst>
            <pc:docMk/>
            <pc:sldMk cId="3180052196" sldId="272"/>
            <ac:picMk id="5" creationId="{8AFD4121-0CA8-53AC-4C72-243FD0E93ABF}"/>
          </ac:picMkLst>
        </pc:picChg>
      </pc:sldChg>
      <pc:sldChg chg="modSp mod modNotesTx">
        <pc:chgData name="Shirley Serban" userId="7f207fc8-03d1-48c7-9795-2440acc08cbb" providerId="ADAL" clId="{17FCBABE-BB0F-5AEB-A8EA-4422061C88F3}" dt="2026-03-04T01:49:01.969" v="20099" actId="20577"/>
        <pc:sldMkLst>
          <pc:docMk/>
          <pc:sldMk cId="315609852" sldId="274"/>
        </pc:sldMkLst>
        <pc:picChg chg="mod">
          <ac:chgData name="Shirley Serban" userId="7f207fc8-03d1-48c7-9795-2440acc08cbb" providerId="ADAL" clId="{17FCBABE-BB0F-5AEB-A8EA-4422061C88F3}" dt="2026-02-25T19:42:40.682" v="19282" actId="1076"/>
          <ac:picMkLst>
            <pc:docMk/>
            <pc:sldMk cId="315609852" sldId="274"/>
            <ac:picMk id="4" creationId="{7A0C8088-CBF3-608D-47AE-10727FA3065B}"/>
          </ac:picMkLst>
        </pc:picChg>
      </pc:sldChg>
      <pc:sldChg chg="modNotesTx">
        <pc:chgData name="Shirley Serban" userId="7f207fc8-03d1-48c7-9795-2440acc08cbb" providerId="ADAL" clId="{17FCBABE-BB0F-5AEB-A8EA-4422061C88F3}" dt="2026-03-04T01:46:46.146" v="20073" actId="20577"/>
        <pc:sldMkLst>
          <pc:docMk/>
          <pc:sldMk cId="2442967375" sldId="276"/>
        </pc:sldMkLst>
      </pc:sldChg>
      <pc:sldChg chg="modNotesTx">
        <pc:chgData name="Shirley Serban" userId="7f207fc8-03d1-48c7-9795-2440acc08cbb" providerId="ADAL" clId="{17FCBABE-BB0F-5AEB-A8EA-4422061C88F3}" dt="2026-03-04T01:47:02.178" v="20079" actId="20577"/>
        <pc:sldMkLst>
          <pc:docMk/>
          <pc:sldMk cId="2306194158" sldId="278"/>
        </pc:sldMkLst>
      </pc:sldChg>
      <pc:sldChg chg="modNotesTx">
        <pc:chgData name="Shirley Serban" userId="7f207fc8-03d1-48c7-9795-2440acc08cbb" providerId="ADAL" clId="{17FCBABE-BB0F-5AEB-A8EA-4422061C88F3}" dt="2026-03-04T01:46:59.096" v="20078" actId="20577"/>
        <pc:sldMkLst>
          <pc:docMk/>
          <pc:sldMk cId="337562646" sldId="279"/>
        </pc:sldMkLst>
      </pc:sldChg>
      <pc:sldChg chg="modNotesTx">
        <pc:chgData name="Shirley Serban" userId="7f207fc8-03d1-48c7-9795-2440acc08cbb" providerId="ADAL" clId="{17FCBABE-BB0F-5AEB-A8EA-4422061C88F3}" dt="2026-03-04T01:47:08.444" v="20081" actId="20577"/>
        <pc:sldMkLst>
          <pc:docMk/>
          <pc:sldMk cId="3081206761" sldId="280"/>
        </pc:sldMkLst>
      </pc:sldChg>
      <pc:sldChg chg="modSp mod modAnim modNotesTx">
        <pc:chgData name="Shirley Serban" userId="7f207fc8-03d1-48c7-9795-2440acc08cbb" providerId="ADAL" clId="{17FCBABE-BB0F-5AEB-A8EA-4422061C88F3}" dt="2026-03-04T01:47:15.155" v="20082" actId="20577"/>
        <pc:sldMkLst>
          <pc:docMk/>
          <pc:sldMk cId="3099288092" sldId="281"/>
        </pc:sldMkLst>
        <pc:picChg chg="mod">
          <ac:chgData name="Shirley Serban" userId="7f207fc8-03d1-48c7-9795-2440acc08cbb" providerId="ADAL" clId="{17FCBABE-BB0F-5AEB-A8EA-4422061C88F3}" dt="2026-03-02T02:47:50.665" v="20051" actId="1076"/>
          <ac:picMkLst>
            <pc:docMk/>
            <pc:sldMk cId="3099288092" sldId="281"/>
            <ac:picMk id="7" creationId="{3CE71AB2-D350-B427-43C9-375163DE327B}"/>
          </ac:picMkLst>
        </pc:picChg>
        <pc:picChg chg="mod">
          <ac:chgData name="Shirley Serban" userId="7f207fc8-03d1-48c7-9795-2440acc08cbb" providerId="ADAL" clId="{17FCBABE-BB0F-5AEB-A8EA-4422061C88F3}" dt="2026-03-02T02:47:50.297" v="20050" actId="1076"/>
          <ac:picMkLst>
            <pc:docMk/>
            <pc:sldMk cId="3099288092" sldId="281"/>
            <ac:picMk id="8" creationId="{4EF8D75D-5557-793F-0C33-21167122CFD8}"/>
          </ac:picMkLst>
        </pc:picChg>
        <pc:picChg chg="mod">
          <ac:chgData name="Shirley Serban" userId="7f207fc8-03d1-48c7-9795-2440acc08cbb" providerId="ADAL" clId="{17FCBABE-BB0F-5AEB-A8EA-4422061C88F3}" dt="2026-03-02T02:47:49.934" v="20049" actId="1076"/>
          <ac:picMkLst>
            <pc:docMk/>
            <pc:sldMk cId="3099288092" sldId="281"/>
            <ac:picMk id="18" creationId="{4BB3F1E2-D7B0-4477-9F5C-148D8FBB2EDE}"/>
          </ac:picMkLst>
        </pc:picChg>
        <pc:picChg chg="mod">
          <ac:chgData name="Shirley Serban" userId="7f207fc8-03d1-48c7-9795-2440acc08cbb" providerId="ADAL" clId="{17FCBABE-BB0F-5AEB-A8EA-4422061C88F3}" dt="2026-03-02T02:47:49.934" v="20049" actId="1076"/>
          <ac:picMkLst>
            <pc:docMk/>
            <pc:sldMk cId="3099288092" sldId="281"/>
            <ac:picMk id="20" creationId="{77904A6E-BF76-C094-3047-5CC4BE3BC831}"/>
          </ac:picMkLst>
        </pc:picChg>
        <pc:picChg chg="mod">
          <ac:chgData name="Shirley Serban" userId="7f207fc8-03d1-48c7-9795-2440acc08cbb" providerId="ADAL" clId="{17FCBABE-BB0F-5AEB-A8EA-4422061C88F3}" dt="2026-03-02T02:47:49.934" v="20049" actId="1076"/>
          <ac:picMkLst>
            <pc:docMk/>
            <pc:sldMk cId="3099288092" sldId="281"/>
            <ac:picMk id="22" creationId="{96BF7DB7-3B89-7B7D-0590-BA15624590AE}"/>
          </ac:picMkLst>
        </pc:picChg>
      </pc:sldChg>
      <pc:sldChg chg="modSp mod modNotesTx">
        <pc:chgData name="Shirley Serban" userId="7f207fc8-03d1-48c7-9795-2440acc08cbb" providerId="ADAL" clId="{17FCBABE-BB0F-5AEB-A8EA-4422061C88F3}" dt="2026-03-04T01:47:25.415" v="20083" actId="20577"/>
        <pc:sldMkLst>
          <pc:docMk/>
          <pc:sldMk cId="3021019993" sldId="283"/>
        </pc:sldMkLst>
        <pc:spChg chg="mod">
          <ac:chgData name="Shirley Serban" userId="7f207fc8-03d1-48c7-9795-2440acc08cbb" providerId="ADAL" clId="{17FCBABE-BB0F-5AEB-A8EA-4422061C88F3}" dt="2026-03-04T01:31:31.379" v="20070" actId="20577"/>
          <ac:spMkLst>
            <pc:docMk/>
            <pc:sldMk cId="3021019993" sldId="283"/>
            <ac:spMk id="3" creationId="{8F05EF4D-7D8D-FBF8-64F8-0C840A0377B6}"/>
          </ac:spMkLst>
        </pc:spChg>
        <pc:spChg chg="mod">
          <ac:chgData name="Shirley Serban" userId="7f207fc8-03d1-48c7-9795-2440acc08cbb" providerId="ADAL" clId="{17FCBABE-BB0F-5AEB-A8EA-4422061C88F3}" dt="2026-02-25T20:40:05.672" v="19992" actId="2711"/>
          <ac:spMkLst>
            <pc:docMk/>
            <pc:sldMk cId="3021019993" sldId="283"/>
            <ac:spMk id="9" creationId="{75DBBC16-1703-15B5-9E0C-8D2689A06364}"/>
          </ac:spMkLst>
        </pc:spChg>
        <pc:spChg chg="mod">
          <ac:chgData name="Shirley Serban" userId="7f207fc8-03d1-48c7-9795-2440acc08cbb" providerId="ADAL" clId="{17FCBABE-BB0F-5AEB-A8EA-4422061C88F3}" dt="2026-02-25T20:40:05.672" v="19992" actId="2711"/>
          <ac:spMkLst>
            <pc:docMk/>
            <pc:sldMk cId="3021019993" sldId="283"/>
            <ac:spMk id="10" creationId="{2E5DCA58-021B-46E5-B516-463467A0E02F}"/>
          </ac:spMkLst>
        </pc:spChg>
      </pc:sldChg>
      <pc:sldChg chg="modSp modNotesTx">
        <pc:chgData name="Shirley Serban" userId="7f207fc8-03d1-48c7-9795-2440acc08cbb" providerId="ADAL" clId="{17FCBABE-BB0F-5AEB-A8EA-4422061C88F3}" dt="2026-03-04T01:47:56.799" v="20086" actId="20577"/>
        <pc:sldMkLst>
          <pc:docMk/>
          <pc:sldMk cId="937067551" sldId="288"/>
        </pc:sldMkLst>
        <pc:picChg chg="mod">
          <ac:chgData name="Shirley Serban" userId="7f207fc8-03d1-48c7-9795-2440acc08cbb" providerId="ADAL" clId="{17FCBABE-BB0F-5AEB-A8EA-4422061C88F3}" dt="2026-02-25T20:35:19.775" v="19975" actId="14826"/>
          <ac:picMkLst>
            <pc:docMk/>
            <pc:sldMk cId="937067551" sldId="288"/>
            <ac:picMk id="13" creationId="{161E44A0-0662-7905-477F-9F763372CA66}"/>
          </ac:picMkLst>
        </pc:picChg>
      </pc:sldChg>
      <pc:sldChg chg="modSp modNotesTx">
        <pc:chgData name="Shirley Serban" userId="7f207fc8-03d1-48c7-9795-2440acc08cbb" providerId="ADAL" clId="{17FCBABE-BB0F-5AEB-A8EA-4422061C88F3}" dt="2026-03-04T01:48:06.148" v="20087" actId="20577"/>
        <pc:sldMkLst>
          <pc:docMk/>
          <pc:sldMk cId="3002865280" sldId="289"/>
        </pc:sldMkLst>
        <pc:spChg chg="mod">
          <ac:chgData name="Shirley Serban" userId="7f207fc8-03d1-48c7-9795-2440acc08cbb" providerId="ADAL" clId="{17FCBABE-BB0F-5AEB-A8EA-4422061C88F3}" dt="2026-02-25T19:39:44.159" v="19238" actId="2711"/>
          <ac:spMkLst>
            <pc:docMk/>
            <pc:sldMk cId="3002865280" sldId="289"/>
            <ac:spMk id="16" creationId="{E5C22112-07CE-38BB-356D-95E8EC7999F7}"/>
          </ac:spMkLst>
        </pc:spChg>
        <pc:spChg chg="mod">
          <ac:chgData name="Shirley Serban" userId="7f207fc8-03d1-48c7-9795-2440acc08cbb" providerId="ADAL" clId="{17FCBABE-BB0F-5AEB-A8EA-4422061C88F3}" dt="2026-02-25T19:39:44.159" v="19238" actId="2711"/>
          <ac:spMkLst>
            <pc:docMk/>
            <pc:sldMk cId="3002865280" sldId="289"/>
            <ac:spMk id="23" creationId="{B05048CE-B826-DC6B-B4DF-AE5650D7F930}"/>
          </ac:spMkLst>
        </pc:spChg>
        <pc:spChg chg="mod">
          <ac:chgData name="Shirley Serban" userId="7f207fc8-03d1-48c7-9795-2440acc08cbb" providerId="ADAL" clId="{17FCBABE-BB0F-5AEB-A8EA-4422061C88F3}" dt="2026-02-25T19:39:44.159" v="19238" actId="2711"/>
          <ac:spMkLst>
            <pc:docMk/>
            <pc:sldMk cId="3002865280" sldId="289"/>
            <ac:spMk id="24" creationId="{AFB5B1CF-B211-96B4-909F-1D75FD8EB2B7}"/>
          </ac:spMkLst>
        </pc:spChg>
      </pc:sldChg>
      <pc:sldChg chg="modSp mod modNotesTx">
        <pc:chgData name="Shirley Serban" userId="7f207fc8-03d1-48c7-9795-2440acc08cbb" providerId="ADAL" clId="{17FCBABE-BB0F-5AEB-A8EA-4422061C88F3}" dt="2026-03-04T01:48:11.352" v="20088" actId="20577"/>
        <pc:sldMkLst>
          <pc:docMk/>
          <pc:sldMk cId="748811642" sldId="290"/>
        </pc:sldMkLst>
        <pc:spChg chg="mod">
          <ac:chgData name="Shirley Serban" userId="7f207fc8-03d1-48c7-9795-2440acc08cbb" providerId="ADAL" clId="{17FCBABE-BB0F-5AEB-A8EA-4422061C88F3}" dt="2026-02-25T19:39:55.464" v="19239" actId="2711"/>
          <ac:spMkLst>
            <pc:docMk/>
            <pc:sldMk cId="748811642" sldId="290"/>
            <ac:spMk id="16" creationId="{BA4A2622-8069-787A-6634-E93A2002DDDB}"/>
          </ac:spMkLst>
        </pc:spChg>
        <pc:spChg chg="mod">
          <ac:chgData name="Shirley Serban" userId="7f207fc8-03d1-48c7-9795-2440acc08cbb" providerId="ADAL" clId="{17FCBABE-BB0F-5AEB-A8EA-4422061C88F3}" dt="2026-02-25T19:40:19.527" v="19245" actId="1076"/>
          <ac:spMkLst>
            <pc:docMk/>
            <pc:sldMk cId="748811642" sldId="290"/>
            <ac:spMk id="71" creationId="{9DA9B0CF-D14F-0C7B-3121-E8E800754228}"/>
          </ac:spMkLst>
        </pc:spChg>
        <pc:spChg chg="mod">
          <ac:chgData name="Shirley Serban" userId="7f207fc8-03d1-48c7-9795-2440acc08cbb" providerId="ADAL" clId="{17FCBABE-BB0F-5AEB-A8EA-4422061C88F3}" dt="2026-02-25T19:40:14.571" v="19244" actId="1076"/>
          <ac:spMkLst>
            <pc:docMk/>
            <pc:sldMk cId="748811642" sldId="290"/>
            <ac:spMk id="72" creationId="{D130A440-E7B3-6A3B-2A82-797BF947429E}"/>
          </ac:spMkLst>
        </pc:spChg>
        <pc:spChg chg="mod">
          <ac:chgData name="Shirley Serban" userId="7f207fc8-03d1-48c7-9795-2440acc08cbb" providerId="ADAL" clId="{17FCBABE-BB0F-5AEB-A8EA-4422061C88F3}" dt="2026-02-25T19:40:10.705" v="19243" actId="1076"/>
          <ac:spMkLst>
            <pc:docMk/>
            <pc:sldMk cId="748811642" sldId="290"/>
            <ac:spMk id="73" creationId="{0F1CEAA1-A41D-3361-590A-6BD594B1A3F0}"/>
          </ac:spMkLst>
        </pc:spChg>
      </pc:sldChg>
      <pc:sldChg chg="modSp mod modNotesTx">
        <pc:chgData name="Shirley Serban" userId="7f207fc8-03d1-48c7-9795-2440acc08cbb" providerId="ADAL" clId="{17FCBABE-BB0F-5AEB-A8EA-4422061C88F3}" dt="2026-03-04T01:48:39.517" v="20091" actId="20577"/>
        <pc:sldMkLst>
          <pc:docMk/>
          <pc:sldMk cId="3172193336" sldId="291"/>
        </pc:sldMkLst>
        <pc:spChg chg="mod">
          <ac:chgData name="Shirley Serban" userId="7f207fc8-03d1-48c7-9795-2440acc08cbb" providerId="ADAL" clId="{17FCBABE-BB0F-5AEB-A8EA-4422061C88F3}" dt="2026-02-25T19:40:44.052" v="19248" actId="2711"/>
          <ac:spMkLst>
            <pc:docMk/>
            <pc:sldMk cId="3172193336" sldId="291"/>
            <ac:spMk id="16" creationId="{C2C41FE3-0927-AFE3-553B-7A1C2428BAEF}"/>
          </ac:spMkLst>
        </pc:spChg>
      </pc:sldChg>
      <pc:sldChg chg="modSp mod modNotesTx">
        <pc:chgData name="Shirley Serban" userId="7f207fc8-03d1-48c7-9795-2440acc08cbb" providerId="ADAL" clId="{17FCBABE-BB0F-5AEB-A8EA-4422061C88F3}" dt="2026-03-04T01:48:32.809" v="20090" actId="20577"/>
        <pc:sldMkLst>
          <pc:docMk/>
          <pc:sldMk cId="2905893064" sldId="292"/>
        </pc:sldMkLst>
        <pc:spChg chg="mod">
          <ac:chgData name="Shirley Serban" userId="7f207fc8-03d1-48c7-9795-2440acc08cbb" providerId="ADAL" clId="{17FCBABE-BB0F-5AEB-A8EA-4422061C88F3}" dt="2026-02-25T19:40:37.762" v="19247" actId="2711"/>
          <ac:spMkLst>
            <pc:docMk/>
            <pc:sldMk cId="2905893064" sldId="292"/>
            <ac:spMk id="16" creationId="{6E3D535D-AFBD-FB7F-6F9B-E4F1A64672EE}"/>
          </ac:spMkLst>
        </pc:spChg>
      </pc:sldChg>
      <pc:sldChg chg="modSp mod modNotesTx">
        <pc:chgData name="Shirley Serban" userId="7f207fc8-03d1-48c7-9795-2440acc08cbb" providerId="ADAL" clId="{17FCBABE-BB0F-5AEB-A8EA-4422061C88F3}" dt="2026-03-04T01:48:42.640" v="20092" actId="20577"/>
        <pc:sldMkLst>
          <pc:docMk/>
          <pc:sldMk cId="3421872505" sldId="293"/>
        </pc:sldMkLst>
        <pc:spChg chg="mod">
          <ac:chgData name="Shirley Serban" userId="7f207fc8-03d1-48c7-9795-2440acc08cbb" providerId="ADAL" clId="{17FCBABE-BB0F-5AEB-A8EA-4422061C88F3}" dt="2026-02-25T19:40:51.011" v="19249" actId="2711"/>
          <ac:spMkLst>
            <pc:docMk/>
            <pc:sldMk cId="3421872505" sldId="293"/>
            <ac:spMk id="16" creationId="{A78ECEB1-2EED-5B70-75A1-6173EB688603}"/>
          </ac:spMkLst>
        </pc:spChg>
        <pc:spChg chg="mod">
          <ac:chgData name="Shirley Serban" userId="7f207fc8-03d1-48c7-9795-2440acc08cbb" providerId="ADAL" clId="{17FCBABE-BB0F-5AEB-A8EA-4422061C88F3}" dt="2026-02-25T19:40:58.746" v="19251" actId="14100"/>
          <ac:spMkLst>
            <pc:docMk/>
            <pc:sldMk cId="3421872505" sldId="293"/>
            <ac:spMk id="22" creationId="{D77D7537-13C0-4C72-098C-161E9C04FAA5}"/>
          </ac:spMkLst>
        </pc:spChg>
      </pc:sldChg>
      <pc:sldChg chg="modSp mod modNotesTx">
        <pc:chgData name="Shirley Serban" userId="7f207fc8-03d1-48c7-9795-2440acc08cbb" providerId="ADAL" clId="{17FCBABE-BB0F-5AEB-A8EA-4422061C88F3}" dt="2026-03-04T01:47:53.958" v="20085" actId="20577"/>
        <pc:sldMkLst>
          <pc:docMk/>
          <pc:sldMk cId="3394052302" sldId="294"/>
        </pc:sldMkLst>
        <pc:picChg chg="mod modCrop">
          <ac:chgData name="Shirley Serban" userId="7f207fc8-03d1-48c7-9795-2440acc08cbb" providerId="ADAL" clId="{17FCBABE-BB0F-5AEB-A8EA-4422061C88F3}" dt="2026-02-25T20:35:10.012" v="19974"/>
          <ac:picMkLst>
            <pc:docMk/>
            <pc:sldMk cId="3394052302" sldId="294"/>
            <ac:picMk id="11" creationId="{05054FF3-6E55-DE82-EA30-4B128D412663}"/>
          </ac:picMkLst>
        </pc:picChg>
        <pc:picChg chg="mod">
          <ac:chgData name="Shirley Serban" userId="7f207fc8-03d1-48c7-9795-2440acc08cbb" providerId="ADAL" clId="{17FCBABE-BB0F-5AEB-A8EA-4422061C88F3}" dt="2026-02-25T20:34:41.130" v="19971"/>
          <ac:picMkLst>
            <pc:docMk/>
            <pc:sldMk cId="3394052302" sldId="294"/>
            <ac:picMk id="13" creationId="{8DBF6F9B-2E7A-B7B5-76C5-B38466719426}"/>
          </ac:picMkLst>
        </pc:picChg>
      </pc:sldChg>
      <pc:sldChg chg="delSp modSp mod modNotesTx">
        <pc:chgData name="Shirley Serban" userId="7f207fc8-03d1-48c7-9795-2440acc08cbb" providerId="ADAL" clId="{17FCBABE-BB0F-5AEB-A8EA-4422061C88F3}" dt="2026-03-04T01:47:52.024" v="20084" actId="20577"/>
        <pc:sldMkLst>
          <pc:docMk/>
          <pc:sldMk cId="4133713938" sldId="295"/>
        </pc:sldMkLst>
        <pc:spChg chg="mod">
          <ac:chgData name="Shirley Serban" userId="7f207fc8-03d1-48c7-9795-2440acc08cbb" providerId="ADAL" clId="{17FCBABE-BB0F-5AEB-A8EA-4422061C88F3}" dt="2026-02-25T19:59:35.923" v="19931" actId="14100"/>
          <ac:spMkLst>
            <pc:docMk/>
            <pc:sldMk cId="4133713938" sldId="295"/>
            <ac:spMk id="3" creationId="{496BE5C9-413C-C5D2-1F8F-A0681A833DA6}"/>
          </ac:spMkLst>
        </pc:spChg>
        <pc:spChg chg="mod">
          <ac:chgData name="Shirley Serban" userId="7f207fc8-03d1-48c7-9795-2440acc08cbb" providerId="ADAL" clId="{17FCBABE-BB0F-5AEB-A8EA-4422061C88F3}" dt="2026-02-25T19:59:50.480" v="19968" actId="1036"/>
          <ac:spMkLst>
            <pc:docMk/>
            <pc:sldMk cId="4133713938" sldId="295"/>
            <ac:spMk id="4" creationId="{9FECC6BA-970C-B1BA-EEA2-08C34CE27775}"/>
          </ac:spMkLst>
        </pc:spChg>
        <pc:spChg chg="mod">
          <ac:chgData name="Shirley Serban" userId="7f207fc8-03d1-48c7-9795-2440acc08cbb" providerId="ADAL" clId="{17FCBABE-BB0F-5AEB-A8EA-4422061C88F3}" dt="2026-02-26T01:32:07.907" v="20024" actId="6549"/>
          <ac:spMkLst>
            <pc:docMk/>
            <pc:sldMk cId="4133713938" sldId="295"/>
            <ac:spMk id="6" creationId="{547A5CC8-3623-B2EC-2CEA-15E060C06BAF}"/>
          </ac:spMkLst>
        </pc:spChg>
        <pc:spChg chg="mod">
          <ac:chgData name="Shirley Serban" userId="7f207fc8-03d1-48c7-9795-2440acc08cbb" providerId="ADAL" clId="{17FCBABE-BB0F-5AEB-A8EA-4422061C88F3}" dt="2026-02-25T19:59:50.480" v="19968" actId="1036"/>
          <ac:spMkLst>
            <pc:docMk/>
            <pc:sldMk cId="4133713938" sldId="295"/>
            <ac:spMk id="8" creationId="{55F1CCF3-C518-0B87-5A53-D5E46BADEA71}"/>
          </ac:spMkLst>
        </pc:spChg>
        <pc:spChg chg="mod">
          <ac:chgData name="Shirley Serban" userId="7f207fc8-03d1-48c7-9795-2440acc08cbb" providerId="ADAL" clId="{17FCBABE-BB0F-5AEB-A8EA-4422061C88F3}" dt="2026-02-25T19:59:50.480" v="19968" actId="1036"/>
          <ac:spMkLst>
            <pc:docMk/>
            <pc:sldMk cId="4133713938" sldId="295"/>
            <ac:spMk id="11" creationId="{6EC1F31D-687E-0DD4-57B9-0C551BDD8CBE}"/>
          </ac:spMkLst>
        </pc:spChg>
        <pc:picChg chg="mod modCrop">
          <ac:chgData name="Shirley Serban" userId="7f207fc8-03d1-48c7-9795-2440acc08cbb" providerId="ADAL" clId="{17FCBABE-BB0F-5AEB-A8EA-4422061C88F3}" dt="2026-03-04T01:38:24.853" v="20072" actId="18131"/>
          <ac:picMkLst>
            <pc:docMk/>
            <pc:sldMk cId="4133713938" sldId="295"/>
            <ac:picMk id="5" creationId="{A4017789-BFF4-7614-3E7A-7B5267CC17C5}"/>
          </ac:picMkLst>
        </pc:picChg>
        <pc:picChg chg="mod">
          <ac:chgData name="Shirley Serban" userId="7f207fc8-03d1-48c7-9795-2440acc08cbb" providerId="ADAL" clId="{17FCBABE-BB0F-5AEB-A8EA-4422061C88F3}" dt="2026-02-25T19:59:50.480" v="19968" actId="1036"/>
          <ac:picMkLst>
            <pc:docMk/>
            <pc:sldMk cId="4133713938" sldId="295"/>
            <ac:picMk id="7" creationId="{902E0205-614E-CC9D-936D-63ABD2F936EC}"/>
          </ac:picMkLst>
        </pc:picChg>
        <pc:picChg chg="mod">
          <ac:chgData name="Shirley Serban" userId="7f207fc8-03d1-48c7-9795-2440acc08cbb" providerId="ADAL" clId="{17FCBABE-BB0F-5AEB-A8EA-4422061C88F3}" dt="2026-02-25T19:59:50.480" v="19968" actId="1036"/>
          <ac:picMkLst>
            <pc:docMk/>
            <pc:sldMk cId="4133713938" sldId="295"/>
            <ac:picMk id="9" creationId="{174E5E8A-B5BC-7E77-E8A5-9A7E6B722865}"/>
          </ac:picMkLst>
        </pc:picChg>
        <pc:picChg chg="mod">
          <ac:chgData name="Shirley Serban" userId="7f207fc8-03d1-48c7-9795-2440acc08cbb" providerId="ADAL" clId="{17FCBABE-BB0F-5AEB-A8EA-4422061C88F3}" dt="2026-02-25T19:59:50.480" v="19968" actId="1036"/>
          <ac:picMkLst>
            <pc:docMk/>
            <pc:sldMk cId="4133713938" sldId="295"/>
            <ac:picMk id="10" creationId="{F7F65A36-83FC-405F-CED6-FA586F456F97}"/>
          </ac:picMkLst>
        </pc:picChg>
      </pc:sldChg>
      <pc:sldChg chg="modSp mod modNotesTx">
        <pc:chgData name="Shirley Serban" userId="7f207fc8-03d1-48c7-9795-2440acc08cbb" providerId="ADAL" clId="{17FCBABE-BB0F-5AEB-A8EA-4422061C88F3}" dt="2026-03-04T01:48:27.376" v="20089" actId="20577"/>
        <pc:sldMkLst>
          <pc:docMk/>
          <pc:sldMk cId="843335891" sldId="296"/>
        </pc:sldMkLst>
        <pc:spChg chg="mod">
          <ac:chgData name="Shirley Serban" userId="7f207fc8-03d1-48c7-9795-2440acc08cbb" providerId="ADAL" clId="{17FCBABE-BB0F-5AEB-A8EA-4422061C88F3}" dt="2026-02-25T19:40:28.717" v="19246" actId="2711"/>
          <ac:spMkLst>
            <pc:docMk/>
            <pc:sldMk cId="843335891" sldId="296"/>
            <ac:spMk id="16" creationId="{BA4A2622-8069-787A-6634-E93A2002DDDB}"/>
          </ac:spMkLst>
        </pc:spChg>
        <pc:spChg chg="mod">
          <ac:chgData name="Shirley Serban" userId="7f207fc8-03d1-48c7-9795-2440acc08cbb" providerId="ADAL" clId="{17FCBABE-BB0F-5AEB-A8EA-4422061C88F3}" dt="2026-02-25T20:42:15.668" v="19996" actId="14100"/>
          <ac:spMkLst>
            <pc:docMk/>
            <pc:sldMk cId="843335891" sldId="296"/>
            <ac:spMk id="64" creationId="{445EC348-BCD3-D8A3-ADCD-856569781147}"/>
          </ac:spMkLst>
        </pc:spChg>
        <pc:spChg chg="mod">
          <ac:chgData name="Shirley Serban" userId="7f207fc8-03d1-48c7-9795-2440acc08cbb" providerId="ADAL" clId="{17FCBABE-BB0F-5AEB-A8EA-4422061C88F3}" dt="2026-02-25T20:42:17.963" v="19997" actId="14100"/>
          <ac:spMkLst>
            <pc:docMk/>
            <pc:sldMk cId="843335891" sldId="296"/>
            <ac:spMk id="65" creationId="{43FFD5F8-8A1C-F009-AD5F-8580A79B6268}"/>
          </ac:spMkLst>
        </pc:spChg>
        <pc:spChg chg="mod">
          <ac:chgData name="Shirley Serban" userId="7f207fc8-03d1-48c7-9795-2440acc08cbb" providerId="ADAL" clId="{17FCBABE-BB0F-5AEB-A8EA-4422061C88F3}" dt="2026-02-25T20:42:42.858" v="20015"/>
          <ac:spMkLst>
            <pc:docMk/>
            <pc:sldMk cId="843335891" sldId="296"/>
            <ac:spMk id="66" creationId="{0D328B51-478B-16A4-D620-2A65EB6EF1FF}"/>
          </ac:spMkLst>
        </pc:spChg>
        <pc:spChg chg="mod">
          <ac:chgData name="Shirley Serban" userId="7f207fc8-03d1-48c7-9795-2440acc08cbb" providerId="ADAL" clId="{17FCBABE-BB0F-5AEB-A8EA-4422061C88F3}" dt="2026-02-25T20:42:21.232" v="19998" actId="14100"/>
          <ac:spMkLst>
            <pc:docMk/>
            <pc:sldMk cId="843335891" sldId="296"/>
            <ac:spMk id="68" creationId="{326BE14C-CE29-D304-3DB2-B6A2A3AD0A35}"/>
          </ac:spMkLst>
        </pc:spChg>
        <pc:grpChg chg="mod">
          <ac:chgData name="Shirley Serban" userId="7f207fc8-03d1-48c7-9795-2440acc08cbb" providerId="ADAL" clId="{17FCBABE-BB0F-5AEB-A8EA-4422061C88F3}" dt="2026-02-25T20:42:13.252" v="19995"/>
          <ac:grpSpMkLst>
            <pc:docMk/>
            <pc:sldMk cId="843335891" sldId="296"/>
            <ac:grpSpMk id="40" creationId="{4B5B8FE7-A65A-1531-5964-E286E3D020C3}"/>
          </ac:grpSpMkLst>
        </pc:grpChg>
        <pc:grpChg chg="mod">
          <ac:chgData name="Shirley Serban" userId="7f207fc8-03d1-48c7-9795-2440acc08cbb" providerId="ADAL" clId="{17FCBABE-BB0F-5AEB-A8EA-4422061C88F3}" dt="2026-02-25T20:42:13.252" v="19995"/>
          <ac:grpSpMkLst>
            <pc:docMk/>
            <pc:sldMk cId="843335891" sldId="296"/>
            <ac:grpSpMk id="62" creationId="{FE36DF34-1A57-F816-67A5-7AD68FFBA0A2}"/>
          </ac:grpSpMkLst>
        </pc:grpChg>
        <pc:picChg chg="mod">
          <ac:chgData name="Shirley Serban" userId="7f207fc8-03d1-48c7-9795-2440acc08cbb" providerId="ADAL" clId="{17FCBABE-BB0F-5AEB-A8EA-4422061C88F3}" dt="2026-02-25T20:42:13.252" v="19995"/>
          <ac:picMkLst>
            <pc:docMk/>
            <pc:sldMk cId="843335891" sldId="296"/>
            <ac:picMk id="59" creationId="{1BC16005-8001-1160-AB11-A6CCB9399E9B}"/>
          </ac:picMkLst>
        </pc:picChg>
      </pc:sldChg>
      <pc:sldChg chg="modSp mod modNotesTx">
        <pc:chgData name="Shirley Serban" userId="7f207fc8-03d1-48c7-9795-2440acc08cbb" providerId="ADAL" clId="{17FCBABE-BB0F-5AEB-A8EA-4422061C88F3}" dt="2026-03-04T01:48:47.952" v="20094" actId="20577"/>
        <pc:sldMkLst>
          <pc:docMk/>
          <pc:sldMk cId="4095119561" sldId="297"/>
        </pc:sldMkLst>
        <pc:spChg chg="mod">
          <ac:chgData name="Shirley Serban" userId="7f207fc8-03d1-48c7-9795-2440acc08cbb" providerId="ADAL" clId="{17FCBABE-BB0F-5AEB-A8EA-4422061C88F3}" dt="2026-02-25T19:41:33.024" v="19275" actId="14100"/>
          <ac:spMkLst>
            <pc:docMk/>
            <pc:sldMk cId="4095119561" sldId="297"/>
            <ac:spMk id="6" creationId="{6C9F0EFE-DF90-9F6D-9C4F-0A10913F3FE5}"/>
          </ac:spMkLst>
        </pc:spChg>
        <pc:spChg chg="mod">
          <ac:chgData name="Shirley Serban" userId="7f207fc8-03d1-48c7-9795-2440acc08cbb" providerId="ADAL" clId="{17FCBABE-BB0F-5AEB-A8EA-4422061C88F3}" dt="2026-02-25T19:41:33.024" v="19275" actId="14100"/>
          <ac:spMkLst>
            <pc:docMk/>
            <pc:sldMk cId="4095119561" sldId="297"/>
            <ac:spMk id="8" creationId="{CF60F0F8-6FD6-67EE-81F2-183B5628AE32}"/>
          </ac:spMkLst>
        </pc:spChg>
        <pc:spChg chg="mod">
          <ac:chgData name="Shirley Serban" userId="7f207fc8-03d1-48c7-9795-2440acc08cbb" providerId="ADAL" clId="{17FCBABE-BB0F-5AEB-A8EA-4422061C88F3}" dt="2026-02-25T19:41:42.780" v="19276" actId="1076"/>
          <ac:spMkLst>
            <pc:docMk/>
            <pc:sldMk cId="4095119561" sldId="297"/>
            <ac:spMk id="9" creationId="{A8A12E69-AD6A-D84C-383D-800B76A56F3F}"/>
          </ac:spMkLst>
        </pc:spChg>
        <pc:spChg chg="mod">
          <ac:chgData name="Shirley Serban" userId="7f207fc8-03d1-48c7-9795-2440acc08cbb" providerId="ADAL" clId="{17FCBABE-BB0F-5AEB-A8EA-4422061C88F3}" dt="2026-02-25T19:41:45.752" v="19277" actId="1076"/>
          <ac:spMkLst>
            <pc:docMk/>
            <pc:sldMk cId="4095119561" sldId="297"/>
            <ac:spMk id="10" creationId="{5D211BAE-3292-1914-C91F-BE9BFE5E0BBB}"/>
          </ac:spMkLst>
        </pc:spChg>
      </pc:sldChg>
      <pc:sldChg chg="addSp delSp modSp add mod modAnim modNotesTx">
        <pc:chgData name="Shirley Serban" userId="7f207fc8-03d1-48c7-9795-2440acc08cbb" providerId="ADAL" clId="{17FCBABE-BB0F-5AEB-A8EA-4422061C88F3}" dt="2026-03-04T01:48:59.301" v="20098" actId="20577"/>
        <pc:sldMkLst>
          <pc:docMk/>
          <pc:sldMk cId="2884088555" sldId="2129"/>
        </pc:sldMkLst>
        <pc:spChg chg="mod">
          <ac:chgData name="Shirley Serban" userId="7f207fc8-03d1-48c7-9795-2440acc08cbb" providerId="ADAL" clId="{17FCBABE-BB0F-5AEB-A8EA-4422061C88F3}" dt="2026-02-25T19:43:28.351" v="19284" actId="20577"/>
          <ac:spMkLst>
            <pc:docMk/>
            <pc:sldMk cId="2884088555" sldId="2129"/>
            <ac:spMk id="23" creationId="{DF19E78B-C349-6A07-A9AD-684F7560659A}"/>
          </ac:spMkLst>
        </pc:spChg>
        <pc:spChg chg="mod">
          <ac:chgData name="Shirley Serban" userId="7f207fc8-03d1-48c7-9795-2440acc08cbb" providerId="ADAL" clId="{17FCBABE-BB0F-5AEB-A8EA-4422061C88F3}" dt="2026-02-25T19:46:38.113" v="19430" actId="1035"/>
          <ac:spMkLst>
            <pc:docMk/>
            <pc:sldMk cId="2884088555" sldId="2129"/>
            <ac:spMk id="28" creationId="{7D93D7BC-F7B3-85D4-377D-83C6703376C0}"/>
          </ac:spMkLst>
        </pc:spChg>
        <pc:spChg chg="mod">
          <ac:chgData name="Shirley Serban" userId="7f207fc8-03d1-48c7-9795-2440acc08cbb" providerId="ADAL" clId="{17FCBABE-BB0F-5AEB-A8EA-4422061C88F3}" dt="2026-02-25T19:48:49.139" v="19687" actId="1076"/>
          <ac:spMkLst>
            <pc:docMk/>
            <pc:sldMk cId="2884088555" sldId="2129"/>
            <ac:spMk id="37" creationId="{6E9E1D79-A22F-2A44-A48E-53C963000AA5}"/>
          </ac:spMkLst>
        </pc:spChg>
        <pc:spChg chg="mod">
          <ac:chgData name="Shirley Serban" userId="7f207fc8-03d1-48c7-9795-2440acc08cbb" providerId="ADAL" clId="{17FCBABE-BB0F-5AEB-A8EA-4422061C88F3}" dt="2026-02-25T19:48:39.422" v="19683" actId="20577"/>
          <ac:spMkLst>
            <pc:docMk/>
            <pc:sldMk cId="2884088555" sldId="2129"/>
            <ac:spMk id="40" creationId="{D6893B26-3F8B-9EBA-40FD-845C9AD193F4}"/>
          </ac:spMkLst>
        </pc:spChg>
        <pc:spChg chg="mod">
          <ac:chgData name="Shirley Serban" userId="7f207fc8-03d1-48c7-9795-2440acc08cbb" providerId="ADAL" clId="{17FCBABE-BB0F-5AEB-A8EA-4422061C88F3}" dt="2026-02-25T19:46:02.684" v="19402" actId="20577"/>
          <ac:spMkLst>
            <pc:docMk/>
            <pc:sldMk cId="2884088555" sldId="2129"/>
            <ac:spMk id="47" creationId="{2BFBE337-35F9-9DE8-F3ED-7801C99B7D81}"/>
          </ac:spMkLst>
        </pc:spChg>
        <pc:spChg chg="mod">
          <ac:chgData name="Shirley Serban" userId="7f207fc8-03d1-48c7-9795-2440acc08cbb" providerId="ADAL" clId="{17FCBABE-BB0F-5AEB-A8EA-4422061C88F3}" dt="2026-02-25T19:46:08.440" v="19409" actId="20577"/>
          <ac:spMkLst>
            <pc:docMk/>
            <pc:sldMk cId="2884088555" sldId="2129"/>
            <ac:spMk id="48" creationId="{31DF888B-DE84-1CF9-EE03-3493689CDB70}"/>
          </ac:spMkLst>
        </pc:spChg>
        <pc:spChg chg="mod">
          <ac:chgData name="Shirley Serban" userId="7f207fc8-03d1-48c7-9795-2440acc08cbb" providerId="ADAL" clId="{17FCBABE-BB0F-5AEB-A8EA-4422061C88F3}" dt="2026-02-25T19:46:12.440" v="19416" actId="20577"/>
          <ac:spMkLst>
            <pc:docMk/>
            <pc:sldMk cId="2884088555" sldId="2129"/>
            <ac:spMk id="49" creationId="{01749F08-D986-FB64-FB1F-5613BCDB61DD}"/>
          </ac:spMkLst>
        </pc:spChg>
        <pc:inkChg chg="mod">
          <ac:chgData name="Shirley Serban" userId="7f207fc8-03d1-48c7-9795-2440acc08cbb" providerId="ADAL" clId="{17FCBABE-BB0F-5AEB-A8EA-4422061C88F3}" dt="2026-02-25T19:46:15.250" v="19417" actId="1076"/>
          <ac:inkMkLst>
            <pc:docMk/>
            <pc:sldMk cId="2884088555" sldId="2129"/>
            <ac:inkMk id="4" creationId="{6D8DF43A-A4A8-390F-7147-56CE43C3639D}"/>
          </ac:inkMkLst>
        </pc:inkChg>
        <pc:inkChg chg="mod">
          <ac:chgData name="Shirley Serban" userId="7f207fc8-03d1-48c7-9795-2440acc08cbb" providerId="ADAL" clId="{17FCBABE-BB0F-5AEB-A8EA-4422061C88F3}" dt="2026-02-25T19:48:56.166" v="19688" actId="1076"/>
          <ac:inkMkLst>
            <pc:docMk/>
            <pc:sldMk cId="2884088555" sldId="2129"/>
            <ac:inkMk id="22" creationId="{F08C31F7-E78B-EAB9-BEB1-6738EB0EC53F}"/>
          </ac:inkMkLst>
        </pc:inkChg>
      </pc:sldChg>
      <pc:sldMasterChg chg="delSp modSp mod modSldLayout">
        <pc:chgData name="Shirley Serban" userId="7f207fc8-03d1-48c7-9795-2440acc08cbb" providerId="ADAL" clId="{17FCBABE-BB0F-5AEB-A8EA-4422061C88F3}" dt="2026-02-26T19:13:06.520" v="20026" actId="478"/>
        <pc:sldMasterMkLst>
          <pc:docMk/>
          <pc:sldMasterMk cId="2142349000" sldId="2147486213"/>
        </pc:sldMasterMkLst>
        <pc:sldLayoutChg chg="modSp mod">
          <pc:chgData name="Shirley Serban" userId="7f207fc8-03d1-48c7-9795-2440acc08cbb" providerId="ADAL" clId="{17FCBABE-BB0F-5AEB-A8EA-4422061C88F3}" dt="2026-02-25T19:36:28.266" v="19208" actId="2711"/>
          <pc:sldLayoutMkLst>
            <pc:docMk/>
            <pc:sldMasterMk cId="2142349000" sldId="2147486213"/>
            <pc:sldLayoutMk cId="2470040019" sldId="2147486355"/>
          </pc:sldLayoutMkLst>
          <pc:spChg chg="mod">
            <ac:chgData name="Shirley Serban" userId="7f207fc8-03d1-48c7-9795-2440acc08cbb" providerId="ADAL" clId="{17FCBABE-BB0F-5AEB-A8EA-4422061C88F3}" dt="2026-02-25T19:36:28.266" v="19208" actId="2711"/>
            <ac:spMkLst>
              <pc:docMk/>
              <pc:sldMasterMk cId="2142349000" sldId="2147486213"/>
              <pc:sldLayoutMk cId="2470040019" sldId="2147486355"/>
              <ac:spMk id="2" creationId="{8988F73C-AA3F-C5F1-4CBF-7EA4A7EAF57D}"/>
            </ac:spMkLst>
          </pc:spChg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1" y="0"/>
            <a:ext cx="4308130" cy="3407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552" tIns="45776" rIns="91552" bIns="45776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200" i="0">
                <a:solidFill>
                  <a:schemeClr val="tx1"/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US">
              <a:latin typeface="Calibri" panose="020F0502020204030204" pitchFamily="34" charset="0"/>
            </a:endParaRPr>
          </a:p>
        </p:txBody>
      </p:sp>
      <p:sp>
        <p:nvSpPr>
          <p:cNvPr id="12083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5628888" y="0"/>
            <a:ext cx="4308130" cy="3407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552" tIns="45776" rIns="91552" bIns="45776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200" i="0">
                <a:solidFill>
                  <a:schemeClr val="tx1"/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US">
              <a:latin typeface="Calibri" panose="020F0502020204030204" pitchFamily="34" charset="0"/>
            </a:endParaRPr>
          </a:p>
        </p:txBody>
      </p:sp>
      <p:sp>
        <p:nvSpPr>
          <p:cNvPr id="12083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1" y="6465371"/>
            <a:ext cx="4308130" cy="3407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552" tIns="45776" rIns="91552" bIns="45776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200" i="0">
                <a:solidFill>
                  <a:schemeClr val="tx1"/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US">
              <a:latin typeface="Calibri" panose="020F0502020204030204" pitchFamily="34" charset="0"/>
            </a:endParaRPr>
          </a:p>
        </p:txBody>
      </p:sp>
      <p:sp>
        <p:nvSpPr>
          <p:cNvPr id="12083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5628888" y="6465371"/>
            <a:ext cx="4308130" cy="3407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552" tIns="45776" rIns="91552" bIns="45776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200" i="0">
                <a:solidFill>
                  <a:schemeClr val="tx1"/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72AB611B-C0BA-4889-84CE-41EED4C78C79}" type="slidenum">
              <a:rPr lang="en-US">
                <a:latin typeface="Calibri" panose="020F0502020204030204" pitchFamily="34" charset="0"/>
              </a:rPr>
              <a:pPr>
                <a:defRPr/>
              </a:pPr>
              <a:t>‹#›</a:t>
            </a:fld>
            <a:endParaRPr 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038269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03T21:39:09.796"/>
    </inkml:context>
    <inkml:brush xml:id="br0">
      <inkml:brushProperty name="width" value="0.10583" units="cm"/>
      <inkml:brushProperty name="height" value="0.10583" units="cm"/>
      <inkml:brushProperty name="color" value="#00FDFF"/>
    </inkml:brush>
  </inkml:definitions>
  <inkml:trace contextRef="#ctx0" brushRef="#br0">33 651 24575,'11'-4'0,"-1"0"0,-4 0 0,2-1 0,-2 1 0,0-2 0,0 2 0,0-2 0,-2 0 0,4 0 0,-3-2 0,0 1 0,-1-1 0,0 4 0,0-2 0,0 2 0,0 0 0,1 0 0,-3 0 0,1 0 0,0-2 0,1 1 0,0-3 0,0 4 0,0-2 0,0 2 0,0 0 0,0 0 0,0 0 0,0-1 0,0 0 0,2 0 0,2-5 0,-2 5 0,2-2 0,-4 3 0,0 0 0,0-1 0,0 1 0,2 0 0,-2 0 0,4 0 0,-2 0 0,6-3 0,-3 2 0,5-2 0,-5 3 0,3-1 0,-4 1 0,-2 0 0,0 2 0,-2-2 0,2 4 0,-2-4 0,4 2 0,-2-2 0,2 1 0,0 1 0,-1 2 0,0-1 0,-2 0 0,2-1 0,-2 1 0,3 0 0,-2-3 0,5 4 0,1-2 0,4 0 0,-1-1 0,1 0 0,-4 1 0,-2 2 0,-5 0 0,-1 0 0,0 0 0,0 0 0,2 0 0,1 0 0,1 0 0,0 0 0,0 0 0,0 0 0,0 2 0,0-2 0,0 2 0,0-2 0,-1 2 0,-1-2 0,-1 2 0,0-2 0,1 0 0,-2 0 0,0 0 0,0 0 0,0 0 0,0 0 0,0 0 0,0 0 0,0 0 0,2 0 0,-2 0 0,4 0 0,-2 0 0,2 0 0,-1 0 0,-2 0 0,-1 0 0,2 0 0,-1 0 0,1-2 0,-1 2 0,0-4 0,1 3 0,0 0 0,-2-1 0,4 1 0,-4 0 0,4-1 0,1 1 0,4-3 0,2 4 0,1-5 0,5 4 0,-4-1 0,4 0 0,1 1 0,-5-3 0,4 3 0,-5-4 0,-1 5 0,0-3 0,-2 3 0,-2-1 0,-3 0 0,-2-1 0,0 2 0,-2 0 0,2-1 0,0 0 0,3-1 0,-1 0 0,3 0 0,1-1 0,4-1 0,-4 3 0,3-1 0,-7 0 0,4 2 0,-6-2 0,0 0 0,-2 1 0,2-2 0,-2 2 0,2 0 0,-2-1 0,0 1 0,2-1 0,-2 1 0,4 0 0,-2-2 0,3 0 0,-1 1 0,3-2 0,1 1 0,0 0 0,3-2 0,-6 5 0,2-4 0,-3 3 0,1-1 0,-3 1 0,0 0 0,-2-1 0,0 2 0,0 0 0,0 0 0,2-1 0,0 0 0,5-1 0,2 2 0,2 0 0,0 0 0,7-3 0,-5 2 0,4-4 0,-5 4 0,-1-1 0,-3 2 0,0 0 0,-4-2 0,0 2 0,0-2 0,0 0 0,4 1 0,6-4 0,5 5 0,5-7 0,1 6 0,0-2 0,0 0 0,-6 0 0,-5-1 0,-7 2 0,-4 2 0,-2 0 0,-1 0 0,1 0 0,0-2 0,0 1 0,2 0 0,0 1 0,1-2 0,3 1 0,-2-2 0,3 2 0,-1-1 0,-2 2 0,2 0 0,-3 0 0,0 0 0,1-1 0,-3 0 0,0-1 0,-2 2 0,0 0 0,0 0 0,0 0 0,0 0 0,2 0 0,3 0 0,9-3 0,11 2 0,7-2 0,7-1 0,-7 3 0,-7-2 0,-11 3 0,-7 0 0,-4 0 0,-2 0 0,-1 0 0,2 0 0,1 0 0,1-2 0,3 1 0,7-1 0,-1 2 0,5 0 0,-7 0 0,1 0 0,-4 0 0,-1 0 0,-3 0 0,0 0 0,4 0 0,-3 0 0,2-1 0,-3 0 0,0-1 0,0 1 0,0 0 0,-1-1 0,-1 2 0,-2 0 0,0 0 0,0-2 0,0 2 0,0-2 0,2 0 0,0 0 0,2 0 0,0 0 0,0 0 0,0 0 0,0-2 0,0 2 0,-1-2 0,-1 3 0,-2 0 0,0-1 0,0 1 0,0-2 0,0 2 0,0-2 0,0 2 0,0-2 0,0 0 0,0 1 0,0 0 0,0 2 0,-2-2 0,2 2 0,-2-2 0,2 0 0,0 2 0,2-4 0,0 4 0,11-5 0,3 4 0,9-6 0,0 7 0,0-7 0,-1 6 0,1-5 0,-6 5 0,-5-2 0,-6 3 0,-4 0 0,-2 0 0,0 0 0,-2 0 0,0-2 0,0 2 0,0-4 0,2 3 0,3-3 0,4 4 0,2-5 0,1 5 0,-1-5 0,0 4 0,-2-1 0,-2 2 0,-5 0 0,0-2 0,-2 2 0,0-2 0,2 0 0,0 0 0,6 0 0,6 0 0,-1-1 0,4 3 0,-9-2 0,0 2 0,-6 0 0,0 0 0,-2 0 0,0 0 0,0-2 0,2 1 0,0-2 0,0 2 0,2-1 0,-3 2 0,0 0 0,1-1 0,-1 0 0,2-1 0,0 2 0,1 0 0,0-2 0,0 2 0,0-2 0,0 2 0,-2 0 0,2 0 0,-3 0 0,0 0 0,1 0 0,10 3 0,27-2 0,-2 2 0,4-3 0,-18 0 0,-18 0 0,2 0 0,-5 0 0,0 0 0,0 0 0,3 3 0,10-3 0,4 6 0,5-5 0,-8 2 0,-5-3 0,-9 0 0,-2 0 0,0 0 0,0 0 0,-1 1 0,0 0 0,-1 1 0,2-2 0,0 0 0,0 0 0,1 0 0,-1 0 0,0 0 0,0 0 0,0 0 0,0 0 0,0 0 0,0 0 0,0 0 0,-2 2 0,1-2 0,0 2 0,1-2 0,0 0 0,0 2 0,0-2 0,0 2 0,0-2 0,0 0 0,0 0 0,0 0 0,0 2 0,0-2 0,0 2 0,0-2 0,0 0 0,0 0 0,0 0 0,0 0 0,0 0 0,0 0 0,0 0 0,0 0 0,0 0 0,0 0 0,2 0 0,-1 2 0,-1 0 0,-1 0 0,-1 0 0,2 0 0,0-2 0,0 2 0,0-2 0,0 2 0,1-2 0,-1 4 0,0-4 0,0 2 0,0 0 0,0-2 0,0 2 0,0-2 0,-2 2 0,1-2 0,0 4 0,1-4 0,0 2 0,0 0 0,0 0 0,0 0 0,0 2 0,0-4 0,0 4 0,0-4 0,0 4 0,0-2 0,0 0 0,0 2 0,0-2 0,0 2 0,0-2 0,0 2 0,0-4 0,-2 4 0,2-2 0,-2 0 0,0 2 0,2-2 0,-4 2 0,4-2 0,-2 2 0,2-3 0,-2 2 0,2-1 0,-2 2 0,2-1 0,-1 0 0,-2-1 0,1 2 0,0-1 0,2 0 0,0 1 0,-1 1 0,0-1 0,-2-1 0,2-2 0,-1 2 0,2-2 0,-1 2 0,0-2 0,-2 2 0,2-2 0,-2 2 0,2-2 0,0 2 0,1 0 0,0 1 0,0 0 0,-2 0 0,0 0 0,-1-2 0,2 0 0,1 0 0,-2 0 0,1 0 0,-2 2 0,2-4 0,0 4 0,1-4 0,-2 4 0,2-4 0,-4 4 0,4-4 0,-2 2 0,0 0 0,2 0 0,0 4 0,2-2 0,2 4 0,0-4 0,4 3 0,-4-3 0,4 0 0,-6 0 0,0-1 0,-2-2 0,0-1 0,0 2 0,0-1 0,2 2 0,3-2 0,4 3 0,2-4 0,1 5 0,-1-5 0,1 3 0,5-3 0,-4 2 0,4-1 0,-5 1 0,-4-2 0,-1 0 0,-3 0 0,-1 0 0,0 2 0,0-2 0,4 2 0,1-2 0,4 0 0,-1 0 0,1 2 0,-4-1 0,-1 1 0,-3-2 0,-1 2 0,0-2 0,0 2 0,1-2 0,-2 0 0,2 0 0,-2 0 0,2 0 0,0 2 0,0-2 0,4 2 0,-3-2 0,2 0 0,-3 0 0,3 0 0,-2 0 0,6 0 0,-3 0 0,4 0 0,-1 0 0,-3 0 0,3 0 0,-6 0 0,2 0 0,-3 0 0,4 0 0,-3 0 0,2 0 0,-3 0 0,0 0 0,4 0 0,0 0 0,0 0 0,3 0 0,-3 0 0,0 0 0,-1 0 0,-2 0 0,-1 0 0,0 0 0,0 0 0,0 0 0,0 0 0,0 0 0,-1 0 0,-2 0 0,-1 0 0,0 0 0,0 0 0,0 0 0,0 0 0,0 0 0,0 0 0,2 0 0,-1 0 0,2 0 0,0 0 0,4 0 0,-2-2 0,2 2 0,1-2 0,-3 2 0,2 0 0,-3 0 0,0-2 0,-1 2 0,-2-2 0,0 2 0,-1 0 0,0 0 0,0 0 0,0-2 0,0 2 0,0-2 0,0 2 0,0 0 0,0 0 0,0 0 0,0 0 0,0-2 0,0 0 0,2-1 0,9-5 0,23 2 0,-5-5 0,4 6 0,-19 2 0,-12 3 0,0 0 0,0-2 0,15-2 0,12 1 0,17-1 0,5 4 0,-11-3 0,-9 2 0,-17-2 0,-8 3 0,-5 0 0,-1 0 0,0 0 0,0 0 0,2 0 0,1 0 0,4 0 0,-2 0 0,2 0 0,-3 0 0,-1 0 0,-2 0 0,-1-2 0,1 2 0,-1-2 0,0 2 0,0 0 0,1 0 0,2-2 0,1 2 0,0-2 0,0 2 0,-2 0 0,2 0 0,-4 0 0,4-2 0,-3 2 0,0-2 0,-1 2 0,0 0 0,0 0 0,2 0 0,1-2 0,10 2 0,9-2 0,10 2 0,6 0 0,-6 0 0,-10 0 0,-11 0 0,-9 0 0,0 0 0,4 0 0,2 0 0,9 0 0,2-3 0,6 2 0,0-6 0,-6 6 0,-2-2 0,-5 1 0,-4 1 0,-1-1 0,-3 0 0,0 2 0,0-2 0,1 2 0,-1 0 0,0-2 0,-2 2 0,2-2 0,-4 2 0,4 0 0,-2 0 0,2 0 0,0-2 0,1 2 0,-1-2 0,3 2 0,1 0 0,4 0 0,5 0 0,-4 0 0,4 0 0,-5 0 0,-4 0 0,-1 0 0,-2 0 0,-1 0 0,0 0 0,-2 0 0,2 0 0,-2 0 0,2 0 0,0 0 0,4 0 0,0 0 0,3 0 0,1 0 0,-1 0 0,4 0 0,-6 0 0,6 0 0,-10 0 0,5 0 0,-5 0 0,6 0 0,-3 0 0,3 0 0,1 0 0,-1 0 0,1 0 0,-1 0 0,1 0 0,-4 0 0,-1 0 0,-4 0 0,-2 0 0,-1 0 0,0 0 0,2 0 0,1 0 0,4 0 0,1 0 0,4 0 0,-1 0 0,1 0 0,-4 0 0,-1 0 0,0 0 0,-2 0 0,3 0 0,-1 0 0,1 0 0,1 0 0,1 0 0,-5 0 0,6 0 0,-6 0 0,2 0 0,-3 0 0,-2 0 0,0 0 0,-2 0 0,0 0 0,0 0 0,0 0 0,2 0 0,-1 0 0,1 0 0,-2 0 0,0 0 0,0 0 0,0 0 0,0 0 0,0 0 0,5 0 0,1 0 0,2 0 0,3 0 0,-3 0 0,4 0 0,-1 0 0,7 0 0,0-4 0,7 4 0,0-4 0,0 4 0,-6 0 0,-5 0 0,-8 0 0,-5 0 0,-1 0 0,0 0 0,0 0 0,2 0 0,1 0 0,1 0 0,3 0 0,-2 0 0,2 0 0,-4 0 0,-1 0 0,-2 0 0,0 0 0,11 0 0,-4 3 0,8-3 0,-8 3 0,-5-3 0,0 0 0,0 0 0,-2 0 0,2 0 0,-2 0 0,2 1 0,4 2 0,8 3 0,5 3 0,0-2 0,-2 2 0,-9-4 0,0-2 0,-4 0 0,-2-2 0,2 2 0,-2-2 0,2 1 0,3-2 0,-2 1 0,1 0 0,-4 1 0,0-1 0,-2 0 0,4 1 0,-4-2 0,4 1 0,-2 0 0,2 3 0,0-2 0,1 0 0,-1 2 0,0-4 0,0 4 0,-2-2 0,2 0 0,-2 2 0,0-2 0,2 2 0,-2 0 0,1 0 0,0 0 0,-2 0 0,1 0 0,-2 0 0,1 0 0,0 0 0,1 0 0,0 0 0,-2 0 0,4 0 0,-4 0 0,4 2 0,-4 0 0,4 1 0,-4-2 0,2 1 0,-2 1 0,2-1 0,-1 2 0,2-2 0,-2 2 0,1 0 0,-2-2 0,0 0 0,0-2 0,0 0 0,0 2 0,0-1 0,-2 2 0,2-2 0,-4 0 0,4 0 0,-2-1 0,0 1 0,0 2 0,-2-1 0,2 2 0,-2-2 0,2 0 0,-2 2 0,2-4 0,-2 4 0,2-4 0,-2 2 0,0-2 0,0 2 0,0-1 0,0 2 0,0 0 0,0 1 0,0 0 0,0 0 0,0 0 0,0 0 0,0-2 0,-2 2 0,2-2 0,-4 2 0,2 1 0,-2-3 0,1 0 0,0 0 0,0-2 0,1 2 0,-1-2 0,0 2 0,-1-2 0,0 4 0,0-4 0,0 4 0,0-2 0,-2 2 0,0 1 0,-1-1 0,-1 0 0,4 0 0,-2 0 0,2 0 0,0 0 0,0-2 0,0 0 0,0-2 0,-1 0 0,1 0 0,0 0 0,0 0 0,0 0 0,0 0 0,-2 1 0,2-1 0,-2 0 0,2 0 0,-1 0 0,1 0 0,0 0 0,0-2 0,-2 1 0,2 0 0,-4 1 0,2-2 0,-1 2 0,0-2 0,0 2 0,1 0 0,-2 0 0,2 0 0,-2 0 0,1 0 0,-1 0 0,2 0 0,-2 0 0,0 0 0,0 0 0,-4 0 0,3 1 0,-6 0 0,6-1 0,0 0 0,3-1 0,2 0 0,0-2 0,0 0 0,-1 1 0,1 0 0,0 1 0,-2 0 0,0-1 0,-2 2 0,0 0 0,0 0 0,1 0 0,1-1 0,2-1 0,0-1 0,0 0 0,0 2 0,-2 0 0,0 1 0,-1 0 0,0 0 0,2 0 0,-3 0 0,4 0 0,-2 0 0,2-2 0,-2 2 0,-4-2 0,-2 5 0,0-2 0,0 2 0,1-2 0,2-1 0,-3 0 0,6-1 0,0 0 0,2-2 0,-2 2 0,0-1 0,-6 3 0,0 0 0,-10 1 0,5-3 0,-4 2 0,5-2 0,4 2 0,1-3 0,3 2 0,-1-2 0,3 0 0,0 2 0,0-3 0,2 2 0,-4-1 0,-2 3 0,-2-1 0,-3 2 0,-1-1 0,0 0 0,1 0 0,-1 2 0,4-1 0,1 0 0,2-3 0,3-2 0,0 1 0,2-1 0,0 1 0,2-1 0,-2 0 0,2 1 0,-2-2 0,-2 1 0,-4 2 0,-2 2 0,-4-2 0,-5 2 0,4-4 0,-5 4 0,7-4 0,3 1 0,0 0 0,6-2 0,-2 2 0,2-2 0,-2 0 0,-4 0 0,0 0 0,-4 0 0,1 0 0,-1 0 0,1 0 0,3 0 0,0 0 0,6 0 0,0 0 0,0 0 0,1 0 0,-2 0 0,0 0 0,-4 0 0,-1 0 0,-10 0 0,-1 0 0,-6-3 0,6 2 0,2-4 0,5 4 0,4-1 0,-3 2 0,6 0 0,-5 0 0,1 0 0,-2-3 0,-7 3 0,-1-3 0,-6 3 0,0-3 0,1 2 0,-1-2 0,-6 3 0,-2 0 0,1 0 0,1 0 0,12 0 0,2 0 0,9 0 0,0 0 0,6 0 0,-2 0 0,2 0 0,-3 0 0,-2 0 0,-1 0 0,-10 0 0,-1 0 0,-12-4 0,-1 0 0,-6-5 0,5 5 0,9-2 0,6 5 0,10-1 0,2 2 0,4 0 0,2 0 0,0-2 0,0 1 0,-2 0 0,0 1 0,-6 0 0,-6-4 0,-5 4 0,-6-4 0,0 4 0,0-3 0,-5 2 0,-3-2 0,-5 3 0,0 0 0,5 0 0,2 0 0,12 0 0,2 0 0,5 0 0,4 0 0,-3 0 0,6 0 0,-2 0 0,3 0 0,-4 0 0,0 2 0,-3-1 0,-1 1 0,1-2 0,2 2 0,2-2 0,4 2 0,0-2 0,2 0 0,-1 0 0,2 0 0,0 2 0,0-2 0,0 2 0,-2-2 0,0 2 0,-3 0 0,1 0 0,0 0 0,0-2 0,2 0 0,-2 2 0,3-2 0,-2 2 0,0-2 0,-4 3 0,-1-1 0,-10 4 0,-1-3 0,-12 1 0,-1-1 0,-6-2 0,-1 7 0,7-7 0,1 2 0,6 1 0,0 0 0,6 0 0,-4 2 0,4-5 0,-6 2 0,6-3 0,2 0 0,8 0 0,-1 2 0,5-1 0,-6 1 0,3-2 0,-10 0 0,-1 0 0,-6 3 0,0-2 0,6 5 0,-4-6 0,10 3 0,-1-3 0,6 0 0,4 0 0,0 0 0,0 1 0,0 0 0,-4 1 0,0-2 0,-4 2 0,4 0 0,-3 1 0,6-1 0,-2 0 0,3-2 0,0 4 0,-1-4 0,1 4 0,0-4 0,0 2 0,0 0 0,-4-2 0,0 2 0,-4 0 0,1-1 0,-1 1 0,1 0 0,-1-1 0,1 1 0,-7-2 0,-1 0 0,-6 3 0,-5-2 0,-3 6 0,-5-6 0,0 6 0,-1-6 0,1 3 0,0 0 0,5-3 0,3 2 0,5-3 0,0 0 0,0 4 0,0-4 0,0 4 0,0-4 0,0 0 0,0 3 0,0-2 0,-6 2 0,-1 1 0,-6 0 0,0 1 0,-7 3 0,0-3 0,5 0 0,3-1 0,18-4 0,2 2 0,8-1 0,2 1 0,5-2 0,0 0 0,2 0 0,-2 0 0,1 0 0,-1 0 0,2 0 0,0 0 0,-2 2 0,0-2 0,-2 2 0,-1-2 0,1 0 0,0 2 0,-3 1 0,-2 1 0,-2 2 0,-1-4 0,4 2 0,1-1 0,-1 1 0,0 1 0,-4 0 0,1 0 0,-7-2 0,5 2 0,-10-2 0,10 3 0,-5-3 0,7 2 0,3-3 0,0 1 0,4 1 0,0-4 0,0 2 0,1 0 0,1-2 0,2 4 0,-2-4 0,0 4 0,-2-4 0,1 4 0,0-2 0,0 0 0,-1 2 0,0-4 0,0 4 0,0-2 0,-1 0 0,3 0 0,0-2 0,2 2 0,0-2 0,0 2 0,0-2 0,0 2 0,0-2 0,0 4 0,0-4 0,-2 4 0,1-2 0,-1 0 0,2 0 0,0 0 0,0-2 0,0 2 0,0-2 0,1 2 0,0-2 0,1 2 0,-3-2 0,1 2 0,-2-2 0,0 4 0,-5-4 0,-2 2 0,-2 1 0,-1-3 0,4 2 0,1-2 0,-1 0 0,0 0 0,-4 3 0,1 0 0,3-1 0,0 1 0,4-3 0,2 0 0,0 0 0,2 0 0,-1 0 0,1 0 0,0 0 0,0 1 0,-2 0 0,-3 1 0,-4-2 0,-8 0 0,-2 0 0,0 0 0,2 0 0,8 0 0,2 0 0,4 0 0,2 0 0,0 0 0,1 0 0,0 0 0,0 0 0,0 0 0,0 0 0,0 0 0,0 0 0,0 0 0,0 0 0,0 0 0,-1 1 0,1 0 0,0 1 0,0-2 0,-2 1 0,2 0 0,-4 1 0,3-1 0,0 0 0,0 1 0,1-2 0,-2 2 0,0 0 0,0 0 0,-2 2 0,3-4 0,-2 2 0,0 0 0,1-2 0,-2 4 0,2-4 0,0 4 0,0-4 0,2 2 0,-1-2 0,1 0 0,0 0 0,0 0 0,0 0 0,0 2 0,0-2 0,0 2 0,-2-2 0,0 0 0,-3 0 0,-2 0 0,-1 0 0,-4 0 0,1 0 0,-1 0 0,1-2 0,-1 1 0,0-1 0,4 2 0,1 0 0,4 0 0,2 0 0,0 0 0,1 0 0,0 0 0,0 0 0,0 0 0,-2 0 0,-3 0 0,-4 0 0,-8 0 0,4 0 0,-11 0 0,11 0 0,-4 0 0,5 0 0,1 0 0,-1-3 0,4 3 0,-3-3 0,6 3 0,-5 0 0,-5 0 0,2 0 0,-10 0 0,4-3 0,-6 2 0,6-2 0,2 3 0,8 0 0,-1 0 0,1-2 0,-2 1 0,-1-1 0,1 2 0,-1 0 0,1 0 0,-1 0 0,4 0 0,-3 0 0,6 0 0,-6 0 0,3 0 0,-3 0 0,-1 0 0,4 0 0,-3 0 0,6 0 0,-6 0 0,3 0 0,0 0 0,1 0 0,2 0 0,-2 0 0,2 0 0,-3 0 0,1 0 0,2 0 0,-2-2 0,2 2 0,-2-2 0,-1 2 0,-1-2 0,-1 2 0,1-2 0,-2-1 0,3 3 0,0-2 0,4 2 0,0 0 0,0 0 0,-1 0 0,1 0 0,0 0 0,-3-3 0,-2 3 0,-2-3 0,-1 1 0,1 2 0,3-3 0,0 3 0,4 0 0,2 0 0,0 0 0,2 0 0,-1 0 0,1 0 0,0 0 0,0 0 0,0 0 0,0 0 0,-2 0 0,0-2 0,-12-1 0,-7-4 0,-12-1 0,-5 4 0,6-3 0,1 3 0,12 0 0,1 0 0,7 2 0,-1 1 0,4-1 0,-3 2 0,3-2 0,0 1 0,-3-3 0,6 3 0,0-1 0,3 2 0,2 0 0,-1 0 0,1 0 0,0 0 0,0-2 0,0 1 0,0-2 0,0 2 0,-2-2 0,1 0 0,-2-1 0,0-2 0,-4 1 0,2-2 0,-3 2 0,6-1 0,-2 0 0,4-1 0,-2 1 0,2 0 0,0 0 0,0 2 0,0-4 0,-1 2 0,0-3 0,0 1 0,-1 0 0,2 2 0,0 0 0,0 2 0,0 0 0,1-1 0,0 0 0,1-2 0,-3-1 0,1 0 0,2 1 0,-2 0 0,4 2 0,-4-1 0,4 2 0,-2 0 0,0 0 0,2 0 0,-2 0 0,2 0 0,0-2 0,-2 1 0,2-2 0,-2 2 0,2-1 0,0 2 0,-2 2 0,2-2 0,-2 2 0,2-2 0,0 0 0,0-2 0,0 1 0,0-1 0,0 2 0,0-2 0,0 2 0,0-2 0,0 2 0,0-2 0,0 1 0,0-1 0,0 2 0,0 0 0,0 0 0,0 0 0,0-2 0,0 2 0,0-2 0,0 2 0,0 0 0,0-1 0,0 1 0,0 0 0,0 0 0,0 0 0,0 0 0,0 0 0,0 0 0,0 0 0,0 0 0,0 0 0,0-1 0,2 1 0,-2 0 0,2 0 0,-2 0 0,0 0 0,0 0 0,0 0 0,0 0 0,0 0 0,0 0 0,0-1 0,0 1 0,2 0 0,-2 0 0,2 0 0,-2 0 0,0 0 0,0 0 0,0 0 0,0 0 0,0 0 0,2 1 0,-2 0 0,2 0 0,-2-1 0,0 0 0,0 0 0,0 0 0,0 0 0,0 0 0,0 0 0,0 0 0,0 0 0,2-1 0,-2 1 0,2 0 0,-2 0 0,0 0 0,0 0 0,0 0 0,0 0 0,2 0 0,-2 0 0,2 0 0,-2-1 0,2 1 0,-2 0 0,4 0 0,-4 0 0,2-2 0,-2 2 0,2-4 0,-2 3 0,4-1 0,-4 2 0,4-2 0,-4 2 0,2-2 0,-2 2 0,0 0 0,0 0 0,2 0 0,-2 0 0,2-1 0,0 1 0,-2 0 0,4 0 0,-4 0 0,2 0 0,-2 0 0,0 0 0,0 0 0,0 0 0,2 0 0,-2-1 0,2 1 0,-2 0 0,0 0 0,0 0 0,0 0 0,0 0 0,0 0 0,0 0 0,0 0 0,0 0 0,0-1 0,0 1 0,0 2 0,0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7T14:45:19.317"/>
    </inkml:context>
    <inkml:brush xml:id="br0">
      <inkml:brushProperty name="width" value="0.07938" units="cm"/>
      <inkml:brushProperty name="height" value="0.07938" units="cm"/>
      <inkml:brushProperty name="color" value="#525252"/>
    </inkml:brush>
  </inkml:definitions>
  <inkml:trace contextRef="#ctx0" brushRef="#br0">325 2549 24575,'4'36'0,"2"-7"0,3 3 0,-1-3 0,3 1 0,0 1-197,-1-7 0,0 1 1,1 1-1,0-1 0,1 1 33,0-2 0,1 1 0,0-1 0,0-1 0,1 1 0,1 1 23,-3-3 1,2-1-1,0 2 1,0-3-1,1 1 1,0 0-1,0 0 18,-1-4 0,1 2 0,-1 0 0,1-2 0,0 1 0,0-1 0,1-1 0,-1-1-18,1 2 1,1-1-1,1-2 1,-1 1-1,0-1 1,-1-1-1,2-1 0,-1 0 1,-1-2-1,1 0 1,1-1-1,-1-2 1,-1 0-1,1 1 0,-1-3 1,1 1-1,-2-2 1,2 0-1,-2 0 1,1-2-1,0-1-23,1-1 0,0-2 0,0-2 0,0 1 0,0-3 0,-1 0 0,0-1 0,0-2 0,0-1 0,-1 0 0,1-4 0,-2-1 0,0-3 0,0-2 0,1-2 0,-3-2 0,1 1 0,-1-3 0,-1-1 0,0 0 0,0-2 0,-1-1 0,-1-2 0,0 0 0,-1-4 0,1-1 0,-1-3 0,-1 1 0,-1-2 0,1 1 46,-1-1 1,-1 1-1,0-3 1,-1 2 0,0-3-1,0 2 118,-1 3 0,-1 0 0,0-1 0,0 0 0,-1-1 0,1 2 0,-2-3-1,1 5 1,0-1 0,0-1 0,-1 1-1,0-1 1,0 0 0,-1 1 0,0-1 0,-1-4 0,0-1 0,0 1 0,-1 0 0,0 0 0,0 1 0,-1-2 0,1 6 0,-1-2 0,0 1 0,0 0 0,-1 1 0,0-1 0,-1 0 0,1 2 0,-2 0 0,1 1 0,-1 2 0,0-1 0,-1-1 0,0 2 0,0 0 0,0 0 0,-1 0 0,0 0 0,-1 1 0,0 0 0,1-1 0,-2 2 0,1 1 0,-1-1 0,-1 1 0,1 0 0,-1 1 0,0-2 0,0 3 0,-1 0 0,0 1 0,0-1-74,-1 2 1,0-1-1,0 0 1,-1 2-1,0 0 1,0 0-1,0 3 1,-1-2 73,3 4 0,-1 0 0,0 0 0,-1 3 0,0-2 0,1 1 0,-1 2 0,0-1 0,0 1 0,0 1 0,0 0 0,-1 2 0,1-1 0,-1 2 0,1-1 0,-1 2 0,0-1 0,1 2 0,-3-1 0,2 1 0,-1 1 0,0 0 0,0 1 0,1 1 0,-1-1 0,-1 2-38,0 0 1,1-1-1,-2 2 1,1 1 0,-1 0-1,1 2 1,0-1 37,2 3 0,-1-1 0,0 0 0,-1 1 0,2 2 0,-1 1 0,1 0 0,-2 1 0,0 2 0,0 1 0,1 0 0,0 3 0,0 0 0,0 1 0,0 2 0,0 1 0,0 1 0,2 1 0,-1 2 93,1 1 0,1 0 0,0 1 0,0 3 0,2-1 1,-1 1-94,-2 5 0,2 2 0,0-1 0,1 4 0,0 1 0,2-2 0,2 0 0,-1 2 0,1 2 0,0 0 0,2-1 0,-1 4 0,1 1 0,1 0 0,-1 3 0,2-1 0,1 2-55,0-3 0,1 2 0,0-1 1,1 3-1,0-1 0,1 1 1,1 1 54,0-7 0,1 2 0,-1 0 0,2 1 0,0-1 0,0 1 0,1 0 0,0 0 0,2-1-63,-1-2 1,1 2-1,0-1 1,1 1-1,-1-2 1,2 2-1,-1 0 1,1-2-1,1 2 1,0-2 62,-1-1 0,0-2 0,1 0 0,-1 2 0,2-2 0,-1 1 0,1-1 0,0 1 0,0-1 0,0-1 0,1 2 0,-1-2-76,0-1 0,0-1 1,1 0-1,-1 1 0,2-1 1,-1 0-1,0 0 1,-1 0-1,2-2 0,0 1 1,-1 1-1,0-2 0,0-1 62,2 4 0,0-1 1,0 0-1,0 1 1,0-1-1,1-1 1,-2-1-1,2 0 1,-2-1-1,2 1 1,-1-3 13,0 1 0,1-1 0,-1 0 0,0-1 0,0 0 0,1 0 0,-1-2 0,0 0 0,0-1 0,0-2 11,2 5 0,0-1 0,0-1 0,0-2 0,0 0 1,-1-2-1,-1-1-11,3 1 0,0 0 0,-1-4 0,0 0 0,-1-2 245,1 0 1,-1-1 0,0-2 0,-1-1 245,6 1 1,-2-3-1,-5-4 1,0-1 491,2-2 0,-7-4-738,-3 0 1,-3 0 0,0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7T14:45:19.318"/>
    </inkml:context>
    <inkml:brush xml:id="br0">
      <inkml:brushProperty name="width" value="0.07938" units="cm"/>
      <inkml:brushProperty name="height" value="0.07938" units="cm"/>
      <inkml:brushProperty name="color" value="#525252"/>
    </inkml:brush>
  </inkml:definitions>
  <inkml:trace contextRef="#ctx0" brushRef="#br0">257 377 24575,'3'-12'0,"2"2"0,2-2 0,-1 3 0,3-2 0,-1 0-197,0 3 0,0-1 1,1 0-1,0 0 0,0 0 33,1 1 0,0-1 0,0 1 0,0-1 0,1 1 0,0 0 23,-1 0 1,2 0-1,-2 1 1,1-1-1,1 1 1,0 0-1,0 0 18,-1 0 0,0 1 0,1-1 0,-1 1 0,1 0 0,0 0 0,0 1 0,0-1-18,1 0 1,0 1-1,1 0 1,-1 0-1,1 0 1,-1 0-1,0 1 0,1 0 1,-1 0-1,0 1 1,1 0-1,-1 0 1,0 1-1,1-1 0,-2 1 1,1 0-1,-1 1 1,1 0-1,-1-1 1,1 1-1,-1 1-23,2 0 0,-1 1 0,1 0 0,-1 0 0,0 1 0,0 0 0,-1 1 0,1 0 0,0 0 0,-2 1 0,2 1 0,-2 0 0,0 1 0,0 1 0,0 1 0,-1 0 0,0 0 0,0 1 0,-2 1 0,1-1 0,-1 1 0,0 1 0,0 0 0,-1 0 0,-1 2 0,1 0 0,-1 1 0,-1-1 0,1 2 0,-1-1 46,0 0 1,-1 0-1,-1 1 1,1-1 0,-1 1-1,0 0 118,-1-1 0,0 0 0,0 0 0,-1-1 0,0 2 0,0-2 0,0 2-1,-1-2 1,1 0 0,-1 1 0,0-1-1,0 1 1,0-1 0,0 1 0,-1-1 0,0 2 0,-1 1 0,1-2 0,-2 1 0,1 1 0,0-2 0,-1 2 0,0-3 0,0 1 0,0-1 0,-1 1 0,0-1 0,1 1 0,-2 0 0,1-2 0,-1 1 0,0 0 0,-1-1 0,1 0 0,-2 1 0,1-2 0,0 1 0,-1 0 0,0 0 0,0 0 0,0 0 0,-1-1 0,0 1 0,0-1 0,0 0 0,-1 0 0,0 0 0,1 0 0,-2-1 0,1 1 0,-1 0 0,0-2 0,0 1 0,-1 0-74,1 0 1,-1 0-1,-1-1 1,1 1-1,-1-1 1,0 0-1,0-1 1,0 1 73,2-2 0,-2 0 0,1 0 0,0 0 0,-1 0 0,1-1 0,-1 0 0,1 0 0,-1 0 0,0 0 0,0 0 0,0-1 0,0 0 0,-1 0 0,1-1 0,0 1 0,-1-1 0,1 0 0,-1 0 0,0 0 0,-1 0 0,1-1 0,0 0 0,0 0 0,-1 0 0,1-1-38,-1 1 1,0 0-1,-1-1 1,1-1 0,-1 1-1,1-1 1,0 1 37,1-2 0,0 1 0,-1-1 0,1 1 0,0-2 0,-1 1 0,2-1 0,-2 0 0,0-1 0,0 0 0,0 0 0,1-1 0,-1 0 0,1-1 0,0 0 0,-1 0 0,1-1 0,1-1 0,0 0 93,0 0 0,1 0 0,-1-1 0,2 0 0,0-1 1,0 0-94,-2-1 0,2-1 0,0 0 0,0-1 0,1-1 0,1 2 0,2-1 0,-1-1 0,0 0 0,1 0 0,1 0 0,0-1 0,0-1 0,1 0 0,0 0 0,0-1 0,2 1-55,0 0 0,0-1 0,1 1 1,0-2-1,0 1 0,1 0 1,1-1 54,0 3 0,0-1 0,0 0 0,1 0 0,1 0 0,-1-1 0,1 1 0,1 0 0,0 0-63,0 0 1,1 0-1,-1 1 1,2-1-1,-1 1 1,1-1-1,0 0 1,0 1-1,1-2 1,0 2 62,-1 0 0,0 1 0,1 0 0,0-1 0,1 1 0,-1-1 0,1 1 0,-1-1 0,1 1 0,0 0 0,1 0 0,-1 0-76,-1 0 0,2 1 1,-1 0-1,0-1 0,1 1 1,0 0-1,-1 0 1,1 0-1,0 0 0,0 0 1,0 0-1,0 1 0,-1 0 62,2-2 0,0 1 1,1 0-1,-1-1 1,0 1-1,1 0 1,-1 1-1,1 0 1,-1-1-1,0 1 1,1 0 13,-1 1 0,0-1 0,1 1 0,-1 0 0,0 0 0,1 0 0,-1 0 0,0 1 0,1 0 0,-1 0 11,2-1 0,-1 1 0,1-1 0,0 2 0,0-1 1,-1 1-1,-1 0-11,3 0 0,-1 0 0,0 2 0,0-1 0,-1 1 245,0 0 1,1 1 0,-1 0 0,-1 0 245,5 1 1,-2 0-1,-3 1 1,-1 1 491,2 1 0,-5 1-738,-3 0 1,-2 0 0,-1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5238455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438525" y="850900"/>
            <a:ext cx="3062288" cy="22971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993775" y="3276600"/>
            <a:ext cx="7951788" cy="2679700"/>
          </a:xfrm>
          <a:prstGeom prst="rect">
            <a:avLst/>
          </a:prstGeom>
        </p:spPr>
        <p:txBody>
          <a:bodyPr/>
          <a:lstStyle/>
          <a:p>
            <a:pPr algn="l" rtl="0" fontAlgn="base"/>
            <a:endParaRPr lang="en-GB" sz="1200" b="0" i="0">
              <a:solidFill>
                <a:srgbClr val="F99B27"/>
              </a:solidFill>
              <a:effectLst/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81530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438525" y="850900"/>
            <a:ext cx="3062288" cy="22971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993775" y="3276600"/>
            <a:ext cx="7951788" cy="2679700"/>
          </a:xfrm>
          <a:prstGeom prst="rect">
            <a:avLst/>
          </a:prstGeom>
        </p:spPr>
        <p:txBody>
          <a:bodyPr/>
          <a:lstStyle/>
          <a:p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0165283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438525" y="850900"/>
            <a:ext cx="3062288" cy="22971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993775" y="3276600"/>
            <a:ext cx="7951788" cy="2679700"/>
          </a:xfrm>
          <a:prstGeom prst="rect">
            <a:avLst/>
          </a:prstGeom>
        </p:spPr>
        <p:txBody>
          <a:bodyPr/>
          <a:lstStyle/>
          <a:p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4052668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438525" y="850900"/>
            <a:ext cx="3062288" cy="22971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993775" y="3276600"/>
            <a:ext cx="7951788" cy="2679700"/>
          </a:xfrm>
          <a:prstGeom prst="rect">
            <a:avLst/>
          </a:prstGeom>
        </p:spPr>
        <p:txBody>
          <a:bodyPr/>
          <a:lstStyle/>
          <a:p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2956837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438525" y="850900"/>
            <a:ext cx="3062288" cy="22971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993775" y="3276600"/>
            <a:ext cx="7951788" cy="2679700"/>
          </a:xfrm>
          <a:prstGeom prst="rect">
            <a:avLst/>
          </a:prstGeom>
        </p:spPr>
        <p:txBody>
          <a:bodyPr/>
          <a:lstStyle/>
          <a:p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3139192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438525" y="850900"/>
            <a:ext cx="3062288" cy="22971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993775" y="3276600"/>
            <a:ext cx="7951788" cy="2679700"/>
          </a:xfrm>
          <a:prstGeom prst="rect">
            <a:avLst/>
          </a:prstGeom>
        </p:spPr>
        <p:txBody>
          <a:bodyPr/>
          <a:lstStyle/>
          <a:p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0675696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438525" y="850900"/>
            <a:ext cx="3062288" cy="22971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993775" y="3276600"/>
            <a:ext cx="7951788" cy="26797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AU" sz="1200" kern="120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445514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438525" y="850900"/>
            <a:ext cx="3062288" cy="22971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993775" y="3276600"/>
            <a:ext cx="7951788" cy="2679700"/>
          </a:xfrm>
          <a:prstGeom prst="rect">
            <a:avLst/>
          </a:prstGeom>
        </p:spPr>
        <p:txBody>
          <a:bodyPr/>
          <a:lstStyle/>
          <a:p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0331337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78C937-317B-E75E-DA98-736E6EF79D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8365F39-CD53-BF12-704B-33B4E465374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438525" y="850900"/>
            <a:ext cx="3062288" cy="22971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A165C79-6EB1-1C75-EFED-0555FC969A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93775" y="3276600"/>
            <a:ext cx="7951788" cy="26797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NZ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7457894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438525" y="850900"/>
            <a:ext cx="3062288" cy="22971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993775" y="3276600"/>
            <a:ext cx="7951788" cy="26797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AU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3149272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438525" y="850900"/>
            <a:ext cx="3062288" cy="22971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993775" y="3276600"/>
            <a:ext cx="7951788" cy="2679700"/>
          </a:xfrm>
          <a:prstGeom prst="rect">
            <a:avLst/>
          </a:prstGeom>
        </p:spPr>
        <p:txBody>
          <a:bodyPr/>
          <a:lstStyle/>
          <a:p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33483158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438525" y="850900"/>
            <a:ext cx="3062288" cy="22971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993775" y="3276600"/>
            <a:ext cx="7951788" cy="2679700"/>
          </a:xfrm>
          <a:prstGeom prst="rect">
            <a:avLst/>
          </a:prstGeom>
        </p:spPr>
        <p:txBody>
          <a:bodyPr/>
          <a:lstStyle/>
          <a:p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10495751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438525" y="850900"/>
            <a:ext cx="3062288" cy="22971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993775" y="3276600"/>
            <a:ext cx="7951788" cy="2679700"/>
          </a:xfrm>
          <a:prstGeom prst="rect">
            <a:avLst/>
          </a:prstGeom>
        </p:spPr>
        <p:txBody>
          <a:bodyPr/>
          <a:lstStyle/>
          <a:p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77638321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438525" y="850900"/>
            <a:ext cx="3062288" cy="22971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993775" y="3276600"/>
            <a:ext cx="7951788" cy="26797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16521877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438525" y="850900"/>
            <a:ext cx="3062288" cy="22971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993775" y="3276600"/>
            <a:ext cx="7951788" cy="2679700"/>
          </a:xfrm>
          <a:prstGeom prst="rect">
            <a:avLst/>
          </a:prstGeom>
        </p:spPr>
        <p:txBody>
          <a:bodyPr/>
          <a:lstStyle/>
          <a:p>
            <a:endParaRPr lang="en-NZ"/>
          </a:p>
          <a:p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76975232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CDCD88-56D7-0425-F317-A89CFDABA4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A524F0C-BDB4-303A-D67F-024316A476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438525" y="850900"/>
            <a:ext cx="3062288" cy="22971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E443CAB-EA6D-AEF6-261F-B84B5DBBC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93775" y="3276600"/>
            <a:ext cx="7951788" cy="26797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AU" b="0"/>
          </a:p>
        </p:txBody>
      </p:sp>
    </p:spTree>
    <p:extLst>
      <p:ext uri="{BB962C8B-B14F-4D97-AF65-F5344CB8AC3E}">
        <p14:creationId xmlns:p14="http://schemas.microsoft.com/office/powerpoint/2010/main" val="330314754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CDCD88-56D7-0425-F317-A89CFDABA4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A524F0C-BDB4-303A-D67F-024316A476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438525" y="850900"/>
            <a:ext cx="3062288" cy="22971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E443CAB-EA6D-AEF6-261F-B84B5DBBC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93775" y="3276600"/>
            <a:ext cx="7951788" cy="26797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31990750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070D2E-1A0F-E03C-C0C8-CE42A72C09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D70F12B-D2E4-15C5-3788-F246F9BC1E8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438525" y="850900"/>
            <a:ext cx="3062288" cy="22971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1CA7624-CB59-416C-447B-0062A293E3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93775" y="3276600"/>
            <a:ext cx="7951788" cy="2679700"/>
          </a:xfrm>
          <a:prstGeom prst="rect">
            <a:avLst/>
          </a:prstGeom>
        </p:spPr>
        <p:txBody>
          <a:bodyPr/>
          <a:lstStyle/>
          <a:p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16581362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CFFD01-CE72-EC26-21EB-582F76F5C5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751BBF5-A292-C46F-EE99-DE89254AE7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438525" y="850900"/>
            <a:ext cx="3062288" cy="22971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C65F2F7-8199-A149-B5D4-3E584E130A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93775" y="3276600"/>
            <a:ext cx="7951788" cy="26797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36150512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CE80A2-1534-D36B-58C5-EDCE616D34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CC32635-6AEE-29FC-D9E7-9E3F8E2BCAB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438525" y="850900"/>
            <a:ext cx="3062288" cy="22971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28D25ED-4A08-2692-775F-A8E35A4B55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93775" y="3276600"/>
            <a:ext cx="7951788" cy="26797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NZ" b="0"/>
          </a:p>
        </p:txBody>
      </p:sp>
    </p:spTree>
    <p:extLst>
      <p:ext uri="{BB962C8B-B14F-4D97-AF65-F5344CB8AC3E}">
        <p14:creationId xmlns:p14="http://schemas.microsoft.com/office/powerpoint/2010/main" val="292010206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438525" y="850900"/>
            <a:ext cx="3062288" cy="22971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993775" y="3276600"/>
            <a:ext cx="7951788" cy="26797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47210825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438525" y="850900"/>
            <a:ext cx="3062288" cy="22971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993775" y="3276600"/>
            <a:ext cx="7951788" cy="2679700"/>
          </a:xfrm>
          <a:prstGeom prst="rect">
            <a:avLst/>
          </a:prstGeom>
        </p:spPr>
        <p:txBody>
          <a:bodyPr/>
          <a:lstStyle/>
          <a:p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1189070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438525" y="850900"/>
            <a:ext cx="3062288" cy="22971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993775" y="3276600"/>
            <a:ext cx="7951788" cy="2679700"/>
          </a:xfrm>
          <a:prstGeom prst="rect">
            <a:avLst/>
          </a:prstGeom>
        </p:spPr>
        <p:txBody>
          <a:bodyPr/>
          <a:lstStyle/>
          <a:p>
            <a:endParaRPr lang="en-NZ" b="0"/>
          </a:p>
        </p:txBody>
      </p:sp>
    </p:spTree>
    <p:extLst>
      <p:ext uri="{BB962C8B-B14F-4D97-AF65-F5344CB8AC3E}">
        <p14:creationId xmlns:p14="http://schemas.microsoft.com/office/powerpoint/2010/main" val="118908856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438525" y="850900"/>
            <a:ext cx="3062288" cy="22971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993775" y="3276600"/>
            <a:ext cx="7951788" cy="2679700"/>
          </a:xfrm>
          <a:prstGeom prst="rect">
            <a:avLst/>
          </a:prstGeom>
        </p:spPr>
        <p:txBody>
          <a:bodyPr/>
          <a:lstStyle/>
          <a:p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28174743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438525" y="850900"/>
            <a:ext cx="3062288" cy="22971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993775" y="3276600"/>
            <a:ext cx="7951788" cy="2679700"/>
          </a:xfrm>
          <a:prstGeom prst="rect">
            <a:avLst/>
          </a:prstGeom>
        </p:spPr>
        <p:txBody>
          <a:bodyPr/>
          <a:lstStyle/>
          <a:p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57098652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734094-8732-C629-7066-E5C9CCE8E2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B3ED66-2BDC-9391-034E-3FD287AF9BD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5EA11C9-5591-473C-2AE9-07AAAA1EBD6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159B45-0969-2E45-689B-F4863412686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B740647-AEF5-4049-8AF5-6BE344DCF78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2209534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438525" y="850900"/>
            <a:ext cx="3062288" cy="22971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993775" y="3276600"/>
            <a:ext cx="7951788" cy="2679700"/>
          </a:xfrm>
          <a:prstGeom prst="rect">
            <a:avLst/>
          </a:prstGeom>
        </p:spPr>
        <p:txBody>
          <a:bodyPr/>
          <a:lstStyle/>
          <a:p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1276425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3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4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Y1 MF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6DAEA81-1E25-A18F-A4BB-67E5BE04EC3A}"/>
              </a:ext>
            </a:extLst>
          </p:cNvPr>
          <p:cNvSpPr/>
          <p:nvPr userDrawn="1"/>
        </p:nvSpPr>
        <p:spPr>
          <a:xfrm>
            <a:off x="0" y="1519302"/>
            <a:ext cx="9144000" cy="5338698"/>
          </a:xfrm>
          <a:prstGeom prst="rect">
            <a:avLst/>
          </a:prstGeom>
          <a:solidFill>
            <a:srgbClr val="7CF0F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sz="1100">
              <a:solidFill>
                <a:schemeClr val="tx2"/>
              </a:solidFill>
            </a:endParaRPr>
          </a:p>
        </p:txBody>
      </p:sp>
      <p:pic>
        <p:nvPicPr>
          <p:cNvPr id="14" name="Graphic 13">
            <a:extLst>
              <a:ext uri="{FF2B5EF4-FFF2-40B4-BE49-F238E27FC236}">
                <a16:creationId xmlns:a16="http://schemas.microsoft.com/office/drawing/2014/main" id="{10D58654-8737-4805-24D7-49A7703EB64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b="19174"/>
          <a:stretch/>
        </p:blipFill>
        <p:spPr>
          <a:xfrm>
            <a:off x="3020611" y="2691328"/>
            <a:ext cx="4120053" cy="397334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A9414AA-EAA5-6D81-E46F-4BAA8A674AA6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19302"/>
            <a:ext cx="3534268" cy="518232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D64797B-5467-FFDF-E1F9-2F4582CCE6CE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" y="6444516"/>
            <a:ext cx="9144000" cy="290329"/>
          </a:xfrm>
          <a:prstGeom prst="rect">
            <a:avLst/>
          </a:prstGeom>
        </p:spPr>
      </p:pic>
      <p:sp>
        <p:nvSpPr>
          <p:cNvPr id="12" name="Text Placeholder 22">
            <a:extLst>
              <a:ext uri="{FF2B5EF4-FFF2-40B4-BE49-F238E27FC236}">
                <a16:creationId xmlns:a16="http://schemas.microsoft.com/office/drawing/2014/main" id="{A7DCCD85-53FE-1950-86AA-165959A6E89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292341" y="6465679"/>
            <a:ext cx="1601858" cy="25985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r">
              <a:spcBef>
                <a:spcPts val="0"/>
              </a:spcBef>
              <a:buNone/>
              <a:defRPr sz="1200">
                <a:solidFill>
                  <a:schemeClr val="bg1"/>
                </a:solidFill>
                <a:latin typeface="Calibr"/>
              </a:defRPr>
            </a:lvl1pPr>
            <a:lvl2pPr marL="457200" indent="0">
              <a:buNone/>
              <a:defRPr sz="3600">
                <a:solidFill>
                  <a:schemeClr val="bg1"/>
                </a:solidFill>
              </a:defRPr>
            </a:lvl2pPr>
            <a:lvl3pPr marL="914400" indent="0">
              <a:buNone/>
              <a:defRPr sz="3600">
                <a:solidFill>
                  <a:schemeClr val="bg1"/>
                </a:solidFill>
              </a:defRPr>
            </a:lvl3pPr>
            <a:lvl4pPr marL="1371600" indent="0">
              <a:buNone/>
              <a:defRPr sz="3600">
                <a:solidFill>
                  <a:schemeClr val="bg1"/>
                </a:solidFill>
              </a:defRPr>
            </a:lvl4pPr>
            <a:lvl5pPr marL="1828800" indent="0">
              <a:buNone/>
              <a:defRPr sz="3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Unit 1 Version 3</a:t>
            </a:r>
          </a:p>
        </p:txBody>
      </p:sp>
      <p:sp>
        <p:nvSpPr>
          <p:cNvPr id="13" name="Picture Placeholder 18">
            <a:extLst>
              <a:ext uri="{FF2B5EF4-FFF2-40B4-BE49-F238E27FC236}">
                <a16:creationId xmlns:a16="http://schemas.microsoft.com/office/drawing/2014/main" id="{91074BD9-AEC6-A135-E3EF-FC17BC7D771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1567" y="1581150"/>
            <a:ext cx="3366422" cy="4876800"/>
          </a:xfrm>
          <a:custGeom>
            <a:avLst/>
            <a:gdLst>
              <a:gd name="connsiteX0" fmla="*/ 0 w 3366422"/>
              <a:gd name="connsiteY0" fmla="*/ 0 h 4876800"/>
              <a:gd name="connsiteX1" fmla="*/ 3366422 w 3366422"/>
              <a:gd name="connsiteY1" fmla="*/ 0 h 4876800"/>
              <a:gd name="connsiteX2" fmla="*/ 3366422 w 3366422"/>
              <a:gd name="connsiteY2" fmla="*/ 3072 h 4876800"/>
              <a:gd name="connsiteX3" fmla="*/ 2521039 w 3366422"/>
              <a:gd name="connsiteY3" fmla="*/ 4876800 h 4876800"/>
              <a:gd name="connsiteX4" fmla="*/ 785 w 3366422"/>
              <a:gd name="connsiteY4" fmla="*/ 4876800 h 487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66422" h="4876800">
                <a:moveTo>
                  <a:pt x="0" y="0"/>
                </a:moveTo>
                <a:lnTo>
                  <a:pt x="3366422" y="0"/>
                </a:lnTo>
                <a:lnTo>
                  <a:pt x="3366422" y="3072"/>
                </a:lnTo>
                <a:lnTo>
                  <a:pt x="2521039" y="4876800"/>
                </a:lnTo>
                <a:lnTo>
                  <a:pt x="785" y="48768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pic>
        <p:nvPicPr>
          <p:cNvPr id="2" name="Picture 1" descr="Graphical user interface&#10;&#10;Description automatically generated">
            <a:extLst>
              <a:ext uri="{FF2B5EF4-FFF2-40B4-BE49-F238E27FC236}">
                <a16:creationId xmlns:a16="http://schemas.microsoft.com/office/drawing/2014/main" id="{E6A7E1C9-6E1B-C02F-4833-EEA35AF260A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394602" y="518198"/>
            <a:ext cx="2743200" cy="723900"/>
          </a:xfrm>
          <a:prstGeom prst="rect">
            <a:avLst/>
          </a:prstGeom>
        </p:spPr>
      </p:pic>
      <p:sp>
        <p:nvSpPr>
          <p:cNvPr id="6" name="Text Placeholder 22">
            <a:extLst>
              <a:ext uri="{FF2B5EF4-FFF2-40B4-BE49-F238E27FC236}">
                <a16:creationId xmlns:a16="http://schemas.microsoft.com/office/drawing/2014/main" id="{8391A97E-F8BA-65B7-003F-1A283C89E4C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940629" y="4542770"/>
            <a:ext cx="4964472" cy="595034"/>
          </a:xfrm>
          <a:prstGeom prst="rect">
            <a:avLst/>
          </a:prstGeom>
        </p:spPr>
        <p:txBody>
          <a:bodyPr lIns="0">
            <a:noAutofit/>
          </a:bodyPr>
          <a:lstStyle>
            <a:lvl1pPr marL="0" indent="0">
              <a:spcBef>
                <a:spcPts val="0"/>
              </a:spcBef>
              <a:buNone/>
              <a:defRPr sz="3600" b="1">
                <a:solidFill>
                  <a:srgbClr val="00868F"/>
                </a:solidFill>
              </a:defRPr>
            </a:lvl1pPr>
            <a:lvl2pPr marL="457200" indent="0">
              <a:buNone/>
              <a:defRPr sz="3600">
                <a:solidFill>
                  <a:schemeClr val="bg1"/>
                </a:solidFill>
              </a:defRPr>
            </a:lvl2pPr>
            <a:lvl3pPr marL="914400" indent="0">
              <a:buNone/>
              <a:defRPr sz="3600">
                <a:solidFill>
                  <a:schemeClr val="bg1"/>
                </a:solidFill>
              </a:defRPr>
            </a:lvl3pPr>
            <a:lvl4pPr marL="1371600" indent="0">
              <a:buNone/>
              <a:defRPr sz="3600">
                <a:solidFill>
                  <a:schemeClr val="bg1"/>
                </a:solidFill>
              </a:defRPr>
            </a:lvl4pPr>
            <a:lvl5pPr marL="1828800" indent="0">
              <a:buNone/>
              <a:defRPr sz="3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Lesson #</a:t>
            </a:r>
          </a:p>
        </p:txBody>
      </p:sp>
      <p:sp>
        <p:nvSpPr>
          <p:cNvPr id="7" name="Text Placeholder 22">
            <a:extLst>
              <a:ext uri="{FF2B5EF4-FFF2-40B4-BE49-F238E27FC236}">
                <a16:creationId xmlns:a16="http://schemas.microsoft.com/office/drawing/2014/main" id="{F4384A7B-DDD5-84C7-F677-30C2CC5AFCCB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940625" y="2863214"/>
            <a:ext cx="4964472" cy="869764"/>
          </a:xfrm>
          <a:prstGeom prst="rect">
            <a:avLst/>
          </a:prstGeom>
        </p:spPr>
        <p:txBody>
          <a:bodyPr lIns="0">
            <a:no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4800" b="1">
                <a:solidFill>
                  <a:srgbClr val="00868F"/>
                </a:solidFill>
              </a:defRPr>
            </a:lvl1pPr>
            <a:lvl2pPr marL="457200" indent="0">
              <a:buNone/>
              <a:defRPr sz="3600">
                <a:solidFill>
                  <a:schemeClr val="bg1"/>
                </a:solidFill>
              </a:defRPr>
            </a:lvl2pPr>
            <a:lvl3pPr marL="914400" indent="0">
              <a:buNone/>
              <a:defRPr sz="3600">
                <a:solidFill>
                  <a:schemeClr val="bg1"/>
                </a:solidFill>
              </a:defRPr>
            </a:lvl3pPr>
            <a:lvl4pPr marL="1371600" indent="0">
              <a:buNone/>
              <a:defRPr sz="3600">
                <a:solidFill>
                  <a:schemeClr val="bg1"/>
                </a:solidFill>
              </a:defRPr>
            </a:lvl4pPr>
            <a:lvl5pPr marL="1828800" indent="0">
              <a:buNone/>
              <a:defRPr sz="3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Unit Name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049C404D-84A0-2C7F-A4DF-099DF33D381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940629" y="5174376"/>
            <a:ext cx="4965021" cy="555625"/>
          </a:xfrm>
          <a:prstGeom prst="rect">
            <a:avLst/>
          </a:prstGeom>
        </p:spPr>
        <p:txBody>
          <a:bodyPr lIns="0"/>
          <a:lstStyle>
            <a:lvl1pPr>
              <a:defRPr sz="3600" b="1">
                <a:solidFill>
                  <a:srgbClr val="00868F"/>
                </a:solidFill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Lesson Name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C93E1CA-B582-4742-0034-0D8AF08D7A1B}"/>
              </a:ext>
            </a:extLst>
          </p:cNvPr>
          <p:cNvSpPr txBox="1"/>
          <p:nvPr userDrawn="1"/>
        </p:nvSpPr>
        <p:spPr>
          <a:xfrm>
            <a:off x="4601031" y="330030"/>
            <a:ext cx="1953637" cy="1447944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US" sz="7200" b="1" i="0">
                <a:solidFill>
                  <a:srgbClr val="00868F"/>
                </a:solidFill>
                <a:latin typeface="Calibri"/>
                <a:cs typeface="Calibri"/>
              </a:rPr>
              <a:t>Years</a:t>
            </a:r>
            <a:endParaRPr lang="en-GB" sz="7200" b="1" i="0">
              <a:solidFill>
                <a:srgbClr val="00868F"/>
              </a:solidFill>
              <a:latin typeface="Calibri"/>
              <a:cs typeface="Calibri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9D794C8-040F-CD0B-73F7-50E63A2A8035}"/>
              </a:ext>
            </a:extLst>
          </p:cNvPr>
          <p:cNvSpPr txBox="1"/>
          <p:nvPr userDrawn="1"/>
        </p:nvSpPr>
        <p:spPr>
          <a:xfrm>
            <a:off x="6740832" y="-218778"/>
            <a:ext cx="2217274" cy="193899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>
              <a:spcBef>
                <a:spcPts val="672"/>
              </a:spcBef>
            </a:pPr>
            <a:r>
              <a:rPr lang="en-US" sz="12000" b="1" i="0">
                <a:solidFill>
                  <a:srgbClr val="00868F"/>
                </a:solidFill>
                <a:latin typeface="Calibri"/>
                <a:cs typeface="Calibri"/>
              </a:rPr>
              <a:t>1-2</a:t>
            </a:r>
            <a:endParaRPr lang="en-GB" sz="12000" b="1" i="0">
              <a:solidFill>
                <a:srgbClr val="00868F"/>
              </a:solidFill>
              <a:latin typeface="Calibri"/>
              <a:cs typeface="Calibri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3444059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at We Know- Rec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C8E3768-27BC-4568-A986-C69E37D22EA3}"/>
              </a:ext>
            </a:extLst>
          </p:cNvPr>
          <p:cNvCxnSpPr>
            <a:cxnSpLocks/>
          </p:cNvCxnSpPr>
          <p:nvPr userDrawn="1"/>
        </p:nvCxnSpPr>
        <p:spPr>
          <a:xfrm>
            <a:off x="444500" y="1022423"/>
            <a:ext cx="8239125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5D5F9930-D58F-2D45-FAD2-C9F230DC34B0}"/>
              </a:ext>
            </a:extLst>
          </p:cNvPr>
          <p:cNvSpPr txBox="1"/>
          <p:nvPr userDrawn="1"/>
        </p:nvSpPr>
        <p:spPr>
          <a:xfrm>
            <a:off x="3438144" y="-3767328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US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F327698-C5B7-584F-C124-084975FDA22A}"/>
              </a:ext>
            </a:extLst>
          </p:cNvPr>
          <p:cNvSpPr txBox="1"/>
          <p:nvPr userDrawn="1"/>
        </p:nvSpPr>
        <p:spPr>
          <a:xfrm>
            <a:off x="441122" y="403549"/>
            <a:ext cx="7662862" cy="5334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>
            <a:no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672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3600" b="1" i="0">
                <a:solidFill>
                  <a:srgbClr val="177F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What We Know</a:t>
            </a:r>
            <a:endParaRPr lang="en-US" sz="3600" b="1" i="0">
              <a:solidFill>
                <a:schemeClr val="bg1">
                  <a:lumMod val="6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8988F73C-AA3F-C5F1-4CBF-7EA4A7EAF57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 b="0"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7004001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member- Recal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C281F1F-3645-0057-34EC-BB682E9542B9}"/>
              </a:ext>
            </a:extLst>
          </p:cNvPr>
          <p:cNvSpPr/>
          <p:nvPr userDrawn="1"/>
        </p:nvSpPr>
        <p:spPr>
          <a:xfrm>
            <a:off x="326571" y="6416137"/>
            <a:ext cx="2950783" cy="32211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rtl="0" fontAlgn="base">
              <a:spcBef>
                <a:spcPct val="0"/>
              </a:spcBef>
              <a:spcAft>
                <a:spcPct val="0"/>
              </a:spcAft>
            </a:pPr>
            <a:endParaRPr lang="en-AU" sz="1100">
              <a:solidFill>
                <a:schemeClr val="tx2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2D85FDF-2AEB-3281-0315-320B917A3631}"/>
              </a:ext>
            </a:extLst>
          </p:cNvPr>
          <p:cNvSpPr txBox="1"/>
          <p:nvPr userDrawn="1"/>
        </p:nvSpPr>
        <p:spPr>
          <a:xfrm>
            <a:off x="1064302" y="6962931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AU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35D1C9-A20C-05EE-7371-DAD9B27BA160}"/>
              </a:ext>
            </a:extLst>
          </p:cNvPr>
          <p:cNvSpPr txBox="1"/>
          <p:nvPr userDrawn="1"/>
        </p:nvSpPr>
        <p:spPr>
          <a:xfrm>
            <a:off x="4684143" y="6288352"/>
            <a:ext cx="914400" cy="91440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PH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BE7E0F3-6101-5F02-BC89-80BBB9E85D80}"/>
              </a:ext>
            </a:extLst>
          </p:cNvPr>
          <p:cNvCxnSpPr>
            <a:cxnSpLocks/>
          </p:cNvCxnSpPr>
          <p:nvPr userDrawn="1"/>
        </p:nvCxnSpPr>
        <p:spPr>
          <a:xfrm>
            <a:off x="444500" y="1022423"/>
            <a:ext cx="8239125" cy="1588"/>
          </a:xfrm>
          <a:prstGeom prst="line">
            <a:avLst/>
          </a:prstGeom>
          <a:ln>
            <a:solidFill>
              <a:srgbClr val="177F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AE76E85C-A363-473F-25ED-3502823E97B5}"/>
              </a:ext>
            </a:extLst>
          </p:cNvPr>
          <p:cNvSpPr txBox="1"/>
          <p:nvPr userDrawn="1"/>
        </p:nvSpPr>
        <p:spPr>
          <a:xfrm>
            <a:off x="325712" y="341403"/>
            <a:ext cx="7662862" cy="53340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672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3600" b="1" i="0">
                <a:solidFill>
                  <a:srgbClr val="177F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Remember</a:t>
            </a:r>
            <a:endParaRPr lang="en-US" sz="3600" b="1" i="0">
              <a:solidFill>
                <a:schemeClr val="bg1">
                  <a:lumMod val="6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 Placeholder 9">
            <a:extLst>
              <a:ext uri="{FF2B5EF4-FFF2-40B4-BE49-F238E27FC236}">
                <a16:creationId xmlns:a16="http://schemas.microsoft.com/office/drawing/2014/main" id="{2E7D623A-87BB-3A73-12CD-3A87EB5A0DF0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 b="0"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</p:spTree>
    <p:extLst>
      <p:ext uri="{BB962C8B-B14F-4D97-AF65-F5344CB8AC3E}">
        <p14:creationId xmlns:p14="http://schemas.microsoft.com/office/powerpoint/2010/main" val="34430752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Use What You Know- App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C281F1F-3645-0057-34EC-BB682E9542B9}"/>
              </a:ext>
            </a:extLst>
          </p:cNvPr>
          <p:cNvSpPr/>
          <p:nvPr userDrawn="1"/>
        </p:nvSpPr>
        <p:spPr>
          <a:xfrm>
            <a:off x="326571" y="6416137"/>
            <a:ext cx="5889171" cy="32211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rtl="0" fontAlgn="base">
              <a:spcBef>
                <a:spcPct val="0"/>
              </a:spcBef>
              <a:spcAft>
                <a:spcPct val="0"/>
              </a:spcAft>
            </a:pPr>
            <a:endParaRPr lang="en-AU" sz="1100">
              <a:solidFill>
                <a:schemeClr val="tx2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2D85FDF-2AEB-3281-0315-320B917A3631}"/>
              </a:ext>
            </a:extLst>
          </p:cNvPr>
          <p:cNvSpPr txBox="1"/>
          <p:nvPr userDrawn="1"/>
        </p:nvSpPr>
        <p:spPr>
          <a:xfrm>
            <a:off x="1064302" y="6962931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AU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35D1C9-A20C-05EE-7371-DAD9B27BA160}"/>
              </a:ext>
            </a:extLst>
          </p:cNvPr>
          <p:cNvSpPr txBox="1"/>
          <p:nvPr userDrawn="1"/>
        </p:nvSpPr>
        <p:spPr>
          <a:xfrm>
            <a:off x="4684143" y="6288352"/>
            <a:ext cx="914400" cy="91440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PH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E76E85C-A363-473F-25ED-3502823E97B5}"/>
              </a:ext>
            </a:extLst>
          </p:cNvPr>
          <p:cNvSpPr txBox="1"/>
          <p:nvPr userDrawn="1"/>
        </p:nvSpPr>
        <p:spPr>
          <a:xfrm>
            <a:off x="325712" y="350928"/>
            <a:ext cx="7662862" cy="53340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672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3600" b="1" i="0">
                <a:solidFill>
                  <a:srgbClr val="177F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Use What You Know</a:t>
            </a:r>
            <a:endParaRPr lang="en-US" sz="3600" b="1" i="0">
              <a:solidFill>
                <a:schemeClr val="bg1">
                  <a:lumMod val="6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55C18BF-9441-209D-F16C-6FFCA2386B41}"/>
              </a:ext>
            </a:extLst>
          </p:cNvPr>
          <p:cNvCxnSpPr>
            <a:cxnSpLocks/>
          </p:cNvCxnSpPr>
          <p:nvPr userDrawn="1"/>
        </p:nvCxnSpPr>
        <p:spPr>
          <a:xfrm>
            <a:off x="444500" y="1022423"/>
            <a:ext cx="8239125" cy="1588"/>
          </a:xfrm>
          <a:prstGeom prst="line">
            <a:avLst/>
          </a:prstGeom>
          <a:ln>
            <a:solidFill>
              <a:srgbClr val="177F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 Placeholder 9">
            <a:extLst>
              <a:ext uri="{FF2B5EF4-FFF2-40B4-BE49-F238E27FC236}">
                <a16:creationId xmlns:a16="http://schemas.microsoft.com/office/drawing/2014/main" id="{2B900E30-F1DE-B29E-DAA4-A66D4124C76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 b="0"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</p:spTree>
    <p:extLst>
      <p:ext uri="{BB962C8B-B14F-4D97-AF65-F5344CB8AC3E}">
        <p14:creationId xmlns:p14="http://schemas.microsoft.com/office/powerpoint/2010/main" val="11075040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at We Are Learning- 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C281F1F-3645-0057-34EC-BB682E9542B9}"/>
              </a:ext>
            </a:extLst>
          </p:cNvPr>
          <p:cNvSpPr/>
          <p:nvPr userDrawn="1"/>
        </p:nvSpPr>
        <p:spPr>
          <a:xfrm>
            <a:off x="326571" y="6416137"/>
            <a:ext cx="5889171" cy="32211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rtl="0" fontAlgn="base">
              <a:spcBef>
                <a:spcPct val="0"/>
              </a:spcBef>
              <a:spcAft>
                <a:spcPct val="0"/>
              </a:spcAft>
            </a:pPr>
            <a:endParaRPr lang="en-AU" sz="1100">
              <a:solidFill>
                <a:schemeClr val="tx2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2D85FDF-2AEB-3281-0315-320B917A3631}"/>
              </a:ext>
            </a:extLst>
          </p:cNvPr>
          <p:cNvSpPr txBox="1"/>
          <p:nvPr userDrawn="1"/>
        </p:nvSpPr>
        <p:spPr>
          <a:xfrm>
            <a:off x="1064302" y="6962931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AU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35D1C9-A20C-05EE-7371-DAD9B27BA160}"/>
              </a:ext>
            </a:extLst>
          </p:cNvPr>
          <p:cNvSpPr txBox="1"/>
          <p:nvPr userDrawn="1"/>
        </p:nvSpPr>
        <p:spPr>
          <a:xfrm>
            <a:off x="4684143" y="6288352"/>
            <a:ext cx="914400" cy="91440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PH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1901147-D314-8AB8-B9BB-9A55703F219C}"/>
              </a:ext>
            </a:extLst>
          </p:cNvPr>
          <p:cNvSpPr txBox="1"/>
          <p:nvPr userDrawn="1"/>
        </p:nvSpPr>
        <p:spPr>
          <a:xfrm>
            <a:off x="325712" y="350928"/>
            <a:ext cx="7662862" cy="53340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672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3600" b="1" i="0">
                <a:solidFill>
                  <a:srgbClr val="177F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What We Are Learning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5C85791-9537-0953-F107-BB7530B9AAA4}"/>
              </a:ext>
            </a:extLst>
          </p:cNvPr>
          <p:cNvCxnSpPr>
            <a:cxnSpLocks/>
          </p:cNvCxnSpPr>
          <p:nvPr userDrawn="1"/>
        </p:nvCxnSpPr>
        <p:spPr>
          <a:xfrm>
            <a:off x="444500" y="1022423"/>
            <a:ext cx="8239125" cy="1588"/>
          </a:xfrm>
          <a:prstGeom prst="line">
            <a:avLst/>
          </a:prstGeom>
          <a:ln>
            <a:solidFill>
              <a:srgbClr val="177F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9">
            <a:extLst>
              <a:ext uri="{FF2B5EF4-FFF2-40B4-BE49-F238E27FC236}">
                <a16:creationId xmlns:a16="http://schemas.microsoft.com/office/drawing/2014/main" id="{815FD759-62D3-7359-1DDA-DD7643A05F7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 b="0"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</p:spTree>
    <p:extLst>
      <p:ext uri="{BB962C8B-B14F-4D97-AF65-F5344CB8AC3E}">
        <p14:creationId xmlns:p14="http://schemas.microsoft.com/office/powerpoint/2010/main" val="1959084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at You Will Know- S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C281F1F-3645-0057-34EC-BB682E9542B9}"/>
              </a:ext>
            </a:extLst>
          </p:cNvPr>
          <p:cNvSpPr/>
          <p:nvPr userDrawn="1"/>
        </p:nvSpPr>
        <p:spPr>
          <a:xfrm>
            <a:off x="326571" y="6416137"/>
            <a:ext cx="5889171" cy="32211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rtl="0" fontAlgn="base">
              <a:spcBef>
                <a:spcPct val="0"/>
              </a:spcBef>
              <a:spcAft>
                <a:spcPct val="0"/>
              </a:spcAft>
            </a:pPr>
            <a:endParaRPr lang="en-AU" sz="1100">
              <a:solidFill>
                <a:schemeClr val="tx2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2D85FDF-2AEB-3281-0315-320B917A3631}"/>
              </a:ext>
            </a:extLst>
          </p:cNvPr>
          <p:cNvSpPr txBox="1"/>
          <p:nvPr userDrawn="1"/>
        </p:nvSpPr>
        <p:spPr>
          <a:xfrm>
            <a:off x="1064302" y="6962931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AU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35D1C9-A20C-05EE-7371-DAD9B27BA160}"/>
              </a:ext>
            </a:extLst>
          </p:cNvPr>
          <p:cNvSpPr txBox="1"/>
          <p:nvPr userDrawn="1"/>
        </p:nvSpPr>
        <p:spPr>
          <a:xfrm>
            <a:off x="4684143" y="6288352"/>
            <a:ext cx="914400" cy="91440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PH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1901147-D314-8AB8-B9BB-9A55703F219C}"/>
              </a:ext>
            </a:extLst>
          </p:cNvPr>
          <p:cNvSpPr txBox="1"/>
          <p:nvPr userDrawn="1"/>
        </p:nvSpPr>
        <p:spPr>
          <a:xfrm>
            <a:off x="325712" y="350928"/>
            <a:ext cx="7662862" cy="53340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672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3600" b="1" i="0">
                <a:solidFill>
                  <a:srgbClr val="177F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What You Will Know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6DA1BFC-6DD8-7825-C452-CBDF61F60389}"/>
              </a:ext>
            </a:extLst>
          </p:cNvPr>
          <p:cNvCxnSpPr>
            <a:cxnSpLocks/>
          </p:cNvCxnSpPr>
          <p:nvPr userDrawn="1"/>
        </p:nvCxnSpPr>
        <p:spPr>
          <a:xfrm>
            <a:off x="444500" y="1022423"/>
            <a:ext cx="8239125" cy="1588"/>
          </a:xfrm>
          <a:prstGeom prst="line">
            <a:avLst/>
          </a:prstGeom>
          <a:ln>
            <a:solidFill>
              <a:srgbClr val="177F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9">
            <a:extLst>
              <a:ext uri="{FF2B5EF4-FFF2-40B4-BE49-F238E27FC236}">
                <a16:creationId xmlns:a16="http://schemas.microsoft.com/office/drawing/2014/main" id="{06739063-9818-C682-3EDC-023BEED69B92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 b="0"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</p:spTree>
    <p:extLst>
      <p:ext uri="{BB962C8B-B14F-4D97-AF65-F5344CB8AC3E}">
        <p14:creationId xmlns:p14="http://schemas.microsoft.com/office/powerpoint/2010/main" val="13955473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at You Know- AP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C281F1F-3645-0057-34EC-BB682E9542B9}"/>
              </a:ext>
            </a:extLst>
          </p:cNvPr>
          <p:cNvSpPr/>
          <p:nvPr userDrawn="1"/>
        </p:nvSpPr>
        <p:spPr>
          <a:xfrm>
            <a:off x="326571" y="6416137"/>
            <a:ext cx="5889171" cy="32211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rtl="0" fontAlgn="base">
              <a:spcBef>
                <a:spcPct val="0"/>
              </a:spcBef>
              <a:spcAft>
                <a:spcPct val="0"/>
              </a:spcAft>
            </a:pPr>
            <a:endParaRPr lang="en-AU" sz="1100">
              <a:solidFill>
                <a:schemeClr val="tx2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2D85FDF-2AEB-3281-0315-320B917A3631}"/>
              </a:ext>
            </a:extLst>
          </p:cNvPr>
          <p:cNvSpPr txBox="1"/>
          <p:nvPr userDrawn="1"/>
        </p:nvSpPr>
        <p:spPr>
          <a:xfrm>
            <a:off x="1064302" y="6962931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AU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35D1C9-A20C-05EE-7371-DAD9B27BA160}"/>
              </a:ext>
            </a:extLst>
          </p:cNvPr>
          <p:cNvSpPr txBox="1"/>
          <p:nvPr userDrawn="1"/>
        </p:nvSpPr>
        <p:spPr>
          <a:xfrm>
            <a:off x="4684143" y="6288352"/>
            <a:ext cx="914400" cy="91440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PH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E76E85C-A363-473F-25ED-3502823E97B5}"/>
              </a:ext>
            </a:extLst>
          </p:cNvPr>
          <p:cNvSpPr txBox="1"/>
          <p:nvPr userDrawn="1"/>
        </p:nvSpPr>
        <p:spPr>
          <a:xfrm>
            <a:off x="325712" y="341403"/>
            <a:ext cx="7662862" cy="53340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672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3600" b="1" i="0">
                <a:solidFill>
                  <a:srgbClr val="177F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What You Know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53360D81-5192-4919-8CD2-8811AB93A116}"/>
              </a:ext>
            </a:extLst>
          </p:cNvPr>
          <p:cNvCxnSpPr>
            <a:cxnSpLocks/>
          </p:cNvCxnSpPr>
          <p:nvPr userDrawn="1"/>
        </p:nvCxnSpPr>
        <p:spPr>
          <a:xfrm>
            <a:off x="444500" y="1022423"/>
            <a:ext cx="8239125" cy="1588"/>
          </a:xfrm>
          <a:prstGeom prst="line">
            <a:avLst/>
          </a:prstGeom>
          <a:ln>
            <a:solidFill>
              <a:srgbClr val="177F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 Placeholder 9">
            <a:extLst>
              <a:ext uri="{FF2B5EF4-FFF2-40B4-BE49-F238E27FC236}">
                <a16:creationId xmlns:a16="http://schemas.microsoft.com/office/drawing/2014/main" id="{F049FA6C-6C87-114C-0E75-AD11AE3E6A11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 b="0"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</p:spTree>
    <p:extLst>
      <p:ext uri="{BB962C8B-B14F-4D97-AF65-F5344CB8AC3E}">
        <p14:creationId xmlns:p14="http://schemas.microsoft.com/office/powerpoint/2010/main" val="33265392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F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C281F1F-3645-0057-34EC-BB682E9542B9}"/>
              </a:ext>
            </a:extLst>
          </p:cNvPr>
          <p:cNvSpPr/>
          <p:nvPr userDrawn="1"/>
        </p:nvSpPr>
        <p:spPr>
          <a:xfrm>
            <a:off x="326571" y="6416137"/>
            <a:ext cx="5889171" cy="32211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rtl="0" fontAlgn="base">
              <a:spcBef>
                <a:spcPct val="0"/>
              </a:spcBef>
              <a:spcAft>
                <a:spcPct val="0"/>
              </a:spcAft>
            </a:pPr>
            <a:endParaRPr lang="en-AU" sz="1100">
              <a:solidFill>
                <a:schemeClr val="tx2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2D85FDF-2AEB-3281-0315-320B917A3631}"/>
              </a:ext>
            </a:extLst>
          </p:cNvPr>
          <p:cNvSpPr txBox="1"/>
          <p:nvPr userDrawn="1"/>
        </p:nvSpPr>
        <p:spPr>
          <a:xfrm>
            <a:off x="1064302" y="6962931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AU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35D1C9-A20C-05EE-7371-DAD9B27BA160}"/>
              </a:ext>
            </a:extLst>
          </p:cNvPr>
          <p:cNvSpPr txBox="1"/>
          <p:nvPr userDrawn="1"/>
        </p:nvSpPr>
        <p:spPr>
          <a:xfrm>
            <a:off x="4684143" y="6288352"/>
            <a:ext cx="914400" cy="91440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PH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3B10C90-CA83-74D6-72E5-EDBFE07F72A5}"/>
              </a:ext>
            </a:extLst>
          </p:cNvPr>
          <p:cNvCxnSpPr>
            <a:cxnSpLocks/>
          </p:cNvCxnSpPr>
          <p:nvPr userDrawn="1"/>
        </p:nvCxnSpPr>
        <p:spPr>
          <a:xfrm>
            <a:off x="444500" y="1022423"/>
            <a:ext cx="8239125" cy="1588"/>
          </a:xfrm>
          <a:prstGeom prst="line">
            <a:avLst/>
          </a:prstGeom>
          <a:ln>
            <a:solidFill>
              <a:srgbClr val="177F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 Placeholder 5">
            <a:extLst>
              <a:ext uri="{FF2B5EF4-FFF2-40B4-BE49-F238E27FC236}">
                <a16:creationId xmlns:a16="http://schemas.microsoft.com/office/drawing/2014/main" id="{99188608-0C9B-9AB3-F83E-6DB4539105F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408678" y="398449"/>
            <a:ext cx="7269658" cy="539859"/>
          </a:xfrm>
          <a:prstGeom prst="rect">
            <a:avLst/>
          </a:prstGeom>
        </p:spPr>
        <p:txBody>
          <a:bodyPr lIns="0" tIns="0" rIns="0" bIns="0"/>
          <a:lstStyle>
            <a:lvl1pPr>
              <a:defRPr sz="36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en-AU"/>
              <a:t>Insert Activity Name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7F77B6A-1F46-89B7-597F-9E648E09AEBC}"/>
              </a:ext>
            </a:extLst>
          </p:cNvPr>
          <p:cNvSpPr txBox="1"/>
          <p:nvPr userDrawn="1"/>
        </p:nvSpPr>
        <p:spPr>
          <a:xfrm>
            <a:off x="325712" y="341403"/>
            <a:ext cx="1143858" cy="53340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672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3600" b="1" i="0">
                <a:solidFill>
                  <a:srgbClr val="177F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CFU:</a:t>
            </a:r>
          </a:p>
        </p:txBody>
      </p:sp>
    </p:spTree>
    <p:extLst>
      <p:ext uri="{BB962C8B-B14F-4D97-AF65-F5344CB8AC3E}">
        <p14:creationId xmlns:p14="http://schemas.microsoft.com/office/powerpoint/2010/main" val="7471325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 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C281F1F-3645-0057-34EC-BB682E9542B9}"/>
              </a:ext>
            </a:extLst>
          </p:cNvPr>
          <p:cNvSpPr/>
          <p:nvPr userDrawn="1"/>
        </p:nvSpPr>
        <p:spPr>
          <a:xfrm>
            <a:off x="326571" y="6416137"/>
            <a:ext cx="5889171" cy="32211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rtl="0" fontAlgn="base">
              <a:spcBef>
                <a:spcPct val="0"/>
              </a:spcBef>
              <a:spcAft>
                <a:spcPct val="0"/>
              </a:spcAft>
            </a:pPr>
            <a:endParaRPr lang="en-AU" sz="1100">
              <a:solidFill>
                <a:schemeClr val="tx2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2D85FDF-2AEB-3281-0315-320B917A3631}"/>
              </a:ext>
            </a:extLst>
          </p:cNvPr>
          <p:cNvSpPr txBox="1"/>
          <p:nvPr userDrawn="1"/>
        </p:nvSpPr>
        <p:spPr>
          <a:xfrm>
            <a:off x="1064302" y="6962931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AU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35D1C9-A20C-05EE-7371-DAD9B27BA160}"/>
              </a:ext>
            </a:extLst>
          </p:cNvPr>
          <p:cNvSpPr txBox="1"/>
          <p:nvPr userDrawn="1"/>
        </p:nvSpPr>
        <p:spPr>
          <a:xfrm>
            <a:off x="4684143" y="6288352"/>
            <a:ext cx="914400" cy="91440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PH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3B10C90-CA83-74D6-72E5-EDBFE07F72A5}"/>
              </a:ext>
            </a:extLst>
          </p:cNvPr>
          <p:cNvCxnSpPr>
            <a:cxnSpLocks/>
          </p:cNvCxnSpPr>
          <p:nvPr userDrawn="1"/>
        </p:nvCxnSpPr>
        <p:spPr>
          <a:xfrm>
            <a:off x="444500" y="1022423"/>
            <a:ext cx="8239125" cy="1588"/>
          </a:xfrm>
          <a:prstGeom prst="line">
            <a:avLst/>
          </a:prstGeom>
          <a:ln>
            <a:solidFill>
              <a:srgbClr val="177F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 Placeholder 5">
            <a:extLst>
              <a:ext uri="{FF2B5EF4-FFF2-40B4-BE49-F238E27FC236}">
                <a16:creationId xmlns:a16="http://schemas.microsoft.com/office/drawing/2014/main" id="{99188608-0C9B-9AB3-F83E-6DB4539105F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408678" y="398449"/>
            <a:ext cx="7269658" cy="539859"/>
          </a:xfrm>
          <a:prstGeom prst="rect">
            <a:avLst/>
          </a:prstGeom>
        </p:spPr>
        <p:txBody>
          <a:bodyPr lIns="0" tIns="0" rIns="0" bIns="0"/>
          <a:lstStyle>
            <a:lvl1pPr>
              <a:defRPr sz="36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en-AU"/>
              <a:t>Insert Title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7F77B6A-1F46-89B7-597F-9E648E09AEBC}"/>
              </a:ext>
            </a:extLst>
          </p:cNvPr>
          <p:cNvSpPr txBox="1"/>
          <p:nvPr userDrawn="1"/>
        </p:nvSpPr>
        <p:spPr>
          <a:xfrm>
            <a:off x="325712" y="341403"/>
            <a:ext cx="1143858" cy="53340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672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3600" b="1" i="0">
                <a:solidFill>
                  <a:srgbClr val="177F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 Do:</a:t>
            </a:r>
          </a:p>
        </p:txBody>
      </p:sp>
      <p:sp>
        <p:nvSpPr>
          <p:cNvPr id="6" name="Text Placeholder 9">
            <a:extLst>
              <a:ext uri="{FF2B5EF4-FFF2-40B4-BE49-F238E27FC236}">
                <a16:creationId xmlns:a16="http://schemas.microsoft.com/office/drawing/2014/main" id="{FAE99051-65C0-4F5F-A142-97C88FFCDF88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 b="0"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</p:spTree>
    <p:extLst>
      <p:ext uri="{BB962C8B-B14F-4D97-AF65-F5344CB8AC3E}">
        <p14:creationId xmlns:p14="http://schemas.microsoft.com/office/powerpoint/2010/main" val="582097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isten to M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C281F1F-3645-0057-34EC-BB682E9542B9}"/>
              </a:ext>
            </a:extLst>
          </p:cNvPr>
          <p:cNvSpPr/>
          <p:nvPr userDrawn="1"/>
        </p:nvSpPr>
        <p:spPr>
          <a:xfrm>
            <a:off x="326571" y="6416137"/>
            <a:ext cx="5889171" cy="32211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rtl="0" fontAlgn="base">
              <a:spcBef>
                <a:spcPct val="0"/>
              </a:spcBef>
              <a:spcAft>
                <a:spcPct val="0"/>
              </a:spcAft>
            </a:pPr>
            <a:endParaRPr lang="en-AU" sz="1100">
              <a:solidFill>
                <a:schemeClr val="tx2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2D85FDF-2AEB-3281-0315-320B917A3631}"/>
              </a:ext>
            </a:extLst>
          </p:cNvPr>
          <p:cNvSpPr txBox="1"/>
          <p:nvPr userDrawn="1"/>
        </p:nvSpPr>
        <p:spPr>
          <a:xfrm>
            <a:off x="1064302" y="6962931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AU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35D1C9-A20C-05EE-7371-DAD9B27BA160}"/>
              </a:ext>
            </a:extLst>
          </p:cNvPr>
          <p:cNvSpPr txBox="1"/>
          <p:nvPr userDrawn="1"/>
        </p:nvSpPr>
        <p:spPr>
          <a:xfrm>
            <a:off x="4684143" y="6288352"/>
            <a:ext cx="914400" cy="91440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PH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3B10C90-CA83-74D6-72E5-EDBFE07F72A5}"/>
              </a:ext>
            </a:extLst>
          </p:cNvPr>
          <p:cNvCxnSpPr>
            <a:cxnSpLocks/>
          </p:cNvCxnSpPr>
          <p:nvPr userDrawn="1"/>
        </p:nvCxnSpPr>
        <p:spPr>
          <a:xfrm>
            <a:off x="444500" y="1022423"/>
            <a:ext cx="8239125" cy="1588"/>
          </a:xfrm>
          <a:prstGeom prst="line">
            <a:avLst/>
          </a:prstGeom>
          <a:ln>
            <a:solidFill>
              <a:srgbClr val="177F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 Placeholder 5">
            <a:extLst>
              <a:ext uri="{FF2B5EF4-FFF2-40B4-BE49-F238E27FC236}">
                <a16:creationId xmlns:a16="http://schemas.microsoft.com/office/drawing/2014/main" id="{99188608-0C9B-9AB3-F83E-6DB4539105F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2987644" y="398449"/>
            <a:ext cx="5690691" cy="539859"/>
          </a:xfrm>
          <a:prstGeom prst="rect">
            <a:avLst/>
          </a:prstGeom>
        </p:spPr>
        <p:txBody>
          <a:bodyPr lIns="0" tIns="0" rIns="0" bIns="0"/>
          <a:lstStyle>
            <a:lvl1pPr>
              <a:defRPr sz="36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en-AU"/>
              <a:t>Insert Title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7F77B6A-1F46-89B7-597F-9E648E09AEBC}"/>
              </a:ext>
            </a:extLst>
          </p:cNvPr>
          <p:cNvSpPr txBox="1"/>
          <p:nvPr userDrawn="1"/>
        </p:nvSpPr>
        <p:spPr>
          <a:xfrm>
            <a:off x="325712" y="341403"/>
            <a:ext cx="2661932" cy="53340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672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3600" b="1" i="0">
                <a:solidFill>
                  <a:srgbClr val="177F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Listen to Me:</a:t>
            </a:r>
          </a:p>
        </p:txBody>
      </p:sp>
      <p:sp>
        <p:nvSpPr>
          <p:cNvPr id="6" name="Text Placeholder 9">
            <a:extLst>
              <a:ext uri="{FF2B5EF4-FFF2-40B4-BE49-F238E27FC236}">
                <a16:creationId xmlns:a16="http://schemas.microsoft.com/office/drawing/2014/main" id="{54804F7F-339B-6EDC-AB13-7869CCF137D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 b="0"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</p:spTree>
    <p:extLst>
      <p:ext uri="{BB962C8B-B14F-4D97-AF65-F5344CB8AC3E}">
        <p14:creationId xmlns:p14="http://schemas.microsoft.com/office/powerpoint/2010/main" val="8324224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ollow M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C281F1F-3645-0057-34EC-BB682E9542B9}"/>
              </a:ext>
            </a:extLst>
          </p:cNvPr>
          <p:cNvSpPr/>
          <p:nvPr userDrawn="1"/>
        </p:nvSpPr>
        <p:spPr>
          <a:xfrm>
            <a:off x="326571" y="6416137"/>
            <a:ext cx="5889171" cy="32211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rtl="0" fontAlgn="base">
              <a:spcBef>
                <a:spcPct val="0"/>
              </a:spcBef>
              <a:spcAft>
                <a:spcPct val="0"/>
              </a:spcAft>
            </a:pPr>
            <a:endParaRPr lang="en-AU" sz="1100">
              <a:solidFill>
                <a:schemeClr val="tx2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2D85FDF-2AEB-3281-0315-320B917A3631}"/>
              </a:ext>
            </a:extLst>
          </p:cNvPr>
          <p:cNvSpPr txBox="1"/>
          <p:nvPr userDrawn="1"/>
        </p:nvSpPr>
        <p:spPr>
          <a:xfrm>
            <a:off x="1064302" y="6962931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AU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35D1C9-A20C-05EE-7371-DAD9B27BA160}"/>
              </a:ext>
            </a:extLst>
          </p:cNvPr>
          <p:cNvSpPr txBox="1"/>
          <p:nvPr userDrawn="1"/>
        </p:nvSpPr>
        <p:spPr>
          <a:xfrm>
            <a:off x="4684143" y="6288352"/>
            <a:ext cx="914400" cy="91440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PH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3B10C90-CA83-74D6-72E5-EDBFE07F72A5}"/>
              </a:ext>
            </a:extLst>
          </p:cNvPr>
          <p:cNvCxnSpPr>
            <a:cxnSpLocks/>
          </p:cNvCxnSpPr>
          <p:nvPr userDrawn="1"/>
        </p:nvCxnSpPr>
        <p:spPr>
          <a:xfrm>
            <a:off x="444500" y="1022423"/>
            <a:ext cx="8239125" cy="1588"/>
          </a:xfrm>
          <a:prstGeom prst="line">
            <a:avLst/>
          </a:prstGeom>
          <a:ln>
            <a:solidFill>
              <a:srgbClr val="177F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 Placeholder 5">
            <a:extLst>
              <a:ext uri="{FF2B5EF4-FFF2-40B4-BE49-F238E27FC236}">
                <a16:creationId xmlns:a16="http://schemas.microsoft.com/office/drawing/2014/main" id="{99188608-0C9B-9AB3-F83E-6DB4539105F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2634558" y="398449"/>
            <a:ext cx="6043777" cy="539859"/>
          </a:xfrm>
          <a:prstGeom prst="rect">
            <a:avLst/>
          </a:prstGeom>
        </p:spPr>
        <p:txBody>
          <a:bodyPr lIns="0" tIns="0" rIns="0" bIns="0"/>
          <a:lstStyle>
            <a:lvl1pPr>
              <a:defRPr sz="36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en-AU"/>
              <a:t>Insert Title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7F77B6A-1F46-89B7-597F-9E648E09AEBC}"/>
              </a:ext>
            </a:extLst>
          </p:cNvPr>
          <p:cNvSpPr txBox="1"/>
          <p:nvPr userDrawn="1"/>
        </p:nvSpPr>
        <p:spPr>
          <a:xfrm>
            <a:off x="325712" y="341403"/>
            <a:ext cx="2308846" cy="53340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672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3600" b="1" i="0">
                <a:solidFill>
                  <a:srgbClr val="177F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Follow Me:</a:t>
            </a:r>
          </a:p>
        </p:txBody>
      </p:sp>
      <p:sp>
        <p:nvSpPr>
          <p:cNvPr id="6" name="Text Placeholder 9">
            <a:extLst>
              <a:ext uri="{FF2B5EF4-FFF2-40B4-BE49-F238E27FC236}">
                <a16:creationId xmlns:a16="http://schemas.microsoft.com/office/drawing/2014/main" id="{B3B9EEA3-881F-DFD6-D648-C896F67BEEC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 b="0"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</p:spTree>
    <p:extLst>
      <p:ext uri="{BB962C8B-B14F-4D97-AF65-F5344CB8AC3E}">
        <p14:creationId xmlns:p14="http://schemas.microsoft.com/office/powerpoint/2010/main" val="5522004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ing With M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C281F1F-3645-0057-34EC-BB682E9542B9}"/>
              </a:ext>
            </a:extLst>
          </p:cNvPr>
          <p:cNvSpPr/>
          <p:nvPr userDrawn="1"/>
        </p:nvSpPr>
        <p:spPr>
          <a:xfrm>
            <a:off x="326571" y="6416137"/>
            <a:ext cx="5889171" cy="32211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rtl="0" fontAlgn="base">
              <a:spcBef>
                <a:spcPct val="0"/>
              </a:spcBef>
              <a:spcAft>
                <a:spcPct val="0"/>
              </a:spcAft>
            </a:pPr>
            <a:endParaRPr lang="en-AU" sz="1100">
              <a:solidFill>
                <a:schemeClr val="tx2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2D85FDF-2AEB-3281-0315-320B917A3631}"/>
              </a:ext>
            </a:extLst>
          </p:cNvPr>
          <p:cNvSpPr txBox="1"/>
          <p:nvPr userDrawn="1"/>
        </p:nvSpPr>
        <p:spPr>
          <a:xfrm>
            <a:off x="1064302" y="6962931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AU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35D1C9-A20C-05EE-7371-DAD9B27BA160}"/>
              </a:ext>
            </a:extLst>
          </p:cNvPr>
          <p:cNvSpPr txBox="1"/>
          <p:nvPr userDrawn="1"/>
        </p:nvSpPr>
        <p:spPr>
          <a:xfrm>
            <a:off x="4684143" y="6288352"/>
            <a:ext cx="914400" cy="91440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PH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3B10C90-CA83-74D6-72E5-EDBFE07F72A5}"/>
              </a:ext>
            </a:extLst>
          </p:cNvPr>
          <p:cNvCxnSpPr>
            <a:cxnSpLocks/>
          </p:cNvCxnSpPr>
          <p:nvPr userDrawn="1"/>
        </p:nvCxnSpPr>
        <p:spPr>
          <a:xfrm>
            <a:off x="444500" y="1022423"/>
            <a:ext cx="8239125" cy="1588"/>
          </a:xfrm>
          <a:prstGeom prst="line">
            <a:avLst/>
          </a:prstGeom>
          <a:ln>
            <a:solidFill>
              <a:srgbClr val="177F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 Placeholder 5">
            <a:extLst>
              <a:ext uri="{FF2B5EF4-FFF2-40B4-BE49-F238E27FC236}">
                <a16:creationId xmlns:a16="http://schemas.microsoft.com/office/drawing/2014/main" id="{99188608-0C9B-9AB3-F83E-6DB4539105F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3250194" y="398449"/>
            <a:ext cx="5428141" cy="539859"/>
          </a:xfrm>
          <a:prstGeom prst="rect">
            <a:avLst/>
          </a:prstGeom>
        </p:spPr>
        <p:txBody>
          <a:bodyPr lIns="0" tIns="0" rIns="0" bIns="0"/>
          <a:lstStyle>
            <a:lvl1pPr>
              <a:defRPr sz="36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en-AU"/>
              <a:t>Insert Title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7F77B6A-1F46-89B7-597F-9E648E09AEBC}"/>
              </a:ext>
            </a:extLst>
          </p:cNvPr>
          <p:cNvSpPr txBox="1"/>
          <p:nvPr userDrawn="1"/>
        </p:nvSpPr>
        <p:spPr>
          <a:xfrm>
            <a:off x="325712" y="341403"/>
            <a:ext cx="2924482" cy="53340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672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3600" b="1" i="0">
                <a:solidFill>
                  <a:srgbClr val="177F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Sing With Me:</a:t>
            </a:r>
          </a:p>
        </p:txBody>
      </p:sp>
      <p:sp>
        <p:nvSpPr>
          <p:cNvPr id="6" name="Text Placeholder 9">
            <a:extLst>
              <a:ext uri="{FF2B5EF4-FFF2-40B4-BE49-F238E27FC236}">
                <a16:creationId xmlns:a16="http://schemas.microsoft.com/office/drawing/2014/main" id="{C04088D4-6083-DA72-77DC-7CE67A4ABDB1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 b="0"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</p:spTree>
    <p:extLst>
      <p:ext uri="{BB962C8B-B14F-4D97-AF65-F5344CB8AC3E}">
        <p14:creationId xmlns:p14="http://schemas.microsoft.com/office/powerpoint/2010/main" val="19625101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lay With M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C281F1F-3645-0057-34EC-BB682E9542B9}"/>
              </a:ext>
            </a:extLst>
          </p:cNvPr>
          <p:cNvSpPr/>
          <p:nvPr userDrawn="1"/>
        </p:nvSpPr>
        <p:spPr>
          <a:xfrm>
            <a:off x="326571" y="6416137"/>
            <a:ext cx="5889171" cy="32211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rtl="0" fontAlgn="base">
              <a:spcBef>
                <a:spcPct val="0"/>
              </a:spcBef>
              <a:spcAft>
                <a:spcPct val="0"/>
              </a:spcAft>
            </a:pPr>
            <a:endParaRPr lang="en-AU" sz="1100">
              <a:solidFill>
                <a:schemeClr val="tx2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2D85FDF-2AEB-3281-0315-320B917A3631}"/>
              </a:ext>
            </a:extLst>
          </p:cNvPr>
          <p:cNvSpPr txBox="1"/>
          <p:nvPr userDrawn="1"/>
        </p:nvSpPr>
        <p:spPr>
          <a:xfrm>
            <a:off x="1064302" y="6962931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AU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35D1C9-A20C-05EE-7371-DAD9B27BA160}"/>
              </a:ext>
            </a:extLst>
          </p:cNvPr>
          <p:cNvSpPr txBox="1"/>
          <p:nvPr userDrawn="1"/>
        </p:nvSpPr>
        <p:spPr>
          <a:xfrm>
            <a:off x="4684143" y="6288352"/>
            <a:ext cx="914400" cy="91440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PH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3B10C90-CA83-74D6-72E5-EDBFE07F72A5}"/>
              </a:ext>
            </a:extLst>
          </p:cNvPr>
          <p:cNvCxnSpPr>
            <a:cxnSpLocks/>
          </p:cNvCxnSpPr>
          <p:nvPr userDrawn="1"/>
        </p:nvCxnSpPr>
        <p:spPr>
          <a:xfrm>
            <a:off x="444500" y="1022423"/>
            <a:ext cx="8239125" cy="1588"/>
          </a:xfrm>
          <a:prstGeom prst="line">
            <a:avLst/>
          </a:prstGeom>
          <a:ln>
            <a:solidFill>
              <a:srgbClr val="177F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 Placeholder 5">
            <a:extLst>
              <a:ext uri="{FF2B5EF4-FFF2-40B4-BE49-F238E27FC236}">
                <a16:creationId xmlns:a16="http://schemas.microsoft.com/office/drawing/2014/main" id="{99188608-0C9B-9AB3-F83E-6DB4539105F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3250194" y="398449"/>
            <a:ext cx="5428141" cy="539859"/>
          </a:xfrm>
          <a:prstGeom prst="rect">
            <a:avLst/>
          </a:prstGeom>
        </p:spPr>
        <p:txBody>
          <a:bodyPr lIns="0" tIns="0" rIns="0" bIns="0"/>
          <a:lstStyle>
            <a:lvl1pPr>
              <a:defRPr sz="36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en-AU"/>
              <a:t>Insert Title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7F77B6A-1F46-89B7-597F-9E648E09AEBC}"/>
              </a:ext>
            </a:extLst>
          </p:cNvPr>
          <p:cNvSpPr txBox="1"/>
          <p:nvPr userDrawn="1"/>
        </p:nvSpPr>
        <p:spPr>
          <a:xfrm>
            <a:off x="325712" y="341403"/>
            <a:ext cx="2924482" cy="53340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672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3600" b="1" i="0">
                <a:solidFill>
                  <a:srgbClr val="177F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Play With Me:</a:t>
            </a:r>
          </a:p>
        </p:txBody>
      </p:sp>
      <p:sp>
        <p:nvSpPr>
          <p:cNvPr id="6" name="Text Placeholder 9">
            <a:extLst>
              <a:ext uri="{FF2B5EF4-FFF2-40B4-BE49-F238E27FC236}">
                <a16:creationId xmlns:a16="http://schemas.microsoft.com/office/drawing/2014/main" id="{FE392150-8C37-90FC-D9DB-C4C02658D0A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 b="0">
                <a:latin typeface="Edu QLD Beginner" pitchFamily="2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</p:spTree>
    <p:extLst>
      <p:ext uri="{BB962C8B-B14F-4D97-AF65-F5344CB8AC3E}">
        <p14:creationId xmlns:p14="http://schemas.microsoft.com/office/powerpoint/2010/main" val="3632665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e 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C281F1F-3645-0057-34EC-BB682E9542B9}"/>
              </a:ext>
            </a:extLst>
          </p:cNvPr>
          <p:cNvSpPr/>
          <p:nvPr userDrawn="1"/>
        </p:nvSpPr>
        <p:spPr>
          <a:xfrm>
            <a:off x="326571" y="6416137"/>
            <a:ext cx="5889171" cy="32211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rtl="0" fontAlgn="base">
              <a:spcBef>
                <a:spcPct val="0"/>
              </a:spcBef>
              <a:spcAft>
                <a:spcPct val="0"/>
              </a:spcAft>
            </a:pPr>
            <a:endParaRPr lang="en-AU" sz="1100">
              <a:solidFill>
                <a:schemeClr val="tx2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2D85FDF-2AEB-3281-0315-320B917A3631}"/>
              </a:ext>
            </a:extLst>
          </p:cNvPr>
          <p:cNvSpPr txBox="1"/>
          <p:nvPr userDrawn="1"/>
        </p:nvSpPr>
        <p:spPr>
          <a:xfrm>
            <a:off x="1064302" y="6962931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AU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35D1C9-A20C-05EE-7371-DAD9B27BA160}"/>
              </a:ext>
            </a:extLst>
          </p:cNvPr>
          <p:cNvSpPr txBox="1"/>
          <p:nvPr userDrawn="1"/>
        </p:nvSpPr>
        <p:spPr>
          <a:xfrm>
            <a:off x="4684143" y="6288352"/>
            <a:ext cx="914400" cy="91440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PH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3B10C90-CA83-74D6-72E5-EDBFE07F72A5}"/>
              </a:ext>
            </a:extLst>
          </p:cNvPr>
          <p:cNvCxnSpPr>
            <a:cxnSpLocks/>
          </p:cNvCxnSpPr>
          <p:nvPr userDrawn="1"/>
        </p:nvCxnSpPr>
        <p:spPr>
          <a:xfrm>
            <a:off x="444500" y="1022423"/>
            <a:ext cx="8239125" cy="1588"/>
          </a:xfrm>
          <a:prstGeom prst="line">
            <a:avLst/>
          </a:prstGeom>
          <a:ln>
            <a:solidFill>
              <a:srgbClr val="177F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 Placeholder 5">
            <a:extLst>
              <a:ext uri="{FF2B5EF4-FFF2-40B4-BE49-F238E27FC236}">
                <a16:creationId xmlns:a16="http://schemas.microsoft.com/office/drawing/2014/main" id="{99188608-0C9B-9AB3-F83E-6DB4539105F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906607" y="398449"/>
            <a:ext cx="6772255" cy="539859"/>
          </a:xfrm>
          <a:prstGeom prst="rect">
            <a:avLst/>
          </a:prstGeom>
        </p:spPr>
        <p:txBody>
          <a:bodyPr lIns="0" tIns="0" rIns="0" bIns="0"/>
          <a:lstStyle>
            <a:lvl1pPr>
              <a:defRPr sz="36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en-AU"/>
              <a:t>Insert Title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7F77B6A-1F46-89B7-597F-9E648E09AEBC}"/>
              </a:ext>
            </a:extLst>
          </p:cNvPr>
          <p:cNvSpPr txBox="1"/>
          <p:nvPr userDrawn="1"/>
        </p:nvSpPr>
        <p:spPr>
          <a:xfrm>
            <a:off x="325712" y="341403"/>
            <a:ext cx="1711318" cy="53340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672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3600" b="1" i="0">
                <a:solidFill>
                  <a:srgbClr val="177F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We Do:</a:t>
            </a:r>
          </a:p>
        </p:txBody>
      </p:sp>
      <p:sp>
        <p:nvSpPr>
          <p:cNvPr id="6" name="Text Placeholder 9">
            <a:extLst>
              <a:ext uri="{FF2B5EF4-FFF2-40B4-BE49-F238E27FC236}">
                <a16:creationId xmlns:a16="http://schemas.microsoft.com/office/drawing/2014/main" id="{38E71AC9-8669-F54D-DAD1-9D026D319C23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 b="0"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</p:spTree>
    <p:extLst>
      <p:ext uri="{BB962C8B-B14F-4D97-AF65-F5344CB8AC3E}">
        <p14:creationId xmlns:p14="http://schemas.microsoft.com/office/powerpoint/2010/main" val="42177031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You 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C281F1F-3645-0057-34EC-BB682E9542B9}"/>
              </a:ext>
            </a:extLst>
          </p:cNvPr>
          <p:cNvSpPr/>
          <p:nvPr userDrawn="1"/>
        </p:nvSpPr>
        <p:spPr>
          <a:xfrm>
            <a:off x="326571" y="6416137"/>
            <a:ext cx="5889171" cy="32211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rtl="0" fontAlgn="base">
              <a:spcBef>
                <a:spcPct val="0"/>
              </a:spcBef>
              <a:spcAft>
                <a:spcPct val="0"/>
              </a:spcAft>
            </a:pPr>
            <a:endParaRPr lang="en-AU" sz="1100">
              <a:solidFill>
                <a:schemeClr val="tx2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2D85FDF-2AEB-3281-0315-320B917A3631}"/>
              </a:ext>
            </a:extLst>
          </p:cNvPr>
          <p:cNvSpPr txBox="1"/>
          <p:nvPr userDrawn="1"/>
        </p:nvSpPr>
        <p:spPr>
          <a:xfrm>
            <a:off x="1064302" y="6962931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AU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35D1C9-A20C-05EE-7371-DAD9B27BA160}"/>
              </a:ext>
            </a:extLst>
          </p:cNvPr>
          <p:cNvSpPr txBox="1"/>
          <p:nvPr userDrawn="1"/>
        </p:nvSpPr>
        <p:spPr>
          <a:xfrm>
            <a:off x="4684143" y="6288352"/>
            <a:ext cx="914400" cy="91440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PH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3B10C90-CA83-74D6-72E5-EDBFE07F72A5}"/>
              </a:ext>
            </a:extLst>
          </p:cNvPr>
          <p:cNvCxnSpPr>
            <a:cxnSpLocks/>
          </p:cNvCxnSpPr>
          <p:nvPr userDrawn="1"/>
        </p:nvCxnSpPr>
        <p:spPr>
          <a:xfrm>
            <a:off x="444500" y="1022423"/>
            <a:ext cx="8239125" cy="1588"/>
          </a:xfrm>
          <a:prstGeom prst="line">
            <a:avLst/>
          </a:prstGeom>
          <a:ln>
            <a:solidFill>
              <a:srgbClr val="177F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 Placeholder 5">
            <a:extLst>
              <a:ext uri="{FF2B5EF4-FFF2-40B4-BE49-F238E27FC236}">
                <a16:creationId xmlns:a16="http://schemas.microsoft.com/office/drawing/2014/main" id="{99188608-0C9B-9AB3-F83E-6DB4539105F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960926" y="398449"/>
            <a:ext cx="6717938" cy="539859"/>
          </a:xfrm>
          <a:prstGeom prst="rect">
            <a:avLst/>
          </a:prstGeom>
        </p:spPr>
        <p:txBody>
          <a:bodyPr lIns="0" tIns="0" rIns="0" bIns="0"/>
          <a:lstStyle>
            <a:lvl1pPr>
              <a:defRPr sz="36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en-AU"/>
              <a:t>Insert Title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7F77B6A-1F46-89B7-597F-9E648E09AEBC}"/>
              </a:ext>
            </a:extLst>
          </p:cNvPr>
          <p:cNvSpPr txBox="1"/>
          <p:nvPr userDrawn="1"/>
        </p:nvSpPr>
        <p:spPr>
          <a:xfrm>
            <a:off x="325712" y="341403"/>
            <a:ext cx="1711318" cy="53340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672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3600" b="1" i="0">
                <a:solidFill>
                  <a:srgbClr val="177F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You Do:</a:t>
            </a:r>
          </a:p>
        </p:txBody>
      </p:sp>
      <p:sp>
        <p:nvSpPr>
          <p:cNvPr id="6" name="Text Placeholder 9">
            <a:extLst>
              <a:ext uri="{FF2B5EF4-FFF2-40B4-BE49-F238E27FC236}">
                <a16:creationId xmlns:a16="http://schemas.microsoft.com/office/drawing/2014/main" id="{5059BE6F-A6C9-A8E1-15B8-F79C2D365BE6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 b="0"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</p:spTree>
    <p:extLst>
      <p:ext uri="{BB962C8B-B14F-4D97-AF65-F5344CB8AC3E}">
        <p14:creationId xmlns:p14="http://schemas.microsoft.com/office/powerpoint/2010/main" val="32339811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 Do/We 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C281F1F-3645-0057-34EC-BB682E9542B9}"/>
              </a:ext>
            </a:extLst>
          </p:cNvPr>
          <p:cNvSpPr/>
          <p:nvPr userDrawn="1"/>
        </p:nvSpPr>
        <p:spPr>
          <a:xfrm>
            <a:off x="326571" y="6416137"/>
            <a:ext cx="5889171" cy="32211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rtl="0" fontAlgn="base">
              <a:spcBef>
                <a:spcPct val="0"/>
              </a:spcBef>
              <a:spcAft>
                <a:spcPct val="0"/>
              </a:spcAft>
            </a:pPr>
            <a:endParaRPr lang="en-AU" sz="1100">
              <a:solidFill>
                <a:schemeClr val="tx2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2D85FDF-2AEB-3281-0315-320B917A3631}"/>
              </a:ext>
            </a:extLst>
          </p:cNvPr>
          <p:cNvSpPr txBox="1"/>
          <p:nvPr userDrawn="1"/>
        </p:nvSpPr>
        <p:spPr>
          <a:xfrm>
            <a:off x="1064302" y="6962931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AU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35D1C9-A20C-05EE-7371-DAD9B27BA160}"/>
              </a:ext>
            </a:extLst>
          </p:cNvPr>
          <p:cNvSpPr txBox="1"/>
          <p:nvPr userDrawn="1"/>
        </p:nvSpPr>
        <p:spPr>
          <a:xfrm>
            <a:off x="4684143" y="6288352"/>
            <a:ext cx="914400" cy="91440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PH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3B10C90-CA83-74D6-72E5-EDBFE07F72A5}"/>
              </a:ext>
            </a:extLst>
          </p:cNvPr>
          <p:cNvCxnSpPr>
            <a:cxnSpLocks/>
          </p:cNvCxnSpPr>
          <p:nvPr userDrawn="1"/>
        </p:nvCxnSpPr>
        <p:spPr>
          <a:xfrm>
            <a:off x="444500" y="1022423"/>
            <a:ext cx="8239125" cy="1588"/>
          </a:xfrm>
          <a:prstGeom prst="line">
            <a:avLst/>
          </a:prstGeom>
          <a:ln>
            <a:solidFill>
              <a:srgbClr val="177F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 Placeholder 5">
            <a:extLst>
              <a:ext uri="{FF2B5EF4-FFF2-40B4-BE49-F238E27FC236}">
                <a16:creationId xmlns:a16="http://schemas.microsoft.com/office/drawing/2014/main" id="{99188608-0C9B-9AB3-F83E-6DB4539105F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2824680" y="398449"/>
            <a:ext cx="5853655" cy="539859"/>
          </a:xfrm>
          <a:prstGeom prst="rect">
            <a:avLst/>
          </a:prstGeom>
        </p:spPr>
        <p:txBody>
          <a:bodyPr lIns="0" tIns="0" rIns="0" bIns="0"/>
          <a:lstStyle>
            <a:lvl1pPr>
              <a:defRPr sz="36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en-AU"/>
              <a:t>Insert Title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7F77B6A-1F46-89B7-597F-9E648E09AEBC}"/>
              </a:ext>
            </a:extLst>
          </p:cNvPr>
          <p:cNvSpPr txBox="1"/>
          <p:nvPr userDrawn="1"/>
        </p:nvSpPr>
        <p:spPr>
          <a:xfrm>
            <a:off x="325711" y="341403"/>
            <a:ext cx="2743413" cy="53340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672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3600" b="1" i="0">
                <a:solidFill>
                  <a:srgbClr val="177F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 Do/We Do:</a:t>
            </a:r>
          </a:p>
        </p:txBody>
      </p:sp>
      <p:sp>
        <p:nvSpPr>
          <p:cNvPr id="6" name="Text Placeholder 9">
            <a:extLst>
              <a:ext uri="{FF2B5EF4-FFF2-40B4-BE49-F238E27FC236}">
                <a16:creationId xmlns:a16="http://schemas.microsoft.com/office/drawing/2014/main" id="{29056765-628A-2854-47F6-1C98DF7484C1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 b="0"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</p:spTree>
    <p:extLst>
      <p:ext uri="{BB962C8B-B14F-4D97-AF65-F5344CB8AC3E}">
        <p14:creationId xmlns:p14="http://schemas.microsoft.com/office/powerpoint/2010/main" val="37386388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ctivity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C281F1F-3645-0057-34EC-BB682E9542B9}"/>
              </a:ext>
            </a:extLst>
          </p:cNvPr>
          <p:cNvSpPr/>
          <p:nvPr userDrawn="1"/>
        </p:nvSpPr>
        <p:spPr>
          <a:xfrm>
            <a:off x="326571" y="6416137"/>
            <a:ext cx="5889171" cy="32211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rtl="0" fontAlgn="base">
              <a:spcBef>
                <a:spcPct val="0"/>
              </a:spcBef>
              <a:spcAft>
                <a:spcPct val="0"/>
              </a:spcAft>
            </a:pPr>
            <a:endParaRPr lang="en-AU" sz="1100">
              <a:solidFill>
                <a:schemeClr val="tx2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2D85FDF-2AEB-3281-0315-320B917A3631}"/>
              </a:ext>
            </a:extLst>
          </p:cNvPr>
          <p:cNvSpPr txBox="1"/>
          <p:nvPr userDrawn="1"/>
        </p:nvSpPr>
        <p:spPr>
          <a:xfrm>
            <a:off x="1064302" y="6962931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AU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35D1C9-A20C-05EE-7371-DAD9B27BA160}"/>
              </a:ext>
            </a:extLst>
          </p:cNvPr>
          <p:cNvSpPr txBox="1"/>
          <p:nvPr userDrawn="1"/>
        </p:nvSpPr>
        <p:spPr>
          <a:xfrm>
            <a:off x="4684143" y="6288352"/>
            <a:ext cx="914400" cy="91440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PH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3B10C90-CA83-74D6-72E5-EDBFE07F72A5}"/>
              </a:ext>
            </a:extLst>
          </p:cNvPr>
          <p:cNvCxnSpPr>
            <a:cxnSpLocks/>
          </p:cNvCxnSpPr>
          <p:nvPr userDrawn="1"/>
        </p:nvCxnSpPr>
        <p:spPr>
          <a:xfrm>
            <a:off x="444500" y="1022423"/>
            <a:ext cx="8239125" cy="1588"/>
          </a:xfrm>
          <a:prstGeom prst="line">
            <a:avLst/>
          </a:prstGeom>
          <a:ln>
            <a:solidFill>
              <a:srgbClr val="177F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31FD3274-BD1B-F2FE-6E43-8088E1BE3B01}"/>
              </a:ext>
            </a:extLst>
          </p:cNvPr>
          <p:cNvSpPr txBox="1"/>
          <p:nvPr userDrawn="1"/>
        </p:nvSpPr>
        <p:spPr>
          <a:xfrm>
            <a:off x="325712" y="350928"/>
            <a:ext cx="7662862" cy="53340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672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3600" b="1" i="0">
                <a:solidFill>
                  <a:srgbClr val="177F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Activity</a:t>
            </a:r>
            <a:endParaRPr lang="en-US" sz="3600" b="1" i="0">
              <a:solidFill>
                <a:schemeClr val="bg1">
                  <a:lumMod val="6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ext Placeholder 9">
            <a:extLst>
              <a:ext uri="{FF2B5EF4-FFF2-40B4-BE49-F238E27FC236}">
                <a16:creationId xmlns:a16="http://schemas.microsoft.com/office/drawing/2014/main" id="{7B2DED90-742A-90D7-64FB-CC9C0E2F0883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 b="0"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</p:spTree>
    <p:extLst>
      <p:ext uri="{BB962C8B-B14F-4D97-AF65-F5344CB8AC3E}">
        <p14:creationId xmlns:p14="http://schemas.microsoft.com/office/powerpoint/2010/main" val="380852644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C281F1F-3645-0057-34EC-BB682E9542B9}"/>
              </a:ext>
            </a:extLst>
          </p:cNvPr>
          <p:cNvSpPr/>
          <p:nvPr userDrawn="1"/>
        </p:nvSpPr>
        <p:spPr>
          <a:xfrm>
            <a:off x="326571" y="6416137"/>
            <a:ext cx="5889171" cy="32211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rtl="0" fontAlgn="base">
              <a:spcBef>
                <a:spcPct val="0"/>
              </a:spcBef>
              <a:spcAft>
                <a:spcPct val="0"/>
              </a:spcAft>
            </a:pPr>
            <a:endParaRPr lang="en-AU" sz="1100">
              <a:solidFill>
                <a:schemeClr val="tx2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2D85FDF-2AEB-3281-0315-320B917A3631}"/>
              </a:ext>
            </a:extLst>
          </p:cNvPr>
          <p:cNvSpPr txBox="1"/>
          <p:nvPr userDrawn="1"/>
        </p:nvSpPr>
        <p:spPr>
          <a:xfrm>
            <a:off x="1064302" y="6962931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AU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35D1C9-A20C-05EE-7371-DAD9B27BA160}"/>
              </a:ext>
            </a:extLst>
          </p:cNvPr>
          <p:cNvSpPr txBox="1"/>
          <p:nvPr userDrawn="1"/>
        </p:nvSpPr>
        <p:spPr>
          <a:xfrm>
            <a:off x="4684143" y="6288352"/>
            <a:ext cx="914400" cy="91440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PH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3B10C90-CA83-74D6-72E5-EDBFE07F72A5}"/>
              </a:ext>
            </a:extLst>
          </p:cNvPr>
          <p:cNvCxnSpPr>
            <a:cxnSpLocks/>
          </p:cNvCxnSpPr>
          <p:nvPr userDrawn="1"/>
        </p:nvCxnSpPr>
        <p:spPr>
          <a:xfrm>
            <a:off x="444500" y="1022423"/>
            <a:ext cx="8239125" cy="1588"/>
          </a:xfrm>
          <a:prstGeom prst="line">
            <a:avLst/>
          </a:prstGeom>
          <a:ln>
            <a:solidFill>
              <a:srgbClr val="177F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 Placeholder 8">
            <a:extLst>
              <a:ext uri="{FF2B5EF4-FFF2-40B4-BE49-F238E27FC236}">
                <a16:creationId xmlns:a16="http://schemas.microsoft.com/office/drawing/2014/main" id="{85372BD9-1046-9EF8-ABB7-B0B175B10A5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365123" y="347663"/>
            <a:ext cx="8313740" cy="674687"/>
          </a:xfrm>
          <a:prstGeom prst="rect">
            <a:avLst/>
          </a:prstGeom>
        </p:spPr>
        <p:txBody>
          <a:bodyPr/>
          <a:lstStyle>
            <a:lvl1pPr>
              <a:defRPr sz="3600" b="1">
                <a:solidFill>
                  <a:schemeClr val="accent1"/>
                </a:solidFill>
              </a:defRPr>
            </a:lvl1pPr>
          </a:lstStyle>
          <a:p>
            <a:pPr lvl="0"/>
            <a:endParaRPr lang="en-AU"/>
          </a:p>
        </p:txBody>
      </p:sp>
      <p:sp>
        <p:nvSpPr>
          <p:cNvPr id="6" name="Text Placeholder 9">
            <a:extLst>
              <a:ext uri="{FF2B5EF4-FFF2-40B4-BE49-F238E27FC236}">
                <a16:creationId xmlns:a16="http://schemas.microsoft.com/office/drawing/2014/main" id="{BFC63ED5-AF8E-E573-716B-4FBCB705E3B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 b="0"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</p:spTree>
    <p:extLst>
      <p:ext uri="{BB962C8B-B14F-4D97-AF65-F5344CB8AC3E}">
        <p14:creationId xmlns:p14="http://schemas.microsoft.com/office/powerpoint/2010/main" val="21888939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at We Learned- Revi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C281F1F-3645-0057-34EC-BB682E9542B9}"/>
              </a:ext>
            </a:extLst>
          </p:cNvPr>
          <p:cNvSpPr/>
          <p:nvPr userDrawn="1"/>
        </p:nvSpPr>
        <p:spPr>
          <a:xfrm>
            <a:off x="326571" y="6416137"/>
            <a:ext cx="5889171" cy="32211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rtl="0" fontAlgn="base">
              <a:spcBef>
                <a:spcPct val="0"/>
              </a:spcBef>
              <a:spcAft>
                <a:spcPct val="0"/>
              </a:spcAft>
            </a:pPr>
            <a:endParaRPr lang="en-AU" sz="1100">
              <a:solidFill>
                <a:schemeClr val="tx2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2D85FDF-2AEB-3281-0315-320B917A3631}"/>
              </a:ext>
            </a:extLst>
          </p:cNvPr>
          <p:cNvSpPr txBox="1"/>
          <p:nvPr userDrawn="1"/>
        </p:nvSpPr>
        <p:spPr>
          <a:xfrm>
            <a:off x="1064302" y="6962931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AU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35D1C9-A20C-05EE-7371-DAD9B27BA160}"/>
              </a:ext>
            </a:extLst>
          </p:cNvPr>
          <p:cNvSpPr txBox="1"/>
          <p:nvPr userDrawn="1"/>
        </p:nvSpPr>
        <p:spPr>
          <a:xfrm>
            <a:off x="4684143" y="6288352"/>
            <a:ext cx="914400" cy="91440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PH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3B10C90-CA83-74D6-72E5-EDBFE07F72A5}"/>
              </a:ext>
            </a:extLst>
          </p:cNvPr>
          <p:cNvCxnSpPr>
            <a:cxnSpLocks/>
          </p:cNvCxnSpPr>
          <p:nvPr userDrawn="1"/>
        </p:nvCxnSpPr>
        <p:spPr>
          <a:xfrm>
            <a:off x="444500" y="1022423"/>
            <a:ext cx="8239125" cy="1588"/>
          </a:xfrm>
          <a:prstGeom prst="line">
            <a:avLst/>
          </a:prstGeom>
          <a:ln>
            <a:solidFill>
              <a:srgbClr val="177F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F25F6BB9-77E8-419F-5D9F-E3CB0EAFEE1E}"/>
              </a:ext>
            </a:extLst>
          </p:cNvPr>
          <p:cNvSpPr txBox="1"/>
          <p:nvPr userDrawn="1"/>
        </p:nvSpPr>
        <p:spPr>
          <a:xfrm>
            <a:off x="324660" y="354274"/>
            <a:ext cx="7777148" cy="53340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r>
              <a:rPr lang="en-US" sz="3600" b="1" i="0">
                <a:solidFill>
                  <a:srgbClr val="177F99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We Learnt</a:t>
            </a:r>
            <a:endParaRPr lang="en-US" sz="3600" b="1" i="0">
              <a:solidFill>
                <a:srgbClr val="A6A6A6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 Placeholder 9">
            <a:extLst>
              <a:ext uri="{FF2B5EF4-FFF2-40B4-BE49-F238E27FC236}">
                <a16:creationId xmlns:a16="http://schemas.microsoft.com/office/drawing/2014/main" id="{7705862B-A9DD-5E17-CF9D-E8426E25C597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 b="0"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</p:spTree>
    <p:extLst>
      <p:ext uri="{BB962C8B-B14F-4D97-AF65-F5344CB8AC3E}">
        <p14:creationId xmlns:p14="http://schemas.microsoft.com/office/powerpoint/2010/main" val="90155926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ow Well Did You Learn? Refle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C281F1F-3645-0057-34EC-BB682E9542B9}"/>
              </a:ext>
            </a:extLst>
          </p:cNvPr>
          <p:cNvSpPr/>
          <p:nvPr userDrawn="1"/>
        </p:nvSpPr>
        <p:spPr>
          <a:xfrm>
            <a:off x="326571" y="6416137"/>
            <a:ext cx="5889171" cy="32211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rtl="0" fontAlgn="base">
              <a:spcBef>
                <a:spcPct val="0"/>
              </a:spcBef>
              <a:spcAft>
                <a:spcPct val="0"/>
              </a:spcAft>
            </a:pPr>
            <a:endParaRPr lang="en-AU" sz="1100">
              <a:solidFill>
                <a:schemeClr val="tx2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2D85FDF-2AEB-3281-0315-320B917A3631}"/>
              </a:ext>
            </a:extLst>
          </p:cNvPr>
          <p:cNvSpPr txBox="1"/>
          <p:nvPr userDrawn="1"/>
        </p:nvSpPr>
        <p:spPr>
          <a:xfrm>
            <a:off x="1064302" y="6962931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AU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35D1C9-A20C-05EE-7371-DAD9B27BA160}"/>
              </a:ext>
            </a:extLst>
          </p:cNvPr>
          <p:cNvSpPr txBox="1"/>
          <p:nvPr userDrawn="1"/>
        </p:nvSpPr>
        <p:spPr>
          <a:xfrm>
            <a:off x="4684143" y="6288352"/>
            <a:ext cx="914400" cy="91440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PH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3B10C90-CA83-74D6-72E5-EDBFE07F72A5}"/>
              </a:ext>
            </a:extLst>
          </p:cNvPr>
          <p:cNvCxnSpPr>
            <a:cxnSpLocks/>
          </p:cNvCxnSpPr>
          <p:nvPr userDrawn="1"/>
        </p:nvCxnSpPr>
        <p:spPr>
          <a:xfrm>
            <a:off x="444500" y="1022423"/>
            <a:ext cx="8239125" cy="1588"/>
          </a:xfrm>
          <a:prstGeom prst="line">
            <a:avLst/>
          </a:prstGeom>
          <a:ln>
            <a:solidFill>
              <a:srgbClr val="177F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F25F6BB9-77E8-419F-5D9F-E3CB0EAFEE1E}"/>
              </a:ext>
            </a:extLst>
          </p:cNvPr>
          <p:cNvSpPr txBox="1"/>
          <p:nvPr userDrawn="1"/>
        </p:nvSpPr>
        <p:spPr>
          <a:xfrm>
            <a:off x="324660" y="344749"/>
            <a:ext cx="7777148" cy="53340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r>
              <a:rPr lang="en-US" sz="3600" b="1" i="0">
                <a:solidFill>
                  <a:srgbClr val="177F99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 Well Did You Learn?</a:t>
            </a:r>
            <a:r>
              <a:rPr lang="en-US" sz="3600" b="1" i="0">
                <a:solidFill>
                  <a:srgbClr val="A6A6A6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375045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at We Are Learning Next- Conne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C281F1F-3645-0057-34EC-BB682E9542B9}"/>
              </a:ext>
            </a:extLst>
          </p:cNvPr>
          <p:cNvSpPr/>
          <p:nvPr userDrawn="1"/>
        </p:nvSpPr>
        <p:spPr>
          <a:xfrm>
            <a:off x="326571" y="6416137"/>
            <a:ext cx="5889171" cy="32211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rtl="0" fontAlgn="base">
              <a:spcBef>
                <a:spcPct val="0"/>
              </a:spcBef>
              <a:spcAft>
                <a:spcPct val="0"/>
              </a:spcAft>
            </a:pPr>
            <a:endParaRPr lang="en-AU" sz="1100">
              <a:solidFill>
                <a:schemeClr val="tx2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2D85FDF-2AEB-3281-0315-320B917A3631}"/>
              </a:ext>
            </a:extLst>
          </p:cNvPr>
          <p:cNvSpPr txBox="1"/>
          <p:nvPr userDrawn="1"/>
        </p:nvSpPr>
        <p:spPr>
          <a:xfrm>
            <a:off x="1064302" y="6962931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AU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35D1C9-A20C-05EE-7371-DAD9B27BA160}"/>
              </a:ext>
            </a:extLst>
          </p:cNvPr>
          <p:cNvSpPr txBox="1"/>
          <p:nvPr userDrawn="1"/>
        </p:nvSpPr>
        <p:spPr>
          <a:xfrm>
            <a:off x="4684143" y="6288352"/>
            <a:ext cx="914400" cy="91440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PH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3B10C90-CA83-74D6-72E5-EDBFE07F72A5}"/>
              </a:ext>
            </a:extLst>
          </p:cNvPr>
          <p:cNvCxnSpPr>
            <a:cxnSpLocks/>
          </p:cNvCxnSpPr>
          <p:nvPr userDrawn="1"/>
        </p:nvCxnSpPr>
        <p:spPr>
          <a:xfrm>
            <a:off x="444500" y="1022423"/>
            <a:ext cx="8239125" cy="1588"/>
          </a:xfrm>
          <a:prstGeom prst="line">
            <a:avLst/>
          </a:prstGeom>
          <a:ln>
            <a:solidFill>
              <a:srgbClr val="177F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F25F6BB9-77E8-419F-5D9F-E3CB0EAFEE1E}"/>
              </a:ext>
            </a:extLst>
          </p:cNvPr>
          <p:cNvSpPr txBox="1"/>
          <p:nvPr userDrawn="1"/>
        </p:nvSpPr>
        <p:spPr>
          <a:xfrm>
            <a:off x="324660" y="354274"/>
            <a:ext cx="7777148" cy="53340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r>
              <a:rPr lang="en-US" sz="3600" b="1" i="0">
                <a:solidFill>
                  <a:srgbClr val="177F99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We Are Learning Next</a:t>
            </a:r>
          </a:p>
        </p:txBody>
      </p:sp>
      <p:sp>
        <p:nvSpPr>
          <p:cNvPr id="5" name="Text Placeholder 9">
            <a:extLst>
              <a:ext uri="{FF2B5EF4-FFF2-40B4-BE49-F238E27FC236}">
                <a16:creationId xmlns:a16="http://schemas.microsoft.com/office/drawing/2014/main" id="{6F5098AB-0216-CF2F-0C85-DF93E6CED42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 b="0"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</p:spTree>
    <p:extLst>
      <p:ext uri="{BB962C8B-B14F-4D97-AF65-F5344CB8AC3E}">
        <p14:creationId xmlns:p14="http://schemas.microsoft.com/office/powerpoint/2010/main" val="247048825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Back Cover">
    <p:bg>
      <p:bgPr>
        <a:solidFill>
          <a:schemeClr val="bg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C281F1F-3645-0057-34EC-BB682E9542B9}"/>
              </a:ext>
            </a:extLst>
          </p:cNvPr>
          <p:cNvSpPr/>
          <p:nvPr userDrawn="1"/>
        </p:nvSpPr>
        <p:spPr>
          <a:xfrm>
            <a:off x="326571" y="6416137"/>
            <a:ext cx="5889171" cy="32211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rtl="0" fontAlgn="base">
              <a:spcBef>
                <a:spcPct val="0"/>
              </a:spcBef>
              <a:spcAft>
                <a:spcPct val="0"/>
              </a:spcAft>
            </a:pPr>
            <a:endParaRPr lang="en-AU" sz="1100">
              <a:solidFill>
                <a:schemeClr val="tx2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2D85FDF-2AEB-3281-0315-320B917A3631}"/>
              </a:ext>
            </a:extLst>
          </p:cNvPr>
          <p:cNvSpPr txBox="1"/>
          <p:nvPr userDrawn="1"/>
        </p:nvSpPr>
        <p:spPr>
          <a:xfrm>
            <a:off x="1064302" y="6962931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AU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35D1C9-A20C-05EE-7371-DAD9B27BA160}"/>
              </a:ext>
            </a:extLst>
          </p:cNvPr>
          <p:cNvSpPr txBox="1"/>
          <p:nvPr userDrawn="1"/>
        </p:nvSpPr>
        <p:spPr>
          <a:xfrm>
            <a:off x="4684143" y="6288352"/>
            <a:ext cx="914400" cy="91440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PH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pic>
        <p:nvPicPr>
          <p:cNvPr id="8" name="Picture 7" descr="A black background with yellow and blue rectangles&#10;&#10;Description automatically generated">
            <a:extLst>
              <a:ext uri="{FF2B5EF4-FFF2-40B4-BE49-F238E27FC236}">
                <a16:creationId xmlns:a16="http://schemas.microsoft.com/office/drawing/2014/main" id="{D3DC7D44-DDDB-B39E-837D-A726CA953DE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7042" y="411873"/>
            <a:ext cx="3089916" cy="1140227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04485DF-7256-1A7A-CAAF-F95F4EAFEADC}"/>
              </a:ext>
            </a:extLst>
          </p:cNvPr>
          <p:cNvSpPr/>
          <p:nvPr userDrawn="1"/>
        </p:nvSpPr>
        <p:spPr>
          <a:xfrm>
            <a:off x="0" y="1951938"/>
            <a:ext cx="9144000" cy="4906062"/>
          </a:xfrm>
          <a:prstGeom prst="rect">
            <a:avLst/>
          </a:prstGeom>
          <a:solidFill>
            <a:srgbClr val="7CF0F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r"/>
            <a:endParaRPr lang="en-AU" sz="11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75575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F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3B10C90-CA83-74D6-72E5-EDBFE07F72A5}"/>
              </a:ext>
            </a:extLst>
          </p:cNvPr>
          <p:cNvCxnSpPr>
            <a:cxnSpLocks/>
          </p:cNvCxnSpPr>
          <p:nvPr userDrawn="1"/>
        </p:nvCxnSpPr>
        <p:spPr>
          <a:xfrm>
            <a:off x="444500" y="1022423"/>
            <a:ext cx="8239125" cy="1588"/>
          </a:xfrm>
          <a:prstGeom prst="line">
            <a:avLst/>
          </a:prstGeom>
          <a:ln>
            <a:solidFill>
              <a:srgbClr val="177F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 Placeholder 5">
            <a:extLst>
              <a:ext uri="{FF2B5EF4-FFF2-40B4-BE49-F238E27FC236}">
                <a16:creationId xmlns:a16="http://schemas.microsoft.com/office/drawing/2014/main" id="{99188608-0C9B-9AB3-F83E-6DB4539105F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408678" y="398449"/>
            <a:ext cx="7269658" cy="539859"/>
          </a:xfrm>
          <a:prstGeom prst="rect">
            <a:avLst/>
          </a:prstGeom>
        </p:spPr>
        <p:txBody>
          <a:bodyPr lIns="0" tIns="0" rIns="0" bIns="0"/>
          <a:lstStyle>
            <a:lvl1pPr>
              <a:defRPr sz="36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en-AU"/>
              <a:t>Insert Activity Name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7F77B6A-1F46-89B7-597F-9E648E09AEBC}"/>
              </a:ext>
            </a:extLst>
          </p:cNvPr>
          <p:cNvSpPr txBox="1"/>
          <p:nvPr userDrawn="1"/>
        </p:nvSpPr>
        <p:spPr>
          <a:xfrm>
            <a:off x="325712" y="341403"/>
            <a:ext cx="1143858" cy="53340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672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3600" b="1" i="0">
                <a:solidFill>
                  <a:srgbClr val="177F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CFU:</a:t>
            </a:r>
          </a:p>
        </p:txBody>
      </p:sp>
      <p:sp>
        <p:nvSpPr>
          <p:cNvPr id="7" name="Text Placeholder 9">
            <a:extLst>
              <a:ext uri="{FF2B5EF4-FFF2-40B4-BE49-F238E27FC236}">
                <a16:creationId xmlns:a16="http://schemas.microsoft.com/office/drawing/2014/main" id="{78933C5D-65A7-2C3D-6BB9-B7C7CDE8C648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196752"/>
            <a:ext cx="8237538" cy="738664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>
              <a:defRPr sz="4800" b="0" i="0"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0"/>
            <a:r>
              <a:rPr lang="en-GB"/>
              <a:t>Insert text here</a:t>
            </a:r>
          </a:p>
        </p:txBody>
      </p:sp>
    </p:spTree>
    <p:extLst>
      <p:ext uri="{BB962C8B-B14F-4D97-AF65-F5344CB8AC3E}">
        <p14:creationId xmlns:p14="http://schemas.microsoft.com/office/powerpoint/2010/main" val="408024705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What You Will Kno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C8E3768-27BC-4568-A986-C69E37D22EA3}"/>
              </a:ext>
            </a:extLst>
          </p:cNvPr>
          <p:cNvCxnSpPr>
            <a:cxnSpLocks/>
          </p:cNvCxnSpPr>
          <p:nvPr userDrawn="1"/>
        </p:nvCxnSpPr>
        <p:spPr>
          <a:xfrm>
            <a:off x="444500" y="1022423"/>
            <a:ext cx="8239125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B960E6D0-CCDF-0144-4192-55F138403FB6}"/>
              </a:ext>
            </a:extLst>
          </p:cNvPr>
          <p:cNvSpPr txBox="1"/>
          <p:nvPr userDrawn="1"/>
        </p:nvSpPr>
        <p:spPr>
          <a:xfrm>
            <a:off x="439738" y="465561"/>
            <a:ext cx="8240400" cy="540000"/>
          </a:xfrm>
          <a:prstGeom prst="rect">
            <a:avLst/>
          </a:prstGeom>
        </p:spPr>
        <p:txBody>
          <a:bodyPr lIns="0" tIns="0" rIns="0" bIns="0"/>
          <a:lstStyle>
            <a:lvl1pPr indent="0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3600" b="1">
                <a:solidFill>
                  <a:srgbClr val="177F99"/>
                </a:solidFill>
              </a:defRPr>
            </a:lvl1pPr>
            <a:lvl2pPr marL="685800" indent="-228600" defTabSz="9144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/>
            </a:lvl2pPr>
            <a:lvl3pPr marL="1143000" indent="-228600" defTabSz="9144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/>
            </a:lvl3pPr>
            <a:lvl4pPr marL="1600200" indent="-228600" defTabSz="9144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4pPr>
            <a:lvl5pPr marL="2057400" indent="-228600" defTabSz="9144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5pPr>
            <a:lvl6pPr marL="2514600" indent="-228600" defTabSz="9144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 defTabSz="9144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 defTabSz="9144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 defTabSz="9144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pPr lvl="0"/>
            <a:r>
              <a:rPr lang="en-US"/>
              <a:t>What You Will Know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F16C762D-4740-0158-19C5-ECBB9117A04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25" y="1200794"/>
            <a:ext cx="8234363" cy="5816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>
              <a:buNone/>
              <a:defRPr sz="4200"/>
            </a:lvl1pPr>
          </a:lstStyle>
          <a:p>
            <a:pPr lvl="0"/>
            <a:r>
              <a:rPr lang="en-GB"/>
              <a:t>Insert text here.</a:t>
            </a:r>
          </a:p>
        </p:txBody>
      </p:sp>
    </p:spTree>
    <p:extLst>
      <p:ext uri="{BB962C8B-B14F-4D97-AF65-F5344CB8AC3E}">
        <p14:creationId xmlns:p14="http://schemas.microsoft.com/office/powerpoint/2010/main" val="18374444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tags" Target="../tags/tag2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1A0F8B2-D0DB-B401-E009-D94E6CC238AE}"/>
              </a:ext>
            </a:extLst>
          </p:cNvPr>
          <p:cNvSpPr/>
          <p:nvPr userDrawn="1"/>
        </p:nvSpPr>
        <p:spPr>
          <a:xfrm>
            <a:off x="431799" y="6334145"/>
            <a:ext cx="1836388" cy="307777"/>
          </a:xfrm>
          <a:prstGeom prst="rect">
            <a:avLst/>
          </a:prstGeom>
        </p:spPr>
        <p:txBody>
          <a:bodyPr wrap="square" lIns="0" tIns="45720" rIns="0" bIns="0" anchor="b" anchorCtr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i="1" kern="1200">
                <a:solidFill>
                  <a:schemeClr val="bg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i="1" kern="1200">
                <a:solidFill>
                  <a:schemeClr val="bg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i="1" kern="1200">
                <a:solidFill>
                  <a:schemeClr val="bg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i="1" kern="1200">
                <a:solidFill>
                  <a:schemeClr val="bg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i="1" kern="1200">
                <a:solidFill>
                  <a:schemeClr val="bg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sz="2400" i="1" kern="1200">
                <a:solidFill>
                  <a:schemeClr val="bg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sz="2400" i="1" kern="1200">
                <a:solidFill>
                  <a:schemeClr val="bg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sz="2400" i="1" kern="1200">
                <a:solidFill>
                  <a:schemeClr val="bg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sz="2400" i="1" kern="1200">
                <a:solidFill>
                  <a:schemeClr val="bg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l">
              <a:defRPr/>
            </a:pPr>
            <a:r>
              <a:rPr lang="en-AU" sz="1700" b="0" i="0">
                <a:solidFill>
                  <a:srgbClr val="177F99"/>
                </a:solidFill>
                <a:latin typeface="Calibr"/>
                <a:cs typeface="Calibri" panose="020F0502020204030204" pitchFamily="34" charset="0"/>
              </a:rPr>
              <a:t>Lesson 1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55BD6C1-B4E3-F065-26B8-751DD4324E2B}"/>
              </a:ext>
            </a:extLst>
          </p:cNvPr>
          <p:cNvSpPr/>
          <p:nvPr userDrawn="1"/>
        </p:nvSpPr>
        <p:spPr>
          <a:xfrm>
            <a:off x="8102600" y="6334146"/>
            <a:ext cx="576262" cy="307777"/>
          </a:xfrm>
          <a:prstGeom prst="rect">
            <a:avLst/>
          </a:prstGeom>
        </p:spPr>
        <p:txBody>
          <a:bodyPr wrap="square" lIns="0" rIns="0" bIns="0" anchor="b" anchorCtr="0">
            <a:spAutoFit/>
          </a:bodyPr>
          <a:lstStyle/>
          <a:p>
            <a:pPr algn="r">
              <a:defRPr/>
            </a:pPr>
            <a:fld id="{D7E63F93-6DB8-4183-A660-14D35A78079A}" type="slidenum">
              <a:rPr lang="en-AU" sz="1700" b="0" i="0" smtClean="0">
                <a:solidFill>
                  <a:srgbClr val="177F99"/>
                </a:solidFill>
                <a:latin typeface="Calibr"/>
                <a:cs typeface="Calibri" panose="020F0502020204030204" pitchFamily="34" charset="0"/>
              </a:rPr>
              <a:pPr algn="r">
                <a:defRPr/>
              </a:pPr>
              <a:t>‹#›</a:t>
            </a:fld>
            <a:endParaRPr lang="en-AU" sz="1700" b="0" i="0">
              <a:solidFill>
                <a:srgbClr val="177F99"/>
              </a:solidFill>
              <a:latin typeface="Calibr"/>
              <a:cs typeface="Calibri" panose="020F0502020204030204" pitchFamily="34" charset="0"/>
            </a:endParaRPr>
          </a:p>
        </p:txBody>
      </p:sp>
    </p:spTree>
    <p:custDataLst>
      <p:tags r:id="rId26"/>
    </p:custDataLst>
    <p:extLst>
      <p:ext uri="{BB962C8B-B14F-4D97-AF65-F5344CB8AC3E}">
        <p14:creationId xmlns:p14="http://schemas.microsoft.com/office/powerpoint/2010/main" val="21423490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6410" r:id="rId1"/>
    <p:sldLayoutId id="2147486355" r:id="rId2"/>
    <p:sldLayoutId id="2147486398" r:id="rId3"/>
    <p:sldLayoutId id="2147486399" r:id="rId4"/>
    <p:sldLayoutId id="2147486400" r:id="rId5"/>
    <p:sldLayoutId id="2147486401" r:id="rId6"/>
    <p:sldLayoutId id="2147486396" r:id="rId7"/>
    <p:sldLayoutId id="2147486397" r:id="rId8"/>
    <p:sldLayoutId id="2147486402" r:id="rId9"/>
    <p:sldLayoutId id="2147486406" r:id="rId10"/>
    <p:sldLayoutId id="2147486407" r:id="rId11"/>
    <p:sldLayoutId id="2147486408" r:id="rId12"/>
    <p:sldLayoutId id="2147486409" r:id="rId13"/>
    <p:sldLayoutId id="2147486403" r:id="rId14"/>
    <p:sldLayoutId id="2147486404" r:id="rId15"/>
    <p:sldLayoutId id="2147486405" r:id="rId16"/>
    <p:sldLayoutId id="2147486391" r:id="rId17"/>
    <p:sldLayoutId id="2147486395" r:id="rId18"/>
    <p:sldLayoutId id="2147486392" r:id="rId19"/>
    <p:sldLayoutId id="2147486393" r:id="rId20"/>
    <p:sldLayoutId id="2147486394" r:id="rId21"/>
    <p:sldLayoutId id="2147486390" r:id="rId22"/>
    <p:sldLayoutId id="2147486411" r:id="rId23"/>
    <p:sldLayoutId id="2147486412" r:id="rId24"/>
  </p:sldLayoutIdLst>
  <p:hf hdr="0" ftr="0" dt="0"/>
  <p:txStyles>
    <p:titleStyle>
      <a:lvl1pPr marL="1588" indent="0" algn="l" rtl="0" eaLnBrk="1" fontAlgn="base" hangingPunct="1">
        <a:spcBef>
          <a:spcPct val="0"/>
        </a:spcBef>
        <a:spcAft>
          <a:spcPct val="0"/>
        </a:spcAft>
        <a:defRPr lang="en-AU" sz="3600" b="1" kern="1200" dirty="0">
          <a:solidFill>
            <a:schemeClr val="accent1"/>
          </a:solidFill>
          <a:latin typeface="Calibri"/>
          <a:ea typeface="+mn-ea"/>
          <a:cs typeface="Calibri"/>
        </a:defRPr>
      </a:lvl1pPr>
      <a:lvl2pPr marL="357188" indent="1588" algn="l" rtl="0" eaLnBrk="1" fontAlgn="base" hangingPunct="1">
        <a:spcBef>
          <a:spcPct val="0"/>
        </a:spcBef>
        <a:spcAft>
          <a:spcPct val="0"/>
        </a:spcAft>
        <a:defRPr sz="2800" b="1">
          <a:solidFill>
            <a:schemeClr val="bg1"/>
          </a:solidFill>
          <a:latin typeface="Calibri" pitchFamily="34" charset="0"/>
        </a:defRPr>
      </a:lvl2pPr>
      <a:lvl3pPr marL="357188" indent="1588" algn="l" rtl="0" eaLnBrk="1" fontAlgn="base" hangingPunct="1">
        <a:spcBef>
          <a:spcPct val="0"/>
        </a:spcBef>
        <a:spcAft>
          <a:spcPct val="0"/>
        </a:spcAft>
        <a:defRPr sz="2800" b="1">
          <a:solidFill>
            <a:schemeClr val="bg1"/>
          </a:solidFill>
          <a:latin typeface="Calibri" pitchFamily="34" charset="0"/>
        </a:defRPr>
      </a:lvl3pPr>
      <a:lvl4pPr marL="357188" indent="1588" algn="l" rtl="0" eaLnBrk="1" fontAlgn="base" hangingPunct="1">
        <a:spcBef>
          <a:spcPct val="0"/>
        </a:spcBef>
        <a:spcAft>
          <a:spcPct val="0"/>
        </a:spcAft>
        <a:defRPr sz="2800" b="1">
          <a:solidFill>
            <a:schemeClr val="bg1"/>
          </a:solidFill>
          <a:latin typeface="Calibri" pitchFamily="34" charset="0"/>
        </a:defRPr>
      </a:lvl4pPr>
      <a:lvl5pPr marL="357188" indent="1588" algn="l" rtl="0" eaLnBrk="1" fontAlgn="base" hangingPunct="1">
        <a:spcBef>
          <a:spcPct val="0"/>
        </a:spcBef>
        <a:spcAft>
          <a:spcPct val="0"/>
        </a:spcAft>
        <a:defRPr sz="2800" b="1">
          <a:solidFill>
            <a:schemeClr val="bg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" pitchFamily="34" charset="0"/>
        </a:defRPr>
      </a:lvl9pPr>
    </p:titleStyle>
    <p:bodyStyle>
      <a:lvl1pPr marL="0" indent="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None/>
        <a:defRPr sz="2800" kern="1200">
          <a:solidFill>
            <a:schemeClr val="bg2"/>
          </a:solidFill>
          <a:latin typeface="Calibri"/>
          <a:ea typeface="+mn-ea"/>
          <a:cs typeface="Calibri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1400" kern="1200">
          <a:solidFill>
            <a:schemeClr val="bg2"/>
          </a:solidFill>
          <a:latin typeface="Calibri"/>
          <a:ea typeface="+mn-ea"/>
          <a:cs typeface="Calibri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200" kern="1200">
          <a:solidFill>
            <a:schemeClr val="bg2"/>
          </a:solidFill>
          <a:latin typeface="Calibri"/>
          <a:ea typeface="+mn-ea"/>
          <a:cs typeface="Calibri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1000" kern="1200">
          <a:solidFill>
            <a:schemeClr val="bg2"/>
          </a:solidFill>
          <a:latin typeface="Calibri"/>
          <a:ea typeface="+mn-ea"/>
          <a:cs typeface="Calibri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1000" kern="1200">
          <a:solidFill>
            <a:schemeClr val="bg2"/>
          </a:solidFill>
          <a:latin typeface="Calibri"/>
          <a:ea typeface="+mn-ea"/>
          <a:cs typeface="Calibri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288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4.jpeg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10" Type="http://schemas.openxmlformats.org/officeDocument/2006/relationships/image" Target="../media/image17.png"/><Relationship Id="rId4" Type="http://schemas.openxmlformats.org/officeDocument/2006/relationships/image" Target="../media/image16.jpeg"/><Relationship Id="rId9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4.jpeg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10" Type="http://schemas.openxmlformats.org/officeDocument/2006/relationships/image" Target="../media/image17.png"/><Relationship Id="rId4" Type="http://schemas.openxmlformats.org/officeDocument/2006/relationships/image" Target="../media/image16.jpeg"/><Relationship Id="rId9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9.png"/><Relationship Id="rId4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27.png"/><Relationship Id="rId4" Type="http://schemas.openxmlformats.org/officeDocument/2006/relationships/image" Target="../media/image2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30.png"/><Relationship Id="rId4" Type="http://schemas.openxmlformats.org/officeDocument/2006/relationships/image" Target="../media/image2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7" Type="http://schemas.openxmlformats.org/officeDocument/2006/relationships/image" Target="../media/image3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4.png"/><Relationship Id="rId5" Type="http://schemas.openxmlformats.org/officeDocument/2006/relationships/image" Target="../media/image7.png"/><Relationship Id="rId4" Type="http://schemas.openxmlformats.org/officeDocument/2006/relationships/image" Target="../media/image33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6.xml"/><Relationship Id="rId13" Type="http://schemas.openxmlformats.org/officeDocument/2006/relationships/image" Target="../media/image37.jpeg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18.xml"/><Relationship Id="rId12" Type="http://schemas.openxmlformats.org/officeDocument/2006/relationships/image" Target="../media/image34.png"/><Relationship Id="rId17" Type="http://schemas.openxmlformats.org/officeDocument/2006/relationships/image" Target="../media/image41.png"/><Relationship Id="rId2" Type="http://schemas.openxmlformats.org/officeDocument/2006/relationships/audio" Target="../media/media1.mp3"/><Relationship Id="rId16" Type="http://schemas.openxmlformats.org/officeDocument/2006/relationships/image" Target="../media/image40.png"/><Relationship Id="rId1" Type="http://schemas.microsoft.com/office/2007/relationships/media" Target="../media/media1.mp3"/><Relationship Id="rId6" Type="http://schemas.openxmlformats.org/officeDocument/2006/relationships/audio" Target="../media/media3.mp3"/><Relationship Id="rId11" Type="http://schemas.openxmlformats.org/officeDocument/2006/relationships/image" Target="../media/image36.png"/><Relationship Id="rId5" Type="http://schemas.microsoft.com/office/2007/relationships/media" Target="../media/media3.mp3"/><Relationship Id="rId15" Type="http://schemas.openxmlformats.org/officeDocument/2006/relationships/image" Target="../media/image39.png"/><Relationship Id="rId10" Type="http://schemas.openxmlformats.org/officeDocument/2006/relationships/image" Target="../media/image33.png"/><Relationship Id="rId4" Type="http://schemas.microsoft.com/office/2007/relationships/media" Target="../media/media2.mp3"/><Relationship Id="rId9" Type="http://schemas.openxmlformats.org/officeDocument/2006/relationships/image" Target="../media/image32.png"/><Relationship Id="rId14" Type="http://schemas.openxmlformats.org/officeDocument/2006/relationships/image" Target="../media/image38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.xml"/><Relationship Id="rId13" Type="http://schemas.openxmlformats.org/officeDocument/2006/relationships/image" Target="../media/image42.png"/><Relationship Id="rId18" Type="http://schemas.openxmlformats.org/officeDocument/2006/relationships/image" Target="../media/image45.jpeg"/><Relationship Id="rId3" Type="http://schemas.microsoft.com/office/2007/relationships/media" Target="../media/media5.mp3"/><Relationship Id="rId21" Type="http://schemas.openxmlformats.org/officeDocument/2006/relationships/image" Target="../media/image47.jpeg"/><Relationship Id="rId7" Type="http://schemas.openxmlformats.org/officeDocument/2006/relationships/audio" Target="../media/media7.mp3"/><Relationship Id="rId12" Type="http://schemas.openxmlformats.org/officeDocument/2006/relationships/image" Target="../media/image38.png"/><Relationship Id="rId17" Type="http://schemas.openxmlformats.org/officeDocument/2006/relationships/image" Target="../media/image44.jpeg"/><Relationship Id="rId2" Type="http://schemas.microsoft.com/office/2007/relationships/media" Target="../media/media4.mp3"/><Relationship Id="rId16" Type="http://schemas.openxmlformats.org/officeDocument/2006/relationships/image" Target="../media/image43.jpeg"/><Relationship Id="rId20" Type="http://schemas.openxmlformats.org/officeDocument/2006/relationships/image" Target="../media/image46.jpeg"/><Relationship Id="rId1" Type="http://schemas.openxmlformats.org/officeDocument/2006/relationships/audio" Target="NULL" TargetMode="External"/><Relationship Id="rId6" Type="http://schemas.microsoft.com/office/2007/relationships/media" Target="../media/media7.mp3"/><Relationship Id="rId11" Type="http://schemas.openxmlformats.org/officeDocument/2006/relationships/image" Target="../media/image33.png"/><Relationship Id="rId5" Type="http://schemas.openxmlformats.org/officeDocument/2006/relationships/audio" Target="../media/media6.mp3"/><Relationship Id="rId15" Type="http://schemas.openxmlformats.org/officeDocument/2006/relationships/image" Target="../media/image39.png"/><Relationship Id="rId10" Type="http://schemas.openxmlformats.org/officeDocument/2006/relationships/image" Target="../media/image32.png"/><Relationship Id="rId19" Type="http://schemas.openxmlformats.org/officeDocument/2006/relationships/image" Target="../media/image40.png"/><Relationship Id="rId4" Type="http://schemas.microsoft.com/office/2007/relationships/media" Target="../media/media6.mp3"/><Relationship Id="rId9" Type="http://schemas.openxmlformats.org/officeDocument/2006/relationships/notesSlide" Target="../notesSlides/notesSlide17.xml"/><Relationship Id="rId14" Type="http://schemas.openxmlformats.org/officeDocument/2006/relationships/image" Target="../media/image3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3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13" Type="http://schemas.openxmlformats.org/officeDocument/2006/relationships/image" Target="../media/image49.png"/><Relationship Id="rId3" Type="http://schemas.microsoft.com/office/2007/relationships/media" Target="../media/media9.mp3"/><Relationship Id="rId7" Type="http://schemas.openxmlformats.org/officeDocument/2006/relationships/image" Target="../media/image32.png"/><Relationship Id="rId12" Type="http://schemas.openxmlformats.org/officeDocument/2006/relationships/image" Target="../media/image40.png"/><Relationship Id="rId2" Type="http://schemas.openxmlformats.org/officeDocument/2006/relationships/audio" Target="../media/media8.mp3"/><Relationship Id="rId1" Type="http://schemas.microsoft.com/office/2007/relationships/media" Target="../media/media8.mp3"/><Relationship Id="rId6" Type="http://schemas.openxmlformats.org/officeDocument/2006/relationships/notesSlide" Target="../notesSlides/notesSlide19.xml"/><Relationship Id="rId11" Type="http://schemas.openxmlformats.org/officeDocument/2006/relationships/image" Target="../media/image39.png"/><Relationship Id="rId5" Type="http://schemas.openxmlformats.org/officeDocument/2006/relationships/slideLayout" Target="../slideLayouts/slideLayout18.xml"/><Relationship Id="rId15" Type="http://schemas.openxmlformats.org/officeDocument/2006/relationships/image" Target="../media/image38.png"/><Relationship Id="rId10" Type="http://schemas.openxmlformats.org/officeDocument/2006/relationships/image" Target="../media/image34.png"/><Relationship Id="rId4" Type="http://schemas.openxmlformats.org/officeDocument/2006/relationships/audio" Target="../media/media9.mp3"/><Relationship Id="rId9" Type="http://schemas.openxmlformats.org/officeDocument/2006/relationships/image" Target="../media/image48.jpeg"/><Relationship Id="rId14" Type="http://schemas.openxmlformats.org/officeDocument/2006/relationships/image" Target="../media/image50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3" Type="http://schemas.openxmlformats.org/officeDocument/2006/relationships/image" Target="../media/image32.png"/><Relationship Id="rId7" Type="http://schemas.openxmlformats.org/officeDocument/2006/relationships/customXml" Target="../ink/ink1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4.png"/><Relationship Id="rId5" Type="http://schemas.openxmlformats.org/officeDocument/2006/relationships/image" Target="../media/image51.jpeg"/><Relationship Id="rId4" Type="http://schemas.openxmlformats.org/officeDocument/2006/relationships/image" Target="../media/image3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2.xml"/><Relationship Id="rId2" Type="http://schemas.openxmlformats.org/officeDocument/2006/relationships/slideLayout" Target="../slideLayouts/slideLayout9.xml"/><Relationship Id="rId1" Type="http://schemas.openxmlformats.org/officeDocument/2006/relationships/video" Target="https://www.youtube.com/embed/2_DXYTL765k?start=153&amp;feature=oembed" TargetMode="External"/><Relationship Id="rId5" Type="http://schemas.openxmlformats.org/officeDocument/2006/relationships/image" Target="../media/image54.jpeg"/><Relationship Id="rId4" Type="http://schemas.openxmlformats.org/officeDocument/2006/relationships/image" Target="../media/image39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microsoft.com/office/2007/relationships/media" Target="../media/media11.mp3"/><Relationship Id="rId7" Type="http://schemas.openxmlformats.org/officeDocument/2006/relationships/image" Target="../media/image55.png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6" Type="http://schemas.openxmlformats.org/officeDocument/2006/relationships/notesSlide" Target="../notesSlides/notesSlide23.xml"/><Relationship Id="rId5" Type="http://schemas.openxmlformats.org/officeDocument/2006/relationships/slideLayout" Target="../slideLayouts/slideLayout16.xml"/><Relationship Id="rId4" Type="http://schemas.openxmlformats.org/officeDocument/2006/relationships/audio" Target="../media/media11.mp3"/><Relationship Id="rId9" Type="http://schemas.openxmlformats.org/officeDocument/2006/relationships/image" Target="../media/image8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4.xml"/><Relationship Id="rId2" Type="http://schemas.openxmlformats.org/officeDocument/2006/relationships/slideLayout" Target="../slideLayouts/slideLayout15.xml"/><Relationship Id="rId1" Type="http://schemas.openxmlformats.org/officeDocument/2006/relationships/video" Target="https://www.youtube.com/embed/2_DXYTL765k?feature=oembed" TargetMode="External"/><Relationship Id="rId6" Type="http://schemas.openxmlformats.org/officeDocument/2006/relationships/image" Target="../media/image8.png"/><Relationship Id="rId5" Type="http://schemas.openxmlformats.org/officeDocument/2006/relationships/image" Target="../media/image56.png"/><Relationship Id="rId4" Type="http://schemas.openxmlformats.org/officeDocument/2006/relationships/image" Target="../media/image54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9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3" Type="http://schemas.openxmlformats.org/officeDocument/2006/relationships/image" Target="../media/image57.jpeg"/><Relationship Id="rId7" Type="http://schemas.openxmlformats.org/officeDocument/2006/relationships/customXml" Target="../ink/ink3.xm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59.png"/><Relationship Id="rId5" Type="http://schemas.openxmlformats.org/officeDocument/2006/relationships/customXml" Target="../ink/ink2.xml"/><Relationship Id="rId4" Type="http://schemas.openxmlformats.org/officeDocument/2006/relationships/image" Target="../media/image58.png"/><Relationship Id="rId9" Type="http://schemas.openxmlformats.org/officeDocument/2006/relationships/image" Target="../media/image61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63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F56BB3C-CFA8-3289-CDF7-6AFAE3929AA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/>
              <a:t>Unit 3 Version 3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CC3AD4B0-0923-237E-2EF5-7C829722F8A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US">
                <a:solidFill>
                  <a:schemeClr val="bg1"/>
                </a:solidFill>
              </a:rPr>
              <a:t>Lesson 1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643B0D7F-9E96-C2F4-2BF9-A43876966A74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en-US" sz="4600">
                <a:solidFill>
                  <a:schemeClr val="bg1"/>
                </a:solidFill>
              </a:rPr>
              <a:t>Exploring Instrument Families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CBBEA78-8B95-85B2-B253-4E3659C7A8D9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r>
              <a:rPr lang="en-US">
                <a:solidFill>
                  <a:schemeClr val="bg1"/>
                </a:solidFill>
              </a:rPr>
              <a:t>The Woodwind Family</a:t>
            </a:r>
          </a:p>
        </p:txBody>
      </p:sp>
      <p:pic>
        <p:nvPicPr>
          <p:cNvPr id="16" name="Picture Placeholder 15">
            <a:extLst>
              <a:ext uri="{FF2B5EF4-FFF2-40B4-BE49-F238E27FC236}">
                <a16:creationId xmlns:a16="http://schemas.microsoft.com/office/drawing/2014/main" id="{67BC5B74-ADC8-05A6-4A0F-F6E9491DF93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13" t="-150" r="43435" b="5209"/>
          <a:stretch>
            <a:fillRect/>
          </a:stretch>
        </p:blipFill>
        <p:spPr>
          <a:xfrm>
            <a:off x="81567" y="1581150"/>
            <a:ext cx="3366422" cy="4876800"/>
          </a:xfrm>
        </p:spPr>
      </p:pic>
    </p:spTree>
    <p:extLst>
      <p:ext uri="{BB962C8B-B14F-4D97-AF65-F5344CB8AC3E}">
        <p14:creationId xmlns:p14="http://schemas.microsoft.com/office/powerpoint/2010/main" val="24429673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F77A442-6D64-6151-40AA-8C25464E19B4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441325" y="1196752"/>
            <a:ext cx="8237538" cy="1477328"/>
          </a:xfrm>
        </p:spPr>
        <p:txBody>
          <a:bodyPr/>
          <a:lstStyle/>
          <a:p>
            <a:r>
              <a:rPr lang="en-AU">
                <a:latin typeface="Calibri" panose="020F0502020204030204" pitchFamily="34" charset="0"/>
                <a:cs typeface="Calibri" panose="020F0502020204030204" pitchFamily="34" charset="0"/>
              </a:rPr>
              <a:t>In this lesson, we will explore the woodwind instrument family.</a:t>
            </a:r>
          </a:p>
        </p:txBody>
      </p:sp>
      <p:pic>
        <p:nvPicPr>
          <p:cNvPr id="4" name="Picture 3" descr="A group of musical instruments&#10;&#10;AI-generated content may be incorrect.">
            <a:extLst>
              <a:ext uri="{FF2B5EF4-FFF2-40B4-BE49-F238E27FC236}">
                <a16:creationId xmlns:a16="http://schemas.microsoft.com/office/drawing/2014/main" id="{1FAECA1A-5872-E17A-92EB-7BB9AA0AFB9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40" t="7140" r="24228" b="7854"/>
          <a:stretch>
            <a:fillRect/>
          </a:stretch>
        </p:blipFill>
        <p:spPr>
          <a:xfrm>
            <a:off x="3110117" y="2674080"/>
            <a:ext cx="2899954" cy="3506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91701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0C7C7562-804A-9F26-16D4-E1842F75F2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773" t="76863"/>
          <a:stretch>
            <a:fillRect/>
          </a:stretch>
        </p:blipFill>
        <p:spPr>
          <a:xfrm>
            <a:off x="5728729" y="4525702"/>
            <a:ext cx="2959659" cy="1886326"/>
          </a:xfrm>
          <a:prstGeom prst="rect">
            <a:avLst/>
          </a:prstGeom>
        </p:spPr>
      </p:pic>
      <p:pic>
        <p:nvPicPr>
          <p:cNvPr id="9" name="Picture 8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9371D476-A8E6-7FCB-FB62-A1A12CFFB5F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326" t="61711" r="58236" b="604"/>
          <a:stretch>
            <a:fillRect/>
          </a:stretch>
        </p:blipFill>
        <p:spPr>
          <a:xfrm>
            <a:off x="6929494" y="2669403"/>
            <a:ext cx="811302" cy="2196782"/>
          </a:xfrm>
          <a:prstGeom prst="rect">
            <a:avLst/>
          </a:prstGeo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E6F8D2E-0ECB-BABF-EAE2-B3256EB8CF0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441325" y="1196751"/>
            <a:ext cx="8237538" cy="4875181"/>
          </a:xfrm>
          <a:prstGeom prst="rect">
            <a:avLst/>
          </a:prstGeom>
        </p:spPr>
        <p:txBody>
          <a:bodyPr/>
          <a:lstStyle/>
          <a:p>
            <a:pPr algn="l" rtl="0" fontAlgn="base"/>
            <a:r>
              <a:rPr lang="en-US" b="0" i="0" u="none" strike="noStrike">
                <a:solidFill>
                  <a:srgbClr val="181818"/>
                </a:solidFill>
                <a:effectLst/>
              </a:rPr>
              <a:t>You will be able to</a:t>
            </a:r>
            <a:r>
              <a:rPr lang="en-AU" b="0" i="0" u="none" strike="noStrike">
                <a:solidFill>
                  <a:srgbClr val="181818"/>
                </a:solidFill>
                <a:effectLst/>
              </a:rPr>
              <a:t>:</a:t>
            </a:r>
            <a:r>
              <a:rPr lang="en-US" b="0" i="0" u="none" strike="noStrike">
                <a:solidFill>
                  <a:srgbClr val="181818"/>
                </a:solidFill>
                <a:effectLst/>
              </a:rPr>
              <a:t> </a:t>
            </a:r>
            <a:r>
              <a:rPr lang="en-US" b="0" i="0">
                <a:effectLst/>
              </a:rPr>
              <a:t>​</a:t>
            </a:r>
          </a:p>
          <a:p>
            <a:pPr marL="401638" indent="-401638" algn="l" rtl="0" fontAlgn="base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AU" b="1" i="0" u="none" strike="noStrike">
                <a:solidFill>
                  <a:srgbClr val="177F99"/>
                </a:solidFill>
                <a:effectLst/>
              </a:rPr>
              <a:t>hear </a:t>
            </a:r>
            <a:r>
              <a:rPr lang="en-AU" u="none" strike="noStrike">
                <a:solidFill>
                  <a:schemeClr val="tx1"/>
                </a:solidFill>
                <a:effectLst/>
              </a:rPr>
              <a:t>woodwind instruments in music</a:t>
            </a:r>
            <a:endParaRPr lang="en-US">
              <a:solidFill>
                <a:schemeClr val="tx1"/>
              </a:solidFill>
              <a:effectLst/>
            </a:endParaRPr>
          </a:p>
          <a:p>
            <a:pPr marL="363538" indent="-363538" algn="l" rtl="0" fontAlgn="base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AU" b="1" i="0" u="none" strike="noStrike">
                <a:solidFill>
                  <a:srgbClr val="177F99"/>
                </a:solidFill>
                <a:effectLst/>
              </a:rPr>
              <a:t>identify </a:t>
            </a:r>
            <a:r>
              <a:rPr lang="en-AU" u="none" strike="noStrike">
                <a:solidFill>
                  <a:schemeClr val="tx1"/>
                </a:solidFill>
                <a:effectLst/>
              </a:rPr>
              <a:t>how woodwind instruments make sound.</a:t>
            </a:r>
            <a:r>
              <a:rPr lang="en-US">
                <a:solidFill>
                  <a:schemeClr val="tx1"/>
                </a:solidFill>
                <a:effectLst/>
              </a:rPr>
              <a:t>​</a:t>
            </a:r>
          </a:p>
          <a:p>
            <a:endParaRPr lang="en-AU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9389B49-1707-07AA-0557-A95A1F080D00}"/>
              </a:ext>
            </a:extLst>
          </p:cNvPr>
          <p:cNvSpPr/>
          <p:nvPr/>
        </p:nvSpPr>
        <p:spPr>
          <a:xfrm>
            <a:off x="431800" y="2134375"/>
            <a:ext cx="1615941" cy="686361"/>
          </a:xfrm>
          <a:prstGeom prst="rect">
            <a:avLst/>
          </a:prstGeom>
          <a:solidFill>
            <a:schemeClr val="accent6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AU" sz="1100">
              <a:solidFill>
                <a:schemeClr val="tx2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FE78D7E-EAA9-5CFA-693B-43D17EA0430D}"/>
              </a:ext>
            </a:extLst>
          </p:cNvPr>
          <p:cNvSpPr txBox="1"/>
          <p:nvPr/>
        </p:nvSpPr>
        <p:spPr>
          <a:xfrm>
            <a:off x="1714638" y="1948940"/>
            <a:ext cx="6981688" cy="1569660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lvl="0" defTabSz="85725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NZ" sz="4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charset="0"/>
              </a:rPr>
              <a:t>Hear</a:t>
            </a:r>
            <a:r>
              <a:rPr kumimoji="0" lang="en-NZ" sz="4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charset="0"/>
              </a:rPr>
              <a:t> means to </a:t>
            </a:r>
            <a:r>
              <a:rPr lang="en-NZ" sz="4800" i="0" noProof="0">
                <a:solidFill>
                  <a:prstClr val="black"/>
                </a:solidFill>
                <a:latin typeface="Calibri" panose="020F0502020204030204"/>
              </a:rPr>
              <a:t>notice sounds using your ears.</a:t>
            </a:r>
            <a:endParaRPr kumimoji="0" lang="en-NZ" sz="4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Arial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ADAFC5-0B9A-0215-A3C8-4B7641860B63}"/>
              </a:ext>
            </a:extLst>
          </p:cNvPr>
          <p:cNvSpPr txBox="1"/>
          <p:nvPr/>
        </p:nvSpPr>
        <p:spPr>
          <a:xfrm>
            <a:off x="1605293" y="3280003"/>
            <a:ext cx="6981688" cy="3046988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lvl="0" defTabSz="85725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NZ" sz="4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charset="0"/>
              </a:rPr>
              <a:t>Identify</a:t>
            </a:r>
            <a:r>
              <a:rPr kumimoji="0" lang="en-NZ" sz="4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charset="0"/>
              </a:rPr>
              <a:t> means </a:t>
            </a:r>
            <a:r>
              <a:rPr lang="en-NZ" sz="4800" i="0" noProof="0">
                <a:solidFill>
                  <a:prstClr val="black"/>
                </a:solidFill>
                <a:latin typeface="Calibri" panose="020F0502020204030204"/>
              </a:rPr>
              <a:t>t</a:t>
            </a:r>
            <a:r>
              <a:rPr lang="en-NZ" sz="4800" i="0">
                <a:solidFill>
                  <a:prstClr val="black"/>
                </a:solidFill>
                <a:latin typeface="Calibri" panose="020F0502020204030204"/>
              </a:rPr>
              <a:t>o pick out or recognise something by noticing its important features.</a:t>
            </a:r>
            <a:endParaRPr kumimoji="0" lang="en-NZ" sz="4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Arial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AC83678-D1D9-9593-F241-018C84A032CC}"/>
              </a:ext>
            </a:extLst>
          </p:cNvPr>
          <p:cNvSpPr/>
          <p:nvPr/>
        </p:nvSpPr>
        <p:spPr>
          <a:xfrm>
            <a:off x="557019" y="3694084"/>
            <a:ext cx="2224642" cy="686361"/>
          </a:xfrm>
          <a:prstGeom prst="rect">
            <a:avLst/>
          </a:prstGeom>
          <a:solidFill>
            <a:schemeClr val="accent6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AU" sz="11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2627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4" grpId="0" animBg="1"/>
      <p:bldP spid="4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and person sitting on a bench with two children&#10;&#10;AI-generated content may be incorrect.">
            <a:extLst>
              <a:ext uri="{FF2B5EF4-FFF2-40B4-BE49-F238E27FC236}">
                <a16:creationId xmlns:a16="http://schemas.microsoft.com/office/drawing/2014/main" id="{D3A4B59F-F865-EB93-C9AA-A39C04CC951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3180" y="1277620"/>
            <a:ext cx="6517640" cy="4888230"/>
          </a:xfrm>
          <a:prstGeom prst="rect">
            <a:avLst/>
          </a:prstGeom>
        </p:spPr>
      </p:pic>
      <p:pic>
        <p:nvPicPr>
          <p:cNvPr id="6" name="Picture 5" descr="A person and person with children&#10;&#10;AI-generated content may be incorrect.">
            <a:extLst>
              <a:ext uri="{FF2B5EF4-FFF2-40B4-BE49-F238E27FC236}">
                <a16:creationId xmlns:a16="http://schemas.microsoft.com/office/drawing/2014/main" id="{915FE3B5-C13B-C977-A4BD-3965C31CB9A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3180" y="1268413"/>
            <a:ext cx="6517640" cy="4888230"/>
          </a:xfrm>
          <a:prstGeom prst="rect">
            <a:avLst/>
          </a:prstGeom>
        </p:spPr>
      </p:pic>
      <p:pic>
        <p:nvPicPr>
          <p:cNvPr id="8" name="Picture 7" descr="A group of men and a child looking at a computer&#10;&#10;AI-generated content may be incorrect.">
            <a:extLst>
              <a:ext uri="{FF2B5EF4-FFF2-40B4-BE49-F238E27FC236}">
                <a16:creationId xmlns:a16="http://schemas.microsoft.com/office/drawing/2014/main" id="{16715CB6-B41F-7370-5E76-6798FF52601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3180" y="1277620"/>
            <a:ext cx="6517640" cy="4888230"/>
          </a:xfrm>
          <a:prstGeom prst="rect">
            <a:avLst/>
          </a:prstGeom>
        </p:spPr>
      </p:pic>
      <p:pic>
        <p:nvPicPr>
          <p:cNvPr id="10" name="Picture 9" descr="A group of people sitting on a couch&#10;&#10;AI-generated content may be incorrect.">
            <a:extLst>
              <a:ext uri="{FF2B5EF4-FFF2-40B4-BE49-F238E27FC236}">
                <a16:creationId xmlns:a16="http://schemas.microsoft.com/office/drawing/2014/main" id="{85D7D996-E2D8-7B47-FA83-BED3887BDD2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3180" y="1268413"/>
            <a:ext cx="6517640" cy="4888230"/>
          </a:xfrm>
          <a:prstGeom prst="rect">
            <a:avLst/>
          </a:prstGeom>
        </p:spPr>
      </p:pic>
      <p:pic>
        <p:nvPicPr>
          <p:cNvPr id="12" name="Picture 11" descr="A person and two children sitting on a bench with a surfboard&#10;&#10;AI-generated content may be incorrect.">
            <a:extLst>
              <a:ext uri="{FF2B5EF4-FFF2-40B4-BE49-F238E27FC236}">
                <a16:creationId xmlns:a16="http://schemas.microsoft.com/office/drawing/2014/main" id="{61C1310A-9643-1AD4-A5D4-8381CAE8B78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3181" y="1268413"/>
            <a:ext cx="6517640" cy="4888230"/>
          </a:xfrm>
          <a:prstGeom prst="rect">
            <a:avLst/>
          </a:prstGeom>
        </p:spPr>
      </p:pic>
      <p:pic>
        <p:nvPicPr>
          <p:cNvPr id="14" name="Picture 13" descr="A group of people posing for a photo&#10;&#10;AI-generated content may be incorrect.">
            <a:extLst>
              <a:ext uri="{FF2B5EF4-FFF2-40B4-BE49-F238E27FC236}">
                <a16:creationId xmlns:a16="http://schemas.microsoft.com/office/drawing/2014/main" id="{E71FE3BC-F6FE-F87E-835F-E7F212133B1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3179" y="1268413"/>
            <a:ext cx="6517640" cy="4888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0668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3A389CF-409E-BCCF-78B8-2558543BD3F5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/>
        <p:txBody>
          <a:bodyPr/>
          <a:lstStyle/>
          <a:p>
            <a:r>
              <a:rPr lang="en-AU"/>
              <a:t>Families are Different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19C8F6D-FF7B-6259-BCBF-AF14A65C9311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/>
        <p:txBody>
          <a:bodyPr/>
          <a:lstStyle/>
          <a:p>
            <a:r>
              <a:rPr lang="en-AU"/>
              <a:t>Every family is different.</a:t>
            </a:r>
          </a:p>
        </p:txBody>
      </p:sp>
      <p:pic>
        <p:nvPicPr>
          <p:cNvPr id="4" name="Picture 3" descr="A person and two children sitting on a bench with a surfboard&#10;&#10;AI-generated content may be incorrect.">
            <a:extLst>
              <a:ext uri="{FF2B5EF4-FFF2-40B4-BE49-F238E27FC236}">
                <a16:creationId xmlns:a16="http://schemas.microsoft.com/office/drawing/2014/main" id="{091A1015-BDC0-7471-968A-E31F8BA957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11331">
            <a:off x="614584" y="2196152"/>
            <a:ext cx="2377995" cy="178349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Picture 8" descr="A family playing with wooden blocks&#10;&#10;AI-generated content may be incorrect.">
            <a:extLst>
              <a:ext uri="{FF2B5EF4-FFF2-40B4-BE49-F238E27FC236}">
                <a16:creationId xmlns:a16="http://schemas.microsoft.com/office/drawing/2014/main" id="{45CCB12B-5ABC-F4C3-CAB6-4AC723D468C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0094" y="1981479"/>
            <a:ext cx="2377995" cy="178349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1" name="Picture 10" descr="A group of men and a child looking at a computer&#10;&#10;AI-generated content may be incorrect.">
            <a:extLst>
              <a:ext uri="{FF2B5EF4-FFF2-40B4-BE49-F238E27FC236}">
                <a16:creationId xmlns:a16="http://schemas.microsoft.com/office/drawing/2014/main" id="{6F6D0B9E-2F66-B296-61E3-1642BF14D40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425822">
            <a:off x="2219364" y="2840292"/>
            <a:ext cx="2377995" cy="178349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Picture 6" descr="A group of people sitting on a couch&#10;&#10;AI-generated content may be incorrect.">
            <a:extLst>
              <a:ext uri="{FF2B5EF4-FFF2-40B4-BE49-F238E27FC236}">
                <a16:creationId xmlns:a16="http://schemas.microsoft.com/office/drawing/2014/main" id="{801396A1-6408-325A-178F-CE69357A190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21138">
            <a:off x="3383002" y="4215118"/>
            <a:ext cx="2377995" cy="178349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3" name="Picture 12" descr="A person and person sitting on a bench with two children&#10;&#10;AI-generated content may be incorrect.">
            <a:extLst>
              <a:ext uri="{FF2B5EF4-FFF2-40B4-BE49-F238E27FC236}">
                <a16:creationId xmlns:a16="http://schemas.microsoft.com/office/drawing/2014/main" id="{D848F074-7904-C518-098E-17719BCAD81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74530">
            <a:off x="6141112" y="2873228"/>
            <a:ext cx="2377995" cy="178349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5" name="Picture 14" descr="A group of people posing for a photo&#10;&#10;AI-generated content may be incorrect.">
            <a:extLst>
              <a:ext uri="{FF2B5EF4-FFF2-40B4-BE49-F238E27FC236}">
                <a16:creationId xmlns:a16="http://schemas.microsoft.com/office/drawing/2014/main" id="{F0639158-8C62-DAC3-BA11-B8216E9DA0A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77660">
            <a:off x="486949" y="4266583"/>
            <a:ext cx="2377995" cy="178349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7" name="Picture 16" descr="A person and person with children&#10;&#10;AI-generated content may be incorrect.">
            <a:extLst>
              <a:ext uri="{FF2B5EF4-FFF2-40B4-BE49-F238E27FC236}">
                <a16:creationId xmlns:a16="http://schemas.microsoft.com/office/drawing/2014/main" id="{AAEABD69-2CAF-2DE8-F918-5085FF7C9A3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62482">
            <a:off x="5989949" y="4220350"/>
            <a:ext cx="2377995" cy="178349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9" name="Picture 18" descr="A group of boys in blue shirts&#10;&#10;AI-generated content may be incorrect.">
            <a:extLst>
              <a:ext uri="{FF2B5EF4-FFF2-40B4-BE49-F238E27FC236}">
                <a16:creationId xmlns:a16="http://schemas.microsoft.com/office/drawing/2014/main" id="{FDBE18DC-E7AA-003A-AEBC-889B93912DC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845" t="38151" r="26267"/>
          <a:stretch>
            <a:fillRect/>
          </a:stretch>
        </p:blipFill>
        <p:spPr>
          <a:xfrm>
            <a:off x="5885468" y="2350792"/>
            <a:ext cx="2502539" cy="4664140"/>
          </a:xfrm>
          <a:prstGeom prst="rect">
            <a:avLst/>
          </a:prstGeom>
        </p:spPr>
      </p:pic>
      <p:pic>
        <p:nvPicPr>
          <p:cNvPr id="21" name="Picture 20" descr="A person and person with children&#10;&#10;AI-generated content may be incorrect.">
            <a:extLst>
              <a:ext uri="{FF2B5EF4-FFF2-40B4-BE49-F238E27FC236}">
                <a16:creationId xmlns:a16="http://schemas.microsoft.com/office/drawing/2014/main" id="{AF1D7B8E-AE8D-92DB-0E55-300F20890EB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000" y="2167184"/>
            <a:ext cx="5251269" cy="393845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2" name="Picture 21" descr="A group of boys in blue shirts&#10;&#10;AI-generated content may be incorrect.">
            <a:extLst>
              <a:ext uri="{FF2B5EF4-FFF2-40B4-BE49-F238E27FC236}">
                <a16:creationId xmlns:a16="http://schemas.microsoft.com/office/drawing/2014/main" id="{155319AE-9346-2BCB-369F-940CEF48337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28" t="37910" r="75240" b="241"/>
          <a:stretch>
            <a:fillRect/>
          </a:stretch>
        </p:blipFill>
        <p:spPr>
          <a:xfrm>
            <a:off x="5908263" y="1935416"/>
            <a:ext cx="2642504" cy="4925001"/>
          </a:xfrm>
          <a:prstGeom prst="rect">
            <a:avLst/>
          </a:prstGeom>
        </p:spPr>
      </p:pic>
      <p:pic>
        <p:nvPicPr>
          <p:cNvPr id="23" name="Picture 22" descr="A group of boys in blue shirts&#10;&#10;AI-generated content may be incorrect.">
            <a:extLst>
              <a:ext uri="{FF2B5EF4-FFF2-40B4-BE49-F238E27FC236}">
                <a16:creationId xmlns:a16="http://schemas.microsoft.com/office/drawing/2014/main" id="{556BA1DA-3362-2C9F-C134-FE06D5C17DC3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983" t="36835" r="51129" b="-40"/>
          <a:stretch>
            <a:fillRect/>
          </a:stretch>
        </p:blipFill>
        <p:spPr>
          <a:xfrm>
            <a:off x="5838995" y="1881410"/>
            <a:ext cx="2642504" cy="5033011"/>
          </a:xfrm>
          <a:prstGeom prst="rect">
            <a:avLst/>
          </a:prstGeom>
        </p:spPr>
      </p:pic>
      <p:pic>
        <p:nvPicPr>
          <p:cNvPr id="24" name="Picture 23" descr="A group of boys in blue shirts&#10;&#10;AI-generated content may be incorrect.">
            <a:extLst>
              <a:ext uri="{FF2B5EF4-FFF2-40B4-BE49-F238E27FC236}">
                <a16:creationId xmlns:a16="http://schemas.microsoft.com/office/drawing/2014/main" id="{65DC0D20-5B76-37B8-1194-5D343E18CB9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441" t="36795" r="-593"/>
          <a:stretch>
            <a:fillRect/>
          </a:stretch>
        </p:blipFill>
        <p:spPr>
          <a:xfrm>
            <a:off x="5859342" y="1971996"/>
            <a:ext cx="2882915" cy="5033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6314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4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5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7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8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0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6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8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3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64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6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1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72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4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9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0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2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person and two children sitting on a bench with a surfboard&#10;&#10;AI-generated content may be incorrect.">
            <a:extLst>
              <a:ext uri="{FF2B5EF4-FFF2-40B4-BE49-F238E27FC236}">
                <a16:creationId xmlns:a16="http://schemas.microsoft.com/office/drawing/2014/main" id="{0B3F69C3-EF57-D3FB-0D71-A2527EF50FC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11331">
            <a:off x="614584" y="2196152"/>
            <a:ext cx="2377995" cy="178349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5" name="Picture 14" descr="A family playing with wooden blocks&#10;&#10;AI-generated content may be incorrect.">
            <a:extLst>
              <a:ext uri="{FF2B5EF4-FFF2-40B4-BE49-F238E27FC236}">
                <a16:creationId xmlns:a16="http://schemas.microsoft.com/office/drawing/2014/main" id="{7E2A3C10-51EE-16CF-C4BD-787DF49A1BC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0094" y="1981479"/>
            <a:ext cx="2377995" cy="178349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6" name="Picture 15" descr="A group of men and a child looking at a computer&#10;&#10;AI-generated content may be incorrect.">
            <a:extLst>
              <a:ext uri="{FF2B5EF4-FFF2-40B4-BE49-F238E27FC236}">
                <a16:creationId xmlns:a16="http://schemas.microsoft.com/office/drawing/2014/main" id="{B2BD7FE4-0DDF-F571-0690-3EC92CAD454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425822">
            <a:off x="2219364" y="2840292"/>
            <a:ext cx="2377995" cy="178349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7" name="Picture 16" descr="A group of people sitting on a couch&#10;&#10;AI-generated content may be incorrect.">
            <a:extLst>
              <a:ext uri="{FF2B5EF4-FFF2-40B4-BE49-F238E27FC236}">
                <a16:creationId xmlns:a16="http://schemas.microsoft.com/office/drawing/2014/main" id="{91403BD6-B432-7ED5-76AB-5FFABCC1851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21138">
            <a:off x="3383002" y="4215118"/>
            <a:ext cx="2377995" cy="178349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8" name="Picture 17" descr="A person and person sitting on a bench with two children&#10;&#10;AI-generated content may be incorrect.">
            <a:extLst>
              <a:ext uri="{FF2B5EF4-FFF2-40B4-BE49-F238E27FC236}">
                <a16:creationId xmlns:a16="http://schemas.microsoft.com/office/drawing/2014/main" id="{38229C7C-4B91-A432-56F8-BF7CB10FA5B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74530">
            <a:off x="6141112" y="2873228"/>
            <a:ext cx="2377995" cy="178349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9" name="Picture 18" descr="A group of people posing for a photo&#10;&#10;AI-generated content may be incorrect.">
            <a:extLst>
              <a:ext uri="{FF2B5EF4-FFF2-40B4-BE49-F238E27FC236}">
                <a16:creationId xmlns:a16="http://schemas.microsoft.com/office/drawing/2014/main" id="{672B805E-B3C0-AFDE-44E8-7E7E741371F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77660">
            <a:off x="486949" y="4266583"/>
            <a:ext cx="2377995" cy="178349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0" name="Picture 19" descr="A person and person with children&#10;&#10;AI-generated content may be incorrect.">
            <a:extLst>
              <a:ext uri="{FF2B5EF4-FFF2-40B4-BE49-F238E27FC236}">
                <a16:creationId xmlns:a16="http://schemas.microsoft.com/office/drawing/2014/main" id="{56DAE02F-9C40-5070-4856-CE2CEC1E739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62482">
            <a:off x="5989949" y="4220350"/>
            <a:ext cx="2377995" cy="178349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E1516DD-B59D-4A14-EB31-3A92850B7AA9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/>
        <p:txBody>
          <a:bodyPr/>
          <a:lstStyle/>
          <a:p>
            <a:r>
              <a:rPr lang="en-AU"/>
              <a:t>Families are Different</a:t>
            </a:r>
          </a:p>
        </p:txBody>
      </p:sp>
      <p:sp>
        <p:nvSpPr>
          <p:cNvPr id="4" name="Text Placeholder 1">
            <a:extLst>
              <a:ext uri="{FF2B5EF4-FFF2-40B4-BE49-F238E27FC236}">
                <a16:creationId xmlns:a16="http://schemas.microsoft.com/office/drawing/2014/main" id="{E98A9A1D-325B-C621-7407-AD6EACB3E7F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441325" y="1196752"/>
            <a:ext cx="8237538" cy="738664"/>
          </a:xfrm>
        </p:spPr>
        <p:txBody>
          <a:bodyPr/>
          <a:lstStyle/>
          <a:p>
            <a:r>
              <a:rPr lang="en-AU"/>
              <a:t>Every family is different.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28C64E0-A561-D5CF-5062-D62591350C1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97000" y="2167184"/>
            <a:ext cx="5251269" cy="393845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3" name="Picture 12" descr="A group of boys in blue shirts&#10;&#10;AI-generated content may be incorrect.">
            <a:extLst>
              <a:ext uri="{FF2B5EF4-FFF2-40B4-BE49-F238E27FC236}">
                <a16:creationId xmlns:a16="http://schemas.microsoft.com/office/drawing/2014/main" id="{B1F5BB47-B782-4E35-713D-916A432CBD4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113" t="36139" r="25735" b="656"/>
          <a:stretch>
            <a:fillRect/>
          </a:stretch>
        </p:blipFill>
        <p:spPr>
          <a:xfrm>
            <a:off x="5792773" y="1935416"/>
            <a:ext cx="2882915" cy="5033011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578ACA94-FB69-A5F4-D503-93C8180D9A1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97001" y="2167184"/>
            <a:ext cx="5251268" cy="393845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37562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0C5A51C1-1C67-6846-7E92-763A24A195B8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/>
        <p:txBody>
          <a:bodyPr/>
          <a:lstStyle/>
          <a:p>
            <a:r>
              <a:rPr lang="en-AU"/>
              <a:t>Instruments have Families too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44077C-9565-6380-1DD1-1DA05584E11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441325" y="1196752"/>
            <a:ext cx="8237538" cy="1477328"/>
          </a:xfrm>
        </p:spPr>
        <p:txBody>
          <a:bodyPr/>
          <a:lstStyle/>
          <a:p>
            <a:r>
              <a:rPr lang="en-AU"/>
              <a:t>Musical instruments are sorted into families.</a:t>
            </a:r>
          </a:p>
        </p:txBody>
      </p:sp>
      <p:pic>
        <p:nvPicPr>
          <p:cNvPr id="5" name="Picture 4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981407AD-636E-3D54-436D-0D185E9B86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773" t="76863"/>
          <a:stretch>
            <a:fillRect/>
          </a:stretch>
        </p:blipFill>
        <p:spPr>
          <a:xfrm>
            <a:off x="6559505" y="4863263"/>
            <a:ext cx="2116183" cy="1348740"/>
          </a:xfrm>
          <a:prstGeom prst="rect">
            <a:avLst/>
          </a:prstGeom>
        </p:spPr>
      </p:pic>
      <p:pic>
        <p:nvPicPr>
          <p:cNvPr id="6" name="Picture 5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699E3EF4-E886-3BD0-4C11-AEE107A93E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109" t="44483" r="-336" b="32380"/>
          <a:stretch>
            <a:fillRect/>
          </a:stretch>
        </p:blipFill>
        <p:spPr>
          <a:xfrm>
            <a:off x="2815031" y="3320062"/>
            <a:ext cx="2116183" cy="1348740"/>
          </a:xfrm>
          <a:prstGeom prst="rect">
            <a:avLst/>
          </a:prstGeom>
        </p:spPr>
      </p:pic>
      <p:pic>
        <p:nvPicPr>
          <p:cNvPr id="7" name="Picture 6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B88A8FD7-CEBF-3E58-482E-EC2CA121DC7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566" t="19035" r="-1793" b="57828"/>
          <a:stretch>
            <a:fillRect/>
          </a:stretch>
        </p:blipFill>
        <p:spPr>
          <a:xfrm>
            <a:off x="6387693" y="3009924"/>
            <a:ext cx="2317939" cy="1477328"/>
          </a:xfrm>
          <a:prstGeom prst="rect">
            <a:avLst/>
          </a:prstGeom>
        </p:spPr>
      </p:pic>
      <p:pic>
        <p:nvPicPr>
          <p:cNvPr id="8" name="Picture 7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7AA478AC-DC91-3737-95CD-83D9B1DA74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773" t="-1382" b="78245"/>
          <a:stretch>
            <a:fillRect/>
          </a:stretch>
        </p:blipFill>
        <p:spPr>
          <a:xfrm>
            <a:off x="2626604" y="4450116"/>
            <a:ext cx="2116183" cy="1348740"/>
          </a:xfrm>
          <a:prstGeom prst="rect">
            <a:avLst/>
          </a:prstGeom>
        </p:spPr>
      </p:pic>
      <p:pic>
        <p:nvPicPr>
          <p:cNvPr id="9" name="Picture 8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41DC50AE-6B3B-515B-6A75-2EC4C0AE1A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709" t="55838" r="36022" b="-95"/>
          <a:stretch>
            <a:fillRect/>
          </a:stretch>
        </p:blipFill>
        <p:spPr>
          <a:xfrm rot="7185508">
            <a:off x="1698421" y="3666572"/>
            <a:ext cx="953589" cy="2579914"/>
          </a:xfrm>
          <a:prstGeom prst="rect">
            <a:avLst/>
          </a:prstGeom>
        </p:spPr>
      </p:pic>
      <p:pic>
        <p:nvPicPr>
          <p:cNvPr id="10" name="Picture 9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5DF27602-2DCB-6DCC-B4BD-B1631554211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326" t="61711" r="58236" b="604"/>
          <a:stretch>
            <a:fillRect/>
          </a:stretch>
        </p:blipFill>
        <p:spPr>
          <a:xfrm>
            <a:off x="4998632" y="2917695"/>
            <a:ext cx="811302" cy="2196782"/>
          </a:xfrm>
          <a:prstGeom prst="rect">
            <a:avLst/>
          </a:prstGeom>
        </p:spPr>
      </p:pic>
      <p:pic>
        <p:nvPicPr>
          <p:cNvPr id="11" name="Picture 10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CF7ADD32-EBBF-0CC1-D85E-25170B4816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370" t="74512" r="77143" b="2351"/>
          <a:stretch>
            <a:fillRect/>
          </a:stretch>
        </p:blipFill>
        <p:spPr>
          <a:xfrm>
            <a:off x="4810627" y="1948460"/>
            <a:ext cx="2116183" cy="1348740"/>
          </a:xfrm>
          <a:prstGeom prst="rect">
            <a:avLst/>
          </a:prstGeom>
        </p:spPr>
      </p:pic>
      <p:pic>
        <p:nvPicPr>
          <p:cNvPr id="12" name="Picture 11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F2D423E3-C4D3-D75A-005A-8B01080332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6" t="52986" r="66247" b="23877"/>
          <a:stretch>
            <a:fillRect/>
          </a:stretch>
        </p:blipFill>
        <p:spPr>
          <a:xfrm>
            <a:off x="837449" y="2696942"/>
            <a:ext cx="2116183" cy="1348740"/>
          </a:xfrm>
          <a:prstGeom prst="rect">
            <a:avLst/>
          </a:prstGeom>
        </p:spPr>
      </p:pic>
      <p:pic>
        <p:nvPicPr>
          <p:cNvPr id="13" name="Picture 12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588DE03A-DF4F-FD0A-B6AC-A8E11F7B01F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18" t="35128" r="67255" b="45658"/>
          <a:stretch>
            <a:fillRect/>
          </a:stretch>
        </p:blipFill>
        <p:spPr>
          <a:xfrm>
            <a:off x="4346191" y="5110372"/>
            <a:ext cx="2116183" cy="1120045"/>
          </a:xfrm>
          <a:prstGeom prst="rect">
            <a:avLst/>
          </a:prstGeom>
        </p:spPr>
      </p:pic>
      <p:pic>
        <p:nvPicPr>
          <p:cNvPr id="14" name="Picture 13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AFB08153-2B60-19E4-9905-38BCB1A4D9F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37" t="13955" r="60336" b="62908"/>
          <a:stretch>
            <a:fillRect/>
          </a:stretch>
        </p:blipFill>
        <p:spPr>
          <a:xfrm rot="1446999">
            <a:off x="113872" y="4557391"/>
            <a:ext cx="2116183" cy="1348740"/>
          </a:xfrm>
          <a:prstGeom prst="rect">
            <a:avLst/>
          </a:prstGeom>
        </p:spPr>
      </p:pic>
      <p:pic>
        <p:nvPicPr>
          <p:cNvPr id="15" name="Picture 14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E459D05D-93FF-3923-EE85-CA5ED8EDCD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50" t="-6477" r="66723" b="83340"/>
          <a:stretch>
            <a:fillRect/>
          </a:stretch>
        </p:blipFill>
        <p:spPr>
          <a:xfrm>
            <a:off x="6590105" y="2010479"/>
            <a:ext cx="2116183" cy="1348740"/>
          </a:xfrm>
          <a:prstGeom prst="rect">
            <a:avLst/>
          </a:prstGeom>
        </p:spPr>
      </p:pic>
      <p:pic>
        <p:nvPicPr>
          <p:cNvPr id="16" name="Picture 15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319EEC14-C333-6B1E-44A7-6F7687210D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364" t="-2583" r="32409" b="79446"/>
          <a:stretch>
            <a:fillRect/>
          </a:stretch>
        </p:blipFill>
        <p:spPr>
          <a:xfrm>
            <a:off x="2972365" y="2296437"/>
            <a:ext cx="2116183" cy="1348740"/>
          </a:xfrm>
          <a:prstGeom prst="rect">
            <a:avLst/>
          </a:prstGeom>
        </p:spPr>
      </p:pic>
      <p:pic>
        <p:nvPicPr>
          <p:cNvPr id="17" name="Picture 16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4C0F25DF-D10E-C917-CA1B-674DA77890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462" t="25124" r="27311" b="51739"/>
          <a:stretch>
            <a:fillRect/>
          </a:stretch>
        </p:blipFill>
        <p:spPr>
          <a:xfrm>
            <a:off x="5745690" y="4124442"/>
            <a:ext cx="2116183" cy="1348740"/>
          </a:xfrm>
          <a:prstGeom prst="rect">
            <a:avLst/>
          </a:prstGeom>
        </p:spPr>
      </p:pic>
      <p:pic>
        <p:nvPicPr>
          <p:cNvPr id="36" name="Picture 35" descr="A triangle shaped metal object&#10;&#10;AI-generated content may be incorrect.">
            <a:extLst>
              <a:ext uri="{FF2B5EF4-FFF2-40B4-BE49-F238E27FC236}">
                <a16:creationId xmlns:a16="http://schemas.microsoft.com/office/drawing/2014/main" id="{F8034BCE-1100-5689-DEBF-644C17D6CEB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24" t="14535" r="35696" b="39210"/>
          <a:stretch>
            <a:fillRect/>
          </a:stretch>
        </p:blipFill>
        <p:spPr>
          <a:xfrm>
            <a:off x="7647571" y="4194271"/>
            <a:ext cx="1028117" cy="785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6194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3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9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5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7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3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9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2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9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6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6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23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29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5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4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47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3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5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222A10-1AC3-1FC1-FC95-C313FBEA46FE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/>
        <p:txBody>
          <a:bodyPr/>
          <a:lstStyle/>
          <a:p>
            <a:r>
              <a:rPr lang="en-AU"/>
              <a:t>Instruments have Families too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D04CF81A-FEA7-54D8-CF3B-65A49C5E9098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441325" y="1196752"/>
            <a:ext cx="8237538" cy="1477328"/>
          </a:xfrm>
        </p:spPr>
        <p:txBody>
          <a:bodyPr/>
          <a:lstStyle/>
          <a:p>
            <a:r>
              <a:rPr lang="en-AU"/>
              <a:t>Musical instruments are sorted into families.</a:t>
            </a:r>
          </a:p>
        </p:txBody>
      </p:sp>
      <p:pic>
        <p:nvPicPr>
          <p:cNvPr id="5" name="Picture 4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89D7B1B5-A3A6-DCA3-EF45-637EFBC2AC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773" t="76863"/>
          <a:stretch>
            <a:fillRect/>
          </a:stretch>
        </p:blipFill>
        <p:spPr>
          <a:xfrm>
            <a:off x="6559505" y="4863263"/>
            <a:ext cx="2116183" cy="1348740"/>
          </a:xfrm>
          <a:prstGeom prst="rect">
            <a:avLst/>
          </a:prstGeom>
        </p:spPr>
      </p:pic>
      <p:pic>
        <p:nvPicPr>
          <p:cNvPr id="6" name="Picture 5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C2D5C256-02DC-7A20-9B04-9833A9EA85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109" t="44483" r="-336" b="32380"/>
          <a:stretch>
            <a:fillRect/>
          </a:stretch>
        </p:blipFill>
        <p:spPr>
          <a:xfrm>
            <a:off x="2815031" y="3320062"/>
            <a:ext cx="2116183" cy="1348740"/>
          </a:xfrm>
          <a:prstGeom prst="rect">
            <a:avLst/>
          </a:prstGeom>
        </p:spPr>
      </p:pic>
      <p:pic>
        <p:nvPicPr>
          <p:cNvPr id="7" name="Picture 6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44586623-D423-0D17-C329-1359487771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566" t="19035" r="-1793" b="57828"/>
          <a:stretch>
            <a:fillRect/>
          </a:stretch>
        </p:blipFill>
        <p:spPr>
          <a:xfrm>
            <a:off x="6387693" y="3009924"/>
            <a:ext cx="2317939" cy="1477328"/>
          </a:xfrm>
          <a:prstGeom prst="rect">
            <a:avLst/>
          </a:prstGeom>
        </p:spPr>
      </p:pic>
      <p:pic>
        <p:nvPicPr>
          <p:cNvPr id="8" name="Picture 7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6029AFCC-C017-6A17-F9DE-492E21189A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773" t="-1382" b="78245"/>
          <a:stretch>
            <a:fillRect/>
          </a:stretch>
        </p:blipFill>
        <p:spPr>
          <a:xfrm>
            <a:off x="2626604" y="4450116"/>
            <a:ext cx="2116183" cy="1348740"/>
          </a:xfrm>
          <a:prstGeom prst="rect">
            <a:avLst/>
          </a:prstGeom>
        </p:spPr>
      </p:pic>
      <p:pic>
        <p:nvPicPr>
          <p:cNvPr id="9" name="Picture 8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E50E9847-9FA9-BF8F-29E4-1946096905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709" t="55838" r="36022" b="-95"/>
          <a:stretch>
            <a:fillRect/>
          </a:stretch>
        </p:blipFill>
        <p:spPr>
          <a:xfrm rot="7185508">
            <a:off x="1698421" y="3666572"/>
            <a:ext cx="953589" cy="2579914"/>
          </a:xfrm>
          <a:prstGeom prst="rect">
            <a:avLst/>
          </a:prstGeom>
        </p:spPr>
      </p:pic>
      <p:pic>
        <p:nvPicPr>
          <p:cNvPr id="10" name="Picture 9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9E1F1D6C-1704-B6DE-90C6-368F61009E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326" t="61711" r="58236" b="604"/>
          <a:stretch>
            <a:fillRect/>
          </a:stretch>
        </p:blipFill>
        <p:spPr>
          <a:xfrm>
            <a:off x="4998632" y="2917695"/>
            <a:ext cx="811302" cy="2196782"/>
          </a:xfrm>
          <a:prstGeom prst="rect">
            <a:avLst/>
          </a:prstGeom>
        </p:spPr>
      </p:pic>
      <p:pic>
        <p:nvPicPr>
          <p:cNvPr id="11" name="Picture 10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1742F04B-8769-45D1-7E4A-2AF3EF8543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370" t="74512" r="77143" b="2351"/>
          <a:stretch>
            <a:fillRect/>
          </a:stretch>
        </p:blipFill>
        <p:spPr>
          <a:xfrm>
            <a:off x="4810627" y="1948460"/>
            <a:ext cx="2116183" cy="1348740"/>
          </a:xfrm>
          <a:prstGeom prst="rect">
            <a:avLst/>
          </a:prstGeom>
        </p:spPr>
      </p:pic>
      <p:pic>
        <p:nvPicPr>
          <p:cNvPr id="12" name="Picture 11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8460E23B-EA69-8208-8383-24489DAC1D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6" t="52986" r="66247" b="23877"/>
          <a:stretch>
            <a:fillRect/>
          </a:stretch>
        </p:blipFill>
        <p:spPr>
          <a:xfrm>
            <a:off x="837449" y="2696942"/>
            <a:ext cx="2116183" cy="1348740"/>
          </a:xfrm>
          <a:prstGeom prst="rect">
            <a:avLst/>
          </a:prstGeom>
        </p:spPr>
      </p:pic>
      <p:pic>
        <p:nvPicPr>
          <p:cNvPr id="13" name="Picture 12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DB63DA44-2DA0-EB69-2862-B0C727B5F83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18" t="35128" r="67255" b="45658"/>
          <a:stretch>
            <a:fillRect/>
          </a:stretch>
        </p:blipFill>
        <p:spPr>
          <a:xfrm>
            <a:off x="4346191" y="5110372"/>
            <a:ext cx="2116183" cy="1120045"/>
          </a:xfrm>
          <a:prstGeom prst="rect">
            <a:avLst/>
          </a:prstGeom>
        </p:spPr>
      </p:pic>
      <p:pic>
        <p:nvPicPr>
          <p:cNvPr id="14" name="Picture 13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762FC716-AE51-9443-5D3B-6FDC9C133E9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37" t="13955" r="60336" b="62908"/>
          <a:stretch>
            <a:fillRect/>
          </a:stretch>
        </p:blipFill>
        <p:spPr>
          <a:xfrm rot="1446999">
            <a:off x="113872" y="4557391"/>
            <a:ext cx="2116183" cy="1348740"/>
          </a:xfrm>
          <a:prstGeom prst="rect">
            <a:avLst/>
          </a:prstGeom>
        </p:spPr>
      </p:pic>
      <p:pic>
        <p:nvPicPr>
          <p:cNvPr id="15" name="Picture 14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39CBDEB9-5C6E-8A12-4EE4-CBBF8F3A35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50" t="-6477" r="66723" b="83340"/>
          <a:stretch>
            <a:fillRect/>
          </a:stretch>
        </p:blipFill>
        <p:spPr>
          <a:xfrm>
            <a:off x="6590105" y="2010479"/>
            <a:ext cx="2116183" cy="1348740"/>
          </a:xfrm>
          <a:prstGeom prst="rect">
            <a:avLst/>
          </a:prstGeom>
        </p:spPr>
      </p:pic>
      <p:pic>
        <p:nvPicPr>
          <p:cNvPr id="16" name="Picture 15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5060C202-7645-44F0-9EC0-685D2A52FE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364" t="-2583" r="32409" b="79446"/>
          <a:stretch>
            <a:fillRect/>
          </a:stretch>
        </p:blipFill>
        <p:spPr>
          <a:xfrm>
            <a:off x="2972365" y="2296437"/>
            <a:ext cx="2116183" cy="1348740"/>
          </a:xfrm>
          <a:prstGeom prst="rect">
            <a:avLst/>
          </a:prstGeom>
        </p:spPr>
      </p:pic>
      <p:pic>
        <p:nvPicPr>
          <p:cNvPr id="17" name="Picture 16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16EF6BF8-B612-D20D-3899-4BE5C7A78A5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462" t="25124" r="27311" b="51739"/>
          <a:stretch>
            <a:fillRect/>
          </a:stretch>
        </p:blipFill>
        <p:spPr>
          <a:xfrm>
            <a:off x="5745690" y="4124442"/>
            <a:ext cx="2116183" cy="1348740"/>
          </a:xfrm>
          <a:prstGeom prst="rect">
            <a:avLst/>
          </a:prstGeom>
        </p:spPr>
      </p:pic>
      <p:pic>
        <p:nvPicPr>
          <p:cNvPr id="19" name="Picture 18" descr="A triangle shaped metal object&#10;&#10;AI-generated content may be incorrect.">
            <a:extLst>
              <a:ext uri="{FF2B5EF4-FFF2-40B4-BE49-F238E27FC236}">
                <a16:creationId xmlns:a16="http://schemas.microsoft.com/office/drawing/2014/main" id="{4A3FFB81-A2C4-5005-4FD5-62335557E58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24" t="14535" r="35696" b="39210"/>
          <a:stretch>
            <a:fillRect/>
          </a:stretch>
        </p:blipFill>
        <p:spPr>
          <a:xfrm>
            <a:off x="7647571" y="4194271"/>
            <a:ext cx="1028117" cy="785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50475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6FD7DC-45F9-081E-2475-21AE1F4035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E50B9049-1803-7D9A-2D93-2552DFF4A958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/>
        <p:txBody>
          <a:bodyPr/>
          <a:lstStyle/>
          <a:p>
            <a:r>
              <a:rPr lang="en-AU"/>
              <a:t>Instruments have Families too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112653-CDA8-CE47-9B9F-CE6C51DEC263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441325" y="1196752"/>
            <a:ext cx="8237538" cy="1477328"/>
          </a:xfrm>
        </p:spPr>
        <p:txBody>
          <a:bodyPr/>
          <a:lstStyle/>
          <a:p>
            <a:r>
              <a:rPr lang="en-AU"/>
              <a:t>Instrument families are sorted by the way they make sound.</a:t>
            </a:r>
          </a:p>
        </p:txBody>
      </p:sp>
      <p:pic>
        <p:nvPicPr>
          <p:cNvPr id="5" name="Picture 4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C0090355-8BB8-3DE6-1EC1-7F86B0BAE9C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773" t="76863"/>
          <a:stretch>
            <a:fillRect/>
          </a:stretch>
        </p:blipFill>
        <p:spPr>
          <a:xfrm>
            <a:off x="6559505" y="4863263"/>
            <a:ext cx="2116183" cy="1348740"/>
          </a:xfrm>
          <a:prstGeom prst="rect">
            <a:avLst/>
          </a:prstGeom>
        </p:spPr>
      </p:pic>
      <p:pic>
        <p:nvPicPr>
          <p:cNvPr id="6" name="Picture 5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AA46BCDF-C193-EBFB-C9DF-34D07602009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109" t="44483" r="-336" b="32380"/>
          <a:stretch>
            <a:fillRect/>
          </a:stretch>
        </p:blipFill>
        <p:spPr>
          <a:xfrm>
            <a:off x="2815031" y="3320062"/>
            <a:ext cx="2116183" cy="1348740"/>
          </a:xfrm>
          <a:prstGeom prst="rect">
            <a:avLst/>
          </a:prstGeom>
        </p:spPr>
      </p:pic>
      <p:pic>
        <p:nvPicPr>
          <p:cNvPr id="7" name="Picture 6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4183778E-BE9E-8C2B-15F2-9D72A1B895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566" t="19035" r="-1793" b="57828"/>
          <a:stretch>
            <a:fillRect/>
          </a:stretch>
        </p:blipFill>
        <p:spPr>
          <a:xfrm>
            <a:off x="6387693" y="3009924"/>
            <a:ext cx="2317939" cy="1477328"/>
          </a:xfrm>
          <a:prstGeom prst="rect">
            <a:avLst/>
          </a:prstGeom>
        </p:spPr>
      </p:pic>
      <p:pic>
        <p:nvPicPr>
          <p:cNvPr id="8" name="Picture 7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47ABECDB-2496-353D-7D0E-F7F3AC59CD6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773" t="-1382" b="78245"/>
          <a:stretch>
            <a:fillRect/>
          </a:stretch>
        </p:blipFill>
        <p:spPr>
          <a:xfrm>
            <a:off x="2626604" y="4450116"/>
            <a:ext cx="2116183" cy="1348740"/>
          </a:xfrm>
          <a:prstGeom prst="rect">
            <a:avLst/>
          </a:prstGeom>
        </p:spPr>
      </p:pic>
      <p:pic>
        <p:nvPicPr>
          <p:cNvPr id="9" name="Picture 8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FD9CAC4A-6E19-A7C2-72D9-426B1FEBC4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709" t="55838" r="36022" b="-95"/>
          <a:stretch>
            <a:fillRect/>
          </a:stretch>
        </p:blipFill>
        <p:spPr>
          <a:xfrm rot="7185508">
            <a:off x="1698421" y="3666572"/>
            <a:ext cx="953589" cy="2579914"/>
          </a:xfrm>
          <a:prstGeom prst="rect">
            <a:avLst/>
          </a:prstGeom>
        </p:spPr>
      </p:pic>
      <p:pic>
        <p:nvPicPr>
          <p:cNvPr id="10" name="Picture 9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520547E1-21DB-6953-C29B-8BF8633461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326" t="61711" r="58236" b="604"/>
          <a:stretch>
            <a:fillRect/>
          </a:stretch>
        </p:blipFill>
        <p:spPr>
          <a:xfrm>
            <a:off x="4998632" y="2917695"/>
            <a:ext cx="811302" cy="2196782"/>
          </a:xfrm>
          <a:prstGeom prst="rect">
            <a:avLst/>
          </a:prstGeom>
        </p:spPr>
      </p:pic>
      <p:pic>
        <p:nvPicPr>
          <p:cNvPr id="11" name="Picture 10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90B43504-0539-E241-19DA-5F0FDAEB279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370" t="74512" r="77143" b="2351"/>
          <a:stretch>
            <a:fillRect/>
          </a:stretch>
        </p:blipFill>
        <p:spPr>
          <a:xfrm>
            <a:off x="4949947" y="2474124"/>
            <a:ext cx="2116183" cy="1348740"/>
          </a:xfrm>
          <a:prstGeom prst="rect">
            <a:avLst/>
          </a:prstGeom>
        </p:spPr>
      </p:pic>
      <p:pic>
        <p:nvPicPr>
          <p:cNvPr id="12" name="Picture 11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0589D0CD-ACDB-8EC1-EFAE-8E2C8CAE365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6" t="52986" r="66247" b="23877"/>
          <a:stretch>
            <a:fillRect/>
          </a:stretch>
        </p:blipFill>
        <p:spPr>
          <a:xfrm>
            <a:off x="837449" y="2696942"/>
            <a:ext cx="2116183" cy="1348740"/>
          </a:xfrm>
          <a:prstGeom prst="rect">
            <a:avLst/>
          </a:prstGeom>
        </p:spPr>
      </p:pic>
      <p:pic>
        <p:nvPicPr>
          <p:cNvPr id="13" name="Picture 12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55C097C3-4BCD-14B8-5793-EF449BE3B7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18" t="35128" r="67255" b="45658"/>
          <a:stretch>
            <a:fillRect/>
          </a:stretch>
        </p:blipFill>
        <p:spPr>
          <a:xfrm>
            <a:off x="4346191" y="5110372"/>
            <a:ext cx="2116183" cy="1120045"/>
          </a:xfrm>
          <a:prstGeom prst="rect">
            <a:avLst/>
          </a:prstGeom>
        </p:spPr>
      </p:pic>
      <p:pic>
        <p:nvPicPr>
          <p:cNvPr id="14" name="Picture 13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C214B2FE-8EE8-2176-BF85-3DCD2D5CA2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37" t="13955" r="60336" b="62908"/>
          <a:stretch>
            <a:fillRect/>
          </a:stretch>
        </p:blipFill>
        <p:spPr>
          <a:xfrm rot="1446999">
            <a:off x="113872" y="4557391"/>
            <a:ext cx="2116183" cy="1348740"/>
          </a:xfrm>
          <a:prstGeom prst="rect">
            <a:avLst/>
          </a:prstGeom>
        </p:spPr>
      </p:pic>
      <p:pic>
        <p:nvPicPr>
          <p:cNvPr id="15" name="Picture 14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583FC69D-BF87-4642-CD2A-6CC9804494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50" t="-6477" r="66723" b="83340"/>
          <a:stretch>
            <a:fillRect/>
          </a:stretch>
        </p:blipFill>
        <p:spPr>
          <a:xfrm>
            <a:off x="6590105" y="2010479"/>
            <a:ext cx="2116183" cy="1348740"/>
          </a:xfrm>
          <a:prstGeom prst="rect">
            <a:avLst/>
          </a:prstGeom>
        </p:spPr>
      </p:pic>
      <p:pic>
        <p:nvPicPr>
          <p:cNvPr id="16" name="Picture 15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CE7CBAD2-5582-95E6-719A-22FF36F2A4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364" t="-2583" r="32409" b="79446"/>
          <a:stretch>
            <a:fillRect/>
          </a:stretch>
        </p:blipFill>
        <p:spPr>
          <a:xfrm>
            <a:off x="2942383" y="2441280"/>
            <a:ext cx="2116183" cy="1348740"/>
          </a:xfrm>
          <a:prstGeom prst="rect">
            <a:avLst/>
          </a:prstGeom>
        </p:spPr>
      </p:pic>
      <p:pic>
        <p:nvPicPr>
          <p:cNvPr id="17" name="Picture 16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81433FE3-9106-8EF3-60B1-CDE56DD943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462" t="25124" r="27311" b="51739"/>
          <a:stretch>
            <a:fillRect/>
          </a:stretch>
        </p:blipFill>
        <p:spPr>
          <a:xfrm>
            <a:off x="5745690" y="4124442"/>
            <a:ext cx="2116183" cy="1348740"/>
          </a:xfrm>
          <a:prstGeom prst="rect">
            <a:avLst/>
          </a:prstGeom>
        </p:spPr>
      </p:pic>
      <p:pic>
        <p:nvPicPr>
          <p:cNvPr id="18" name="Picture 17" descr="A triangle shaped metal object&#10;&#10;AI-generated content may be incorrect.">
            <a:extLst>
              <a:ext uri="{FF2B5EF4-FFF2-40B4-BE49-F238E27FC236}">
                <a16:creationId xmlns:a16="http://schemas.microsoft.com/office/drawing/2014/main" id="{4033ABBA-95C2-E840-DD19-160921A8988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24" t="14535" r="35696" b="39210"/>
          <a:stretch>
            <a:fillRect/>
          </a:stretch>
        </p:blipFill>
        <p:spPr>
          <a:xfrm>
            <a:off x="7647571" y="4194271"/>
            <a:ext cx="1028117" cy="785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1206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53D8B8B3-1D60-10AE-AF36-3EE1AA67F70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/>
        <p:txBody>
          <a:bodyPr/>
          <a:lstStyle/>
          <a:p>
            <a:r>
              <a:rPr lang="en-AU"/>
              <a:t>Blowing into Instruments</a:t>
            </a:r>
          </a:p>
        </p:txBody>
      </p:sp>
      <p:pic>
        <p:nvPicPr>
          <p:cNvPr id="7" name="Picture 6" descr="A child and child in blue shirts&#10;&#10;AI-generated content may be incorrect.">
            <a:extLst>
              <a:ext uri="{FF2B5EF4-FFF2-40B4-BE49-F238E27FC236}">
                <a16:creationId xmlns:a16="http://schemas.microsoft.com/office/drawing/2014/main" id="{3CE71AB2-D350-B427-43C9-375163DE327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35" r="54065"/>
          <a:stretch>
            <a:fillRect/>
          </a:stretch>
        </p:blipFill>
        <p:spPr>
          <a:xfrm>
            <a:off x="326571" y="1935416"/>
            <a:ext cx="2952206" cy="4230433"/>
          </a:xfrm>
          <a:prstGeom prst="rect">
            <a:avLst/>
          </a:prstGeom>
        </p:spPr>
      </p:pic>
      <p:pic>
        <p:nvPicPr>
          <p:cNvPr id="8" name="Picture 7" descr="A child and child in blue shirts&#10;&#10;AI-generated content may be incorrect.">
            <a:extLst>
              <a:ext uri="{FF2B5EF4-FFF2-40B4-BE49-F238E27FC236}">
                <a16:creationId xmlns:a16="http://schemas.microsoft.com/office/drawing/2014/main" id="{4EF8D75D-5557-793F-0C33-21167122CF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862" t="12235" r="203"/>
          <a:stretch>
            <a:fillRect/>
          </a:stretch>
        </p:blipFill>
        <p:spPr>
          <a:xfrm>
            <a:off x="5865225" y="1935417"/>
            <a:ext cx="2952206" cy="4230433"/>
          </a:xfrm>
          <a:prstGeom prst="rect">
            <a:avLst/>
          </a:prstGeom>
        </p:spPr>
      </p:pic>
      <p:pic>
        <p:nvPicPr>
          <p:cNvPr id="9" name="Picture 8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7BCAC960-2665-020F-6A8D-27ACF39DB67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773" t="76863"/>
          <a:stretch>
            <a:fillRect/>
          </a:stretch>
        </p:blipFill>
        <p:spPr>
          <a:xfrm rot="17987985">
            <a:off x="4857980" y="1977257"/>
            <a:ext cx="2116183" cy="1348740"/>
          </a:xfrm>
          <a:prstGeom prst="rect">
            <a:avLst/>
          </a:prstGeom>
        </p:spPr>
      </p:pic>
      <p:pic>
        <p:nvPicPr>
          <p:cNvPr id="10" name="Picture 9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3DBA6879-64A3-6D59-690B-8D2D6A11E1C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109" t="44483" r="-336" b="32380"/>
          <a:stretch>
            <a:fillRect/>
          </a:stretch>
        </p:blipFill>
        <p:spPr>
          <a:xfrm>
            <a:off x="3753476" y="2080260"/>
            <a:ext cx="2116183" cy="1348740"/>
          </a:xfrm>
          <a:prstGeom prst="rect">
            <a:avLst/>
          </a:prstGeom>
        </p:spPr>
      </p:pic>
      <p:pic>
        <p:nvPicPr>
          <p:cNvPr id="11" name="Picture 10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CCC46392-609A-EAE2-96BF-9618E335BED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709" t="55838" r="36022" b="-95"/>
          <a:stretch>
            <a:fillRect/>
          </a:stretch>
        </p:blipFill>
        <p:spPr>
          <a:xfrm rot="5104628">
            <a:off x="4486277" y="3071031"/>
            <a:ext cx="953589" cy="2579914"/>
          </a:xfrm>
          <a:prstGeom prst="rect">
            <a:avLst/>
          </a:prstGeom>
        </p:spPr>
      </p:pic>
      <p:pic>
        <p:nvPicPr>
          <p:cNvPr id="12" name="Picture 11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22AB1BFD-8DD7-4486-B1D5-829E24466A0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326" t="61711" r="58236" b="604"/>
          <a:stretch>
            <a:fillRect/>
          </a:stretch>
        </p:blipFill>
        <p:spPr>
          <a:xfrm>
            <a:off x="3125746" y="1853850"/>
            <a:ext cx="811302" cy="2196782"/>
          </a:xfrm>
          <a:prstGeom prst="rect">
            <a:avLst/>
          </a:prstGeom>
        </p:spPr>
      </p:pic>
      <p:pic>
        <p:nvPicPr>
          <p:cNvPr id="13" name="Picture 12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E6D34F41-E806-EC2F-21EE-44DEB95E1C5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50" t="-6477" r="66723" b="83340"/>
          <a:stretch>
            <a:fillRect/>
          </a:stretch>
        </p:blipFill>
        <p:spPr>
          <a:xfrm>
            <a:off x="2591929" y="838735"/>
            <a:ext cx="2116183" cy="1348740"/>
          </a:xfrm>
          <a:prstGeom prst="rect">
            <a:avLst/>
          </a:prstGeom>
        </p:spPr>
      </p:pic>
      <p:pic>
        <p:nvPicPr>
          <p:cNvPr id="18" name="Picture 17" descr="A cake with candles on top&#10;&#10;AI-generated content may be incorrect.">
            <a:extLst>
              <a:ext uri="{FF2B5EF4-FFF2-40B4-BE49-F238E27FC236}">
                <a16:creationId xmlns:a16="http://schemas.microsoft.com/office/drawing/2014/main" id="{4BB3F1E2-D7B0-4477-9F5C-148D8FBB2ED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00"/>
          <a:stretch>
            <a:fillRect/>
          </a:stretch>
        </p:blipFill>
        <p:spPr>
          <a:xfrm>
            <a:off x="3308466" y="1655050"/>
            <a:ext cx="2508297" cy="2106625"/>
          </a:xfrm>
          <a:prstGeom prst="rect">
            <a:avLst/>
          </a:prstGeom>
        </p:spPr>
      </p:pic>
      <p:pic>
        <p:nvPicPr>
          <p:cNvPr id="20" name="Picture 19" descr="A dandelion with seeds flying away&#10;&#10;AI-generated content may be incorrect.">
            <a:extLst>
              <a:ext uri="{FF2B5EF4-FFF2-40B4-BE49-F238E27FC236}">
                <a16:creationId xmlns:a16="http://schemas.microsoft.com/office/drawing/2014/main" id="{77904A6E-BF76-C094-3047-5CC4BE3BC83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391"/>
          <a:stretch>
            <a:fillRect/>
          </a:stretch>
        </p:blipFill>
        <p:spPr>
          <a:xfrm>
            <a:off x="3308466" y="3919883"/>
            <a:ext cx="2508297" cy="2099382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96BF7DB7-3B89-7B7D-0590-BA15624590A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331"/>
          <a:stretch>
            <a:fillRect/>
          </a:stretch>
        </p:blipFill>
        <p:spPr>
          <a:xfrm>
            <a:off x="3278776" y="2847339"/>
            <a:ext cx="2537987" cy="2099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9288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4.07407E-6 L -0.22987 0.09885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493" y="4931"/>
                                    </p:animMotion>
                                  </p:childTnLst>
                                </p:cTn>
                              </p:par>
                              <p:par>
                                <p:cTn id="51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4.44444E-6 L -0.04427 0.1199 " pathEditMode="relative" rAng="0" ptsTypes="AA">
                                      <p:cBhvr>
                                        <p:cTn id="5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22" y="5995"/>
                                    </p:animMotion>
                                  </p:childTnLst>
                                </p:cTn>
                              </p:par>
                              <p:par>
                                <p:cTn id="53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3.7037E-7 L -0.09132 0.16018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66" y="80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1.85185E-6 L 0.19514 0.04977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757" y="2477"/>
                                    </p:animMotion>
                                  </p:childTnLst>
                                </p:cTn>
                              </p:par>
                              <p:par>
                                <p:cTn id="59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3.7037E-7 L 0.07622 0.14884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02" y="74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05EF4D-7D8D-FBF8-64F8-0C840A0377B6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/>
        <p:txBody>
          <a:bodyPr/>
          <a:lstStyle/>
          <a:p>
            <a:r>
              <a:rPr lang="en-AU"/>
              <a:t>Instrument Families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AE90A943-63BB-E056-BAC9-A3CEFF8FCD2A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441325" y="1196752"/>
            <a:ext cx="8237538" cy="1477328"/>
          </a:xfrm>
        </p:spPr>
        <p:txBody>
          <a:bodyPr/>
          <a:lstStyle/>
          <a:p>
            <a:r>
              <a:rPr lang="en-AU"/>
              <a:t>We sort instruments into families by how they look.</a:t>
            </a:r>
          </a:p>
        </p:txBody>
      </p:sp>
      <p:pic>
        <p:nvPicPr>
          <p:cNvPr id="1026" name="Picture 2" descr="Thumbs Down with solid fill">
            <a:extLst>
              <a:ext uri="{FF2B5EF4-FFF2-40B4-BE49-F238E27FC236}">
                <a16:creationId xmlns:a16="http://schemas.microsoft.com/office/drawing/2014/main" id="{BB69AF9F-E348-3DD7-2E53-602009815C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399" y="4776171"/>
            <a:ext cx="1511300" cy="1511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Thumbs up sign with solid fill">
            <a:extLst>
              <a:ext uri="{FF2B5EF4-FFF2-40B4-BE49-F238E27FC236}">
                <a16:creationId xmlns:a16="http://schemas.microsoft.com/office/drawing/2014/main" id="{A2E77894-D6C0-776F-2BC1-F784B05A40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399" y="2674080"/>
            <a:ext cx="1574800" cy="157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 Placeholder 1">
            <a:extLst>
              <a:ext uri="{FF2B5EF4-FFF2-40B4-BE49-F238E27FC236}">
                <a16:creationId xmlns:a16="http://schemas.microsoft.com/office/drawing/2014/main" id="{75DBBC16-1703-15B5-9E0C-8D2689A06364}"/>
              </a:ext>
            </a:extLst>
          </p:cNvPr>
          <p:cNvSpPr txBox="1">
            <a:spLocks/>
          </p:cNvSpPr>
          <p:nvPr/>
        </p:nvSpPr>
        <p:spPr>
          <a:xfrm>
            <a:off x="2132859" y="3279649"/>
            <a:ext cx="2135962" cy="7386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4800" b="0" i="0" kern="1200">
                <a:solidFill>
                  <a:schemeClr val="bg2"/>
                </a:solidFill>
                <a:latin typeface="Edu QLD Beginner Medium" pitchFamily="2" charset="0"/>
                <a:ea typeface="+mn-ea"/>
                <a:cs typeface="Calibri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4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2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0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0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AU">
                <a:latin typeface="Calibri" panose="020F0502020204030204" pitchFamily="34" charset="0"/>
                <a:cs typeface="Calibri" panose="020F0502020204030204" pitchFamily="34" charset="0"/>
              </a:rPr>
              <a:t>Yes</a:t>
            </a:r>
          </a:p>
        </p:txBody>
      </p:sp>
      <p:sp>
        <p:nvSpPr>
          <p:cNvPr id="10" name="Text Placeholder 1">
            <a:extLst>
              <a:ext uri="{FF2B5EF4-FFF2-40B4-BE49-F238E27FC236}">
                <a16:creationId xmlns:a16="http://schemas.microsoft.com/office/drawing/2014/main" id="{2E5DCA58-021B-46E5-B516-463467A0E02F}"/>
              </a:ext>
            </a:extLst>
          </p:cNvPr>
          <p:cNvSpPr txBox="1">
            <a:spLocks/>
          </p:cNvSpPr>
          <p:nvPr/>
        </p:nvSpPr>
        <p:spPr>
          <a:xfrm>
            <a:off x="2132859" y="5032249"/>
            <a:ext cx="2135962" cy="7386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4800" b="0" i="0" kern="1200">
                <a:solidFill>
                  <a:schemeClr val="bg2"/>
                </a:solidFill>
                <a:latin typeface="Edu QLD Beginner Medium" pitchFamily="2" charset="0"/>
                <a:ea typeface="+mn-ea"/>
                <a:cs typeface="Calibri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4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2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0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0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AU">
                <a:latin typeface="Calibri" panose="020F0502020204030204" pitchFamily="34" charset="0"/>
                <a:cs typeface="Calibri" panose="020F0502020204030204" pitchFamily="34" charset="0"/>
              </a:rPr>
              <a:t>No</a:t>
            </a:r>
          </a:p>
        </p:txBody>
      </p:sp>
      <p:pic>
        <p:nvPicPr>
          <p:cNvPr id="4" name="Picture 3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898EF405-9895-A8D1-98A2-64FE1EE3AD5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709" t="55838" r="36022" b="-95"/>
          <a:stretch>
            <a:fillRect/>
          </a:stretch>
        </p:blipFill>
        <p:spPr>
          <a:xfrm rot="7185508">
            <a:off x="6036560" y="3562078"/>
            <a:ext cx="953589" cy="2579914"/>
          </a:xfrm>
          <a:prstGeom prst="rect">
            <a:avLst/>
          </a:prstGeom>
        </p:spPr>
      </p:pic>
      <p:pic>
        <p:nvPicPr>
          <p:cNvPr id="8" name="Picture 7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2CDC086F-8934-7B47-23DB-E163385ED19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6" t="52986" r="66247" b="23877"/>
          <a:stretch>
            <a:fillRect/>
          </a:stretch>
        </p:blipFill>
        <p:spPr>
          <a:xfrm>
            <a:off x="5175588" y="2592448"/>
            <a:ext cx="2116183" cy="1348740"/>
          </a:xfrm>
          <a:prstGeom prst="rect">
            <a:avLst/>
          </a:prstGeom>
        </p:spPr>
      </p:pic>
      <p:pic>
        <p:nvPicPr>
          <p:cNvPr id="11" name="Picture 10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4977EBEE-260D-E134-82C9-7AEAA33F96A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37" t="13955" r="60336" b="62908"/>
          <a:stretch>
            <a:fillRect/>
          </a:stretch>
        </p:blipFill>
        <p:spPr>
          <a:xfrm rot="1446999">
            <a:off x="4452011" y="4452897"/>
            <a:ext cx="2116183" cy="1348740"/>
          </a:xfrm>
          <a:prstGeom prst="rect">
            <a:avLst/>
          </a:prstGeom>
        </p:spPr>
      </p:pic>
      <p:pic>
        <p:nvPicPr>
          <p:cNvPr id="12" name="Picture 11" descr="A collage of various musical instruments&#10;&#10;AI-generated content may be incorrect.">
            <a:extLst>
              <a:ext uri="{FF2B5EF4-FFF2-40B4-BE49-F238E27FC236}">
                <a16:creationId xmlns:a16="http://schemas.microsoft.com/office/drawing/2014/main" id="{79E88BEE-462C-8D3A-1E19-2D0FBE07AB7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109" t="44483" r="-336" b="32380"/>
          <a:stretch>
            <a:fillRect/>
          </a:stretch>
        </p:blipFill>
        <p:spPr>
          <a:xfrm>
            <a:off x="6252412" y="3343943"/>
            <a:ext cx="2116183" cy="1348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1019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A7699CC-99DA-EC75-830B-6876CFAFCCFD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/>
        <p:txBody>
          <a:bodyPr/>
          <a:lstStyle/>
          <a:p>
            <a:r>
              <a:rPr lang="en-AU"/>
              <a:t>Four Instrument Families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6BE5C9-413C-C5D2-1F8F-A0681A833DA6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441325" y="1196752"/>
            <a:ext cx="8234363" cy="738664"/>
          </a:xfrm>
        </p:spPr>
        <p:txBody>
          <a:bodyPr/>
          <a:lstStyle/>
          <a:p>
            <a:r>
              <a:rPr lang="en-AU"/>
              <a:t>There are four instrument families.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4017789-BFF4-7614-3E7A-7B5267CC17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0" r="50000"/>
          <a:stretch>
            <a:fillRect/>
          </a:stretch>
        </p:blipFill>
        <p:spPr>
          <a:xfrm>
            <a:off x="6714780" y="2644623"/>
            <a:ext cx="1960908" cy="2986200"/>
          </a:xfrm>
          <a:prstGeom prst="rect">
            <a:avLst/>
          </a:prstGeom>
        </p:spPr>
      </p:pic>
      <p:pic>
        <p:nvPicPr>
          <p:cNvPr id="7" name="Picture 6" descr="A child playing a trumpet&#10;&#10;AI-generated content may be incorrect.">
            <a:extLst>
              <a:ext uri="{FF2B5EF4-FFF2-40B4-BE49-F238E27FC236}">
                <a16:creationId xmlns:a16="http://schemas.microsoft.com/office/drawing/2014/main" id="{902E0205-614E-CC9D-936D-63ABD2F936E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93"/>
          <a:stretch>
            <a:fillRect/>
          </a:stretch>
        </p:blipFill>
        <p:spPr>
          <a:xfrm>
            <a:off x="4649098" y="2642295"/>
            <a:ext cx="1960908" cy="2988528"/>
          </a:xfrm>
          <a:prstGeom prst="rect">
            <a:avLst/>
          </a:prstGeom>
        </p:spPr>
      </p:pic>
      <p:pic>
        <p:nvPicPr>
          <p:cNvPr id="9" name="Picture 8" descr="A child playing a violin and a child playing a drum&#10;&#10;AI-generated content may be incorrect.">
            <a:extLst>
              <a:ext uri="{FF2B5EF4-FFF2-40B4-BE49-F238E27FC236}">
                <a16:creationId xmlns:a16="http://schemas.microsoft.com/office/drawing/2014/main" id="{174E5E8A-B5BC-7E77-E8A5-9A7E6B72286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788"/>
          <a:stretch>
            <a:fillRect/>
          </a:stretch>
        </p:blipFill>
        <p:spPr>
          <a:xfrm>
            <a:off x="441325" y="2644625"/>
            <a:ext cx="1960908" cy="2988527"/>
          </a:xfrm>
          <a:prstGeom prst="rect">
            <a:avLst/>
          </a:prstGeom>
        </p:spPr>
      </p:pic>
      <p:pic>
        <p:nvPicPr>
          <p:cNvPr id="10" name="Picture 9" descr="A child playing a violin and a child playing a drum&#10;&#10;AI-generated content may be incorrect.">
            <a:extLst>
              <a:ext uri="{FF2B5EF4-FFF2-40B4-BE49-F238E27FC236}">
                <a16:creationId xmlns:a16="http://schemas.microsoft.com/office/drawing/2014/main" id="{F7F65A36-83FC-405F-CED6-FA586F456F9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2" t="6692" r="52880" b="144"/>
          <a:stretch>
            <a:fillRect/>
          </a:stretch>
        </p:blipFill>
        <p:spPr>
          <a:xfrm>
            <a:off x="2545211" y="2642295"/>
            <a:ext cx="1960908" cy="2988528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9FECC6BA-970C-B1BA-EEA2-08C34CE27775}"/>
              </a:ext>
            </a:extLst>
          </p:cNvPr>
          <p:cNvSpPr txBox="1">
            <a:spLocks/>
          </p:cNvSpPr>
          <p:nvPr/>
        </p:nvSpPr>
        <p:spPr>
          <a:xfrm>
            <a:off x="441325" y="5729618"/>
            <a:ext cx="1960908" cy="4924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4800" b="0" kern="1200">
                <a:solidFill>
                  <a:schemeClr val="bg2"/>
                </a:solidFill>
                <a:latin typeface="Edu QLD Beginner" pitchFamily="2" charset="0"/>
                <a:ea typeface="+mn-ea"/>
                <a:cs typeface="Calibri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4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2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0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0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AU" sz="3200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Percussion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547A5CC8-3623-B2EC-2CEA-15E060C06BAF}"/>
              </a:ext>
            </a:extLst>
          </p:cNvPr>
          <p:cNvSpPr txBox="1">
            <a:spLocks/>
          </p:cNvSpPr>
          <p:nvPr/>
        </p:nvSpPr>
        <p:spPr>
          <a:xfrm>
            <a:off x="2545211" y="5729618"/>
            <a:ext cx="1960908" cy="4924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4800" b="0" kern="1200">
                <a:solidFill>
                  <a:schemeClr val="bg2"/>
                </a:solidFill>
                <a:latin typeface="Edu QLD Beginner" pitchFamily="2" charset="0"/>
                <a:ea typeface="+mn-ea"/>
                <a:cs typeface="Calibri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4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2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0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0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AU" sz="3200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String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55F1CCF3-C518-0B87-5A53-D5E46BADEA71}"/>
              </a:ext>
            </a:extLst>
          </p:cNvPr>
          <p:cNvSpPr txBox="1">
            <a:spLocks/>
          </p:cNvSpPr>
          <p:nvPr/>
        </p:nvSpPr>
        <p:spPr>
          <a:xfrm>
            <a:off x="4637883" y="5729618"/>
            <a:ext cx="1960908" cy="4924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4800" b="0" kern="1200">
                <a:solidFill>
                  <a:schemeClr val="bg2"/>
                </a:solidFill>
                <a:latin typeface="Edu QLD Beginner" pitchFamily="2" charset="0"/>
                <a:ea typeface="+mn-ea"/>
                <a:cs typeface="Calibri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4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2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0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0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AU" sz="3200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Brass</a:t>
            </a: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6EC1F31D-687E-0DD4-57B9-0C551BDD8CBE}"/>
              </a:ext>
            </a:extLst>
          </p:cNvPr>
          <p:cNvSpPr txBox="1">
            <a:spLocks/>
          </p:cNvSpPr>
          <p:nvPr/>
        </p:nvSpPr>
        <p:spPr>
          <a:xfrm>
            <a:off x="6714780" y="5729618"/>
            <a:ext cx="1960908" cy="4924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4800" b="0" kern="1200">
                <a:solidFill>
                  <a:schemeClr val="bg2"/>
                </a:solidFill>
                <a:latin typeface="Edu QLD Beginner" pitchFamily="2" charset="0"/>
                <a:ea typeface="+mn-ea"/>
                <a:cs typeface="Calibri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4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2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0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0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AU" sz="3200" i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Woodwind</a:t>
            </a:r>
          </a:p>
        </p:txBody>
      </p:sp>
    </p:spTree>
    <p:extLst>
      <p:ext uri="{BB962C8B-B14F-4D97-AF65-F5344CB8AC3E}">
        <p14:creationId xmlns:p14="http://schemas.microsoft.com/office/powerpoint/2010/main" val="4133713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close up of a wood surface&#10;&#10;AI-generated content may be incorrect.">
            <a:extLst>
              <a:ext uri="{FF2B5EF4-FFF2-40B4-BE49-F238E27FC236}">
                <a16:creationId xmlns:a16="http://schemas.microsoft.com/office/drawing/2014/main" id="{D4577D8F-6F59-00D1-E1A8-EDBE0071C3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9" name="Picture 8" descr="A close up of a wood surface&#10;&#10;AI-generated content may be incorrect.">
            <a:extLst>
              <a:ext uri="{FF2B5EF4-FFF2-40B4-BE49-F238E27FC236}">
                <a16:creationId xmlns:a16="http://schemas.microsoft.com/office/drawing/2014/main" id="{0B28BCA7-125B-2459-1980-9CB2AB7DA6C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5054FF3-6E55-DE82-EA30-4B128D41266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583" t="1190" r="-3595" b="-1190"/>
          <a:stretch>
            <a:fillRect/>
          </a:stretch>
        </p:blipFill>
        <p:spPr>
          <a:xfrm>
            <a:off x="3499663" y="3124200"/>
            <a:ext cx="2144674" cy="2400300"/>
          </a:xfrm>
          <a:prstGeom prst="rect">
            <a:avLst/>
          </a:prstGeom>
        </p:spPr>
      </p:pic>
      <p:pic>
        <p:nvPicPr>
          <p:cNvPr id="13" name="Picture 12" descr="A child and child looking at each other&#10;&#10;AI-generated content may be incorrect.">
            <a:extLst>
              <a:ext uri="{FF2B5EF4-FFF2-40B4-BE49-F238E27FC236}">
                <a16:creationId xmlns:a16="http://schemas.microsoft.com/office/drawing/2014/main" id="{8DBF6F9B-2E7A-B7B5-76C5-B3846671942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506" y="94129"/>
            <a:ext cx="9018494" cy="6763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40523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 child and child looking at each other&#10;&#10;AI-generated content may be incorrect.">
            <a:extLst>
              <a:ext uri="{FF2B5EF4-FFF2-40B4-BE49-F238E27FC236}">
                <a16:creationId xmlns:a16="http://schemas.microsoft.com/office/drawing/2014/main" id="{48B390E1-D084-150E-9987-13012A736E6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2381027" y="-17872926"/>
            <a:ext cx="51672818" cy="38754616"/>
          </a:xfrm>
          <a:prstGeom prst="rect">
            <a:avLst/>
          </a:prstGeom>
        </p:spPr>
      </p:pic>
      <p:pic>
        <p:nvPicPr>
          <p:cNvPr id="7" name="Picture 6" descr="A close up of a wood surface&#10;&#10;AI-generated content may be incorrect.">
            <a:extLst>
              <a:ext uri="{FF2B5EF4-FFF2-40B4-BE49-F238E27FC236}">
                <a16:creationId xmlns:a16="http://schemas.microsoft.com/office/drawing/2014/main" id="{B357E205-472E-D5F1-7575-60B9FD0B639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61E44A0-0662-7905-477F-9F763372CA6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6751" y="366874"/>
            <a:ext cx="8165668" cy="6124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706755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78FBEE0-E12A-731E-D7F2-FAB6171A44F3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00" t="1778" r="25000"/>
          <a:stretch>
            <a:fillRect/>
          </a:stretch>
        </p:blipFill>
        <p:spPr>
          <a:xfrm>
            <a:off x="4572000" y="0"/>
            <a:ext cx="4572000" cy="694944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05909F1-AEAD-1CCE-EB17-9C72DB29365C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00" t="1778" r="25000"/>
          <a:stretch>
            <a:fillRect/>
          </a:stretch>
        </p:blipFill>
        <p:spPr>
          <a:xfrm flipH="1">
            <a:off x="0" y="0"/>
            <a:ext cx="4572000" cy="6949440"/>
          </a:xfrm>
          <a:prstGeom prst="rect">
            <a:avLst/>
          </a:prstGeom>
        </p:spPr>
      </p:pic>
      <p:pic>
        <p:nvPicPr>
          <p:cNvPr id="8" name="Picture 7" descr="A blank open book with black background&#10;&#10;AI-generated content may be incorrect.">
            <a:extLst>
              <a:ext uri="{FF2B5EF4-FFF2-40B4-BE49-F238E27FC236}">
                <a16:creationId xmlns:a16="http://schemas.microsoft.com/office/drawing/2014/main" id="{FCF41A3C-42F7-9199-79F0-D099A61EA7E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54" b="3956"/>
          <a:stretch>
            <a:fillRect/>
          </a:stretch>
        </p:blipFill>
        <p:spPr>
          <a:xfrm>
            <a:off x="154432" y="38746"/>
            <a:ext cx="8989568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23E7E48-F80E-6C1E-372E-2213C5828FC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1" t="-281" r="43750" b="7744"/>
          <a:stretch>
            <a:fillRect/>
          </a:stretch>
        </p:blipFill>
        <p:spPr>
          <a:xfrm>
            <a:off x="657047" y="1454992"/>
            <a:ext cx="3623671" cy="458357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2" name="Picture 11" descr="A black background with white corner designs&#10;&#10;AI-generated content may be incorrect.">
            <a:extLst>
              <a:ext uri="{FF2B5EF4-FFF2-40B4-BE49-F238E27FC236}">
                <a16:creationId xmlns:a16="http://schemas.microsoft.com/office/drawing/2014/main" id="{AA0776EA-2D22-C9C9-FFEF-DA638DC2E91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01" t="-356" r="57333" b="60534"/>
          <a:stretch>
            <a:fillRect/>
          </a:stretch>
        </p:blipFill>
        <p:spPr>
          <a:xfrm>
            <a:off x="449748" y="1245757"/>
            <a:ext cx="901337" cy="877824"/>
          </a:xfrm>
          <a:prstGeom prst="rect">
            <a:avLst/>
          </a:prstGeom>
        </p:spPr>
      </p:pic>
      <p:pic>
        <p:nvPicPr>
          <p:cNvPr id="13" name="Picture 12" descr="A black background with white corner designs&#10;&#10;AI-generated content may be incorrect.">
            <a:extLst>
              <a:ext uri="{FF2B5EF4-FFF2-40B4-BE49-F238E27FC236}">
                <a16:creationId xmlns:a16="http://schemas.microsoft.com/office/drawing/2014/main" id="{C7E249E2-0AFD-71AE-6093-4A766D9EEFA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718" r="11616" b="60178"/>
          <a:stretch>
            <a:fillRect/>
          </a:stretch>
        </p:blipFill>
        <p:spPr>
          <a:xfrm>
            <a:off x="3621470" y="1245757"/>
            <a:ext cx="901337" cy="877824"/>
          </a:xfrm>
          <a:prstGeom prst="rect">
            <a:avLst/>
          </a:prstGeom>
        </p:spPr>
      </p:pic>
      <p:pic>
        <p:nvPicPr>
          <p:cNvPr id="14" name="Picture 13" descr="A black background with white corner designs&#10;&#10;AI-generated content may be incorrect.">
            <a:extLst>
              <a:ext uri="{FF2B5EF4-FFF2-40B4-BE49-F238E27FC236}">
                <a16:creationId xmlns:a16="http://schemas.microsoft.com/office/drawing/2014/main" id="{1DF533C9-033C-D65D-8260-DFF28E08FAE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42" t="60839" r="58992" b="-661"/>
          <a:stretch>
            <a:fillRect/>
          </a:stretch>
        </p:blipFill>
        <p:spPr>
          <a:xfrm>
            <a:off x="414958" y="5389349"/>
            <a:ext cx="901337" cy="877824"/>
          </a:xfrm>
          <a:prstGeom prst="rect">
            <a:avLst/>
          </a:prstGeom>
        </p:spPr>
      </p:pic>
      <p:pic>
        <p:nvPicPr>
          <p:cNvPr id="15" name="Picture 14" descr="A black background with white corner designs&#10;&#10;AI-generated content may be incorrect.">
            <a:extLst>
              <a:ext uri="{FF2B5EF4-FFF2-40B4-BE49-F238E27FC236}">
                <a16:creationId xmlns:a16="http://schemas.microsoft.com/office/drawing/2014/main" id="{4CF33AA8-7DC4-40D1-483B-64DC76EE0FF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828" t="60563" r="11506" b="-385"/>
          <a:stretch>
            <a:fillRect/>
          </a:stretch>
        </p:blipFill>
        <p:spPr>
          <a:xfrm>
            <a:off x="3598996" y="5404847"/>
            <a:ext cx="901337" cy="877824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E5C22112-07CE-38BB-356D-95E8EC7999F7}"/>
              </a:ext>
            </a:extLst>
          </p:cNvPr>
          <p:cNvSpPr txBox="1"/>
          <p:nvPr/>
        </p:nvSpPr>
        <p:spPr>
          <a:xfrm>
            <a:off x="480874" y="402931"/>
            <a:ext cx="3730752" cy="55143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Bef>
                <a:spcPts val="672"/>
              </a:spcBef>
            </a:pPr>
            <a:r>
              <a:rPr lang="en-AU" sz="3200" i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Our family:</a:t>
            </a:r>
          </a:p>
        </p:txBody>
      </p:sp>
      <p:pic>
        <p:nvPicPr>
          <p:cNvPr id="7" name="Picture 6" descr="A close-up of a pile of logs&#10;&#10;AI-generated content may be incorrect.">
            <a:extLst>
              <a:ext uri="{FF2B5EF4-FFF2-40B4-BE49-F238E27FC236}">
                <a16:creationId xmlns:a16="http://schemas.microsoft.com/office/drawing/2014/main" id="{F92930E7-62F1-BE01-523D-9538AAAA0B9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42"/>
          <a:stretch>
            <a:fillRect/>
          </a:stretch>
        </p:blipFill>
        <p:spPr>
          <a:xfrm rot="21365777">
            <a:off x="4973289" y="1008746"/>
            <a:ext cx="1683688" cy="2527687"/>
          </a:xfrm>
          <a:prstGeom prst="rect">
            <a:avLst/>
          </a:prstGeom>
        </p:spPr>
      </p:pic>
      <p:pic>
        <p:nvPicPr>
          <p:cNvPr id="9" name="Picture 8" descr="A close-up of a pile of logs&#10;&#10;AI-generated content may be incorrect.">
            <a:extLst>
              <a:ext uri="{FF2B5EF4-FFF2-40B4-BE49-F238E27FC236}">
                <a16:creationId xmlns:a16="http://schemas.microsoft.com/office/drawing/2014/main" id="{F79C50CF-21FA-0468-AAAA-CC94C7C9A53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259" r="385"/>
          <a:stretch>
            <a:fillRect/>
          </a:stretch>
        </p:blipFill>
        <p:spPr>
          <a:xfrm rot="328257">
            <a:off x="6837155" y="3356589"/>
            <a:ext cx="1683688" cy="2666627"/>
          </a:xfrm>
          <a:prstGeom prst="rect">
            <a:avLst/>
          </a:prstGeom>
        </p:spPr>
      </p:pic>
      <p:pic>
        <p:nvPicPr>
          <p:cNvPr id="10" name="Picture 9" descr="A black background with white corner designs&#10;&#10;AI-generated content may be incorrect.">
            <a:extLst>
              <a:ext uri="{FF2B5EF4-FFF2-40B4-BE49-F238E27FC236}">
                <a16:creationId xmlns:a16="http://schemas.microsoft.com/office/drawing/2014/main" id="{F73EA428-DA57-F2CA-E169-36489EE34CD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01" t="-356" r="57333" b="60534"/>
          <a:stretch>
            <a:fillRect/>
          </a:stretch>
        </p:blipFill>
        <p:spPr>
          <a:xfrm rot="21390929">
            <a:off x="4785596" y="937514"/>
            <a:ext cx="684001" cy="666158"/>
          </a:xfrm>
          <a:prstGeom prst="rect">
            <a:avLst/>
          </a:prstGeom>
        </p:spPr>
      </p:pic>
      <p:pic>
        <p:nvPicPr>
          <p:cNvPr id="11" name="Picture 10" descr="A black background with white corner designs&#10;&#10;AI-generated content may be incorrect.">
            <a:extLst>
              <a:ext uri="{FF2B5EF4-FFF2-40B4-BE49-F238E27FC236}">
                <a16:creationId xmlns:a16="http://schemas.microsoft.com/office/drawing/2014/main" id="{1840C3DF-2F61-E8A5-FFCE-35AC4F468BA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718" r="11616" b="60178"/>
          <a:stretch>
            <a:fillRect/>
          </a:stretch>
        </p:blipFill>
        <p:spPr>
          <a:xfrm rot="21232457">
            <a:off x="6006674" y="843308"/>
            <a:ext cx="684001" cy="666158"/>
          </a:xfrm>
          <a:prstGeom prst="rect">
            <a:avLst/>
          </a:prstGeom>
        </p:spPr>
      </p:pic>
      <p:pic>
        <p:nvPicPr>
          <p:cNvPr id="17" name="Picture 16" descr="A black background with white corner designs&#10;&#10;AI-generated content may be incorrect.">
            <a:extLst>
              <a:ext uri="{FF2B5EF4-FFF2-40B4-BE49-F238E27FC236}">
                <a16:creationId xmlns:a16="http://schemas.microsoft.com/office/drawing/2014/main" id="{ED44634E-4780-86E8-9D74-43106B7F182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42" t="60839" r="58992" b="-661"/>
          <a:stretch>
            <a:fillRect/>
          </a:stretch>
        </p:blipFill>
        <p:spPr>
          <a:xfrm rot="21414646">
            <a:off x="4869922" y="3017766"/>
            <a:ext cx="684001" cy="666158"/>
          </a:xfrm>
          <a:prstGeom prst="rect">
            <a:avLst/>
          </a:prstGeom>
        </p:spPr>
      </p:pic>
      <p:pic>
        <p:nvPicPr>
          <p:cNvPr id="18" name="Picture 17" descr="A black background with white corner designs&#10;&#10;AI-generated content may be incorrect.">
            <a:extLst>
              <a:ext uri="{FF2B5EF4-FFF2-40B4-BE49-F238E27FC236}">
                <a16:creationId xmlns:a16="http://schemas.microsoft.com/office/drawing/2014/main" id="{4060A9DA-D72D-DA3C-6181-BD02CABF04B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828" t="60563" r="11506" b="-385"/>
          <a:stretch>
            <a:fillRect/>
          </a:stretch>
        </p:blipFill>
        <p:spPr>
          <a:xfrm rot="21334535">
            <a:off x="6189605" y="2961678"/>
            <a:ext cx="684001" cy="666158"/>
          </a:xfrm>
          <a:prstGeom prst="rect">
            <a:avLst/>
          </a:prstGeom>
        </p:spPr>
      </p:pic>
      <p:pic>
        <p:nvPicPr>
          <p:cNvPr id="19" name="Picture 18" descr="A black background with white corner designs&#10;&#10;AI-generated content may be incorrect.">
            <a:extLst>
              <a:ext uri="{FF2B5EF4-FFF2-40B4-BE49-F238E27FC236}">
                <a16:creationId xmlns:a16="http://schemas.microsoft.com/office/drawing/2014/main" id="{FE3A34C9-DF0E-F12E-955D-6110630E4F8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01" t="-356" r="57333" b="60534"/>
          <a:stretch>
            <a:fillRect/>
          </a:stretch>
        </p:blipFill>
        <p:spPr>
          <a:xfrm rot="417405">
            <a:off x="6826175" y="3220497"/>
            <a:ext cx="684001" cy="666158"/>
          </a:xfrm>
          <a:prstGeom prst="rect">
            <a:avLst/>
          </a:prstGeom>
        </p:spPr>
      </p:pic>
      <p:pic>
        <p:nvPicPr>
          <p:cNvPr id="20" name="Picture 19" descr="A black background with white corner designs&#10;&#10;AI-generated content may be incorrect.">
            <a:extLst>
              <a:ext uri="{FF2B5EF4-FFF2-40B4-BE49-F238E27FC236}">
                <a16:creationId xmlns:a16="http://schemas.microsoft.com/office/drawing/2014/main" id="{145A5660-EA64-F5DB-FDAF-34BE20EB19E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718" r="11616" b="60178"/>
          <a:stretch>
            <a:fillRect/>
          </a:stretch>
        </p:blipFill>
        <p:spPr>
          <a:xfrm rot="319329">
            <a:off x="8032025" y="3312686"/>
            <a:ext cx="684001" cy="666158"/>
          </a:xfrm>
          <a:prstGeom prst="rect">
            <a:avLst/>
          </a:prstGeom>
        </p:spPr>
      </p:pic>
      <p:pic>
        <p:nvPicPr>
          <p:cNvPr id="21" name="Picture 20" descr="A black background with white corner designs&#10;&#10;AI-generated content may be incorrect.">
            <a:extLst>
              <a:ext uri="{FF2B5EF4-FFF2-40B4-BE49-F238E27FC236}">
                <a16:creationId xmlns:a16="http://schemas.microsoft.com/office/drawing/2014/main" id="{9BDE9CDA-014B-1540-C509-4F66A6C4908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42" t="60839" r="58992" b="-661"/>
          <a:stretch>
            <a:fillRect/>
          </a:stretch>
        </p:blipFill>
        <p:spPr>
          <a:xfrm rot="267406">
            <a:off x="6568431" y="5423608"/>
            <a:ext cx="684001" cy="666158"/>
          </a:xfrm>
          <a:prstGeom prst="rect">
            <a:avLst/>
          </a:prstGeom>
        </p:spPr>
      </p:pic>
      <p:pic>
        <p:nvPicPr>
          <p:cNvPr id="22" name="Picture 21" descr="A black background with white corner designs&#10;&#10;AI-generated content may be incorrect.">
            <a:extLst>
              <a:ext uri="{FF2B5EF4-FFF2-40B4-BE49-F238E27FC236}">
                <a16:creationId xmlns:a16="http://schemas.microsoft.com/office/drawing/2014/main" id="{9D41A3F1-5021-CFAC-E564-C2DD7FB56F3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828" t="60563" r="11506" b="-385"/>
          <a:stretch>
            <a:fillRect/>
          </a:stretch>
        </p:blipFill>
        <p:spPr>
          <a:xfrm rot="547414">
            <a:off x="7839761" y="5545425"/>
            <a:ext cx="684001" cy="666158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B05048CE-B826-DC6B-B4DF-AE5650D7F930}"/>
              </a:ext>
            </a:extLst>
          </p:cNvPr>
          <p:cNvSpPr txBox="1"/>
          <p:nvPr/>
        </p:nvSpPr>
        <p:spPr>
          <a:xfrm>
            <a:off x="6898282" y="1544060"/>
            <a:ext cx="1673968" cy="72852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AU" sz="3200" i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wood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FB5B1CF-B211-96B4-909F-1D75FD8EB2B7}"/>
              </a:ext>
            </a:extLst>
          </p:cNvPr>
          <p:cNvSpPr txBox="1"/>
          <p:nvPr/>
        </p:nvSpPr>
        <p:spPr>
          <a:xfrm>
            <a:off x="5774909" y="4470298"/>
            <a:ext cx="1673968" cy="72852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spcBef>
                <a:spcPts val="672"/>
              </a:spcBef>
            </a:pPr>
            <a:r>
              <a:rPr lang="en-AU" sz="3200" i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wind</a:t>
            </a:r>
          </a:p>
        </p:txBody>
      </p:sp>
    </p:spTree>
    <p:extLst>
      <p:ext uri="{BB962C8B-B14F-4D97-AF65-F5344CB8AC3E}">
        <p14:creationId xmlns:p14="http://schemas.microsoft.com/office/powerpoint/2010/main" val="300286528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build="allAtOnce"/>
      <p:bldP spid="24" grpId="0" build="allAtOnce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D65188-8507-98BA-E379-3FC580EBF8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D0927E3-9EEE-60C8-A9D7-925835DB9E4D}"/>
              </a:ext>
            </a:extLst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00" t="1778" r="25000"/>
          <a:stretch>
            <a:fillRect/>
          </a:stretch>
        </p:blipFill>
        <p:spPr>
          <a:xfrm>
            <a:off x="4572000" y="0"/>
            <a:ext cx="4572000" cy="694944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6C2AD6E-4999-D39D-E401-478916878607}"/>
              </a:ext>
            </a:extLst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00" t="1778" r="25000"/>
          <a:stretch>
            <a:fillRect/>
          </a:stretch>
        </p:blipFill>
        <p:spPr>
          <a:xfrm flipH="1">
            <a:off x="0" y="0"/>
            <a:ext cx="4572000" cy="6949440"/>
          </a:xfrm>
          <a:prstGeom prst="rect">
            <a:avLst/>
          </a:prstGeom>
        </p:spPr>
      </p:pic>
      <p:pic>
        <p:nvPicPr>
          <p:cNvPr id="8" name="Picture 7" descr="A blank open book with black background&#10;&#10;AI-generated content may be incorrect.">
            <a:extLst>
              <a:ext uri="{FF2B5EF4-FFF2-40B4-BE49-F238E27FC236}">
                <a16:creationId xmlns:a16="http://schemas.microsoft.com/office/drawing/2014/main" id="{3C06D338-9D97-E6A6-EEE6-CC3E2158461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54" b="3956"/>
          <a:stretch>
            <a:fillRect/>
          </a:stretch>
        </p:blipFill>
        <p:spPr>
          <a:xfrm>
            <a:off x="134901" y="45720"/>
            <a:ext cx="8989568" cy="68580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BA4A2622-8069-787A-6634-E93A2002DDDB}"/>
              </a:ext>
            </a:extLst>
          </p:cNvPr>
          <p:cNvSpPr txBox="1"/>
          <p:nvPr/>
        </p:nvSpPr>
        <p:spPr>
          <a:xfrm>
            <a:off x="431800" y="399530"/>
            <a:ext cx="3730752" cy="55143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Bef>
                <a:spcPts val="672"/>
              </a:spcBef>
            </a:pPr>
            <a:r>
              <a:rPr lang="en-AU" sz="3200" i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How we make sound:</a:t>
            </a: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4358A84B-F211-CB03-AF87-F4AE706F0228}"/>
              </a:ext>
            </a:extLst>
          </p:cNvPr>
          <p:cNvGrpSpPr/>
          <p:nvPr/>
        </p:nvGrpSpPr>
        <p:grpSpPr>
          <a:xfrm>
            <a:off x="342386" y="1135431"/>
            <a:ext cx="4073148" cy="2621207"/>
            <a:chOff x="342386" y="1135431"/>
            <a:chExt cx="4073148" cy="2621207"/>
          </a:xfrm>
        </p:grpSpPr>
        <p:pic>
          <p:nvPicPr>
            <p:cNvPr id="3" name="Picture 2" descr="A child playing a flute in the woods&#10;&#10;AI-generated content may be incorrect.">
              <a:extLst>
                <a:ext uri="{FF2B5EF4-FFF2-40B4-BE49-F238E27FC236}">
                  <a16:creationId xmlns:a16="http://schemas.microsoft.com/office/drawing/2014/main" id="{9CA36206-BF8E-3F2E-0154-CF49DD0EF0EC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5826"/>
            <a:stretch>
              <a:fillRect/>
            </a:stretch>
          </p:blipFill>
          <p:spPr>
            <a:xfrm>
              <a:off x="528316" y="1268413"/>
              <a:ext cx="3730752" cy="2355243"/>
            </a:xfrm>
            <a:prstGeom prst="rect">
              <a:avLst/>
            </a:prstGeom>
          </p:spPr>
        </p:pic>
        <p:pic>
          <p:nvPicPr>
            <p:cNvPr id="12" name="Picture 11" descr="A black background with white corner designs&#10;&#10;AI-generated content may be incorrect.">
              <a:extLst>
                <a:ext uri="{FF2B5EF4-FFF2-40B4-BE49-F238E27FC236}">
                  <a16:creationId xmlns:a16="http://schemas.microsoft.com/office/drawing/2014/main" id="{E8F0B1A0-3AA2-8DA3-CF6F-84FD92279AFC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001" t="-356" r="57333" b="60534"/>
            <a:stretch>
              <a:fillRect/>
            </a:stretch>
          </p:blipFill>
          <p:spPr>
            <a:xfrm>
              <a:off x="408142" y="1135431"/>
              <a:ext cx="901337" cy="877824"/>
            </a:xfrm>
            <a:prstGeom prst="rect">
              <a:avLst/>
            </a:prstGeom>
          </p:spPr>
        </p:pic>
        <p:pic>
          <p:nvPicPr>
            <p:cNvPr id="13" name="Picture 12" descr="A black background with white corner designs&#10;&#10;AI-generated content may be incorrect.">
              <a:extLst>
                <a:ext uri="{FF2B5EF4-FFF2-40B4-BE49-F238E27FC236}">
                  <a16:creationId xmlns:a16="http://schemas.microsoft.com/office/drawing/2014/main" id="{2959BA1E-C8A0-7762-E2FC-1FF3F3904621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7718" r="11616" b="60178"/>
            <a:stretch>
              <a:fillRect/>
            </a:stretch>
          </p:blipFill>
          <p:spPr>
            <a:xfrm>
              <a:off x="3514197" y="1135431"/>
              <a:ext cx="901337" cy="877824"/>
            </a:xfrm>
            <a:prstGeom prst="rect">
              <a:avLst/>
            </a:prstGeom>
          </p:spPr>
        </p:pic>
        <p:pic>
          <p:nvPicPr>
            <p:cNvPr id="14" name="Picture 13" descr="A black background with white corner designs&#10;&#10;AI-generated content may be incorrect.">
              <a:extLst>
                <a:ext uri="{FF2B5EF4-FFF2-40B4-BE49-F238E27FC236}">
                  <a16:creationId xmlns:a16="http://schemas.microsoft.com/office/drawing/2014/main" id="{043A872E-4C41-7DD3-196F-C4BDFFE85198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342" t="60839" r="58992" b="-661"/>
            <a:stretch>
              <a:fillRect/>
            </a:stretch>
          </p:blipFill>
          <p:spPr>
            <a:xfrm>
              <a:off x="342386" y="2878814"/>
              <a:ext cx="901337" cy="877824"/>
            </a:xfrm>
            <a:prstGeom prst="rect">
              <a:avLst/>
            </a:prstGeom>
          </p:spPr>
        </p:pic>
        <p:pic>
          <p:nvPicPr>
            <p:cNvPr id="15" name="Picture 14" descr="A black background with white corner designs&#10;&#10;AI-generated content may be incorrect.">
              <a:extLst>
                <a:ext uri="{FF2B5EF4-FFF2-40B4-BE49-F238E27FC236}">
                  <a16:creationId xmlns:a16="http://schemas.microsoft.com/office/drawing/2014/main" id="{CA0CAA63-E1DC-983F-52D6-C86AEDA2B321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7828" t="60563" r="11506" b="-385"/>
            <a:stretch>
              <a:fillRect/>
            </a:stretch>
          </p:blipFill>
          <p:spPr>
            <a:xfrm>
              <a:off x="3514197" y="2878814"/>
              <a:ext cx="901337" cy="877824"/>
            </a:xfrm>
            <a:prstGeom prst="rect">
              <a:avLst/>
            </a:prstGeom>
          </p:spPr>
        </p:pic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FA6EB350-C954-D750-E54C-F7FF617665DF}"/>
              </a:ext>
            </a:extLst>
          </p:cNvPr>
          <p:cNvGrpSpPr>
            <a:grpSpLocks noChangeAspect="1"/>
          </p:cNvGrpSpPr>
          <p:nvPr/>
        </p:nvGrpSpPr>
        <p:grpSpPr>
          <a:xfrm>
            <a:off x="4790618" y="1046783"/>
            <a:ext cx="3534673" cy="4778815"/>
            <a:chOff x="-344053" y="3595720"/>
            <a:chExt cx="2731993" cy="3693606"/>
          </a:xfrm>
        </p:grpSpPr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22F64FC8-AA35-E008-4F92-3E9DB0E35001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116" r="25116"/>
            <a:stretch/>
          </p:blipFill>
          <p:spPr>
            <a:xfrm>
              <a:off x="-171333" y="3767021"/>
              <a:ext cx="2390599" cy="3351003"/>
            </a:xfrm>
            <a:prstGeom prst="rect">
              <a:avLst/>
            </a:prstGeom>
          </p:spPr>
        </p:pic>
        <p:pic>
          <p:nvPicPr>
            <p:cNvPr id="25" name="Picture 24" descr="A black background with white corner designs&#10;&#10;AI-generated content may be incorrect.">
              <a:extLst>
                <a:ext uri="{FF2B5EF4-FFF2-40B4-BE49-F238E27FC236}">
                  <a16:creationId xmlns:a16="http://schemas.microsoft.com/office/drawing/2014/main" id="{19D524E7-2CA1-02FD-03E5-DDB143E5344C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001" t="-356" r="57333" b="60534"/>
            <a:stretch>
              <a:fillRect/>
            </a:stretch>
          </p:blipFill>
          <p:spPr>
            <a:xfrm>
              <a:off x="-288818" y="3610657"/>
              <a:ext cx="901337" cy="877824"/>
            </a:xfrm>
            <a:prstGeom prst="rect">
              <a:avLst/>
            </a:prstGeom>
          </p:spPr>
        </p:pic>
        <p:pic>
          <p:nvPicPr>
            <p:cNvPr id="26" name="Picture 25" descr="A black background with white corner designs&#10;&#10;AI-generated content may be incorrect.">
              <a:extLst>
                <a:ext uri="{FF2B5EF4-FFF2-40B4-BE49-F238E27FC236}">
                  <a16:creationId xmlns:a16="http://schemas.microsoft.com/office/drawing/2014/main" id="{4E5C8438-92F2-454C-BCB2-04EEF8457612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7718" r="11616" b="60178"/>
            <a:stretch>
              <a:fillRect/>
            </a:stretch>
          </p:blipFill>
          <p:spPr>
            <a:xfrm>
              <a:off x="1486603" y="3595720"/>
              <a:ext cx="901337" cy="877824"/>
            </a:xfrm>
            <a:prstGeom prst="rect">
              <a:avLst/>
            </a:prstGeom>
          </p:spPr>
        </p:pic>
        <p:pic>
          <p:nvPicPr>
            <p:cNvPr id="27" name="Picture 26" descr="A black background with white corner designs&#10;&#10;AI-generated content may be incorrect.">
              <a:extLst>
                <a:ext uri="{FF2B5EF4-FFF2-40B4-BE49-F238E27FC236}">
                  <a16:creationId xmlns:a16="http://schemas.microsoft.com/office/drawing/2014/main" id="{BEDF7E5E-C11C-4E4E-B386-004CEC332272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342" t="60839" r="58992" b="-661"/>
            <a:stretch>
              <a:fillRect/>
            </a:stretch>
          </p:blipFill>
          <p:spPr>
            <a:xfrm>
              <a:off x="-344053" y="6411502"/>
              <a:ext cx="901337" cy="877824"/>
            </a:xfrm>
            <a:prstGeom prst="rect">
              <a:avLst/>
            </a:prstGeom>
          </p:spPr>
        </p:pic>
        <p:pic>
          <p:nvPicPr>
            <p:cNvPr id="28" name="Picture 27" descr="A black background with white corner designs&#10;&#10;AI-generated content may be incorrect.">
              <a:extLst>
                <a:ext uri="{FF2B5EF4-FFF2-40B4-BE49-F238E27FC236}">
                  <a16:creationId xmlns:a16="http://schemas.microsoft.com/office/drawing/2014/main" id="{419B04AA-4489-F9B9-42E4-6FD2921DEB06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7828" t="60563" r="11506" b="-385"/>
            <a:stretch>
              <a:fillRect/>
            </a:stretch>
          </p:blipFill>
          <p:spPr>
            <a:xfrm>
              <a:off x="1456655" y="6396565"/>
              <a:ext cx="901337" cy="877824"/>
            </a:xfrm>
            <a:prstGeom prst="rect">
              <a:avLst/>
            </a:prstGeom>
          </p:spPr>
        </p:pic>
      </p:grpSp>
      <p:pic>
        <p:nvPicPr>
          <p:cNvPr id="49" name="ambient-flute-notification-2-185274">
            <a:hlinkClick r:id="" action="ppaction://media"/>
            <a:extLst>
              <a:ext uri="{FF2B5EF4-FFF2-40B4-BE49-F238E27FC236}">
                <a16:creationId xmlns:a16="http://schemas.microsoft.com/office/drawing/2014/main" id="{DA0295A8-55D7-9EE5-68E2-D83BF87962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3175" y="3175"/>
            <a:ext cx="812800" cy="812800"/>
          </a:xfrm>
          <a:prstGeom prst="rect">
            <a:avLst/>
          </a:prstGeom>
        </p:spPr>
      </p:pic>
      <p:pic>
        <p:nvPicPr>
          <p:cNvPr id="50" name="recorder-melody-13-65937">
            <a:hlinkClick r:id="" action="ppaction://media"/>
            <a:extLst>
              <a:ext uri="{FF2B5EF4-FFF2-40B4-BE49-F238E27FC236}">
                <a16:creationId xmlns:a16="http://schemas.microsoft.com/office/drawing/2014/main" id="{3D6D9955-B61C-981B-A158-2A9F73237EA8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15814.1395"/>
                </p14:media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750528" y="-66396"/>
            <a:ext cx="812800" cy="812800"/>
          </a:xfrm>
          <a:prstGeom prst="rect">
            <a:avLst/>
          </a:prstGeom>
        </p:spPr>
      </p:pic>
      <p:pic>
        <p:nvPicPr>
          <p:cNvPr id="55" name="Picture 54" descr="A group of musical instruments&#10;&#10;AI-generated content may be incorrect.">
            <a:extLst>
              <a:ext uri="{FF2B5EF4-FFF2-40B4-BE49-F238E27FC236}">
                <a16:creationId xmlns:a16="http://schemas.microsoft.com/office/drawing/2014/main" id="{B5B1B63D-1D2B-28B2-031C-09785B2AE217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7697" b="1831"/>
          <a:stretch>
            <a:fillRect/>
          </a:stretch>
        </p:blipFill>
        <p:spPr>
          <a:xfrm>
            <a:off x="3896613" y="1018475"/>
            <a:ext cx="390168" cy="2747007"/>
          </a:xfrm>
          <a:prstGeom prst="rect">
            <a:avLst/>
          </a:prstGeom>
        </p:spPr>
      </p:pic>
      <p:pic>
        <p:nvPicPr>
          <p:cNvPr id="58" name="Picture 57" descr="A group of musical instruments&#10;&#10;AI-generated content may be incorrect.">
            <a:extLst>
              <a:ext uri="{FF2B5EF4-FFF2-40B4-BE49-F238E27FC236}">
                <a16:creationId xmlns:a16="http://schemas.microsoft.com/office/drawing/2014/main" id="{3BE4AF4F-5C87-4E48-272B-2535787B298F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710" t="14728" r="39093" b="10140"/>
          <a:stretch>
            <a:fillRect/>
          </a:stretch>
        </p:blipFill>
        <p:spPr>
          <a:xfrm>
            <a:off x="8066706" y="3765482"/>
            <a:ext cx="496202" cy="2497069"/>
          </a:xfrm>
          <a:prstGeom prst="rect">
            <a:avLst/>
          </a:prstGeom>
        </p:spPr>
      </p:pic>
      <p:grpSp>
        <p:nvGrpSpPr>
          <p:cNvPr id="67" name="Group 66">
            <a:extLst>
              <a:ext uri="{FF2B5EF4-FFF2-40B4-BE49-F238E27FC236}">
                <a16:creationId xmlns:a16="http://schemas.microsoft.com/office/drawing/2014/main" id="{4D7C1CCB-7831-E700-CEFB-148ADF615BC7}"/>
              </a:ext>
            </a:extLst>
          </p:cNvPr>
          <p:cNvGrpSpPr/>
          <p:nvPr/>
        </p:nvGrpSpPr>
        <p:grpSpPr>
          <a:xfrm>
            <a:off x="901117" y="3727002"/>
            <a:ext cx="3499580" cy="2656088"/>
            <a:chOff x="901117" y="3727002"/>
            <a:chExt cx="3499580" cy="2656088"/>
          </a:xfrm>
        </p:grpSpPr>
        <p:pic>
          <p:nvPicPr>
            <p:cNvPr id="62" name="Picture 61" descr="A young child playing a flute&#10;&#10;AI-generated content may be incorrect.">
              <a:extLst>
                <a:ext uri="{FF2B5EF4-FFF2-40B4-BE49-F238E27FC236}">
                  <a16:creationId xmlns:a16="http://schemas.microsoft.com/office/drawing/2014/main" id="{C8B62CC1-C0C2-DC2F-24BB-112ADFCE5EE9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97211" y="3897398"/>
              <a:ext cx="3111549" cy="2333662"/>
            </a:xfrm>
            <a:prstGeom prst="rect">
              <a:avLst/>
            </a:prstGeom>
          </p:spPr>
        </p:pic>
        <p:pic>
          <p:nvPicPr>
            <p:cNvPr id="63" name="Picture 62" descr="A black background with white corner designs&#10;&#10;AI-generated content may be incorrect.">
              <a:extLst>
                <a:ext uri="{FF2B5EF4-FFF2-40B4-BE49-F238E27FC236}">
                  <a16:creationId xmlns:a16="http://schemas.microsoft.com/office/drawing/2014/main" id="{ED9D5493-D603-9C03-AC17-32D7143046DD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001" t="-356" r="57333" b="60534"/>
            <a:stretch>
              <a:fillRect/>
            </a:stretch>
          </p:blipFill>
          <p:spPr>
            <a:xfrm>
              <a:off x="966873" y="3761883"/>
              <a:ext cx="901337" cy="877824"/>
            </a:xfrm>
            <a:prstGeom prst="rect">
              <a:avLst/>
            </a:prstGeom>
          </p:spPr>
        </p:pic>
        <p:pic>
          <p:nvPicPr>
            <p:cNvPr id="64" name="Picture 63" descr="A black background with white corner designs&#10;&#10;AI-generated content may be incorrect.">
              <a:extLst>
                <a:ext uri="{FF2B5EF4-FFF2-40B4-BE49-F238E27FC236}">
                  <a16:creationId xmlns:a16="http://schemas.microsoft.com/office/drawing/2014/main" id="{8BB06347-FFFB-F2F3-B383-770DBC3BB86D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342" t="60839" r="58992" b="-661"/>
            <a:stretch>
              <a:fillRect/>
            </a:stretch>
          </p:blipFill>
          <p:spPr>
            <a:xfrm>
              <a:off x="901117" y="5505266"/>
              <a:ext cx="901337" cy="877824"/>
            </a:xfrm>
            <a:prstGeom prst="rect">
              <a:avLst/>
            </a:prstGeom>
          </p:spPr>
        </p:pic>
        <p:pic>
          <p:nvPicPr>
            <p:cNvPr id="65" name="Picture 64" descr="A black background with white corner designs&#10;&#10;AI-generated content may be incorrect.">
              <a:extLst>
                <a:ext uri="{FF2B5EF4-FFF2-40B4-BE49-F238E27FC236}">
                  <a16:creationId xmlns:a16="http://schemas.microsoft.com/office/drawing/2014/main" id="{E49E5323-71E5-3032-4EE7-9E8F3D645A7D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001" t="-356" r="57333" b="60534"/>
            <a:stretch>
              <a:fillRect/>
            </a:stretch>
          </p:blipFill>
          <p:spPr>
            <a:xfrm flipH="1">
              <a:off x="3474876" y="3727002"/>
              <a:ext cx="901337" cy="877824"/>
            </a:xfrm>
            <a:prstGeom prst="rect">
              <a:avLst/>
            </a:prstGeom>
          </p:spPr>
        </p:pic>
        <p:pic>
          <p:nvPicPr>
            <p:cNvPr id="66" name="Picture 65" descr="A black background with white corner designs&#10;&#10;AI-generated content may be incorrect.">
              <a:extLst>
                <a:ext uri="{FF2B5EF4-FFF2-40B4-BE49-F238E27FC236}">
                  <a16:creationId xmlns:a16="http://schemas.microsoft.com/office/drawing/2014/main" id="{750779F9-C034-45B1-6669-52189B0E41EC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342" t="60839" r="58992" b="-661"/>
            <a:stretch>
              <a:fillRect/>
            </a:stretch>
          </p:blipFill>
          <p:spPr>
            <a:xfrm flipH="1">
              <a:off x="3499360" y="5470385"/>
              <a:ext cx="901337" cy="877824"/>
            </a:xfrm>
            <a:prstGeom prst="rect">
              <a:avLst/>
            </a:prstGeom>
          </p:spPr>
        </p:pic>
      </p:grpSp>
      <p:pic>
        <p:nvPicPr>
          <p:cNvPr id="68" name="Picture 67" descr="A group of musical instruments&#10;&#10;AI-generated content may be incorrect.">
            <a:extLst>
              <a:ext uri="{FF2B5EF4-FFF2-40B4-BE49-F238E27FC236}">
                <a16:creationId xmlns:a16="http://schemas.microsoft.com/office/drawing/2014/main" id="{2C68B6A8-0653-7B4D-0BCE-86B90BB81EA5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837" t="24275" r="8860" b="-1460"/>
          <a:stretch>
            <a:fillRect/>
          </a:stretch>
        </p:blipFill>
        <p:spPr>
          <a:xfrm>
            <a:off x="604153" y="4284733"/>
            <a:ext cx="459028" cy="2159833"/>
          </a:xfrm>
          <a:prstGeom prst="rect">
            <a:avLst/>
          </a:prstGeom>
        </p:spPr>
      </p:pic>
      <p:sp>
        <p:nvSpPr>
          <p:cNvPr id="69" name="TextBox 68">
            <a:extLst>
              <a:ext uri="{FF2B5EF4-FFF2-40B4-BE49-F238E27FC236}">
                <a16:creationId xmlns:a16="http://schemas.microsoft.com/office/drawing/2014/main" id="{F4AAF887-2DFA-E71A-99B2-4645AAD306D5}"/>
              </a:ext>
            </a:extLst>
          </p:cNvPr>
          <p:cNvSpPr txBox="1"/>
          <p:nvPr/>
        </p:nvSpPr>
        <p:spPr>
          <a:xfrm>
            <a:off x="9993086" y="6884126"/>
            <a:ext cx="0" cy="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noAutofit/>
          </a:bodyPr>
          <a:lstStyle/>
          <a:p>
            <a:pPr>
              <a:spcBef>
                <a:spcPts val="672"/>
              </a:spcBef>
            </a:pPr>
            <a:endParaRPr lang="en-AU" sz="2800" i="0">
              <a:solidFill>
                <a:schemeClr val="tx1"/>
              </a:solidFill>
              <a:latin typeface="Calibri"/>
              <a:cs typeface="Calibri"/>
            </a:endParaRPr>
          </a:p>
        </p:txBody>
      </p:sp>
      <p:pic>
        <p:nvPicPr>
          <p:cNvPr id="70" name="piccolo">
            <a:hlinkClick r:id="" action="ppaction://media"/>
            <a:extLst>
              <a:ext uri="{FF2B5EF4-FFF2-40B4-BE49-F238E27FC236}">
                <a16:creationId xmlns:a16="http://schemas.microsoft.com/office/drawing/2014/main" id="{64A796EA-5A56-FFA8-7591-B447D1C50657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945385" y="16015"/>
            <a:ext cx="812800" cy="812800"/>
          </a:xfrm>
          <a:prstGeom prst="rect">
            <a:avLst/>
          </a:prstGeom>
        </p:spPr>
      </p:pic>
      <p:sp>
        <p:nvSpPr>
          <p:cNvPr id="71" name="TextBox 70">
            <a:extLst>
              <a:ext uri="{FF2B5EF4-FFF2-40B4-BE49-F238E27FC236}">
                <a16:creationId xmlns:a16="http://schemas.microsoft.com/office/drawing/2014/main" id="{9DA9B0CF-D14F-0C7B-3121-E8E800754228}"/>
              </a:ext>
            </a:extLst>
          </p:cNvPr>
          <p:cNvSpPr txBox="1"/>
          <p:nvPr/>
        </p:nvSpPr>
        <p:spPr>
          <a:xfrm>
            <a:off x="1943023" y="3037049"/>
            <a:ext cx="901337" cy="55143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Bef>
                <a:spcPts val="672"/>
              </a:spcBef>
            </a:pPr>
            <a:r>
              <a:rPr lang="en-AU" sz="2800" i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flute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D130A440-E7B3-6A3B-2A82-797BF947429E}"/>
              </a:ext>
            </a:extLst>
          </p:cNvPr>
          <p:cNvSpPr txBox="1"/>
          <p:nvPr/>
        </p:nvSpPr>
        <p:spPr>
          <a:xfrm>
            <a:off x="1984866" y="5633580"/>
            <a:ext cx="1257433" cy="55143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Bef>
                <a:spcPts val="672"/>
              </a:spcBef>
            </a:pPr>
            <a:r>
              <a:rPr lang="en-AU" sz="2800" i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piccolo</a:t>
            </a: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0F1CEAA1-A41D-3361-590A-6BD594B1A3F0}"/>
              </a:ext>
            </a:extLst>
          </p:cNvPr>
          <p:cNvSpPr txBox="1"/>
          <p:nvPr/>
        </p:nvSpPr>
        <p:spPr>
          <a:xfrm>
            <a:off x="5831689" y="4982013"/>
            <a:ext cx="1457764" cy="55143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Bef>
                <a:spcPts val="672"/>
              </a:spcBef>
            </a:pPr>
            <a:r>
              <a:rPr lang="en-AU" sz="2800" i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recorder</a:t>
            </a:r>
          </a:p>
        </p:txBody>
      </p:sp>
    </p:spTree>
    <p:extLst>
      <p:ext uri="{BB962C8B-B14F-4D97-AF65-F5344CB8AC3E}">
        <p14:creationId xmlns:p14="http://schemas.microsoft.com/office/powerpoint/2010/main" val="74881164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1" dur="5784" fill="hold"/>
                                        <p:tgtEl>
                                          <p:spTgt spid="4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 tmFilter="0, 0; .2, .5; .8, .5; 1, 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250" autoRev="1" fill="hold"/>
                                        <p:tgtEl>
                                          <p:spTgt spid="6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0" dur="3918" fill="hold"/>
                                        <p:tgtEl>
                                          <p:spTgt spid="7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5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9" dur="6265" fill="hold"/>
                                        <p:tgtEl>
                                          <p:spTgt spid="5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6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  <p:cond evt="onNext" delay="0">
                      <p:tgtEl>
                        <p:sldTgt/>
                      </p:tgtEl>
                    </p:cond>
                  </p:endCondLst>
                </p:cTn>
                <p:tgtEl>
                  <p:spTgt spid="49"/>
                </p:tgtEl>
              </p:cMediaNode>
            </p:audio>
            <p:audio>
              <p:cMediaNode vol="80000" showWhenStopped="0">
                <p:cTn id="6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0"/>
                </p:tgtEl>
              </p:cMediaNode>
            </p:audio>
            <p:audio>
              <p:cMediaNode vol="80000" showWhenStopped="0">
                <p:cTn id="6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  <p:cond evt="onNext" delay="0">
                      <p:tgtEl>
                        <p:sldTgt/>
                      </p:tgtEl>
                    </p:cond>
                  </p:endCondLst>
                </p:cTn>
                <p:tgtEl>
                  <p:spTgt spid="70"/>
                </p:tgtEl>
              </p:cMediaNode>
            </p:audio>
          </p:childTnLst>
        </p:cTn>
      </p:par>
    </p:tnLst>
    <p:bldLst>
      <p:bldP spid="71" grpId="0" animBg="1"/>
      <p:bldP spid="72" grpId="0" animBg="1"/>
      <p:bldP spid="7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D65188-8507-98BA-E379-3FC580EBF8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D0927E3-9EEE-60C8-A9D7-925835DB9E4D}"/>
              </a:ext>
            </a:extLst>
          </p:cNvPr>
          <p:cNvPicPr/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00" t="1778" r="25000"/>
          <a:stretch>
            <a:fillRect/>
          </a:stretch>
        </p:blipFill>
        <p:spPr>
          <a:xfrm>
            <a:off x="4572000" y="0"/>
            <a:ext cx="4572000" cy="694944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6C2AD6E-4999-D39D-E401-478916878607}"/>
              </a:ext>
            </a:extLst>
          </p:cNvPr>
          <p:cNvPicPr/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00" t="1778" r="25000"/>
          <a:stretch>
            <a:fillRect/>
          </a:stretch>
        </p:blipFill>
        <p:spPr>
          <a:xfrm flipH="1">
            <a:off x="0" y="0"/>
            <a:ext cx="4572000" cy="6949440"/>
          </a:xfrm>
          <a:prstGeom prst="rect">
            <a:avLst/>
          </a:prstGeom>
        </p:spPr>
      </p:pic>
      <p:pic>
        <p:nvPicPr>
          <p:cNvPr id="8" name="Picture 7" descr="A blank open book with black background&#10;&#10;AI-generated content may be incorrect.">
            <a:extLst>
              <a:ext uri="{FF2B5EF4-FFF2-40B4-BE49-F238E27FC236}">
                <a16:creationId xmlns:a16="http://schemas.microsoft.com/office/drawing/2014/main" id="{3C06D338-9D97-E6A6-EEE6-CC3E21584611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54" b="3956"/>
          <a:stretch>
            <a:fillRect/>
          </a:stretch>
        </p:blipFill>
        <p:spPr>
          <a:xfrm>
            <a:off x="154432" y="45720"/>
            <a:ext cx="8989568" cy="68580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BA4A2622-8069-787A-6634-E93A2002DDDB}"/>
              </a:ext>
            </a:extLst>
          </p:cNvPr>
          <p:cNvSpPr txBox="1"/>
          <p:nvPr/>
        </p:nvSpPr>
        <p:spPr>
          <a:xfrm>
            <a:off x="431800" y="399530"/>
            <a:ext cx="3730752" cy="55143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Bef>
                <a:spcPts val="672"/>
              </a:spcBef>
            </a:pPr>
            <a:r>
              <a:rPr lang="en-AU" sz="3200" i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How we make sound:</a:t>
            </a:r>
          </a:p>
        </p:txBody>
      </p:sp>
      <p:pic>
        <p:nvPicPr>
          <p:cNvPr id="52" name="saxophone-playing-242340">
            <a:hlinkClick r:id="" action="ppaction://media"/>
            <a:extLst>
              <a:ext uri="{FF2B5EF4-FFF2-40B4-BE49-F238E27FC236}">
                <a16:creationId xmlns:a16="http://schemas.microsoft.com/office/drawing/2014/main" id="{21A8B0A7-0FC5-F8F5-3AF8-213B3E7E49C6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0492.3779"/>
                </p14:media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18208" y="141186"/>
            <a:ext cx="812800" cy="812800"/>
          </a:xfrm>
          <a:prstGeom prst="rect">
            <a:avLst/>
          </a:prstGeom>
        </p:spPr>
      </p:pic>
      <p:grpSp>
        <p:nvGrpSpPr>
          <p:cNvPr id="39" name="Group 38">
            <a:extLst>
              <a:ext uri="{FF2B5EF4-FFF2-40B4-BE49-F238E27FC236}">
                <a16:creationId xmlns:a16="http://schemas.microsoft.com/office/drawing/2014/main" id="{FE42CD2A-F22C-5A53-410D-52198070ECC0}"/>
              </a:ext>
            </a:extLst>
          </p:cNvPr>
          <p:cNvGrpSpPr/>
          <p:nvPr/>
        </p:nvGrpSpPr>
        <p:grpSpPr>
          <a:xfrm>
            <a:off x="5500626" y="789306"/>
            <a:ext cx="3233926" cy="2462050"/>
            <a:chOff x="4656621" y="281053"/>
            <a:chExt cx="3233926" cy="2462050"/>
          </a:xfrm>
        </p:grpSpPr>
        <p:pic>
          <p:nvPicPr>
            <p:cNvPr id="22" name="Picture 21" descr="A person playing a clarinet&#10;&#10;AI-generated content may be incorrect.">
              <a:extLst>
                <a:ext uri="{FF2B5EF4-FFF2-40B4-BE49-F238E27FC236}">
                  <a16:creationId xmlns:a16="http://schemas.microsoft.com/office/drawing/2014/main" id="{17754222-8239-37C6-69F1-03A67BF14D9A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849368" y="399530"/>
              <a:ext cx="2892262" cy="2169197"/>
            </a:xfrm>
            <a:prstGeom prst="rect">
              <a:avLst/>
            </a:prstGeom>
          </p:spPr>
        </p:pic>
        <p:pic>
          <p:nvPicPr>
            <p:cNvPr id="29" name="Picture 28" descr="A black background with white corner designs&#10;&#10;AI-generated content may be incorrect.">
              <a:extLst>
                <a:ext uri="{FF2B5EF4-FFF2-40B4-BE49-F238E27FC236}">
                  <a16:creationId xmlns:a16="http://schemas.microsoft.com/office/drawing/2014/main" id="{22745338-6AC2-AF28-FDDF-1FF25B4E53AE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001" t="-356" r="57333" b="60534"/>
            <a:stretch>
              <a:fillRect/>
            </a:stretch>
          </p:blipFill>
          <p:spPr>
            <a:xfrm>
              <a:off x="4722377" y="281053"/>
              <a:ext cx="737917" cy="718667"/>
            </a:xfrm>
            <a:prstGeom prst="rect">
              <a:avLst/>
            </a:prstGeom>
          </p:spPr>
        </p:pic>
        <p:pic>
          <p:nvPicPr>
            <p:cNvPr id="30" name="Picture 29" descr="A black background with white corner designs&#10;&#10;AI-generated content may be incorrect.">
              <a:extLst>
                <a:ext uri="{FF2B5EF4-FFF2-40B4-BE49-F238E27FC236}">
                  <a16:creationId xmlns:a16="http://schemas.microsoft.com/office/drawing/2014/main" id="{FC039037-7075-9E4B-C0CE-9607E79948A5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7718" r="11616" b="60178"/>
            <a:stretch>
              <a:fillRect/>
            </a:stretch>
          </p:blipFill>
          <p:spPr>
            <a:xfrm>
              <a:off x="7090515" y="288008"/>
              <a:ext cx="737917" cy="718667"/>
            </a:xfrm>
            <a:prstGeom prst="rect">
              <a:avLst/>
            </a:prstGeom>
          </p:spPr>
        </p:pic>
        <p:pic>
          <p:nvPicPr>
            <p:cNvPr id="31" name="Picture 30" descr="A black background with white corner designs&#10;&#10;AI-generated content may be incorrect.">
              <a:extLst>
                <a:ext uri="{FF2B5EF4-FFF2-40B4-BE49-F238E27FC236}">
                  <a16:creationId xmlns:a16="http://schemas.microsoft.com/office/drawing/2014/main" id="{5136DDE9-1543-4A39-6D5B-C5D507691958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342" t="60839" r="58992" b="-661"/>
            <a:stretch>
              <a:fillRect/>
            </a:stretch>
          </p:blipFill>
          <p:spPr>
            <a:xfrm>
              <a:off x="4656621" y="2024436"/>
              <a:ext cx="737917" cy="718667"/>
            </a:xfrm>
            <a:prstGeom prst="rect">
              <a:avLst/>
            </a:prstGeom>
          </p:spPr>
        </p:pic>
        <p:pic>
          <p:nvPicPr>
            <p:cNvPr id="32" name="Picture 31" descr="A black background with white corner designs&#10;&#10;AI-generated content may be incorrect.">
              <a:extLst>
                <a:ext uri="{FF2B5EF4-FFF2-40B4-BE49-F238E27FC236}">
                  <a16:creationId xmlns:a16="http://schemas.microsoft.com/office/drawing/2014/main" id="{CFE74B1B-6FC3-8B78-DF63-2EBFB60F69A7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7828" t="60563" r="11506" b="-385"/>
            <a:stretch>
              <a:fillRect/>
            </a:stretch>
          </p:blipFill>
          <p:spPr>
            <a:xfrm>
              <a:off x="7152630" y="1994142"/>
              <a:ext cx="737917" cy="718667"/>
            </a:xfrm>
            <a:prstGeom prst="rect">
              <a:avLst/>
            </a:prstGeom>
          </p:spPr>
        </p:pic>
      </p:grpSp>
      <p:pic>
        <p:nvPicPr>
          <p:cNvPr id="53" name="oboe-76205">
            <a:hlinkClick r:id="" action="ppaction://media"/>
            <a:extLst>
              <a:ext uri="{FF2B5EF4-FFF2-40B4-BE49-F238E27FC236}">
                <a16:creationId xmlns:a16="http://schemas.microsoft.com/office/drawing/2014/main" id="{DF05FF39-5376-D9B4-D48E-FA1714F14E7A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3">
                  <p14:trim st="12231.6255" end="35067.3326"/>
                  <p14:fade out="750"/>
                </p14:media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2031641" y="99696"/>
            <a:ext cx="812800" cy="812800"/>
          </a:xfrm>
          <a:prstGeom prst="rect">
            <a:avLst/>
          </a:prstGeom>
        </p:spPr>
      </p:pic>
      <p:pic>
        <p:nvPicPr>
          <p:cNvPr id="60" name="Picture 59" descr="A group of musical instruments&#10;&#10;AI-generated content may be incorrect.">
            <a:extLst>
              <a:ext uri="{FF2B5EF4-FFF2-40B4-BE49-F238E27FC236}">
                <a16:creationId xmlns:a16="http://schemas.microsoft.com/office/drawing/2014/main" id="{24ADF7E5-836B-2CF5-4A08-AEC99175E3EE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75" t="4283" r="67915" b="2617"/>
          <a:stretch>
            <a:fillRect/>
          </a:stretch>
        </p:blipFill>
        <p:spPr>
          <a:xfrm>
            <a:off x="5038907" y="613033"/>
            <a:ext cx="545084" cy="2605181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FC9DFA81-B498-0EEE-E6EE-BDDB4950E138}"/>
              </a:ext>
            </a:extLst>
          </p:cNvPr>
          <p:cNvGrpSpPr/>
          <p:nvPr/>
        </p:nvGrpSpPr>
        <p:grpSpPr>
          <a:xfrm>
            <a:off x="566686" y="1113175"/>
            <a:ext cx="3208811" cy="2764956"/>
            <a:chOff x="1671109" y="3623330"/>
            <a:chExt cx="3208811" cy="2764956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2A86D464-F183-7716-6B0B-838FE23F082D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41" r="12031"/>
            <a:stretch>
              <a:fillRect/>
            </a:stretch>
          </p:blipFill>
          <p:spPr>
            <a:xfrm>
              <a:off x="1849311" y="3779498"/>
              <a:ext cx="2842454" cy="2460975"/>
            </a:xfrm>
            <a:prstGeom prst="rect">
              <a:avLst/>
            </a:prstGeom>
          </p:spPr>
        </p:pic>
        <p:pic>
          <p:nvPicPr>
            <p:cNvPr id="9" name="Picture 8" descr="A black background with white corner designs&#10;&#10;AI-generated content may be incorrect.">
              <a:extLst>
                <a:ext uri="{FF2B5EF4-FFF2-40B4-BE49-F238E27FC236}">
                  <a16:creationId xmlns:a16="http://schemas.microsoft.com/office/drawing/2014/main" id="{41049EEF-D225-C534-921D-BE8E1B8F1731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001" t="-356" r="57333" b="60534"/>
            <a:stretch>
              <a:fillRect/>
            </a:stretch>
          </p:blipFill>
          <p:spPr>
            <a:xfrm>
              <a:off x="1701773" y="3623330"/>
              <a:ext cx="901337" cy="877824"/>
            </a:xfrm>
            <a:prstGeom prst="rect">
              <a:avLst/>
            </a:prstGeom>
          </p:spPr>
        </p:pic>
        <p:pic>
          <p:nvPicPr>
            <p:cNvPr id="10" name="Picture 9" descr="A black background with white corner designs&#10;&#10;AI-generated content may be incorrect.">
              <a:extLst>
                <a:ext uri="{FF2B5EF4-FFF2-40B4-BE49-F238E27FC236}">
                  <a16:creationId xmlns:a16="http://schemas.microsoft.com/office/drawing/2014/main" id="{67C8821F-0E58-9A04-DDBA-10B5D23F84B9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7718" r="11616" b="60178"/>
            <a:stretch>
              <a:fillRect/>
            </a:stretch>
          </p:blipFill>
          <p:spPr>
            <a:xfrm>
              <a:off x="3978583" y="3658267"/>
              <a:ext cx="901337" cy="877824"/>
            </a:xfrm>
            <a:prstGeom prst="rect">
              <a:avLst/>
            </a:prstGeom>
          </p:spPr>
        </p:pic>
        <p:pic>
          <p:nvPicPr>
            <p:cNvPr id="11" name="Picture 10" descr="A black background with white corner designs&#10;&#10;AI-generated content may be incorrect.">
              <a:extLst>
                <a:ext uri="{FF2B5EF4-FFF2-40B4-BE49-F238E27FC236}">
                  <a16:creationId xmlns:a16="http://schemas.microsoft.com/office/drawing/2014/main" id="{4A89EE13-57D1-7F3D-43A9-9D0DD58EEF54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342" t="60839" r="58992" b="-661"/>
            <a:stretch>
              <a:fillRect/>
            </a:stretch>
          </p:blipFill>
          <p:spPr>
            <a:xfrm>
              <a:off x="1671109" y="5510462"/>
              <a:ext cx="901337" cy="877824"/>
            </a:xfrm>
            <a:prstGeom prst="rect">
              <a:avLst/>
            </a:prstGeom>
          </p:spPr>
        </p:pic>
        <p:pic>
          <p:nvPicPr>
            <p:cNvPr id="17" name="Picture 16" descr="A black background with white corner designs&#10;&#10;AI-generated content may be incorrect.">
              <a:extLst>
                <a:ext uri="{FF2B5EF4-FFF2-40B4-BE49-F238E27FC236}">
                  <a16:creationId xmlns:a16="http://schemas.microsoft.com/office/drawing/2014/main" id="{11C3C3E9-BD86-4752-6214-F90DF277E74C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7828" t="60563" r="11506" b="-385"/>
            <a:stretch>
              <a:fillRect/>
            </a:stretch>
          </p:blipFill>
          <p:spPr>
            <a:xfrm>
              <a:off x="3923892" y="5510462"/>
              <a:ext cx="901337" cy="877824"/>
            </a:xfrm>
            <a:prstGeom prst="rect">
              <a:avLst/>
            </a:prstGeom>
          </p:spPr>
        </p:pic>
      </p:grpSp>
      <p:pic>
        <p:nvPicPr>
          <p:cNvPr id="18" name="Picture 17" descr="A group of musical instruments&#10;&#10;AI-generated content may be incorrect.">
            <a:extLst>
              <a:ext uri="{FF2B5EF4-FFF2-40B4-BE49-F238E27FC236}">
                <a16:creationId xmlns:a16="http://schemas.microsoft.com/office/drawing/2014/main" id="{16CDE2E6-D320-1608-D42C-4713D511D88D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952" t="-863" r="50408" b="2694"/>
          <a:stretch>
            <a:fillRect/>
          </a:stretch>
        </p:blipFill>
        <p:spPr>
          <a:xfrm>
            <a:off x="3830188" y="1039643"/>
            <a:ext cx="546214" cy="2747007"/>
          </a:xfrm>
          <a:prstGeom prst="rect">
            <a:avLst/>
          </a:prstGeom>
        </p:spPr>
      </p:pic>
      <p:grpSp>
        <p:nvGrpSpPr>
          <p:cNvPr id="40" name="Group 39">
            <a:extLst>
              <a:ext uri="{FF2B5EF4-FFF2-40B4-BE49-F238E27FC236}">
                <a16:creationId xmlns:a16="http://schemas.microsoft.com/office/drawing/2014/main" id="{4B5B8FE7-A65A-1531-5964-E286E3D020C3}"/>
              </a:ext>
            </a:extLst>
          </p:cNvPr>
          <p:cNvGrpSpPr>
            <a:grpSpLocks noChangeAspect="1"/>
          </p:cNvGrpSpPr>
          <p:nvPr/>
        </p:nvGrpSpPr>
        <p:grpSpPr>
          <a:xfrm>
            <a:off x="761812" y="3807154"/>
            <a:ext cx="3784614" cy="2591564"/>
            <a:chOff x="4607019" y="2865760"/>
            <a:chExt cx="5248299" cy="3593841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78ACEFB1-7193-A97F-5CB1-86D8D386A657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315" r="-791"/>
            <a:stretch>
              <a:fillRect/>
            </a:stretch>
          </p:blipFill>
          <p:spPr>
            <a:xfrm>
              <a:off x="4747403" y="3037925"/>
              <a:ext cx="4926638" cy="3179687"/>
            </a:xfrm>
            <a:prstGeom prst="rect">
              <a:avLst/>
            </a:prstGeom>
          </p:spPr>
        </p:pic>
        <p:pic>
          <p:nvPicPr>
            <p:cNvPr id="34" name="Picture 33" descr="A black background with white corner designs&#10;&#10;AI-generated content may be incorrect.">
              <a:extLst>
                <a:ext uri="{FF2B5EF4-FFF2-40B4-BE49-F238E27FC236}">
                  <a16:creationId xmlns:a16="http://schemas.microsoft.com/office/drawing/2014/main" id="{DFA9753D-5788-C09B-14A5-EA18F9BCE765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7718" r="11616" b="60178"/>
            <a:stretch>
              <a:fillRect/>
            </a:stretch>
          </p:blipFill>
          <p:spPr>
            <a:xfrm>
              <a:off x="8586430" y="2868260"/>
              <a:ext cx="1227997" cy="1195963"/>
            </a:xfrm>
            <a:prstGeom prst="rect">
              <a:avLst/>
            </a:prstGeom>
          </p:spPr>
        </p:pic>
        <p:pic>
          <p:nvPicPr>
            <p:cNvPr id="35" name="Picture 34" descr="A black background with white corner designs&#10;&#10;AI-generated content may be incorrect.">
              <a:extLst>
                <a:ext uri="{FF2B5EF4-FFF2-40B4-BE49-F238E27FC236}">
                  <a16:creationId xmlns:a16="http://schemas.microsoft.com/office/drawing/2014/main" id="{B209AE1F-CAE4-73EF-5505-4E994DCA0C32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342" t="60839" r="58992" b="-661"/>
            <a:stretch>
              <a:fillRect/>
            </a:stretch>
          </p:blipFill>
          <p:spPr>
            <a:xfrm>
              <a:off x="4607019" y="5263638"/>
              <a:ext cx="1227997" cy="1195963"/>
            </a:xfrm>
            <a:prstGeom prst="rect">
              <a:avLst/>
            </a:prstGeom>
          </p:spPr>
        </p:pic>
        <p:pic>
          <p:nvPicPr>
            <p:cNvPr id="36" name="Picture 35" descr="A black background with white corner designs&#10;&#10;AI-generated content may be incorrect.">
              <a:extLst>
                <a:ext uri="{FF2B5EF4-FFF2-40B4-BE49-F238E27FC236}">
                  <a16:creationId xmlns:a16="http://schemas.microsoft.com/office/drawing/2014/main" id="{5DCBD603-8787-6EE3-5A99-0F372FC71E81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7828" t="60563" r="11506" b="-385"/>
            <a:stretch>
              <a:fillRect/>
            </a:stretch>
          </p:blipFill>
          <p:spPr>
            <a:xfrm>
              <a:off x="8627321" y="5244028"/>
              <a:ext cx="1227997" cy="1195963"/>
            </a:xfrm>
            <a:prstGeom prst="rect">
              <a:avLst/>
            </a:prstGeom>
          </p:spPr>
        </p:pic>
        <p:pic>
          <p:nvPicPr>
            <p:cNvPr id="33" name="Picture 32" descr="A black background with white corner designs&#10;&#10;AI-generated content may be incorrect.">
              <a:extLst>
                <a:ext uri="{FF2B5EF4-FFF2-40B4-BE49-F238E27FC236}">
                  <a16:creationId xmlns:a16="http://schemas.microsoft.com/office/drawing/2014/main" id="{E7323232-42A4-CF17-49A5-5E088B1507A7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001" t="-356" r="57333" b="60534"/>
            <a:stretch>
              <a:fillRect/>
            </a:stretch>
          </p:blipFill>
          <p:spPr>
            <a:xfrm>
              <a:off x="4669188" y="2865760"/>
              <a:ext cx="1227997" cy="1195963"/>
            </a:xfrm>
            <a:prstGeom prst="rect">
              <a:avLst/>
            </a:prstGeom>
          </p:spPr>
        </p:pic>
      </p:grpSp>
      <p:grpSp>
        <p:nvGrpSpPr>
          <p:cNvPr id="62" name="Group 61">
            <a:extLst>
              <a:ext uri="{FF2B5EF4-FFF2-40B4-BE49-F238E27FC236}">
                <a16:creationId xmlns:a16="http://schemas.microsoft.com/office/drawing/2014/main" id="{FE36DF34-1A57-F816-67A5-7AD68FFBA0A2}"/>
              </a:ext>
            </a:extLst>
          </p:cNvPr>
          <p:cNvGrpSpPr/>
          <p:nvPr/>
        </p:nvGrpSpPr>
        <p:grpSpPr>
          <a:xfrm>
            <a:off x="4736834" y="3203887"/>
            <a:ext cx="3033875" cy="3165833"/>
            <a:chOff x="4736834" y="3203887"/>
            <a:chExt cx="3033875" cy="3165833"/>
          </a:xfrm>
        </p:grpSpPr>
        <p:pic>
          <p:nvPicPr>
            <p:cNvPr id="21" name="Picture 20" descr="A person playing a clarinet&#10;&#10;AI-generated content may be incorrect.">
              <a:extLst>
                <a:ext uri="{FF2B5EF4-FFF2-40B4-BE49-F238E27FC236}">
                  <a16:creationId xmlns:a16="http://schemas.microsoft.com/office/drawing/2014/main" id="{3894A240-B73A-98F0-BF2E-B4C98AF3892B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457" r="22377"/>
            <a:stretch>
              <a:fillRect/>
            </a:stretch>
          </p:blipFill>
          <p:spPr>
            <a:xfrm>
              <a:off x="4882012" y="3306440"/>
              <a:ext cx="2759996" cy="2908683"/>
            </a:xfrm>
            <a:prstGeom prst="rect">
              <a:avLst/>
            </a:prstGeom>
          </p:spPr>
        </p:pic>
        <p:pic>
          <p:nvPicPr>
            <p:cNvPr id="23" name="Picture 22" descr="A black background with white corner designs&#10;&#10;AI-generated content may be incorrect.">
              <a:extLst>
                <a:ext uri="{FF2B5EF4-FFF2-40B4-BE49-F238E27FC236}">
                  <a16:creationId xmlns:a16="http://schemas.microsoft.com/office/drawing/2014/main" id="{E01074D7-AB48-2E6C-403F-3CEBAA7AC722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001" t="-356" r="57333" b="60534"/>
            <a:stretch>
              <a:fillRect/>
            </a:stretch>
          </p:blipFill>
          <p:spPr>
            <a:xfrm>
              <a:off x="4789347" y="3203887"/>
              <a:ext cx="737917" cy="718667"/>
            </a:xfrm>
            <a:prstGeom prst="rect">
              <a:avLst/>
            </a:prstGeom>
          </p:spPr>
        </p:pic>
        <p:pic>
          <p:nvPicPr>
            <p:cNvPr id="24" name="Picture 23" descr="A black background with white corner designs&#10;&#10;AI-generated content may be incorrect.">
              <a:extLst>
                <a:ext uri="{FF2B5EF4-FFF2-40B4-BE49-F238E27FC236}">
                  <a16:creationId xmlns:a16="http://schemas.microsoft.com/office/drawing/2014/main" id="{EB4B2AD1-5BFC-4D15-AB2E-F816BB3134CA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7718" r="11616" b="60178"/>
            <a:stretch>
              <a:fillRect/>
            </a:stretch>
          </p:blipFill>
          <p:spPr>
            <a:xfrm>
              <a:off x="7027603" y="3203887"/>
              <a:ext cx="737917" cy="718667"/>
            </a:xfrm>
            <a:prstGeom prst="rect">
              <a:avLst/>
            </a:prstGeom>
          </p:spPr>
        </p:pic>
        <p:pic>
          <p:nvPicPr>
            <p:cNvPr id="41" name="Picture 40" descr="A black background with white corner designs&#10;&#10;AI-generated content may be incorrect.">
              <a:extLst>
                <a:ext uri="{FF2B5EF4-FFF2-40B4-BE49-F238E27FC236}">
                  <a16:creationId xmlns:a16="http://schemas.microsoft.com/office/drawing/2014/main" id="{F018FAF0-5854-DDD9-26DE-19B15D918E51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342" t="60839" r="58992" b="-661"/>
            <a:stretch>
              <a:fillRect/>
            </a:stretch>
          </p:blipFill>
          <p:spPr>
            <a:xfrm>
              <a:off x="4736834" y="5651053"/>
              <a:ext cx="737917" cy="718667"/>
            </a:xfrm>
            <a:prstGeom prst="rect">
              <a:avLst/>
            </a:prstGeom>
          </p:spPr>
        </p:pic>
        <p:pic>
          <p:nvPicPr>
            <p:cNvPr id="48" name="Picture 47" descr="A black background with white corner designs&#10;&#10;AI-generated content may be incorrect.">
              <a:extLst>
                <a:ext uri="{FF2B5EF4-FFF2-40B4-BE49-F238E27FC236}">
                  <a16:creationId xmlns:a16="http://schemas.microsoft.com/office/drawing/2014/main" id="{D97FF02B-5CAF-6728-DF38-F33E7497AA25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7828" t="60563" r="11506" b="-385"/>
            <a:stretch>
              <a:fillRect/>
            </a:stretch>
          </p:blipFill>
          <p:spPr>
            <a:xfrm>
              <a:off x="7032792" y="5606726"/>
              <a:ext cx="737917" cy="718667"/>
            </a:xfrm>
            <a:prstGeom prst="rect">
              <a:avLst/>
            </a:prstGeom>
          </p:spPr>
        </p:pic>
      </p:grpSp>
      <p:pic>
        <p:nvPicPr>
          <p:cNvPr id="57" name="Picture 56" descr="A group of musical instruments&#10;&#10;AI-generated content may be incorrect.">
            <a:extLst>
              <a:ext uri="{FF2B5EF4-FFF2-40B4-BE49-F238E27FC236}">
                <a16:creationId xmlns:a16="http://schemas.microsoft.com/office/drawing/2014/main" id="{2597F4E9-3CDF-AAF1-ED69-A148D93B68C3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513" t="4359" r="22445" b="2541"/>
          <a:stretch>
            <a:fillRect/>
          </a:stretch>
        </p:blipFill>
        <p:spPr>
          <a:xfrm>
            <a:off x="7416284" y="3155295"/>
            <a:ext cx="1318268" cy="3534716"/>
          </a:xfrm>
          <a:prstGeom prst="rect">
            <a:avLst/>
          </a:prstGeom>
        </p:spPr>
      </p:pic>
      <p:pic>
        <p:nvPicPr>
          <p:cNvPr id="61" name="clarinet-46466">
            <a:hlinkClick r:id="" action="ppaction://media"/>
            <a:extLst>
              <a:ext uri="{FF2B5EF4-FFF2-40B4-BE49-F238E27FC236}">
                <a16:creationId xmlns:a16="http://schemas.microsoft.com/office/drawing/2014/main" id="{7DCFE19E-9241-3A2A-7978-BA47E94206FB}"/>
              </a:ext>
            </a:extLst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305408" y="133193"/>
            <a:ext cx="812800" cy="812800"/>
          </a:xfrm>
          <a:prstGeom prst="rect">
            <a:avLst/>
          </a:prstGeom>
        </p:spPr>
      </p:pic>
      <p:pic>
        <p:nvPicPr>
          <p:cNvPr id="63" name="bassoon_1-85420">
            <a:hlinkClick r:id="" action="ppaction://media"/>
            <a:extLst>
              <a:ext uri="{FF2B5EF4-FFF2-40B4-BE49-F238E27FC236}">
                <a16:creationId xmlns:a16="http://schemas.microsoft.com/office/drawing/2014/main" id="{9C9D432E-E082-03D1-ECBE-37B62F14CF5F}"/>
              </a:ext>
            </a:extLst>
          </p:cNvPr>
          <p:cNvPicPr>
            <a:picLocks noChangeAspect="1"/>
          </p:cNvPicPr>
          <p:nvPr>
            <a:audioFile r:link="rId7"/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2894784" y="94983"/>
            <a:ext cx="812800" cy="812800"/>
          </a:xfrm>
          <a:prstGeom prst="rect">
            <a:avLst/>
          </a:prstGeom>
        </p:spPr>
      </p:pic>
      <p:pic>
        <p:nvPicPr>
          <p:cNvPr id="59" name="Picture 58" descr="A group of musical instruments&#10;&#10;AI-generated content may be incorrect.">
            <a:extLst>
              <a:ext uri="{FF2B5EF4-FFF2-40B4-BE49-F238E27FC236}">
                <a16:creationId xmlns:a16="http://schemas.microsoft.com/office/drawing/2014/main" id="{1BC16005-8001-1160-AB11-A6CCB9399E9B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08" t="13026" r="55960" b="8232"/>
          <a:stretch>
            <a:fillRect/>
          </a:stretch>
        </p:blipFill>
        <p:spPr>
          <a:xfrm rot="1019902" flipH="1">
            <a:off x="442852" y="3869946"/>
            <a:ext cx="1444755" cy="2354887"/>
          </a:xfrm>
          <a:prstGeom prst="rect">
            <a:avLst/>
          </a:prstGeom>
        </p:spPr>
      </p:pic>
      <p:sp>
        <p:nvSpPr>
          <p:cNvPr id="64" name="TextBox 63">
            <a:extLst>
              <a:ext uri="{FF2B5EF4-FFF2-40B4-BE49-F238E27FC236}">
                <a16:creationId xmlns:a16="http://schemas.microsoft.com/office/drawing/2014/main" id="{445EC348-BCD3-D8A3-ADCD-856569781147}"/>
              </a:ext>
            </a:extLst>
          </p:cNvPr>
          <p:cNvSpPr txBox="1"/>
          <p:nvPr/>
        </p:nvSpPr>
        <p:spPr>
          <a:xfrm>
            <a:off x="1663621" y="3138711"/>
            <a:ext cx="1304741" cy="55143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Bef>
                <a:spcPts val="672"/>
              </a:spcBef>
            </a:pPr>
            <a:r>
              <a:rPr lang="en-AU" sz="2800" i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clarinet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43FFD5F8-8A1C-F009-AD5F-8580A79B6268}"/>
              </a:ext>
            </a:extLst>
          </p:cNvPr>
          <p:cNvSpPr txBox="1"/>
          <p:nvPr/>
        </p:nvSpPr>
        <p:spPr>
          <a:xfrm>
            <a:off x="1875287" y="5606726"/>
            <a:ext cx="1883022" cy="55143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Bef>
                <a:spcPts val="672"/>
              </a:spcBef>
            </a:pPr>
            <a:r>
              <a:rPr lang="en-AU" sz="2800" i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saxophone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0D328B51-478B-16A4-D620-2A65EB6EF1FF}"/>
              </a:ext>
            </a:extLst>
          </p:cNvPr>
          <p:cNvSpPr txBox="1"/>
          <p:nvPr/>
        </p:nvSpPr>
        <p:spPr>
          <a:xfrm>
            <a:off x="6875261" y="2461253"/>
            <a:ext cx="1011991" cy="55143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Bef>
                <a:spcPts val="672"/>
              </a:spcBef>
            </a:pPr>
            <a:r>
              <a:rPr lang="en-AU" sz="2800" i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oboe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326BE14C-CE29-D304-3DB2-B6A2A3AD0A35}"/>
              </a:ext>
            </a:extLst>
          </p:cNvPr>
          <p:cNvSpPr txBox="1"/>
          <p:nvPr/>
        </p:nvSpPr>
        <p:spPr>
          <a:xfrm>
            <a:off x="5863203" y="5606726"/>
            <a:ext cx="1477166" cy="55143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Bef>
                <a:spcPts val="672"/>
              </a:spcBef>
            </a:pPr>
            <a:r>
              <a:rPr lang="en-AU" sz="2800" i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bassoon</a:t>
            </a:r>
          </a:p>
        </p:txBody>
      </p:sp>
      <p:pic>
        <p:nvPicPr>
          <p:cNvPr id="70" name="Picture 69" descr="A black and gold saxophone&#10;&#10;AI-generated content may be incorrect.">
            <a:extLst>
              <a:ext uri="{FF2B5EF4-FFF2-40B4-BE49-F238E27FC236}">
                <a16:creationId xmlns:a16="http://schemas.microsoft.com/office/drawing/2014/main" id="{FCFFD939-BCAC-0C57-357C-20062984C0DC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94" r="21398"/>
          <a:stretch>
            <a:fillRect/>
          </a:stretch>
        </p:blipFill>
        <p:spPr>
          <a:xfrm rot="21398127">
            <a:off x="4602596" y="870912"/>
            <a:ext cx="4014977" cy="527293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1" name="Picture 70">
            <a:extLst>
              <a:ext uri="{FF2B5EF4-FFF2-40B4-BE49-F238E27FC236}">
                <a16:creationId xmlns:a16="http://schemas.microsoft.com/office/drawing/2014/main" id="{062F7C60-E1F4-7A2E-5456-5E3063D52A3D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46" r="21446"/>
          <a:stretch/>
        </p:blipFill>
        <p:spPr>
          <a:xfrm rot="181033">
            <a:off x="495858" y="1048004"/>
            <a:ext cx="4014977" cy="527293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84333589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4963" fill="hold"/>
                                        <p:tgtEl>
                                          <p:spTgt spid="6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 tmFilter="0, 0; .2, .5; .8, .5; 1, 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2" dur="250" autoRev="1" fill="hold"/>
                                        <p:tgtEl>
                                          <p:spTgt spid="4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6" dur="7558" fill="hold"/>
                                        <p:tgtEl>
                                          <p:spTgt spid="5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6" presetClass="emph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 tmFilter="0, 0; .2, .5; .8, .5; 1, 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250" autoRev="1" fill="hold"/>
                                        <p:tgtEl>
                                          <p:spTgt spid="3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6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5" dur="9941" fill="hold"/>
                                        <p:tgtEl>
                                          <p:spTgt spid="5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500" tmFilter="0, 0; .2, .5; .8, .5; 1, 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0" dur="250" autoRev="1" fill="hold"/>
                                        <p:tgtEl>
                                          <p:spTgt spid="6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4" dur="3996" fill="hold"/>
                                        <p:tgtEl>
                                          <p:spTgt spid="6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3996"/>
                            </p:stCondLst>
                            <p:childTnLst>
                              <p:par>
                                <p:cTn id="96" presetID="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0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  <p:cond evt="onNext" delay="0">
                      <p:tgtEl>
                        <p:sldTgt/>
                      </p:tgtEl>
                    </p:cond>
                  </p:endCondLst>
                </p:cTn>
                <p:tgtEl>
                  <p:spTgt spid="52"/>
                </p:tgtEl>
              </p:cMediaNode>
            </p:audio>
            <p:audio>
              <p:cMediaNode vol="93939" showWhenStopped="0">
                <p:cTn id="10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  <p:cond evt="onNext" delay="0">
                      <p:tgtEl>
                        <p:sldTgt/>
                      </p:tgtEl>
                    </p:cond>
                  </p:endCondLst>
                </p:cTn>
                <p:tgtEl>
                  <p:spTgt spid="53"/>
                </p:tgtEl>
              </p:cMediaNode>
            </p:audio>
            <p:audio>
              <p:cMediaNode vol="80000" showWhenStopped="0">
                <p:cTn id="10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  <p:cond evt="onNext" delay="0">
                      <p:tgtEl>
                        <p:sldTgt/>
                      </p:tgtEl>
                    </p:cond>
                  </p:endCondLst>
                </p:cTn>
                <p:tgtEl>
                  <p:spTgt spid="61"/>
                </p:tgtEl>
              </p:cMediaNode>
            </p:audio>
            <p:audio>
              <p:cMediaNode vol="80000" showWhenStopped="0">
                <p:cTn id="10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3"/>
                </p:tgtEl>
              </p:cMediaNode>
            </p:audio>
          </p:childTnLst>
        </p:cTn>
      </p:par>
    </p:tnLst>
    <p:bldLst>
      <p:bldP spid="64" grpId="0" animBg="1"/>
      <p:bldP spid="65" grpId="0" animBg="1"/>
      <p:bldP spid="66" grpId="0" animBg="1"/>
      <p:bldP spid="6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438273-5FFE-33D4-3B5E-92D261C9DD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41C9ABB-8E3F-5470-3335-6A5E09DDB53C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00" t="1778" r="25000"/>
          <a:stretch>
            <a:fillRect/>
          </a:stretch>
        </p:blipFill>
        <p:spPr>
          <a:xfrm>
            <a:off x="4572000" y="0"/>
            <a:ext cx="4572000" cy="694944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A09938A-CD73-0D1E-AA2B-9D961DB18D0E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00" t="1778" r="25000"/>
          <a:stretch>
            <a:fillRect/>
          </a:stretch>
        </p:blipFill>
        <p:spPr>
          <a:xfrm flipH="1">
            <a:off x="0" y="0"/>
            <a:ext cx="4572000" cy="6949440"/>
          </a:xfrm>
          <a:prstGeom prst="rect">
            <a:avLst/>
          </a:prstGeom>
        </p:spPr>
      </p:pic>
      <p:pic>
        <p:nvPicPr>
          <p:cNvPr id="8" name="Picture 7" descr="A blank open book with black background&#10;&#10;AI-generated content may be incorrect.">
            <a:extLst>
              <a:ext uri="{FF2B5EF4-FFF2-40B4-BE49-F238E27FC236}">
                <a16:creationId xmlns:a16="http://schemas.microsoft.com/office/drawing/2014/main" id="{74DA7B04-7BD9-9379-2ADC-418B4AC6D16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54" b="3956"/>
          <a:stretch>
            <a:fillRect/>
          </a:stretch>
        </p:blipFill>
        <p:spPr>
          <a:xfrm>
            <a:off x="154432" y="0"/>
            <a:ext cx="8989568" cy="68580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E3D535D-AFBD-FB7F-6F9B-E4F1A64672EE}"/>
              </a:ext>
            </a:extLst>
          </p:cNvPr>
          <p:cNvSpPr txBox="1"/>
          <p:nvPr/>
        </p:nvSpPr>
        <p:spPr>
          <a:xfrm>
            <a:off x="497840" y="446025"/>
            <a:ext cx="3730752" cy="55143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Bef>
                <a:spcPts val="672"/>
              </a:spcBef>
            </a:pPr>
            <a:r>
              <a:rPr lang="en-AU" sz="2800" i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Low to high: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E0AE4D7-308C-5170-DAB4-8935F0C2F434}"/>
              </a:ext>
            </a:extLst>
          </p:cNvPr>
          <p:cNvGrpSpPr/>
          <p:nvPr/>
        </p:nvGrpSpPr>
        <p:grpSpPr>
          <a:xfrm>
            <a:off x="504556" y="836613"/>
            <a:ext cx="8311902" cy="5816482"/>
            <a:chOff x="504556" y="836613"/>
            <a:chExt cx="8311902" cy="5816482"/>
          </a:xfrm>
        </p:grpSpPr>
        <p:pic>
          <p:nvPicPr>
            <p:cNvPr id="3" name="Picture 2" descr="A group of musical instruments&#10;&#10;AI-generated content may be incorrect.">
              <a:extLst>
                <a:ext uri="{FF2B5EF4-FFF2-40B4-BE49-F238E27FC236}">
                  <a16:creationId xmlns:a16="http://schemas.microsoft.com/office/drawing/2014/main" id="{0EEE7CF5-7CAF-2EC8-6F22-66F0926610C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87726"/>
            <a:stretch>
              <a:fillRect/>
            </a:stretch>
          </p:blipFill>
          <p:spPr>
            <a:xfrm>
              <a:off x="504556" y="2032475"/>
              <a:ext cx="579593" cy="4379500"/>
            </a:xfrm>
            <a:prstGeom prst="rect">
              <a:avLst/>
            </a:prstGeom>
          </p:spPr>
        </p:pic>
        <p:pic>
          <p:nvPicPr>
            <p:cNvPr id="5" name="Picture 4" descr="A group of musical instruments&#10;&#10;AI-generated content may be incorrect.">
              <a:extLst>
                <a:ext uri="{FF2B5EF4-FFF2-40B4-BE49-F238E27FC236}">
                  <a16:creationId xmlns:a16="http://schemas.microsoft.com/office/drawing/2014/main" id="{44B328B1-2910-4229-7BBB-02B3EBE4945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5804" t="2138" r="67178" b="-2138"/>
            <a:stretch>
              <a:fillRect/>
            </a:stretch>
          </p:blipFill>
          <p:spPr>
            <a:xfrm>
              <a:off x="1135963" y="2147613"/>
              <a:ext cx="993753" cy="4379500"/>
            </a:xfrm>
            <a:prstGeom prst="rect">
              <a:avLst/>
            </a:prstGeom>
          </p:spPr>
        </p:pic>
        <p:pic>
          <p:nvPicPr>
            <p:cNvPr id="7" name="Picture 6" descr="A group of musical instruments&#10;&#10;AI-generated content may be incorrect.">
              <a:extLst>
                <a:ext uri="{FF2B5EF4-FFF2-40B4-BE49-F238E27FC236}">
                  <a16:creationId xmlns:a16="http://schemas.microsoft.com/office/drawing/2014/main" id="{B3E135C6-5279-C4EC-5F2A-54FF5C9E013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2851" t="-1069" r="50131" b="1069"/>
            <a:stretch>
              <a:fillRect/>
            </a:stretch>
          </p:blipFill>
          <p:spPr>
            <a:xfrm>
              <a:off x="4699946" y="2147613"/>
              <a:ext cx="964685" cy="4251396"/>
            </a:xfrm>
            <a:prstGeom prst="rect">
              <a:avLst/>
            </a:prstGeom>
          </p:spPr>
        </p:pic>
        <p:pic>
          <p:nvPicPr>
            <p:cNvPr id="9" name="Picture 8" descr="A group of musical instruments&#10;&#10;AI-generated content may be incorrect.">
              <a:extLst>
                <a:ext uri="{FF2B5EF4-FFF2-40B4-BE49-F238E27FC236}">
                  <a16:creationId xmlns:a16="http://schemas.microsoft.com/office/drawing/2014/main" id="{D4B69C1A-20D3-F276-D798-E7418987E7A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2699" t="1578" r="20420" b="-1578"/>
            <a:stretch>
              <a:fillRect/>
            </a:stretch>
          </p:blipFill>
          <p:spPr>
            <a:xfrm>
              <a:off x="1904960" y="836613"/>
              <a:ext cx="2084730" cy="5816482"/>
            </a:xfrm>
            <a:prstGeom prst="rect">
              <a:avLst/>
            </a:prstGeom>
          </p:spPr>
        </p:pic>
        <p:pic>
          <p:nvPicPr>
            <p:cNvPr id="10" name="Picture 9" descr="A group of musical instruments&#10;&#10;AI-generated content may be incorrect.">
              <a:extLst>
                <a:ext uri="{FF2B5EF4-FFF2-40B4-BE49-F238E27FC236}">
                  <a16:creationId xmlns:a16="http://schemas.microsoft.com/office/drawing/2014/main" id="{6B3A7756-6AC9-4272-3A85-CB6025AA5D8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8945" t="21557" r="10264" b="-2138"/>
            <a:stretch>
              <a:fillRect/>
            </a:stretch>
          </p:blipFill>
          <p:spPr>
            <a:xfrm>
              <a:off x="3384882" y="3095897"/>
              <a:ext cx="612640" cy="3431216"/>
            </a:xfrm>
            <a:prstGeom prst="rect">
              <a:avLst/>
            </a:prstGeom>
          </p:spPr>
        </p:pic>
        <p:pic>
          <p:nvPicPr>
            <p:cNvPr id="17" name="Picture 16" descr="A group of musical instruments&#10;&#10;AI-generated content may be incorrect.">
              <a:extLst>
                <a:ext uri="{FF2B5EF4-FFF2-40B4-BE49-F238E27FC236}">
                  <a16:creationId xmlns:a16="http://schemas.microsoft.com/office/drawing/2014/main" id="{874A4B17-0656-AC7C-1C33-BE544099BEE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731" t="12773" r="57311" b="7675"/>
            <a:stretch>
              <a:fillRect/>
            </a:stretch>
          </p:blipFill>
          <p:spPr>
            <a:xfrm>
              <a:off x="6120475" y="1797693"/>
              <a:ext cx="2695983" cy="4601316"/>
            </a:xfrm>
            <a:prstGeom prst="rect">
              <a:avLst/>
            </a:prstGeom>
          </p:spPr>
        </p:pic>
        <p:pic>
          <p:nvPicPr>
            <p:cNvPr id="18" name="Picture 17" descr="A group of musical instruments&#10;&#10;AI-generated content may be incorrect.">
              <a:extLst>
                <a:ext uri="{FF2B5EF4-FFF2-40B4-BE49-F238E27FC236}">
                  <a16:creationId xmlns:a16="http://schemas.microsoft.com/office/drawing/2014/main" id="{187C54AF-1354-84D9-2CB7-57271F1730F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501" t="14398" r="36519" b="9934"/>
            <a:stretch>
              <a:fillRect/>
            </a:stretch>
          </p:blipFill>
          <p:spPr>
            <a:xfrm>
              <a:off x="5819063" y="3239917"/>
              <a:ext cx="757289" cy="3074067"/>
            </a:xfrm>
            <a:prstGeom prst="rect">
              <a:avLst/>
            </a:prstGeom>
          </p:spPr>
        </p:pic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5ACA88A2-44BC-A742-9632-A4E09824CAE5}"/>
              </a:ext>
            </a:extLst>
          </p:cNvPr>
          <p:cNvGrpSpPr/>
          <p:nvPr/>
        </p:nvGrpSpPr>
        <p:grpSpPr>
          <a:xfrm>
            <a:off x="392351" y="836613"/>
            <a:ext cx="8015890" cy="5816482"/>
            <a:chOff x="-1198877" y="-1780935"/>
            <a:chExt cx="8015890" cy="5816482"/>
          </a:xfrm>
        </p:grpSpPr>
        <p:pic>
          <p:nvPicPr>
            <p:cNvPr id="21" name="Picture 20" descr="A group of musical instruments&#10;&#10;AI-generated content may be incorrect.">
              <a:extLst>
                <a:ext uri="{FF2B5EF4-FFF2-40B4-BE49-F238E27FC236}">
                  <a16:creationId xmlns:a16="http://schemas.microsoft.com/office/drawing/2014/main" id="{E707D426-9F76-8A7D-F894-F50909A37AA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87726"/>
            <a:stretch>
              <a:fillRect/>
            </a:stretch>
          </p:blipFill>
          <p:spPr>
            <a:xfrm>
              <a:off x="5624780" y="-552319"/>
              <a:ext cx="579593" cy="4379500"/>
            </a:xfrm>
            <a:prstGeom prst="rect">
              <a:avLst/>
            </a:prstGeom>
          </p:spPr>
        </p:pic>
        <p:pic>
          <p:nvPicPr>
            <p:cNvPr id="22" name="Picture 21" descr="A group of musical instruments&#10;&#10;AI-generated content may be incorrect.">
              <a:extLst>
                <a:ext uri="{FF2B5EF4-FFF2-40B4-BE49-F238E27FC236}">
                  <a16:creationId xmlns:a16="http://schemas.microsoft.com/office/drawing/2014/main" id="{16B28C23-8B22-4D19-B7FD-28DC8CF7748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5804" t="2138" r="67178" b="-2138"/>
            <a:stretch>
              <a:fillRect/>
            </a:stretch>
          </p:blipFill>
          <p:spPr>
            <a:xfrm>
              <a:off x="3824743" y="-469935"/>
              <a:ext cx="993753" cy="4379500"/>
            </a:xfrm>
            <a:prstGeom prst="rect">
              <a:avLst/>
            </a:prstGeom>
          </p:spPr>
        </p:pic>
        <p:pic>
          <p:nvPicPr>
            <p:cNvPr id="23" name="Picture 22" descr="A group of musical instruments&#10;&#10;AI-generated content may be incorrect.">
              <a:extLst>
                <a:ext uri="{FF2B5EF4-FFF2-40B4-BE49-F238E27FC236}">
                  <a16:creationId xmlns:a16="http://schemas.microsoft.com/office/drawing/2014/main" id="{F8F9686F-DCE8-5A43-2F51-43A6153F5C4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2851" t="-1069" r="50131" b="1069"/>
            <a:stretch>
              <a:fillRect/>
            </a:stretch>
          </p:blipFill>
          <p:spPr>
            <a:xfrm>
              <a:off x="2890479" y="-456969"/>
              <a:ext cx="964685" cy="4251396"/>
            </a:xfrm>
            <a:prstGeom prst="rect">
              <a:avLst/>
            </a:prstGeom>
          </p:spPr>
        </p:pic>
        <p:pic>
          <p:nvPicPr>
            <p:cNvPr id="24" name="Picture 23" descr="A group of musical instruments&#10;&#10;AI-generated content may be incorrect.">
              <a:extLst>
                <a:ext uri="{FF2B5EF4-FFF2-40B4-BE49-F238E27FC236}">
                  <a16:creationId xmlns:a16="http://schemas.microsoft.com/office/drawing/2014/main" id="{FD8726EA-01F6-6FED-891E-D6BA4FF1EA8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2699" t="1578" r="20420" b="-1578"/>
            <a:stretch>
              <a:fillRect/>
            </a:stretch>
          </p:blipFill>
          <p:spPr>
            <a:xfrm>
              <a:off x="-1198877" y="-1780935"/>
              <a:ext cx="2084730" cy="5816482"/>
            </a:xfrm>
            <a:prstGeom prst="rect">
              <a:avLst/>
            </a:prstGeom>
          </p:spPr>
        </p:pic>
        <p:pic>
          <p:nvPicPr>
            <p:cNvPr id="25" name="Picture 24" descr="A group of musical instruments&#10;&#10;AI-generated content may be incorrect.">
              <a:extLst>
                <a:ext uri="{FF2B5EF4-FFF2-40B4-BE49-F238E27FC236}">
                  <a16:creationId xmlns:a16="http://schemas.microsoft.com/office/drawing/2014/main" id="{1E7838D5-88DA-DA56-015D-B51E609457C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8945" t="21557" r="10264" b="-2138"/>
            <a:stretch>
              <a:fillRect/>
            </a:stretch>
          </p:blipFill>
          <p:spPr>
            <a:xfrm>
              <a:off x="6204373" y="414297"/>
              <a:ext cx="612640" cy="3431216"/>
            </a:xfrm>
            <a:prstGeom prst="rect">
              <a:avLst/>
            </a:prstGeom>
          </p:spPr>
        </p:pic>
        <p:pic>
          <p:nvPicPr>
            <p:cNvPr id="26" name="Picture 25" descr="A group of musical instruments&#10;&#10;AI-generated content may be incorrect.">
              <a:extLst>
                <a:ext uri="{FF2B5EF4-FFF2-40B4-BE49-F238E27FC236}">
                  <a16:creationId xmlns:a16="http://schemas.microsoft.com/office/drawing/2014/main" id="{2D79EA21-7293-A50A-A7D4-370A34C86E7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731" t="12773" r="57311" b="7675"/>
            <a:stretch>
              <a:fillRect/>
            </a:stretch>
          </p:blipFill>
          <p:spPr>
            <a:xfrm>
              <a:off x="232843" y="-755803"/>
              <a:ext cx="2695983" cy="4601316"/>
            </a:xfrm>
            <a:prstGeom prst="rect">
              <a:avLst/>
            </a:prstGeom>
          </p:spPr>
        </p:pic>
        <p:pic>
          <p:nvPicPr>
            <p:cNvPr id="27" name="Picture 26" descr="A group of musical instruments&#10;&#10;AI-generated content may be incorrect.">
              <a:extLst>
                <a:ext uri="{FF2B5EF4-FFF2-40B4-BE49-F238E27FC236}">
                  <a16:creationId xmlns:a16="http://schemas.microsoft.com/office/drawing/2014/main" id="{BB15E465-9453-E024-15F3-BE4E866A083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501" t="14398" r="36519" b="9934"/>
            <a:stretch>
              <a:fillRect/>
            </a:stretch>
          </p:blipFill>
          <p:spPr>
            <a:xfrm>
              <a:off x="4790275" y="645229"/>
              <a:ext cx="757289" cy="307406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90589306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repeatCount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9D77DD-0589-A979-509D-B6612929DF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0E12E67-0134-ABF2-B53B-D60C97690185}"/>
              </a:ext>
            </a:extLst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00" t="1778" r="25000"/>
          <a:stretch>
            <a:fillRect/>
          </a:stretch>
        </p:blipFill>
        <p:spPr>
          <a:xfrm>
            <a:off x="4572000" y="0"/>
            <a:ext cx="4572000" cy="694944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931F560-649A-0AA3-025B-8B3732731EDE}"/>
              </a:ext>
            </a:extLst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00" t="1778" r="25000"/>
          <a:stretch>
            <a:fillRect/>
          </a:stretch>
        </p:blipFill>
        <p:spPr>
          <a:xfrm flipH="1">
            <a:off x="0" y="0"/>
            <a:ext cx="4572000" cy="6949440"/>
          </a:xfrm>
          <a:prstGeom prst="rect">
            <a:avLst/>
          </a:prstGeom>
        </p:spPr>
      </p:pic>
      <p:pic>
        <p:nvPicPr>
          <p:cNvPr id="8" name="Picture 7" descr="A blank open book with black background&#10;&#10;AI-generated content may be incorrect.">
            <a:extLst>
              <a:ext uri="{FF2B5EF4-FFF2-40B4-BE49-F238E27FC236}">
                <a16:creationId xmlns:a16="http://schemas.microsoft.com/office/drawing/2014/main" id="{5CA42032-456A-1D85-2201-0D8D2F6AA8D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54" b="3956"/>
          <a:stretch>
            <a:fillRect/>
          </a:stretch>
        </p:blipFill>
        <p:spPr>
          <a:xfrm>
            <a:off x="154432" y="0"/>
            <a:ext cx="8989568" cy="68580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C2C41FE3-0927-AFE3-553B-7A1C2428BAEF}"/>
              </a:ext>
            </a:extLst>
          </p:cNvPr>
          <p:cNvSpPr txBox="1"/>
          <p:nvPr/>
        </p:nvSpPr>
        <p:spPr>
          <a:xfrm>
            <a:off x="497840" y="446025"/>
            <a:ext cx="3730752" cy="55143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Bef>
                <a:spcPts val="672"/>
              </a:spcBef>
            </a:pPr>
            <a:r>
              <a:rPr lang="en-AU" sz="2800" i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What we do best:</a:t>
            </a:r>
          </a:p>
        </p:txBody>
      </p:sp>
      <p:pic>
        <p:nvPicPr>
          <p:cNvPr id="3" name="Picture 2" descr="A rectangular frame with musical instruments&#10;&#10;AI-generated content may be incorrect.">
            <a:extLst>
              <a:ext uri="{FF2B5EF4-FFF2-40B4-BE49-F238E27FC236}">
                <a16:creationId xmlns:a16="http://schemas.microsoft.com/office/drawing/2014/main" id="{C410F0AF-5C48-D0E5-8030-A1C0DFAAC4E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359" y="1443484"/>
            <a:ext cx="3730752" cy="2798064"/>
          </a:xfrm>
          <a:prstGeom prst="rect">
            <a:avLst/>
          </a:prstGeom>
        </p:spPr>
      </p:pic>
      <p:pic>
        <p:nvPicPr>
          <p:cNvPr id="12" name="Picture 11" descr="A black background with white corner designs&#10;&#10;AI-generated content may be incorrect.">
            <a:extLst>
              <a:ext uri="{FF2B5EF4-FFF2-40B4-BE49-F238E27FC236}">
                <a16:creationId xmlns:a16="http://schemas.microsoft.com/office/drawing/2014/main" id="{B8B79945-160E-D589-246E-723D2A03B60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01" t="-356" r="57333" b="60534"/>
          <a:stretch>
            <a:fillRect/>
          </a:stretch>
        </p:blipFill>
        <p:spPr>
          <a:xfrm>
            <a:off x="436445" y="1300228"/>
            <a:ext cx="901337" cy="877824"/>
          </a:xfrm>
          <a:prstGeom prst="rect">
            <a:avLst/>
          </a:prstGeom>
        </p:spPr>
      </p:pic>
      <p:pic>
        <p:nvPicPr>
          <p:cNvPr id="13" name="Picture 12" descr="A black background with white corner designs&#10;&#10;AI-generated content may be incorrect.">
            <a:extLst>
              <a:ext uri="{FF2B5EF4-FFF2-40B4-BE49-F238E27FC236}">
                <a16:creationId xmlns:a16="http://schemas.microsoft.com/office/drawing/2014/main" id="{76B3166E-1706-680F-6778-AB9A37C29DBF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718" r="11616" b="60178"/>
          <a:stretch>
            <a:fillRect/>
          </a:stretch>
        </p:blipFill>
        <p:spPr>
          <a:xfrm>
            <a:off x="3587206" y="1315935"/>
            <a:ext cx="901337" cy="877824"/>
          </a:xfrm>
          <a:prstGeom prst="rect">
            <a:avLst/>
          </a:prstGeom>
        </p:spPr>
      </p:pic>
      <p:pic>
        <p:nvPicPr>
          <p:cNvPr id="14" name="Picture 13" descr="A black background with white corner designs&#10;&#10;AI-generated content may be incorrect.">
            <a:extLst>
              <a:ext uri="{FF2B5EF4-FFF2-40B4-BE49-F238E27FC236}">
                <a16:creationId xmlns:a16="http://schemas.microsoft.com/office/drawing/2014/main" id="{D79F60D7-76A7-F65D-B874-5311D6032FE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42" t="60839" r="58992" b="-661"/>
          <a:stretch>
            <a:fillRect/>
          </a:stretch>
        </p:blipFill>
        <p:spPr>
          <a:xfrm>
            <a:off x="436444" y="3506980"/>
            <a:ext cx="901337" cy="877824"/>
          </a:xfrm>
          <a:prstGeom prst="rect">
            <a:avLst/>
          </a:prstGeom>
        </p:spPr>
      </p:pic>
      <p:pic>
        <p:nvPicPr>
          <p:cNvPr id="15" name="Picture 14" descr="A black background with white corner designs&#10;&#10;AI-generated content may be incorrect.">
            <a:extLst>
              <a:ext uri="{FF2B5EF4-FFF2-40B4-BE49-F238E27FC236}">
                <a16:creationId xmlns:a16="http://schemas.microsoft.com/office/drawing/2014/main" id="{B68CA9FE-167B-6598-683A-C25FB328AC2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828" t="60563" r="11506" b="-385"/>
          <a:stretch>
            <a:fillRect/>
          </a:stretch>
        </p:blipFill>
        <p:spPr>
          <a:xfrm>
            <a:off x="3587206" y="3517131"/>
            <a:ext cx="901337" cy="877824"/>
          </a:xfrm>
          <a:prstGeom prst="rect">
            <a:avLst/>
          </a:pr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EA97F58-E3F1-8814-EA41-0C9F0F31DC49}"/>
              </a:ext>
            </a:extLst>
          </p:cNvPr>
          <p:cNvCxnSpPr>
            <a:cxnSpLocks/>
          </p:cNvCxnSpPr>
          <p:nvPr/>
        </p:nvCxnSpPr>
        <p:spPr>
          <a:xfrm>
            <a:off x="1337781" y="2992148"/>
            <a:ext cx="224942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0A484E6-6761-525B-92DA-BEAE911128F8}"/>
              </a:ext>
            </a:extLst>
          </p:cNvPr>
          <p:cNvCxnSpPr>
            <a:cxnSpLocks/>
          </p:cNvCxnSpPr>
          <p:nvPr/>
        </p:nvCxnSpPr>
        <p:spPr>
          <a:xfrm>
            <a:off x="1524144" y="3379678"/>
            <a:ext cx="187669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D2CDF722-DD5F-448C-85B5-BD2E417086C4}"/>
              </a:ext>
            </a:extLst>
          </p:cNvPr>
          <p:cNvSpPr txBox="1"/>
          <p:nvPr/>
        </p:nvSpPr>
        <p:spPr>
          <a:xfrm>
            <a:off x="1337781" y="2616055"/>
            <a:ext cx="2249425" cy="55143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Bef>
                <a:spcPts val="672"/>
              </a:spcBef>
            </a:pPr>
            <a:r>
              <a:rPr lang="en-AU" sz="2800" i="0">
                <a:solidFill>
                  <a:schemeClr val="tx1"/>
                </a:solidFill>
                <a:latin typeface="Dreaming Outloud Pro" panose="03050502040302030504" pitchFamily="66" charset="77"/>
                <a:cs typeface="Dreaming Outloud Pro" panose="03050502040302030504" pitchFamily="66" charset="77"/>
              </a:rPr>
              <a:t>clear, smooth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3AC0681-02CC-EFC6-879A-B5FCA30C8868}"/>
              </a:ext>
            </a:extLst>
          </p:cNvPr>
          <p:cNvSpPr txBox="1"/>
          <p:nvPr/>
        </p:nvSpPr>
        <p:spPr>
          <a:xfrm>
            <a:off x="1337781" y="3014693"/>
            <a:ext cx="2094993" cy="55143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Bef>
                <a:spcPts val="672"/>
              </a:spcBef>
            </a:pPr>
            <a:r>
              <a:rPr lang="en-AU" sz="2800" i="0">
                <a:solidFill>
                  <a:schemeClr val="tx1"/>
                </a:solidFill>
                <a:latin typeface="Dreaming Outloud Pro" panose="03050502040302030504" pitchFamily="66" charset="77"/>
                <a:cs typeface="Dreaming Outloud Pro" panose="03050502040302030504" pitchFamily="66" charset="77"/>
              </a:rPr>
              <a:t>tunes</a:t>
            </a: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66ACE3FD-D7E6-0BE2-B5DD-88FA4A24C083}"/>
              </a:ext>
            </a:extLst>
          </p:cNvPr>
          <p:cNvGrpSpPr>
            <a:grpSpLocks noChangeAspect="1"/>
          </p:cNvGrpSpPr>
          <p:nvPr/>
        </p:nvGrpSpPr>
        <p:grpSpPr>
          <a:xfrm>
            <a:off x="497840" y="3605492"/>
            <a:ext cx="3902312" cy="2831592"/>
            <a:chOff x="-1198877" y="-1780935"/>
            <a:chExt cx="8015890" cy="5816482"/>
          </a:xfrm>
        </p:grpSpPr>
        <p:pic>
          <p:nvPicPr>
            <p:cNvPr id="30" name="Picture 29" descr="A group of musical instruments&#10;&#10;AI-generated content may be incorrect.">
              <a:extLst>
                <a:ext uri="{FF2B5EF4-FFF2-40B4-BE49-F238E27FC236}">
                  <a16:creationId xmlns:a16="http://schemas.microsoft.com/office/drawing/2014/main" id="{11257393-D7A9-35AE-481F-3DB6E1D10FF5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87726"/>
            <a:stretch>
              <a:fillRect/>
            </a:stretch>
          </p:blipFill>
          <p:spPr>
            <a:xfrm>
              <a:off x="5624780" y="-552319"/>
              <a:ext cx="579593" cy="4379500"/>
            </a:xfrm>
            <a:prstGeom prst="rect">
              <a:avLst/>
            </a:prstGeom>
          </p:spPr>
        </p:pic>
        <p:pic>
          <p:nvPicPr>
            <p:cNvPr id="31" name="Picture 30" descr="A group of musical instruments&#10;&#10;AI-generated content may be incorrect.">
              <a:extLst>
                <a:ext uri="{FF2B5EF4-FFF2-40B4-BE49-F238E27FC236}">
                  <a16:creationId xmlns:a16="http://schemas.microsoft.com/office/drawing/2014/main" id="{5BAA8FA2-CB74-3127-09AE-C83432CA88F4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5804" t="2138" r="67178" b="-2138"/>
            <a:stretch>
              <a:fillRect/>
            </a:stretch>
          </p:blipFill>
          <p:spPr>
            <a:xfrm>
              <a:off x="3824743" y="-469935"/>
              <a:ext cx="993753" cy="4379500"/>
            </a:xfrm>
            <a:prstGeom prst="rect">
              <a:avLst/>
            </a:prstGeom>
          </p:spPr>
        </p:pic>
        <p:pic>
          <p:nvPicPr>
            <p:cNvPr id="32" name="Picture 31" descr="A group of musical instruments&#10;&#10;AI-generated content may be incorrect.">
              <a:extLst>
                <a:ext uri="{FF2B5EF4-FFF2-40B4-BE49-F238E27FC236}">
                  <a16:creationId xmlns:a16="http://schemas.microsoft.com/office/drawing/2014/main" id="{8BA735E3-40BA-B44A-CDBA-B6B912DB3E43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2851" t="-1069" r="50131" b="1069"/>
            <a:stretch>
              <a:fillRect/>
            </a:stretch>
          </p:blipFill>
          <p:spPr>
            <a:xfrm>
              <a:off x="2890479" y="-456969"/>
              <a:ext cx="964685" cy="4251396"/>
            </a:xfrm>
            <a:prstGeom prst="rect">
              <a:avLst/>
            </a:prstGeom>
          </p:spPr>
        </p:pic>
        <p:pic>
          <p:nvPicPr>
            <p:cNvPr id="33" name="Picture 32" descr="A group of musical instruments&#10;&#10;AI-generated content may be incorrect.">
              <a:extLst>
                <a:ext uri="{FF2B5EF4-FFF2-40B4-BE49-F238E27FC236}">
                  <a16:creationId xmlns:a16="http://schemas.microsoft.com/office/drawing/2014/main" id="{AA12AD2C-5ECF-75F6-83E2-01A6D4F90AE8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2699" t="1578" r="20420" b="-1578"/>
            <a:stretch>
              <a:fillRect/>
            </a:stretch>
          </p:blipFill>
          <p:spPr>
            <a:xfrm>
              <a:off x="-1198877" y="-1780935"/>
              <a:ext cx="2084730" cy="5816482"/>
            </a:xfrm>
            <a:prstGeom prst="rect">
              <a:avLst/>
            </a:prstGeom>
          </p:spPr>
        </p:pic>
        <p:pic>
          <p:nvPicPr>
            <p:cNvPr id="34" name="Picture 33" descr="A group of musical instruments&#10;&#10;AI-generated content may be incorrect.">
              <a:extLst>
                <a:ext uri="{FF2B5EF4-FFF2-40B4-BE49-F238E27FC236}">
                  <a16:creationId xmlns:a16="http://schemas.microsoft.com/office/drawing/2014/main" id="{5F02FE8D-415B-7923-B0CE-19AC0F10B8C8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8945" t="21557" r="10264" b="-2138"/>
            <a:stretch>
              <a:fillRect/>
            </a:stretch>
          </p:blipFill>
          <p:spPr>
            <a:xfrm>
              <a:off x="6204373" y="414297"/>
              <a:ext cx="612640" cy="3431216"/>
            </a:xfrm>
            <a:prstGeom prst="rect">
              <a:avLst/>
            </a:prstGeom>
          </p:spPr>
        </p:pic>
        <p:pic>
          <p:nvPicPr>
            <p:cNvPr id="35" name="Picture 34" descr="A group of musical instruments&#10;&#10;AI-generated content may be incorrect.">
              <a:extLst>
                <a:ext uri="{FF2B5EF4-FFF2-40B4-BE49-F238E27FC236}">
                  <a16:creationId xmlns:a16="http://schemas.microsoft.com/office/drawing/2014/main" id="{589BC5C5-B48B-FC35-44F9-18492B68543B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731" t="12773" r="57311" b="7675"/>
            <a:stretch>
              <a:fillRect/>
            </a:stretch>
          </p:blipFill>
          <p:spPr>
            <a:xfrm>
              <a:off x="232843" y="-755803"/>
              <a:ext cx="2695983" cy="4601316"/>
            </a:xfrm>
            <a:prstGeom prst="rect">
              <a:avLst/>
            </a:prstGeom>
          </p:spPr>
        </p:pic>
        <p:pic>
          <p:nvPicPr>
            <p:cNvPr id="36" name="Picture 35" descr="A group of musical instruments&#10;&#10;AI-generated content may be incorrect.">
              <a:extLst>
                <a:ext uri="{FF2B5EF4-FFF2-40B4-BE49-F238E27FC236}">
                  <a16:creationId xmlns:a16="http://schemas.microsoft.com/office/drawing/2014/main" id="{AFA56DE5-C9A7-6C04-7475-FBECD2420A36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501" t="14398" r="36519" b="9934"/>
            <a:stretch>
              <a:fillRect/>
            </a:stretch>
          </p:blipFill>
          <p:spPr>
            <a:xfrm>
              <a:off x="4790275" y="645229"/>
              <a:ext cx="757289" cy="3074067"/>
            </a:xfrm>
            <a:prstGeom prst="rect">
              <a:avLst/>
            </a:prstGeom>
          </p:spPr>
        </p:pic>
      </p:grpSp>
      <p:pic>
        <p:nvPicPr>
          <p:cNvPr id="37" name="Picture 36">
            <a:extLst>
              <a:ext uri="{FF2B5EF4-FFF2-40B4-BE49-F238E27FC236}">
                <a16:creationId xmlns:a16="http://schemas.microsoft.com/office/drawing/2014/main" id="{03A6D061-48C0-1200-BFBE-9B5C70ECE72E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507934" y="3927737"/>
            <a:ext cx="2079752" cy="2712604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9E588169-61A2-4BF2-02D0-21F2A529673E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176867" y="4967532"/>
            <a:ext cx="325003" cy="342202"/>
          </a:xfrm>
          <a:prstGeom prst="rect">
            <a:avLst/>
          </a:prstGeom>
        </p:spPr>
      </p:pic>
      <p:sp>
        <p:nvSpPr>
          <p:cNvPr id="57" name="Right Arrow 56">
            <a:extLst>
              <a:ext uri="{FF2B5EF4-FFF2-40B4-BE49-F238E27FC236}">
                <a16:creationId xmlns:a16="http://schemas.microsoft.com/office/drawing/2014/main" id="{03161A90-E722-8860-E4A7-13451F9F712A}"/>
              </a:ext>
            </a:extLst>
          </p:cNvPr>
          <p:cNvSpPr/>
          <p:nvPr/>
        </p:nvSpPr>
        <p:spPr>
          <a:xfrm rot="17166746">
            <a:off x="4357432" y="2606415"/>
            <a:ext cx="1763300" cy="238054"/>
          </a:xfrm>
          <a:prstGeom prst="rightArrow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AU" sz="1100">
              <a:solidFill>
                <a:schemeClr val="tx2"/>
              </a:solidFill>
            </a:endParaRPr>
          </a:p>
        </p:txBody>
      </p:sp>
      <p:sp>
        <p:nvSpPr>
          <p:cNvPr id="58" name="Right Arrow 57">
            <a:extLst>
              <a:ext uri="{FF2B5EF4-FFF2-40B4-BE49-F238E27FC236}">
                <a16:creationId xmlns:a16="http://schemas.microsoft.com/office/drawing/2014/main" id="{EA054E41-1EA5-798A-95DB-D8CA63040948}"/>
              </a:ext>
            </a:extLst>
          </p:cNvPr>
          <p:cNvSpPr/>
          <p:nvPr/>
        </p:nvSpPr>
        <p:spPr>
          <a:xfrm rot="3638574">
            <a:off x="5090314" y="2764269"/>
            <a:ext cx="1763300" cy="238054"/>
          </a:xfrm>
          <a:prstGeom prst="rightArrow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AU" sz="1100">
              <a:solidFill>
                <a:schemeClr val="tx2"/>
              </a:solidFill>
            </a:endParaRPr>
          </a:p>
        </p:txBody>
      </p:sp>
      <p:sp>
        <p:nvSpPr>
          <p:cNvPr id="59" name="Right Arrow 58">
            <a:extLst>
              <a:ext uri="{FF2B5EF4-FFF2-40B4-BE49-F238E27FC236}">
                <a16:creationId xmlns:a16="http://schemas.microsoft.com/office/drawing/2014/main" id="{C00515FB-9D56-D834-44B5-F8BE38E3EAAD}"/>
              </a:ext>
            </a:extLst>
          </p:cNvPr>
          <p:cNvSpPr/>
          <p:nvPr/>
        </p:nvSpPr>
        <p:spPr>
          <a:xfrm rot="16855425">
            <a:off x="5505477" y="2217398"/>
            <a:ext cx="2289877" cy="225376"/>
          </a:xfrm>
          <a:prstGeom prst="rightArrow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AU" sz="1100">
              <a:solidFill>
                <a:schemeClr val="tx2"/>
              </a:solidFill>
            </a:endParaRPr>
          </a:p>
        </p:txBody>
      </p:sp>
      <p:sp>
        <p:nvSpPr>
          <p:cNvPr id="60" name="Right Arrow 59">
            <a:extLst>
              <a:ext uri="{FF2B5EF4-FFF2-40B4-BE49-F238E27FC236}">
                <a16:creationId xmlns:a16="http://schemas.microsoft.com/office/drawing/2014/main" id="{643A3E99-AEAA-5AAD-B616-C54F82A25CBE}"/>
              </a:ext>
            </a:extLst>
          </p:cNvPr>
          <p:cNvSpPr/>
          <p:nvPr/>
        </p:nvSpPr>
        <p:spPr>
          <a:xfrm rot="4466153">
            <a:off x="6404595" y="2131704"/>
            <a:ext cx="1526192" cy="196896"/>
          </a:xfrm>
          <a:prstGeom prst="rightArrow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AU" sz="1100">
              <a:solidFill>
                <a:schemeClr val="tx2"/>
              </a:solidFill>
            </a:endParaRPr>
          </a:p>
        </p:txBody>
      </p:sp>
      <p:sp>
        <p:nvSpPr>
          <p:cNvPr id="61" name="Right Arrow 60">
            <a:extLst>
              <a:ext uri="{FF2B5EF4-FFF2-40B4-BE49-F238E27FC236}">
                <a16:creationId xmlns:a16="http://schemas.microsoft.com/office/drawing/2014/main" id="{24F710E9-6085-4445-9B5F-1EEEB7D8D729}"/>
              </a:ext>
            </a:extLst>
          </p:cNvPr>
          <p:cNvSpPr/>
          <p:nvPr/>
        </p:nvSpPr>
        <p:spPr>
          <a:xfrm rot="17287219">
            <a:off x="6759896" y="1781658"/>
            <a:ext cx="1940672" cy="191036"/>
          </a:xfrm>
          <a:prstGeom prst="rightArrow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AU" sz="1100">
              <a:solidFill>
                <a:schemeClr val="tx2"/>
              </a:solidFill>
            </a:endParaRPr>
          </a:p>
        </p:txBody>
      </p:sp>
      <p:sp>
        <p:nvSpPr>
          <p:cNvPr id="62" name="Right Arrow 61">
            <a:extLst>
              <a:ext uri="{FF2B5EF4-FFF2-40B4-BE49-F238E27FC236}">
                <a16:creationId xmlns:a16="http://schemas.microsoft.com/office/drawing/2014/main" id="{3669F55A-A1C6-89EC-4492-BD736A487AC7}"/>
              </a:ext>
            </a:extLst>
          </p:cNvPr>
          <p:cNvSpPr/>
          <p:nvPr/>
        </p:nvSpPr>
        <p:spPr>
          <a:xfrm rot="5127479">
            <a:off x="7122440" y="2142708"/>
            <a:ext cx="2167880" cy="216601"/>
          </a:xfrm>
          <a:prstGeom prst="rightArrow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AU" sz="1100">
              <a:solidFill>
                <a:schemeClr val="tx2"/>
              </a:solidFill>
            </a:endParaRPr>
          </a:p>
        </p:txBody>
      </p:sp>
      <p:pic>
        <p:nvPicPr>
          <p:cNvPr id="5" name="echo-flute-93-91706">
            <a:hlinkClick r:id="" action="ppaction://media"/>
            <a:extLst>
              <a:ext uri="{FF2B5EF4-FFF2-40B4-BE49-F238E27FC236}">
                <a16:creationId xmlns:a16="http://schemas.microsoft.com/office/drawing/2014/main" id="{33AC9122-C56A-8CA7-A9EE-733AB9327E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4743848" y="109896"/>
            <a:ext cx="812800" cy="812800"/>
          </a:xfrm>
          <a:prstGeom prst="rect">
            <a:avLst/>
          </a:prstGeom>
        </p:spPr>
      </p:pic>
      <p:pic>
        <p:nvPicPr>
          <p:cNvPr id="9" name="tenor-saxophone-noodling-71059">
            <a:hlinkClick r:id="" action="ppaction://media"/>
            <a:extLst>
              <a:ext uri="{FF2B5EF4-FFF2-40B4-BE49-F238E27FC236}">
                <a16:creationId xmlns:a16="http://schemas.microsoft.com/office/drawing/2014/main" id="{71379C4F-BDEF-6DCC-9DB4-C5726AD2FAE8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6331903" y="14568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219333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34 -0.00255 L -0.00034 -0.10857 " pathEditMode="relative" rAng="0" ptsTypes="AA">
                                      <p:cBhvr>
                                        <p:cTn id="14" dur="4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5301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1197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7" presetID="42" presetClass="path" presetSubtype="0" accel="50000" decel="5000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animMotion origin="layout" path="M -0.00034 -0.10857 L 3.05556E-6 -2.96296E-6 " pathEditMode="relative" rAng="0" ptsTypes="AA">
                                      <p:cBhvr>
                                        <p:cTn id="18" dur="6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5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16169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1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1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1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1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1" fill="hold" grpId="1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grpId="1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1" fill="hold" grpId="1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1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1" fill="hold" grpId="1" nodeType="with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4" fill="hold" grpId="2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1" fill="hold" grpId="2" nodeType="withEffect">
                                  <p:stCondLst>
                                    <p:cond delay="65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grpId="2" nodeType="with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1" fill="hold" grpId="2" nodeType="withEffect">
                                  <p:stCondLst>
                                    <p:cond delay="75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0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4" fill="hold" grpId="2" nodeType="with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1" fill="hold" grpId="2" nodeType="withEffect">
                                  <p:stCondLst>
                                    <p:cond delay="85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6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2" presetClass="entr" presetSubtype="4" fill="hold" grpId="3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1" fill="hold" grpId="3" nodeType="withEffect">
                                  <p:stCondLst>
                                    <p:cond delay="95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2" presetClass="entr" presetSubtype="4" fill="hold" grpId="3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2" presetClass="entr" presetSubtype="1" fill="hold" grpId="3" nodeType="withEffect">
                                  <p:stCondLst>
                                    <p:cond delay="105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8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22" presetClass="entr" presetSubtype="4" fill="hold" grpId="3" nodeType="withEffect">
                                  <p:stCondLst>
                                    <p:cond delay="110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2" presetClass="entr" presetSubtype="1" fill="hold" grpId="3" nodeType="withEffect">
                                  <p:stCondLst>
                                    <p:cond delay="115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2" presetClass="entr" presetSubtype="4" fill="hold" grpId="4" nodeType="withEffect">
                                  <p:stCondLst>
                                    <p:cond delay="12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22" presetClass="entr" presetSubtype="1" fill="hold" grpId="4" nodeType="withEffect">
                                  <p:stCondLst>
                                    <p:cond delay="1250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22" presetClass="entr" presetSubtype="4" fill="hold" grpId="4" nodeType="withEffect">
                                  <p:stCondLst>
                                    <p:cond delay="1300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22" presetClass="entr" presetSubtype="1" fill="hold" grpId="4" nodeType="withEffect">
                                  <p:stCondLst>
                                    <p:cond delay="1350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22" presetClass="entr" presetSubtype="4" fill="hold" grpId="4" nodeType="withEffect">
                                  <p:stCondLst>
                                    <p:cond delay="1400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22" presetClass="entr" presetSubtype="1" fill="hold" grpId="4" nodeType="withEffect">
                                  <p:stCondLst>
                                    <p:cond delay="145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22" presetClass="entr" presetSubtype="4" fill="hold" grpId="5" nodeType="withEffect">
                                  <p:stCondLst>
                                    <p:cond delay="1500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22" presetClass="entr" presetSubtype="1" fill="hold" grpId="5" nodeType="withEffect">
                                  <p:stCondLst>
                                    <p:cond delay="1550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8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22" presetClass="entr" presetSubtype="4" fill="hold" grpId="5" nodeType="withEffect">
                                  <p:stCondLst>
                                    <p:cond delay="1600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 showWhenStopped="0">
                <p:cTn id="1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17" grpId="0"/>
      <p:bldP spid="18" grpId="0"/>
      <p:bldP spid="57" grpId="0" animBg="1"/>
      <p:bldP spid="57" grpId="1" animBg="1"/>
      <p:bldP spid="57" grpId="2" animBg="1"/>
      <p:bldP spid="57" grpId="3" animBg="1"/>
      <p:bldP spid="57" grpId="4" animBg="1"/>
      <p:bldP spid="57" grpId="5" animBg="1"/>
      <p:bldP spid="58" grpId="0" animBg="1"/>
      <p:bldP spid="58" grpId="1" animBg="1"/>
      <p:bldP spid="58" grpId="2" animBg="1"/>
      <p:bldP spid="58" grpId="3" animBg="1"/>
      <p:bldP spid="58" grpId="4" animBg="1"/>
      <p:bldP spid="58" grpId="5" animBg="1"/>
      <p:bldP spid="59" grpId="0" animBg="1"/>
      <p:bldP spid="59" grpId="1" animBg="1"/>
      <p:bldP spid="59" grpId="2" animBg="1"/>
      <p:bldP spid="59" grpId="3" animBg="1"/>
      <p:bldP spid="59" grpId="4" animBg="1"/>
      <p:bldP spid="59" grpId="5" animBg="1"/>
      <p:bldP spid="60" grpId="0" animBg="1"/>
      <p:bldP spid="60" grpId="1" animBg="1"/>
      <p:bldP spid="60" grpId="2" animBg="1"/>
      <p:bldP spid="60" grpId="3" animBg="1"/>
      <p:bldP spid="60" grpId="4" animBg="1"/>
      <p:bldP spid="61" grpId="0" animBg="1"/>
      <p:bldP spid="61" grpId="1" animBg="1"/>
      <p:bldP spid="61" grpId="2" animBg="1"/>
      <p:bldP spid="61" grpId="3" animBg="1"/>
      <p:bldP spid="61" grpId="4" animBg="1"/>
      <p:bldP spid="62" grpId="0" animBg="1"/>
      <p:bldP spid="62" grpId="1" animBg="1"/>
      <p:bldP spid="62" grpId="2" animBg="1"/>
      <p:bldP spid="62" grpId="3" animBg="1"/>
      <p:bldP spid="62" grpId="4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54826C-4759-1826-FAEB-98151F9BF0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ED1884C-CB8B-0483-1327-D103B38F106D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00" t="1778" r="25000"/>
          <a:stretch>
            <a:fillRect/>
          </a:stretch>
        </p:blipFill>
        <p:spPr>
          <a:xfrm>
            <a:off x="4572000" y="0"/>
            <a:ext cx="4572000" cy="694944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70FC2D3-0545-EB4F-9C9A-2426C90C767A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00" t="1778" r="25000"/>
          <a:stretch>
            <a:fillRect/>
          </a:stretch>
        </p:blipFill>
        <p:spPr>
          <a:xfrm flipH="1">
            <a:off x="0" y="0"/>
            <a:ext cx="4572000" cy="6949440"/>
          </a:xfrm>
          <a:prstGeom prst="rect">
            <a:avLst/>
          </a:prstGeom>
        </p:spPr>
      </p:pic>
      <p:pic>
        <p:nvPicPr>
          <p:cNvPr id="8" name="Picture 7" descr="A blank open book with black background&#10;&#10;AI-generated content may be incorrect.">
            <a:extLst>
              <a:ext uri="{FF2B5EF4-FFF2-40B4-BE49-F238E27FC236}">
                <a16:creationId xmlns:a16="http://schemas.microsoft.com/office/drawing/2014/main" id="{682CF8EF-C1E7-7085-568E-AB1988791AF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54" b="3956"/>
          <a:stretch>
            <a:fillRect/>
          </a:stretch>
        </p:blipFill>
        <p:spPr>
          <a:xfrm>
            <a:off x="154432" y="0"/>
            <a:ext cx="8989568" cy="68580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A78ECEB1-2EED-5B70-75A1-6173EB688603}"/>
              </a:ext>
            </a:extLst>
          </p:cNvPr>
          <p:cNvSpPr txBox="1"/>
          <p:nvPr/>
        </p:nvSpPr>
        <p:spPr>
          <a:xfrm>
            <a:off x="497840" y="446025"/>
            <a:ext cx="3730752" cy="55143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Bef>
                <a:spcPts val="672"/>
              </a:spcBef>
            </a:pPr>
            <a:r>
              <a:rPr lang="en-AU" sz="2800" i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Where you hear us:</a:t>
            </a:r>
          </a:p>
        </p:txBody>
      </p:sp>
      <p:pic>
        <p:nvPicPr>
          <p:cNvPr id="3" name="Picture 2" descr="A orchestra performing on stage&#10;&#10;AI-generated content may be incorrect.">
            <a:extLst>
              <a:ext uri="{FF2B5EF4-FFF2-40B4-BE49-F238E27FC236}">
                <a16:creationId xmlns:a16="http://schemas.microsoft.com/office/drawing/2014/main" id="{7BE486B9-FB98-CCD4-F1F7-8E602F80653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615" y="1258046"/>
            <a:ext cx="7814754" cy="4900640"/>
          </a:xfrm>
          <a:prstGeom prst="rect">
            <a:avLst/>
          </a:prstGeom>
        </p:spPr>
      </p:pic>
      <p:pic>
        <p:nvPicPr>
          <p:cNvPr id="12" name="Picture 11" descr="A black background with white corner designs&#10;&#10;AI-generated content may be incorrect.">
            <a:extLst>
              <a:ext uri="{FF2B5EF4-FFF2-40B4-BE49-F238E27FC236}">
                <a16:creationId xmlns:a16="http://schemas.microsoft.com/office/drawing/2014/main" id="{BEE3A47D-F665-7397-F1B6-C1AC92E8A73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01" t="-356" r="57333" b="60534"/>
          <a:stretch>
            <a:fillRect/>
          </a:stretch>
        </p:blipFill>
        <p:spPr>
          <a:xfrm>
            <a:off x="497840" y="1118782"/>
            <a:ext cx="756191" cy="736465"/>
          </a:xfrm>
          <a:prstGeom prst="rect">
            <a:avLst/>
          </a:prstGeom>
        </p:spPr>
      </p:pic>
      <p:pic>
        <p:nvPicPr>
          <p:cNvPr id="13" name="Picture 12" descr="A black background with white corner designs&#10;&#10;AI-generated content may be incorrect.">
            <a:extLst>
              <a:ext uri="{FF2B5EF4-FFF2-40B4-BE49-F238E27FC236}">
                <a16:creationId xmlns:a16="http://schemas.microsoft.com/office/drawing/2014/main" id="{D39A40D3-6E1B-0D1B-A371-E84AF76E188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718" r="11616" b="60178"/>
          <a:stretch>
            <a:fillRect/>
          </a:stretch>
        </p:blipFill>
        <p:spPr>
          <a:xfrm>
            <a:off x="7797953" y="1129693"/>
            <a:ext cx="756191" cy="736465"/>
          </a:xfrm>
          <a:prstGeom prst="rect">
            <a:avLst/>
          </a:prstGeom>
        </p:spPr>
      </p:pic>
      <p:pic>
        <p:nvPicPr>
          <p:cNvPr id="14" name="Picture 13" descr="A black background with white corner designs&#10;&#10;AI-generated content may be incorrect.">
            <a:extLst>
              <a:ext uri="{FF2B5EF4-FFF2-40B4-BE49-F238E27FC236}">
                <a16:creationId xmlns:a16="http://schemas.microsoft.com/office/drawing/2014/main" id="{36861C82-5083-DE65-716C-4C62320E4DD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42" t="60839" r="58992" b="-661"/>
          <a:stretch>
            <a:fillRect/>
          </a:stretch>
        </p:blipFill>
        <p:spPr>
          <a:xfrm>
            <a:off x="431800" y="5561485"/>
            <a:ext cx="756191" cy="736465"/>
          </a:xfrm>
          <a:prstGeom prst="rect">
            <a:avLst/>
          </a:prstGeom>
        </p:spPr>
      </p:pic>
      <p:pic>
        <p:nvPicPr>
          <p:cNvPr id="15" name="Picture 14" descr="A black background with white corner designs&#10;&#10;AI-generated content may be incorrect.">
            <a:extLst>
              <a:ext uri="{FF2B5EF4-FFF2-40B4-BE49-F238E27FC236}">
                <a16:creationId xmlns:a16="http://schemas.microsoft.com/office/drawing/2014/main" id="{AD0799F4-DBA8-B063-0A8E-B820DE67E03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828" t="60563" r="11506" b="-385"/>
          <a:stretch>
            <a:fillRect/>
          </a:stretch>
        </p:blipFill>
        <p:spPr>
          <a:xfrm>
            <a:off x="7797953" y="5550574"/>
            <a:ext cx="756191" cy="736465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7F2D181E-A6F8-7A0E-9C75-58BD922CE529}"/>
              </a:ext>
            </a:extLst>
          </p:cNvPr>
          <p:cNvSpPr/>
          <p:nvPr/>
        </p:nvSpPr>
        <p:spPr>
          <a:xfrm>
            <a:off x="3447427" y="14514"/>
            <a:ext cx="1162005" cy="6712858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0"/>
                </a:schemeClr>
              </a:gs>
              <a:gs pos="100000">
                <a:schemeClr val="tx1">
                  <a:alpha val="26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28"/>
            <a:endParaRPr lang="en-AU" sz="2250">
              <a:solidFill>
                <a:prstClr val="white"/>
              </a:solidFill>
              <a:latin typeface="Calibri" panose="020F0502020204030204"/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4D4CB924-A228-336D-B933-B2E3A67B4E95}"/>
                  </a:ext>
                </a:extLst>
              </p14:cNvPr>
              <p14:cNvContentPartPr/>
              <p14:nvPr/>
            </p14:nvContentPartPr>
            <p14:xfrm>
              <a:off x="2258052" y="3049320"/>
              <a:ext cx="2902201" cy="569428"/>
            </p14:xfrm>
          </p:contentPart>
        </mc:Choice>
        <mc:Fallback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4D4CB924-A228-336D-B933-B2E3A67B4E9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238970" y="3030243"/>
                <a:ext cx="2940004" cy="607222"/>
              </a:xfrm>
              <a:prstGeom prst="rect">
                <a:avLst/>
              </a:prstGeom>
            </p:spPr>
          </p:pic>
        </mc:Fallback>
      </mc:AlternateContent>
      <p:sp>
        <p:nvSpPr>
          <p:cNvPr id="22" name="TextBox 21">
            <a:extLst>
              <a:ext uri="{FF2B5EF4-FFF2-40B4-BE49-F238E27FC236}">
                <a16:creationId xmlns:a16="http://schemas.microsoft.com/office/drawing/2014/main" id="{D77D7537-13C0-4C72-098C-161E9C04FAA5}"/>
              </a:ext>
            </a:extLst>
          </p:cNvPr>
          <p:cNvSpPr txBox="1"/>
          <p:nvPr/>
        </p:nvSpPr>
        <p:spPr>
          <a:xfrm>
            <a:off x="6248400" y="1636161"/>
            <a:ext cx="1654027" cy="55143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Bef>
                <a:spcPts val="672"/>
              </a:spcBef>
            </a:pPr>
            <a:r>
              <a:rPr lang="en-AU" sz="2800" i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orchestra</a:t>
            </a:r>
          </a:p>
        </p:txBody>
      </p:sp>
    </p:spTree>
    <p:extLst>
      <p:ext uri="{BB962C8B-B14F-4D97-AF65-F5344CB8AC3E}">
        <p14:creationId xmlns:p14="http://schemas.microsoft.com/office/powerpoint/2010/main" val="342187250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drawProgress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82BCA93-E597-1D74-5EC7-15FAC03EB4F6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/>
        <p:txBody>
          <a:bodyPr/>
          <a:lstStyle/>
          <a:p>
            <a:r>
              <a:rPr lang="en-AU"/>
              <a:t>Woodwind Instruments</a:t>
            </a:r>
          </a:p>
        </p:txBody>
      </p:sp>
      <p:sp>
        <p:nvSpPr>
          <p:cNvPr id="3" name="Text Placeholder 1">
            <a:extLst>
              <a:ext uri="{FF2B5EF4-FFF2-40B4-BE49-F238E27FC236}">
                <a16:creationId xmlns:a16="http://schemas.microsoft.com/office/drawing/2014/main" id="{259E3466-693F-9525-15B2-3646BE2585C7}"/>
              </a:ext>
            </a:extLst>
          </p:cNvPr>
          <p:cNvSpPr txBox="1">
            <a:spLocks/>
          </p:cNvSpPr>
          <p:nvPr/>
        </p:nvSpPr>
        <p:spPr>
          <a:xfrm>
            <a:off x="441325" y="1196752"/>
            <a:ext cx="8237538" cy="1477328"/>
          </a:xfrm>
          <a:prstGeom prst="rect">
            <a:avLst/>
          </a:prstGeom>
        </p:spPr>
        <p:txBody>
          <a:bodyPr/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4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2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0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0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AU" sz="4800" i="0">
                <a:latin typeface="Calibri" panose="020F0502020204030204" pitchFamily="34" charset="0"/>
                <a:cs typeface="Calibri" panose="020F0502020204030204" pitchFamily="34" charset="0"/>
              </a:rPr>
              <a:t>Woodwind instruments make sound with air. </a:t>
            </a:r>
          </a:p>
        </p:txBody>
      </p:sp>
      <p:pic>
        <p:nvPicPr>
          <p:cNvPr id="7" name="Picture 6" descr="A child and child in school uniform&#10;&#10;AI-generated content may be incorrect.">
            <a:extLst>
              <a:ext uri="{FF2B5EF4-FFF2-40B4-BE49-F238E27FC236}">
                <a16:creationId xmlns:a16="http://schemas.microsoft.com/office/drawing/2014/main" id="{FC28740B-52BD-8254-E1FB-F33FE7E5CA5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913"/>
          <a:stretch>
            <a:fillRect/>
          </a:stretch>
        </p:blipFill>
        <p:spPr>
          <a:xfrm>
            <a:off x="985758" y="2615291"/>
            <a:ext cx="2959225" cy="4260981"/>
          </a:xfrm>
          <a:prstGeom prst="rect">
            <a:avLst/>
          </a:prstGeom>
        </p:spPr>
      </p:pic>
      <p:sp>
        <p:nvSpPr>
          <p:cNvPr id="4" name="Text Placeholder 1">
            <a:extLst>
              <a:ext uri="{FF2B5EF4-FFF2-40B4-BE49-F238E27FC236}">
                <a16:creationId xmlns:a16="http://schemas.microsoft.com/office/drawing/2014/main" id="{F9DDB85A-F4AA-5CD3-8485-F575AFFC2D2F}"/>
              </a:ext>
            </a:extLst>
          </p:cNvPr>
          <p:cNvSpPr txBox="1">
            <a:spLocks/>
          </p:cNvSpPr>
          <p:nvPr/>
        </p:nvSpPr>
        <p:spPr>
          <a:xfrm>
            <a:off x="3413383" y="3338012"/>
            <a:ext cx="1630124" cy="7386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4800" b="0" i="0" kern="1200">
                <a:solidFill>
                  <a:schemeClr val="bg2"/>
                </a:solidFill>
                <a:latin typeface="Edu QLD Beginner Medium" pitchFamily="2" charset="0"/>
                <a:ea typeface="+mn-ea"/>
                <a:cs typeface="Calibri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4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2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0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0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AU">
                <a:latin typeface="Calibri" panose="020F0502020204030204" pitchFamily="34" charset="0"/>
                <a:cs typeface="Calibri" panose="020F0502020204030204" pitchFamily="34" charset="0"/>
              </a:rPr>
              <a:t>Yes</a:t>
            </a:r>
          </a:p>
        </p:txBody>
      </p:sp>
      <p:pic>
        <p:nvPicPr>
          <p:cNvPr id="8" name="Picture 7" descr="A child and child in school uniform&#10;&#10;AI-generated content may be incorrect.">
            <a:extLst>
              <a:ext uri="{FF2B5EF4-FFF2-40B4-BE49-F238E27FC236}">
                <a16:creationId xmlns:a16="http://schemas.microsoft.com/office/drawing/2014/main" id="{76841012-C21E-4C4F-0123-43C2DF8A78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497" t="759" r="-6584" b="-759"/>
          <a:stretch>
            <a:fillRect/>
          </a:stretch>
        </p:blipFill>
        <p:spPr>
          <a:xfrm>
            <a:off x="5547428" y="2636208"/>
            <a:ext cx="2959225" cy="4260981"/>
          </a:xfrm>
          <a:prstGeom prst="rect">
            <a:avLst/>
          </a:prstGeom>
        </p:spPr>
      </p:pic>
      <p:sp>
        <p:nvSpPr>
          <p:cNvPr id="5" name="Text Placeholder 1">
            <a:extLst>
              <a:ext uri="{FF2B5EF4-FFF2-40B4-BE49-F238E27FC236}">
                <a16:creationId xmlns:a16="http://schemas.microsoft.com/office/drawing/2014/main" id="{83208E14-090E-3F60-1FEC-063FD5C90F5F}"/>
              </a:ext>
            </a:extLst>
          </p:cNvPr>
          <p:cNvSpPr txBox="1">
            <a:spLocks/>
          </p:cNvSpPr>
          <p:nvPr/>
        </p:nvSpPr>
        <p:spPr>
          <a:xfrm>
            <a:off x="5495542" y="3349811"/>
            <a:ext cx="877066" cy="7386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4800" b="0" i="0" kern="1200">
                <a:solidFill>
                  <a:schemeClr val="bg2"/>
                </a:solidFill>
                <a:latin typeface="Edu QLD Beginner Medium" pitchFamily="2" charset="0"/>
                <a:ea typeface="+mn-ea"/>
                <a:cs typeface="Calibri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4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2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0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000" kern="1200">
                <a:solidFill>
                  <a:schemeClr val="bg2"/>
                </a:solidFill>
                <a:latin typeface="Calibri"/>
                <a:ea typeface="+mn-ea"/>
                <a:cs typeface="Calibri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AU">
                <a:latin typeface="Calibri" panose="020F0502020204030204" pitchFamily="34" charset="0"/>
                <a:cs typeface="Calibri" panose="020F0502020204030204" pitchFamily="34" charset="0"/>
              </a:rPr>
              <a:t>No</a:t>
            </a:r>
          </a:p>
        </p:txBody>
      </p:sp>
    </p:spTree>
    <p:extLst>
      <p:ext uri="{BB962C8B-B14F-4D97-AF65-F5344CB8AC3E}">
        <p14:creationId xmlns:p14="http://schemas.microsoft.com/office/powerpoint/2010/main" val="1566324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85364B71-C0F9-86F8-1227-614605A8CF28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/>
        <p:txBody>
          <a:bodyPr/>
          <a:lstStyle/>
          <a:p>
            <a:r>
              <a:rPr lang="en-AU"/>
              <a:t>Listen to Woodwind Instruments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9F0EFE-DF90-9F6D-9C4F-0A10913F3FE5}"/>
              </a:ext>
            </a:extLst>
          </p:cNvPr>
          <p:cNvSpPr txBox="1"/>
          <p:nvPr/>
        </p:nvSpPr>
        <p:spPr>
          <a:xfrm>
            <a:off x="1904318" y="1255385"/>
            <a:ext cx="1300027" cy="55143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Bef>
                <a:spcPts val="672"/>
              </a:spcBef>
            </a:pPr>
            <a:r>
              <a:rPr lang="en-AU" sz="2800" i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flute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F60F0F8-6FD6-67EE-81F2-183B5628AE32}"/>
              </a:ext>
            </a:extLst>
          </p:cNvPr>
          <p:cNvSpPr txBox="1"/>
          <p:nvPr/>
        </p:nvSpPr>
        <p:spPr>
          <a:xfrm>
            <a:off x="3207622" y="1255385"/>
            <a:ext cx="1300027" cy="55143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Bef>
                <a:spcPts val="672"/>
              </a:spcBef>
            </a:pPr>
            <a:r>
              <a:rPr lang="en-AU" sz="2800" i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oboe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8A12E69-AD6A-D84C-383D-800B76A56F3F}"/>
              </a:ext>
            </a:extLst>
          </p:cNvPr>
          <p:cNvSpPr txBox="1"/>
          <p:nvPr/>
        </p:nvSpPr>
        <p:spPr>
          <a:xfrm>
            <a:off x="4454637" y="1258684"/>
            <a:ext cx="1430363" cy="55143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Bef>
                <a:spcPts val="672"/>
              </a:spcBef>
            </a:pPr>
            <a:r>
              <a:rPr lang="en-AU" sz="2800" i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bassoon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D211BAE-3292-1914-C91F-BE9BFE5E0BBB}"/>
              </a:ext>
            </a:extLst>
          </p:cNvPr>
          <p:cNvSpPr txBox="1"/>
          <p:nvPr/>
        </p:nvSpPr>
        <p:spPr>
          <a:xfrm>
            <a:off x="5817672" y="1255384"/>
            <a:ext cx="1430363" cy="55143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Bef>
                <a:spcPts val="672"/>
              </a:spcBef>
            </a:pPr>
            <a:r>
              <a:rPr lang="en-AU" sz="2800" i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clarinet</a:t>
            </a:r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065DAD50-C764-5C87-1FC7-A68658E4F127}"/>
              </a:ext>
            </a:extLst>
          </p:cNvPr>
          <p:cNvSpPr/>
          <p:nvPr/>
        </p:nvSpPr>
        <p:spPr>
          <a:xfrm rot="21352629">
            <a:off x="2216207" y="1695894"/>
            <a:ext cx="574765" cy="900000"/>
          </a:xfrm>
          <a:prstGeom prst="downArrow">
            <a:avLst/>
          </a:prstGeom>
          <a:solidFill>
            <a:srgbClr val="7CF0F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AU" sz="1100">
              <a:solidFill>
                <a:schemeClr val="tx2"/>
              </a:solidFill>
            </a:endParaRPr>
          </a:p>
        </p:txBody>
      </p:sp>
      <p:sp>
        <p:nvSpPr>
          <p:cNvPr id="12" name="Down Arrow 11">
            <a:extLst>
              <a:ext uri="{FF2B5EF4-FFF2-40B4-BE49-F238E27FC236}">
                <a16:creationId xmlns:a16="http://schemas.microsoft.com/office/drawing/2014/main" id="{732976AA-C87A-8A02-C0D5-85BDAE9B5806}"/>
              </a:ext>
            </a:extLst>
          </p:cNvPr>
          <p:cNvSpPr/>
          <p:nvPr/>
        </p:nvSpPr>
        <p:spPr>
          <a:xfrm>
            <a:off x="3484852" y="1695681"/>
            <a:ext cx="574765" cy="900000"/>
          </a:xfrm>
          <a:prstGeom prst="downArrow">
            <a:avLst/>
          </a:prstGeom>
          <a:solidFill>
            <a:srgbClr val="7CF0F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AU" sz="1100">
              <a:solidFill>
                <a:schemeClr val="tx2"/>
              </a:solidFill>
            </a:endParaRPr>
          </a:p>
        </p:txBody>
      </p:sp>
      <p:sp>
        <p:nvSpPr>
          <p:cNvPr id="13" name="Down Arrow 12">
            <a:extLst>
              <a:ext uri="{FF2B5EF4-FFF2-40B4-BE49-F238E27FC236}">
                <a16:creationId xmlns:a16="http://schemas.microsoft.com/office/drawing/2014/main" id="{C6D4ACA6-ED2A-42AB-6F14-2C271D0428FD}"/>
              </a:ext>
            </a:extLst>
          </p:cNvPr>
          <p:cNvSpPr/>
          <p:nvPr/>
        </p:nvSpPr>
        <p:spPr>
          <a:xfrm>
            <a:off x="4799646" y="1689669"/>
            <a:ext cx="574765" cy="900000"/>
          </a:xfrm>
          <a:prstGeom prst="downArrow">
            <a:avLst/>
          </a:prstGeom>
          <a:solidFill>
            <a:srgbClr val="7CF0F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AU" sz="1100">
              <a:solidFill>
                <a:schemeClr val="tx2"/>
              </a:solidFill>
            </a:endParaRPr>
          </a:p>
        </p:txBody>
      </p:sp>
      <p:sp>
        <p:nvSpPr>
          <p:cNvPr id="14" name="Down Arrow 13">
            <a:extLst>
              <a:ext uri="{FF2B5EF4-FFF2-40B4-BE49-F238E27FC236}">
                <a16:creationId xmlns:a16="http://schemas.microsoft.com/office/drawing/2014/main" id="{1BC0C93E-88B4-5C56-5EE2-2F66C6E0B14B}"/>
              </a:ext>
            </a:extLst>
          </p:cNvPr>
          <p:cNvSpPr/>
          <p:nvPr/>
        </p:nvSpPr>
        <p:spPr>
          <a:xfrm rot="333671">
            <a:off x="6154743" y="1690055"/>
            <a:ext cx="574765" cy="900000"/>
          </a:xfrm>
          <a:prstGeom prst="downArrow">
            <a:avLst/>
          </a:prstGeom>
          <a:solidFill>
            <a:srgbClr val="7CF0F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AU" sz="1100">
              <a:solidFill>
                <a:schemeClr val="tx2"/>
              </a:solidFill>
            </a:endParaRPr>
          </a:p>
        </p:txBody>
      </p:sp>
      <p:pic>
        <p:nvPicPr>
          <p:cNvPr id="16" name="Picture 15" descr="A group of musical instruments&#10;&#10;AI-generated content may be incorrect.">
            <a:extLst>
              <a:ext uri="{FF2B5EF4-FFF2-40B4-BE49-F238E27FC236}">
                <a16:creationId xmlns:a16="http://schemas.microsoft.com/office/drawing/2014/main" id="{9BDB8787-999F-FF08-DDEF-F8BF4D9FF80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9" r="87697" b="1821"/>
          <a:stretch>
            <a:fillRect/>
          </a:stretch>
        </p:blipFill>
        <p:spPr>
          <a:xfrm rot="21020294">
            <a:off x="581341" y="3522859"/>
            <a:ext cx="390168" cy="2746800"/>
          </a:xfrm>
          <a:prstGeom prst="rect">
            <a:avLst/>
          </a:prstGeom>
        </p:spPr>
      </p:pic>
      <p:pic>
        <p:nvPicPr>
          <p:cNvPr id="17" name="Picture 16" descr="A group of musical instruments&#10;&#10;AI-generated content may be incorrect.">
            <a:extLst>
              <a:ext uri="{FF2B5EF4-FFF2-40B4-BE49-F238E27FC236}">
                <a16:creationId xmlns:a16="http://schemas.microsoft.com/office/drawing/2014/main" id="{EA2F7843-B5C8-3559-C79E-63D48C48DFF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75" t="4283" r="67915" b="2617"/>
          <a:stretch>
            <a:fillRect/>
          </a:stretch>
        </p:blipFill>
        <p:spPr>
          <a:xfrm rot="234187">
            <a:off x="8244233" y="3662411"/>
            <a:ext cx="545084" cy="2605181"/>
          </a:xfrm>
          <a:prstGeom prst="rect">
            <a:avLst/>
          </a:prstGeom>
        </p:spPr>
      </p:pic>
      <p:pic>
        <p:nvPicPr>
          <p:cNvPr id="18" name="Picture 17" descr="A group of musical instruments&#10;&#10;AI-generated content may be incorrect.">
            <a:extLst>
              <a:ext uri="{FF2B5EF4-FFF2-40B4-BE49-F238E27FC236}">
                <a16:creationId xmlns:a16="http://schemas.microsoft.com/office/drawing/2014/main" id="{FB322974-D465-97A2-BB66-F31D87E49B1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952" t="-863" r="50408" b="2694"/>
          <a:stretch>
            <a:fillRect/>
          </a:stretch>
        </p:blipFill>
        <p:spPr>
          <a:xfrm rot="315367">
            <a:off x="814982" y="1274628"/>
            <a:ext cx="546214" cy="2747007"/>
          </a:xfrm>
          <a:prstGeom prst="rect">
            <a:avLst/>
          </a:prstGeom>
        </p:spPr>
      </p:pic>
      <p:pic>
        <p:nvPicPr>
          <p:cNvPr id="19" name="Picture 18" descr="A group of musical instruments&#10;&#10;AI-generated content may be incorrect.">
            <a:extLst>
              <a:ext uri="{FF2B5EF4-FFF2-40B4-BE49-F238E27FC236}">
                <a16:creationId xmlns:a16="http://schemas.microsoft.com/office/drawing/2014/main" id="{8910730B-90EC-6136-22F1-4E0F7295FA2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513" t="4359" r="22445" b="2541"/>
          <a:stretch>
            <a:fillRect/>
          </a:stretch>
        </p:blipFill>
        <p:spPr>
          <a:xfrm rot="21287841" flipH="1">
            <a:off x="7278523" y="1112931"/>
            <a:ext cx="1318268" cy="3534716"/>
          </a:xfrm>
          <a:prstGeom prst="rect">
            <a:avLst/>
          </a:prstGeom>
        </p:spPr>
      </p:pic>
      <p:pic>
        <p:nvPicPr>
          <p:cNvPr id="22" name="Online Media 21" descr="UNF Woodwind Quartet performing Wind Quartet for flute, oboe, clarinet, and bassoon by Jean Francaix">
            <a:hlinkClick r:id="" action="ppaction://media"/>
            <a:extLst>
              <a:ext uri="{FF2B5EF4-FFF2-40B4-BE49-F238E27FC236}">
                <a16:creationId xmlns:a16="http://schemas.microsoft.com/office/drawing/2014/main" id="{5DE2F884-5371-B216-EB01-3F3AEAAC081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1408678" y="2609104"/>
            <a:ext cx="6356940" cy="3591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5119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67" fill="hold" display="0">
                  <p:stCondLst>
                    <p:cond delay="indefinite"/>
                  </p:stCondLst>
                </p:cTn>
                <p:tgtEl>
                  <p:spTgt spid="22"/>
                </p:tgtEl>
              </p:cMediaNode>
            </p:video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72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AC1A83-8BC1-6C3B-D120-FD209746C501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/>
        <p:txBody>
          <a:bodyPr/>
          <a:lstStyle/>
          <a:p>
            <a:r>
              <a:rPr lang="en-AU"/>
              <a:t>Woodwind Sounds</a:t>
            </a:r>
          </a:p>
        </p:txBody>
      </p:sp>
      <p:pic>
        <p:nvPicPr>
          <p:cNvPr id="6" name="woodwind sounds">
            <a:hlinkClick r:id="" action="ppaction://media"/>
            <a:extLst>
              <a:ext uri="{FF2B5EF4-FFF2-40B4-BE49-F238E27FC236}">
                <a16:creationId xmlns:a16="http://schemas.microsoft.com/office/drawing/2014/main" id="{0F2EDEB7-1619-4FAB-74E2-3CB1979D87A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65664" y="1582637"/>
            <a:ext cx="8210024" cy="4618138"/>
          </a:xfrm>
          <a:prstGeom prst="rect">
            <a:avLst/>
          </a:prstGeom>
        </p:spPr>
      </p:pic>
      <p:pic>
        <p:nvPicPr>
          <p:cNvPr id="7" name="classic-light-woodwind-152669">
            <a:hlinkClick r:id="" action="ppaction://media"/>
            <a:extLst>
              <a:ext uri="{FF2B5EF4-FFF2-40B4-BE49-F238E27FC236}">
                <a16:creationId xmlns:a16="http://schemas.microsoft.com/office/drawing/2014/main" id="{59CD5E19-301F-676D-3A9E-A4B268972115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862888" y="125508"/>
            <a:ext cx="812800" cy="812800"/>
          </a:xfrm>
          <a:prstGeom prst="rect">
            <a:avLst/>
          </a:prstGeom>
        </p:spPr>
      </p:pic>
      <p:pic>
        <p:nvPicPr>
          <p:cNvPr id="8" name="Picture 7" descr="A group of musical instruments&#10;&#10;AI-generated content may be incorrect.">
            <a:extLst>
              <a:ext uri="{FF2B5EF4-FFF2-40B4-BE49-F238E27FC236}">
                <a16:creationId xmlns:a16="http://schemas.microsoft.com/office/drawing/2014/main" id="{40982861-56AB-A8EB-F16C-124DE5904EA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40" t="7140" r="24228" b="7854"/>
          <a:stretch>
            <a:fillRect/>
          </a:stretch>
        </p:blipFill>
        <p:spPr>
          <a:xfrm>
            <a:off x="2584348" y="1444474"/>
            <a:ext cx="4048329" cy="4894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968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70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cmd type="call" cmd="stop">
                                      <p:cBhvr>
                                        <p:cTn id="13" dur="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8220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8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3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 showWhenStopped="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8F29E8-87A7-E734-A177-E5E5DBB25A7F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/>
        <p:txBody>
          <a:bodyPr/>
          <a:lstStyle/>
          <a:p>
            <a:r>
              <a:rPr lang="en-AU"/>
              <a:t>I Am Reminded Of…</a:t>
            </a:r>
          </a:p>
        </p:txBody>
      </p:sp>
      <p:pic>
        <p:nvPicPr>
          <p:cNvPr id="4" name="Online Media 3" descr="UNF Woodwind Quartet performing Wind Quartet for flute, oboe, clarinet, and bassoon by Jean Francaix">
            <a:hlinkClick r:id="" action="ppaction://media"/>
            <a:extLst>
              <a:ext uri="{FF2B5EF4-FFF2-40B4-BE49-F238E27FC236}">
                <a16:creationId xmlns:a16="http://schemas.microsoft.com/office/drawing/2014/main" id="{966F5264-2E63-EC0B-8F85-0A171734E35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31800" y="1268413"/>
            <a:ext cx="4370679" cy="2469434"/>
          </a:xfrm>
          <a:prstGeom prst="rect">
            <a:avLst/>
          </a:prstGeom>
        </p:spPr>
      </p:pic>
      <p:pic>
        <p:nvPicPr>
          <p:cNvPr id="6" name="Picture 5" descr="A young child drawing on a piece of paper&#10;&#10;AI-generated content may be incorrect.">
            <a:extLst>
              <a:ext uri="{FF2B5EF4-FFF2-40B4-BE49-F238E27FC236}">
                <a16:creationId xmlns:a16="http://schemas.microsoft.com/office/drawing/2014/main" id="{9ECDA888-45EB-9392-3345-87280C4BDCA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1" t="3269" r="198" b="8002"/>
          <a:stretch>
            <a:fillRect/>
          </a:stretch>
        </p:blipFill>
        <p:spPr>
          <a:xfrm>
            <a:off x="4991962" y="1268413"/>
            <a:ext cx="3683726" cy="4925459"/>
          </a:xfrm>
          <a:prstGeom prst="rect">
            <a:avLst/>
          </a:prstGeom>
        </p:spPr>
      </p:pic>
      <p:pic>
        <p:nvPicPr>
          <p:cNvPr id="19" name="Picture 18" descr="A group of musical instruments&#10;&#10;AI-generated content may be incorrect.">
            <a:extLst>
              <a:ext uri="{FF2B5EF4-FFF2-40B4-BE49-F238E27FC236}">
                <a16:creationId xmlns:a16="http://schemas.microsoft.com/office/drawing/2014/main" id="{B6B6C2C6-2C42-C9A7-D5AE-542FAC2897E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40" t="10289" r="24228" b="7855"/>
          <a:stretch>
            <a:fillRect/>
          </a:stretch>
        </p:blipFill>
        <p:spPr>
          <a:xfrm>
            <a:off x="1558987" y="3841010"/>
            <a:ext cx="2121109" cy="2469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173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9CA8B46-09C6-9352-4E78-99F41D78088A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441325" y="1196752"/>
            <a:ext cx="8237538" cy="6500241"/>
          </a:xfrm>
        </p:spPr>
        <p:txBody>
          <a:bodyPr/>
          <a:lstStyle/>
          <a:p>
            <a:r>
              <a:rPr lang="en-AU"/>
              <a:t>Musical instruments are sorted into families. </a:t>
            </a:r>
          </a:p>
          <a:p>
            <a:r>
              <a:rPr lang="en-AU"/>
              <a:t>Instrument families are sorted by the way they make sound. </a:t>
            </a:r>
          </a:p>
          <a:p>
            <a:r>
              <a:rPr lang="en-AU"/>
              <a:t>I can tell how woodwind instruments make sound. </a:t>
            </a:r>
          </a:p>
          <a:p>
            <a:endParaRPr lang="en-AU"/>
          </a:p>
          <a:p>
            <a:endParaRPr lang="en-AU"/>
          </a:p>
        </p:txBody>
      </p:sp>
      <p:pic>
        <p:nvPicPr>
          <p:cNvPr id="5" name="Picture 4" descr="A group of musical instruments&#10;&#10;AI-generated content may be incorrect.">
            <a:extLst>
              <a:ext uri="{FF2B5EF4-FFF2-40B4-BE49-F238E27FC236}">
                <a16:creationId xmlns:a16="http://schemas.microsoft.com/office/drawing/2014/main" id="{8AFD4121-0CA8-53AC-4C72-243FD0E93AB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40" t="10289" r="24228" b="7855"/>
          <a:stretch>
            <a:fillRect/>
          </a:stretch>
        </p:blipFill>
        <p:spPr>
          <a:xfrm>
            <a:off x="6968207" y="4181475"/>
            <a:ext cx="1734468" cy="201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005219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83D9FA-EF9D-8FC0-2C3A-30E32CF5EC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20E4F306-D492-2186-4F52-C0E82B0A2767}"/>
              </a:ext>
            </a:extLst>
          </p:cNvPr>
          <p:cNvGrpSpPr/>
          <p:nvPr/>
        </p:nvGrpSpPr>
        <p:grpSpPr>
          <a:xfrm>
            <a:off x="-489617" y="-727360"/>
            <a:ext cx="10186739" cy="8189495"/>
            <a:chOff x="-92121" y="-145451"/>
            <a:chExt cx="9236121" cy="7425258"/>
          </a:xfrm>
        </p:grpSpPr>
        <p:pic>
          <p:nvPicPr>
            <p:cNvPr id="9" name="Picture 8" descr="A close-up of a grey tile&#10;&#10;AI-generated content may be incorrect.">
              <a:extLst>
                <a:ext uri="{FF2B5EF4-FFF2-40B4-BE49-F238E27FC236}">
                  <a16:creationId xmlns:a16="http://schemas.microsoft.com/office/drawing/2014/main" id="{93B16EEA-31E2-093B-0A80-FE1FC169186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36949" y="639983"/>
              <a:ext cx="8407051" cy="6247106"/>
            </a:xfrm>
            <a:prstGeom prst="rect">
              <a:avLst/>
            </a:prstGeom>
          </p:spPr>
        </p:pic>
        <p:pic>
          <p:nvPicPr>
            <p:cNvPr id="12" name="Picture 11" descr="A desk with a chair back&#10;&#10;AI-generated content may be incorrect.">
              <a:extLst>
                <a:ext uri="{FF2B5EF4-FFF2-40B4-BE49-F238E27FC236}">
                  <a16:creationId xmlns:a16="http://schemas.microsoft.com/office/drawing/2014/main" id="{0670AEAC-A4F2-0FFC-B2C1-A51CC816BE0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l="18777" t="17830" r="21040" b="37034"/>
            <a:stretch>
              <a:fillRect/>
            </a:stretch>
          </p:blipFill>
          <p:spPr>
            <a:xfrm>
              <a:off x="-92121" y="-145451"/>
              <a:ext cx="9236121" cy="7425258"/>
            </a:xfrm>
            <a:prstGeom prst="rect">
              <a:avLst/>
            </a:prstGeom>
          </p:spPr>
        </p:pic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119121F3-236C-60C1-4F0E-F60AEEC0E944}"/>
              </a:ext>
            </a:extLst>
          </p:cNvPr>
          <p:cNvGrpSpPr>
            <a:grpSpLocks noChangeAspect="1"/>
          </p:cNvGrpSpPr>
          <p:nvPr/>
        </p:nvGrpSpPr>
        <p:grpSpPr>
          <a:xfrm>
            <a:off x="2328451" y="100584"/>
            <a:ext cx="4962998" cy="6533609"/>
            <a:chOff x="-1471652" y="903540"/>
            <a:chExt cx="3901887" cy="5136695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344DE93E-A206-2163-DAB7-F1288AB8AD7C}"/>
                </a:ext>
              </a:extLst>
            </p:cNvPr>
            <p:cNvSpPr/>
            <p:nvPr/>
          </p:nvSpPr>
          <p:spPr>
            <a:xfrm rot="6334">
              <a:off x="-1471652" y="903540"/>
              <a:ext cx="3901887" cy="513669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AU" sz="1100" b="0" i="0" u="none" strike="noStrike" kern="1200" cap="none" spc="0" normalizeH="0" baseline="0" noProof="0">
                <a:ln>
                  <a:noFill/>
                </a:ln>
                <a:solidFill>
                  <a:srgbClr val="1F1F1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DF19E78B-C349-6A07-A9AD-684F7560659A}"/>
                </a:ext>
              </a:extLst>
            </p:cNvPr>
            <p:cNvSpPr txBox="1"/>
            <p:nvPr/>
          </p:nvSpPr>
          <p:spPr>
            <a:xfrm rot="21590417">
              <a:off x="-1341295" y="1554918"/>
              <a:ext cx="3469396" cy="37912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672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AU" sz="2000" b="1" i="0" u="none" strike="noStrike" kern="1200" cap="none" spc="0" normalizeH="0" baseline="0" noProof="0">
                  <a:ln>
                    <a:noFill/>
                  </a:ln>
                  <a:solidFill>
                    <a:srgbClr val="181818"/>
                  </a:solidFill>
                  <a:effectLst/>
                  <a:uLnTx/>
                  <a:uFillTx/>
                  <a:latin typeface="Calibri"/>
                  <a:ea typeface="+mn-ea"/>
                  <a:cs typeface="Calibri"/>
                </a:rPr>
                <a:t>Lesson 1</a:t>
              </a: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F87C8680-60D9-5DC5-F2B9-70ED04B722EC}"/>
                </a:ext>
              </a:extLst>
            </p:cNvPr>
            <p:cNvSpPr txBox="1"/>
            <p:nvPr/>
          </p:nvSpPr>
          <p:spPr>
            <a:xfrm rot="21590417">
              <a:off x="-1341291" y="1123532"/>
              <a:ext cx="1863182" cy="37912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672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AU" sz="1400" b="1" i="0" u="none" strike="noStrike" kern="1200" cap="none" spc="0" normalizeH="0" baseline="0" noProof="0">
                  <a:ln>
                    <a:noFill/>
                  </a:ln>
                  <a:solidFill>
                    <a:srgbClr val="181818"/>
                  </a:solidFill>
                  <a:effectLst/>
                  <a:uLnTx/>
                  <a:uFillTx/>
                  <a:latin typeface="Calibri"/>
                  <a:ea typeface="+mn-ea"/>
                  <a:cs typeface="Calibri"/>
                </a:rPr>
                <a:t>Exit Ticket</a:t>
              </a: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AD3F6EDB-AD63-1525-2C64-B5440F563728}"/>
                </a:ext>
              </a:extLst>
            </p:cNvPr>
            <p:cNvSpPr txBox="1"/>
            <p:nvPr/>
          </p:nvSpPr>
          <p:spPr>
            <a:xfrm rot="21590417">
              <a:off x="896016" y="1122823"/>
              <a:ext cx="1355199" cy="37912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/>
            <a:p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672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AU" sz="1400" b="0" i="0" u="none" strike="noStrike" kern="1200" cap="none" spc="0" normalizeH="0" baseline="0" noProof="0">
                  <a:ln>
                    <a:noFill/>
                  </a:ln>
                  <a:solidFill>
                    <a:srgbClr val="181818"/>
                  </a:solidFill>
                  <a:effectLst/>
                  <a:uLnTx/>
                  <a:uFillTx/>
                  <a:latin typeface="Calibri"/>
                  <a:ea typeface="+mn-ea"/>
                  <a:cs typeface="Calibri"/>
                </a:rPr>
                <a:t>Date: _________</a:t>
              </a:r>
            </a:p>
          </p:txBody>
        </p: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F2C2B32A-DDDB-AC94-AD3D-B47F042DA0BB}"/>
                </a:ext>
              </a:extLst>
            </p:cNvPr>
            <p:cNvCxnSpPr>
              <a:cxnSpLocks/>
            </p:cNvCxnSpPr>
            <p:nvPr/>
          </p:nvCxnSpPr>
          <p:spPr>
            <a:xfrm rot="375526" flipV="1">
              <a:off x="-1259807" y="1622003"/>
              <a:ext cx="3447650" cy="387842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0" name="TextBox 39">
            <a:extLst>
              <a:ext uri="{FF2B5EF4-FFF2-40B4-BE49-F238E27FC236}">
                <a16:creationId xmlns:a16="http://schemas.microsoft.com/office/drawing/2014/main" id="{D6893B26-3F8B-9EBA-40FD-845C9AD193F4}"/>
              </a:ext>
            </a:extLst>
          </p:cNvPr>
          <p:cNvSpPr txBox="1"/>
          <p:nvPr/>
        </p:nvSpPr>
        <p:spPr>
          <a:xfrm>
            <a:off x="2534653" y="1331495"/>
            <a:ext cx="4379494" cy="51706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181818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People make sounds on woodwind instruments by _________ air into or across them. </a:t>
            </a: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181818"/>
              </a:solidFill>
              <a:effectLst/>
              <a:highlight>
                <a:srgbClr val="FFFF00"/>
              </a:highlight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181818"/>
              </a:solidFill>
              <a:effectLst/>
              <a:highlight>
                <a:srgbClr val="FFFF00"/>
              </a:highlight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181818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500" b="0" i="0" u="none" strike="noStrike" kern="1200" cap="none" spc="0" normalizeH="0" baseline="0" noProof="0">
              <a:ln>
                <a:noFill/>
              </a:ln>
              <a:solidFill>
                <a:srgbClr val="181818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500" b="0" i="0" u="none" strike="noStrike" kern="1200" cap="none" spc="0" normalizeH="0" baseline="0" noProof="0">
              <a:ln>
                <a:noFill/>
              </a:ln>
              <a:solidFill>
                <a:srgbClr val="181818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 startAt="2"/>
              <a:tabLst/>
              <a:defRPr/>
            </a:pPr>
            <a:r>
              <a:rPr lang="en-US" sz="2000" i="0">
                <a:solidFill>
                  <a:srgbClr val="181818"/>
                </a:solidFill>
                <a:latin typeface="Calibri" panose="020F0502020204030204"/>
              </a:rPr>
              <a:t>These instruments are held out to the side while they are played:</a:t>
            </a: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181818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800100" marR="0" lvl="1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lphaUcPeriod"/>
              <a:tabLst/>
              <a:defRPr/>
            </a:pPr>
            <a:r>
              <a:rPr lang="en-US" sz="2000" i="0" noProof="0">
                <a:solidFill>
                  <a:srgbClr val="181818"/>
                </a:solidFill>
                <a:latin typeface="Calibri" panose="020F0502020204030204"/>
              </a:rPr>
              <a:t>oboe and bassoon</a:t>
            </a: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181818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800100" marR="0" lvl="1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lphaUcPeriod"/>
              <a:tabLst/>
              <a:defRPr/>
            </a:pPr>
            <a:r>
              <a:rPr lang="en-US" sz="2000" i="0">
                <a:solidFill>
                  <a:srgbClr val="181818"/>
                </a:solidFill>
                <a:latin typeface="Calibri" panose="020F0502020204030204"/>
                <a:cs typeface="+mn-cs"/>
              </a:rPr>
              <a:t>flute and piccolo</a:t>
            </a: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181818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800100" marR="0" lvl="1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lphaUcPeriod"/>
              <a:tabLst/>
              <a:defRPr/>
            </a:pPr>
            <a:r>
              <a:rPr lang="en-US" sz="2000" i="0">
                <a:solidFill>
                  <a:srgbClr val="181818"/>
                </a:solidFill>
                <a:latin typeface="Calibri" panose="020F0502020204030204"/>
                <a:cs typeface="+mn-cs"/>
              </a:rPr>
              <a:t>clarinet and saxophone</a:t>
            </a:r>
            <a:endParaRPr kumimoji="0" lang="en-US" sz="500" b="0" i="0" u="none" strike="noStrike" kern="1200" cap="none" spc="0" normalizeH="0" baseline="0" noProof="0">
              <a:ln>
                <a:noFill/>
              </a:ln>
              <a:solidFill>
                <a:srgbClr val="181818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800100" marR="0" lvl="1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lphaUcPeriod"/>
              <a:tabLst/>
              <a:defRPr/>
            </a:pP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181818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 startAt="3"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181818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Some woodwind instruments have a thin r_____ that vibrates with air to make sound.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181818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181818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2BFBE337-35F9-9DE8-F3ED-7801C99B7D81}"/>
              </a:ext>
            </a:extLst>
          </p:cNvPr>
          <p:cNvSpPr/>
          <p:nvPr/>
        </p:nvSpPr>
        <p:spPr>
          <a:xfrm>
            <a:off x="2712721" y="2409226"/>
            <a:ext cx="1299410" cy="36896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181818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tapping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31DF888B-DE84-1CF9-EE03-3493689CDB70}"/>
              </a:ext>
            </a:extLst>
          </p:cNvPr>
          <p:cNvSpPr/>
          <p:nvPr/>
        </p:nvSpPr>
        <p:spPr>
          <a:xfrm>
            <a:off x="4196615" y="2409226"/>
            <a:ext cx="1299410" cy="36896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181818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shaking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01749F08-D986-FB64-FB1F-5613BCDB61DD}"/>
              </a:ext>
            </a:extLst>
          </p:cNvPr>
          <p:cNvSpPr/>
          <p:nvPr/>
        </p:nvSpPr>
        <p:spPr>
          <a:xfrm>
            <a:off x="5680510" y="2409226"/>
            <a:ext cx="1299410" cy="36896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AU" sz="1800" b="0" i="0" u="none" strike="noStrike" kern="1200" cap="none" spc="0" normalizeH="0" baseline="0" noProof="0">
                <a:ln>
                  <a:noFill/>
                </a:ln>
                <a:solidFill>
                  <a:srgbClr val="181818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blowing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181818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D93D7BC-F7B3-85D4-377D-83C6703376C0}"/>
              </a:ext>
            </a:extLst>
          </p:cNvPr>
          <p:cNvSpPr txBox="1"/>
          <p:nvPr/>
        </p:nvSpPr>
        <p:spPr>
          <a:xfrm>
            <a:off x="4567819" y="1627182"/>
            <a:ext cx="1188492" cy="46166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marL="0" marR="0" lvl="0" indent="0" algn="l" defTabSz="914428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AU" sz="2400" b="0" i="0" u="none" strike="noStrike" kern="1200" cap="none" spc="0" normalizeH="0" baseline="0" noProof="0">
                <a:ln>
                  <a:noFill/>
                </a:ln>
                <a:solidFill>
                  <a:srgbClr val="181818">
                    <a:lumMod val="75000"/>
                    <a:lumOff val="25000"/>
                  </a:srgbClr>
                </a:solidFill>
                <a:effectLst/>
                <a:uLnTx/>
                <a:uFillTx/>
                <a:latin typeface="Dreaming Outloud Pro" panose="03050502040302030504" pitchFamily="66" charset="77"/>
                <a:ea typeface="+mn-ea"/>
                <a:cs typeface="Dreaming Outloud Pro" panose="03050502040302030504" pitchFamily="66" charset="77"/>
              </a:rPr>
              <a:t>blowing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6E9E1D79-A22F-2A44-A48E-53C963000AA5}"/>
              </a:ext>
            </a:extLst>
          </p:cNvPr>
          <p:cNvSpPr txBox="1"/>
          <p:nvPr/>
        </p:nvSpPr>
        <p:spPr>
          <a:xfrm>
            <a:off x="3457785" y="5137315"/>
            <a:ext cx="620256" cy="46166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marL="0" marR="0" lvl="0" indent="0" algn="l" defTabSz="914428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AU" sz="2400" b="0" i="0" u="none" strike="noStrike" kern="1200" cap="none" spc="0" normalizeH="0" baseline="0" noProof="0" err="1">
                <a:ln>
                  <a:noFill/>
                </a:ln>
                <a:solidFill>
                  <a:srgbClr val="181818">
                    <a:lumMod val="75000"/>
                    <a:lumOff val="25000"/>
                  </a:srgbClr>
                </a:solidFill>
                <a:effectLst/>
                <a:uLnTx/>
                <a:uFillTx/>
                <a:latin typeface="Dreaming Outloud Pro" panose="03050502040302030504" pitchFamily="66" charset="77"/>
                <a:ea typeface="+mn-ea"/>
                <a:cs typeface="Dreaming Outloud Pro" panose="03050502040302030504" pitchFamily="66" charset="77"/>
              </a:rPr>
              <a:t>eed</a:t>
            </a:r>
            <a:endParaRPr kumimoji="0" lang="en-AU" sz="2400" b="0" i="0" u="none" strike="noStrike" kern="1200" cap="none" spc="0" normalizeH="0" baseline="0" noProof="0">
              <a:ln>
                <a:noFill/>
              </a:ln>
              <a:solidFill>
                <a:srgbClr val="181818">
                  <a:lumMod val="75000"/>
                  <a:lumOff val="25000"/>
                </a:srgbClr>
              </a:solidFill>
              <a:effectLst/>
              <a:uLnTx/>
              <a:uFillTx/>
              <a:latin typeface="Dreaming Outloud Pro" panose="03050502040302030504" pitchFamily="66" charset="77"/>
              <a:ea typeface="+mn-ea"/>
              <a:cs typeface="Dreaming Outloud Pro" panose="03050502040302030504" pitchFamily="66" charset="77"/>
            </a:endParaRPr>
          </a:p>
        </p:txBody>
      </p:sp>
      <p:graphicFrame>
        <p:nvGraphicFramePr>
          <p:cNvPr id="53" name="Table 52">
            <a:extLst>
              <a:ext uri="{FF2B5EF4-FFF2-40B4-BE49-F238E27FC236}">
                <a16:creationId xmlns:a16="http://schemas.microsoft.com/office/drawing/2014/main" id="{D15631FF-8277-6009-A449-43776AD79845}"/>
              </a:ext>
            </a:extLst>
          </p:cNvPr>
          <p:cNvGraphicFramePr>
            <a:graphicFrameLocks noGrp="1"/>
          </p:cNvGraphicFramePr>
          <p:nvPr/>
        </p:nvGraphicFramePr>
        <p:xfrm>
          <a:off x="2655570" y="5967254"/>
          <a:ext cx="4324350" cy="2743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324350">
                  <a:extLst>
                    <a:ext uri="{9D8B030D-6E8A-4147-A177-3AD203B41FA5}">
                      <a16:colId xmlns:a16="http://schemas.microsoft.com/office/drawing/2014/main" val="42897784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300"/>
                        </a:spcBef>
                        <a:spcAft>
                          <a:spcPts val="300"/>
                        </a:spcAft>
                        <a:buNone/>
                      </a:pPr>
                      <a:r>
                        <a:rPr lang="en-US" sz="1800" u="none">
                          <a:solidFill>
                            <a:schemeClr val="tx1"/>
                          </a:solidFill>
                          <a:effectLst/>
                          <a:latin typeface="Calibr"/>
                        </a:rPr>
                        <a:t>I know _____ out of 3 answers.</a:t>
                      </a:r>
                      <a:endParaRPr lang="en-US" sz="1600" u="none">
                        <a:solidFill>
                          <a:schemeClr val="tx1"/>
                        </a:solidFill>
                        <a:effectLst/>
                        <a:latin typeface="Calibr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>
                    <a:solidFill>
                      <a:srgbClr val="E8E6E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81044419"/>
                  </a:ext>
                </a:extLst>
              </a:tr>
            </a:tbl>
          </a:graphicData>
        </a:graphic>
      </p:graphicFrame>
      <p:sp>
        <p:nvSpPr>
          <p:cNvPr id="54" name="TextBox 53">
            <a:extLst>
              <a:ext uri="{FF2B5EF4-FFF2-40B4-BE49-F238E27FC236}">
                <a16:creationId xmlns:a16="http://schemas.microsoft.com/office/drawing/2014/main" id="{010D9497-5115-61C8-8047-24475F0ED60C}"/>
              </a:ext>
            </a:extLst>
          </p:cNvPr>
          <p:cNvSpPr txBox="1"/>
          <p:nvPr/>
        </p:nvSpPr>
        <p:spPr>
          <a:xfrm>
            <a:off x="4124103" y="5871436"/>
            <a:ext cx="371698" cy="46166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marL="0" marR="0" lvl="0" indent="0" algn="l" defTabSz="914428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AU" sz="2400" b="0" i="0" u="none" strike="noStrike" kern="1200" cap="none" spc="0" normalizeH="0" baseline="0" noProof="0">
                <a:ln>
                  <a:noFill/>
                </a:ln>
                <a:solidFill>
                  <a:srgbClr val="181818">
                    <a:lumMod val="75000"/>
                    <a:lumOff val="25000"/>
                  </a:srgbClr>
                </a:solidFill>
                <a:effectLst/>
                <a:uLnTx/>
                <a:uFillTx/>
                <a:latin typeface="Dreaming Outloud Pro" panose="03050502040302030504" pitchFamily="66" charset="77"/>
                <a:ea typeface="+mn-ea"/>
                <a:cs typeface="Dreaming Outloud Pro" panose="03050502040302030504" pitchFamily="66" charset="77"/>
              </a:rPr>
              <a:t>3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6D8DF43A-A4A8-390F-7147-56CE43C3639D}"/>
                  </a:ext>
                </a:extLst>
              </p14:cNvPr>
              <p14:cNvContentPartPr/>
              <p14:nvPr/>
            </p14:nvContentPartPr>
            <p14:xfrm rot="16990189" flipV="1">
              <a:off x="6133423" y="1942143"/>
              <a:ext cx="539880" cy="1306962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6D8DF43A-A4A8-390F-7147-56CE43C3639D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 rot="16990189" flipV="1">
                <a:off x="6119036" y="1927749"/>
                <a:ext cx="567935" cy="133503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F08C31F7-E78B-EAB9-BEB1-6738EB0EC53F}"/>
                  </a:ext>
                </a:extLst>
              </p14:cNvPr>
              <p14:cNvContentPartPr/>
              <p14:nvPr/>
            </p14:nvContentPartPr>
            <p14:xfrm rot="11138272">
              <a:off x="2958094" y="3909311"/>
              <a:ext cx="424264" cy="456315"/>
            </p14:xfrm>
          </p:contentPart>
        </mc:Choice>
        <mc:Fallback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F08C31F7-E78B-EAB9-BEB1-6738EB0EC53F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 rot="11138272">
                <a:off x="2943700" y="3894928"/>
                <a:ext cx="452332" cy="484363"/>
              </a:xfrm>
              <a:prstGeom prst="rect">
                <a:avLst/>
              </a:prstGeom>
            </p:spPr>
          </p:pic>
        </mc:Fallback>
      </mc:AlternateContent>
      <p:pic>
        <p:nvPicPr>
          <p:cNvPr id="29" name="Picture 28">
            <a:extLst>
              <a:ext uri="{FF2B5EF4-FFF2-40B4-BE49-F238E27FC236}">
                <a16:creationId xmlns:a16="http://schemas.microsoft.com/office/drawing/2014/main" id="{678D4441-2B4C-76E3-36D4-C15F2BB8E851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0090" r="30057"/>
          <a:stretch>
            <a:fillRect/>
          </a:stretch>
        </p:blipFill>
        <p:spPr>
          <a:xfrm>
            <a:off x="7126364" y="914400"/>
            <a:ext cx="227928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4088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1666 0.21436 C -0.31267 0.21551 -0.30816 0.21644 -0.29965 0.21713 C -0.29114 0.21806 -0.27812 0.21806 -0.26944 0.21945 C -0.2651 0.21968 -0.2651 0.22107 -0.26059 0.22199 C -0.25642 0.22269 -0.25642 0.22361 -0.25208 0.22431 C -0.24791 0.22547 -0.23906 0.22593 -0.23489 0.22662 C -0.23038 0.22778 -0.23038 0.22871 -0.22639 0.2294 C -0.22187 0.23033 -0.21336 0.23102 -0.20885 0.23172 C -0.20434 0.23264 -0.20034 0.23334 -0.19583 0.23426 C -0.18732 0.23565 -0.17882 0.23635 -0.17014 0.23936 C -0.15711 0.24561 -0.1658 0.24329 -0.14826 0.24653 C -0.13958 0.25047 -0.14409 0.24931 -0.13559 0.25162 C -0.11805 0.2551 -0.12257 0.25417 -0.10104 0.25648 C -0.09201 0.25579 -0.07934 0.25579 -0.06632 0.25417 C -0.06198 0.25348 -0.0533 0.24931 -0.0533 0.24954 C -0.0533 0.24769 -0.04896 0.24653 -0.04896 0.24422 C -0.04027 0.23704 -0.04027 0.23102 -0.03576 0.22199 C -0.04027 0.20834 -0.03576 0.1882 -0.04479 0.17454 C -0.04479 0.17176 -0.04479 0.16991 -0.04896 0.16736 C -0.0533 0.15602 -0.04896 0.15695 -0.06198 0.14514 C -0.06632 0.13889 -0.075 0.12848 -0.07934 0.12523 C -0.0835 0.12269 -0.08802 0.11968 -0.09201 0.1176 C -0.09652 0.11621 -0.10104 0.11667 -0.10104 0.11528 C -0.12656 0.10533 -0.09652 0.11436 -0.12257 0.10811 C -0.13107 0.10857 -0.14409 0.10903 -0.1526 0.11042 C -0.15711 0.11065 -0.15711 0.11135 -0.16128 0.11273 C -0.17014 0.11852 -0.17014 0.12199 -0.1743 0.1301 C -0.1743 0.13426 -0.17882 0.13843 -0.17882 0.14236 C -0.17882 0.14746 -0.18281 0.15741 -0.18281 0.15764 C -0.18281 0.16968 -0.18281 0.18264 -0.17882 0.19445 C -0.17882 0.19861 -0.17882 0.20116 -0.1743 0.2044 C -0.17014 0.21644 -0.1743 0.20834 -0.1658 0.21713 C -0.16128 0.22176 -0.15711 0.22778 -0.1526 0.23172 C -0.13559 0.25047 -0.16128 0.22732 -0.13559 0.24653 C -0.12257 0.25787 -0.13559 0.25093 -0.11805 0.26158 C -0.10503 0.27153 -0.10955 0.26713 -0.09652 0.27408 C -0.09201 0.27547 -0.09201 0.27732 -0.08802 0.27917 C -0.0835 0.2801 -0.0835 0.28033 -0.07934 0.28148 C -0.07934 0.28195 -0.075 0.28403 -0.075 0.28449 " pathEditMode="relative" rAng="0" ptsTypes="AAAAAAAAAAAAAAAAAAAAAAAAAAAAAAAAAAAAAAA">
                                      <p:cBhvr>
                                        <p:cTn id="6" dur="1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45" y="-1806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drawProgress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7309 0.23681 C -0.18055 0.23611 -0.1868 0.23611 -0.19305 0.23496 C -0.19791 0.23473 -0.21406 0.22917 -0.21684 0.22824 C -0.22205 0.22686 -0.22673 0.22593 -0.23194 0.22454 C -0.23628 0.22292 -0.24097 0.22061 -0.24618 0.21922 C -0.25086 0.21783 -0.25729 0.21667 -0.26198 0.21528 C -0.26614 0.21389 -0.26979 0.2125 -0.27517 0.21088 C -0.28402 0.20834 -0.29566 0.20625 -0.30503 0.20348 C -0.30868 0.20186 -0.31302 0.20023 -0.31771 0.19931 C -0.32291 0.19792 -0.3276 0.19653 -0.33246 0.19514 C -0.35659 0.18797 -0.3408 0.19005 -0.37239 0.18195 C -0.37916 0.18056 -0.38385 0.17963 -0.38819 0.17755 C -0.39652 0.17477 -0.40503 0.17014 -0.41336 0.16713 C -0.4585 0.15348 -0.40277 0.17107 -0.44861 0.15486 C -0.45434 0.15301 -0.46076 0.15186 -0.46701 0.14977 C -0.48021 0.1463 -0.49062 0.14352 -0.50434 0.14051 C -0.53576 0.1338 -0.51163 0.13912 -0.53958 0.1338 C -0.54843 0.13218 -0.5658 0.12848 -0.57257 0.12616 C -0.57534 0.125 -0.57795 0.12408 -0.58055 0.12315 C -0.5842 0.12014 -0.5868 0.11783 -0.59323 0.11551 C -0.59843 0.11366 -0.60989 0.11111 -0.61527 0.11019 C -0.63472 0.10533 -0.61684 0.10857 -0.63038 0.10579 C -0.60677 0.10394 -0.60625 0.10371 -0.56944 0.10371 C -0.51371 0.10371 -0.45642 0.10394 -0.39809 0.10486 C -0.35347 0.10857 -0.4092 0.10371 -0.37083 0.10741 C -0.36614 0.10764 -0.35972 0.10834 -0.35503 0.10857 C -0.35191 0.10949 -0.34722 0.11065 -0.34236 0.11111 C -0.33871 0.11204 -0.33455 0.11204 -0.32986 0.11273 C -0.32604 0.1132 -0.26458 0.11574 -0.26093 0.11644 C -0.21527 0.11482 -0.0533 0.11598 -0.0059 0.11459 " pathEditMode="relative" rAng="0" ptsTypes="AAAAAAAAAAAAAAAAAAAAAAAAAAAAAA">
                                      <p:cBhvr>
                                        <p:cTn id="1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514" y="-6667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 0.1382 C 0.04566 0.1382 -0.08715 0.47292 -0.09132 0.47385 C -0.09444 0.47385 -0.09757 0.47431 -0.10121 0.47431 C -0.13246 0.47431 -0.16389 0.47385 -0.19548 0.47385 C -0.20173 0.47292 -0.20764 0.47269 -0.21423 0.47269 C -0.25208 0.4713 -0.28663 0.4713 -0.32586 0.4713 L -0.39357 0.47199 C -0.40555 0.47199 -0.41215 0.47269 -0.42326 0.47385 C -0.43125 0.47292 -0.45937 0.47385 -0.47448 0.47199 C -0.47586 0.47199 -0.47725 0.4713 -0.4783 0.4713 C -0.48194 0.4713 -0.48507 0.4713 -0.48802 0.47199 C -0.48958 0.47199 -0.4908 0.47292 -0.49236 0.47385 C -0.49323 0.47385 -0.49409 0.47385 -0.49548 0.47431 C -0.49757 0.47477 -0.49878 0.4757 -0.50052 0.4757 C -0.50208 0.47639 -0.50382 0.47639 -0.50573 0.47662 C -0.50642 0.47686 -0.50764 0.47686 -0.50885 0.47824 C -0.51736 0.47686 -0.52586 0.47755 -0.5335 0.47662 C -0.53559 0.47639 -0.53663 0.4757 -0.53802 0.475 C -0.53871 0.47408 -0.53923 0.47292 -0.53923 0.47199 C -0.53923 0.46667 -0.53923 0.46227 -0.53871 0.45695 C -0.53819 0.45602 -0.53698 0.45533 -0.53646 0.4544 C -0.53559 0.45324 -0.53593 0.45209 -0.53524 0.45093 C -0.53455 0.45 -0.53333 0.44954 -0.53246 0.44885 C -0.52864 0.44607 -0.52309 0.44167 -0.51771 0.43982 C -0.5158 0.43912 -0.51458 0.43866 -0.51302 0.4382 C -0.51076 0.43727 -0.50989 0.43635 -0.50764 0.43565 C -0.50208 0.43357 -0.49878 0.43218 -0.49323 0.43148 C -0.49045 0.43125 -0.48698 0.43102 -0.48472 0.43102 C -0.48229 0.43102 -0.47968 0.43125 -0.47725 0.43148 C -0.47569 0.43148 -0.47361 0.43148 -0.47239 0.43218 C -0.47083 0.43334 -0.46944 0.43496 -0.46857 0.43565 C -0.46736 0.43727 -0.46597 0.43936 -0.46475 0.44121 C -0.46458 0.4426 -0.46389 0.44375 -0.46354 0.44514 C -0.46458 0.44815 -0.46475 0.45162 -0.46597 0.4544 C -0.46614 0.45533 -0.46788 0.45602 -0.46857 0.45695 C -0.46944 0.45811 -0.47014 0.45926 -0.47135 0.45973 C -0.47257 0.46227 -0.4743 0.4632 -0.47586 0.46528 C -0.47691 0.46598 -0.47743 0.46667 -0.4783 0.46783 C -0.48073 0.47014 -0.48229 0.4713 -0.48472 0.47385 C -0.48541 0.47385 -0.48576 0.47431 -0.48698 0.475 " pathEditMode="relative" rAng="0" ptsTypes="AAAAAAAAAAAAAAAAAAAAAAAAAAAAAAAAAAAAAAAA">
                                      <p:cBhvr>
                                        <p:cTn id="1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462" y="16991"/>
                                    </p:animMotion>
                                  </p:childTnLst>
                                </p:cTn>
                              </p:par>
                              <p:par>
                                <p:cTn id="20" presetID="63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7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drawProgress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4913 0.57431 L -0.02014 0.47061 " pathEditMode="relative" rAng="0" ptsTypes="AA">
                                      <p:cBhvr>
                                        <p:cTn id="2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302" y="-48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7 0.50949 C -0.00607 0.51065 -0.01059 0.51181 -0.0151 0.51366 C -0.01771 0.51436 -0.01944 0.51528 -0.02205 0.51644 C -0.03993 0.52292 -0.02014 0.51528 -0.03993 0.52199 C -0.04236 0.52292 -0.04461 0.52408 -0.04652 0.525 C -0.0493 0.52523 -0.05104 0.52593 -0.05347 0.52686 C -0.05659 0.52709 -0.05764 0.52848 -0.06093 0.5294 C -0.06597 0.53148 -0.07152 0.53264 -0.07725 0.53426 C -0.08003 0.53565 -0.08385 0.53704 -0.0868 0.5375 C -0.0901 0.53912 -0.0934 0.53936 -0.0967 0.54051 C -0.10017 0.54167 -0.10347 0.54352 -0.10764 0.54468 C -0.11093 0.54584 -0.11527 0.54676 -0.11927 0.54792 C -0.12274 0.54931 -0.125 0.55093 -0.12847 0.55232 C -0.13211 0.55348 -0.13715 0.5544 -0.14132 0.55556 C -0.14375 0.55695 -0.14652 0.55811 -0.15017 0.55926 C -0.15434 0.56111 -0.15764 0.5625 -0.16111 0.56366 C -0.16458 0.56482 -0.16857 0.56574 -0.17257 0.5669 C -0.18003 0.56991 -0.18663 0.57246 -0.19479 0.57547 L -0.21718 0.58357 C -0.21944 0.58473 -0.22274 0.58588 -0.22621 0.5875 C -0.23003 0.58797 -0.23368 0.58959 -0.23715 0.59051 C -0.24045 0.5919 -0.24375 0.59306 -0.24687 0.59445 C -0.25034 0.59607 -0.25416 0.59676 -0.25798 0.59792 C -0.27795 0.6051 -0.26076 0.59977 -0.27708 0.60556 C -0.27934 0.60625 -0.28281 0.60741 -0.28593 0.60834 C -0.28802 0.60949 -0.2908 0.61065 -0.29357 0.61158 C -0.29861 0.61389 -0.30503 0.61505 -0.30989 0.61736 C -0.3151 0.61968 -0.31979 0.62176 -0.325 0.62292 C -0.32795 0.62385 -0.33159 0.62477 -0.33333 0.62616 C -0.33559 0.62709 -0.33698 0.62824 -0.33854 0.62917 C -0.34323 0.63056 -0.34791 0.63195 -0.35156 0.63403 C -0.35364 0.63449 -0.35468 0.63519 -0.35711 0.63611 L -0.3625 0.63727 C -0.37048 0.64098 -0.3625 0.63727 -0.37187 0.64051 C -0.39132 0.6463 -0.36597 0.63936 -0.38159 0.64468 C -0.38368 0.64514 -0.38541 0.64561 -0.38715 0.64584 C -0.40607 0.65186 -0.38107 0.64468 -0.3967 0.65023 C -0.39861 0.65047 -0.40104 0.65116 -0.4026 0.65139 C -0.40538 0.65255 -0.40781 0.65348 -0.41059 0.65417 C -0.41284 0.65486 -0.41527 0.65579 -0.41788 0.65672 C -0.41892 0.65764 -0.42066 0.65787 -0.42118 0.65811 C -0.42396 0.65903 -0.42586 0.65996 -0.42916 0.66135 C -0.43003 0.66158 -0.43177 0.66227 -0.43264 0.6625 C -0.43663 0.66366 -0.43975 0.66574 -0.44375 0.66667 C -0.45104 0.66829 -0.44722 0.6676 -0.4533 0.66991 C -0.45503 0.66922 -0.45746 0.66991 -0.45902 0.66898 C -0.46059 0.66806 -0.46441 0.65903 -0.46475 0.65903 C -0.46562 0.65764 -0.46632 0.65602 -0.46753 0.65463 C -0.46753 0.65417 -0.53125 0.6588 -0.53125 0.65811 C -0.5276 0.65371 -0.46875 0.65139 -0.45173 0.64931 C -0.43507 0.64746 -0.43923 0.64723 -0.43264 0.64676 C -0.43003 0.6463 -0.42066 0.64584 -0.41788 0.64561 C -0.40607 0.64375 -0.41336 0.64375 -0.40503 0.64375 " pathEditMode="relative" rAng="0" ptsTypes="AAAAAAAAAAAAAAAAAAAAAAAAAAAAAAAAAAAAAAAAAAAAAAAAAAAAA">
                                      <p:cBhvr>
                                        <p:cTn id="2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597" y="8009"/>
                                    </p:animMotion>
                                  </p:childTnLst>
                                </p:cTn>
                              </p:par>
                              <p:par>
                                <p:cTn id="30" presetID="22" presetClass="entr" presetSubtype="8" fill="hold" grpId="0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900"/>
                            </p:stCondLst>
                            <p:childTnLst>
                              <p:par>
                                <p:cTn id="34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1909 0.46111 L 0.20764 0.5419 " pathEditMode="relative" rAng="0" ptsTypes="AA">
                                      <p:cBhvr>
                                        <p:cTn id="3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337" y="40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941 0.4919 C 0.17622 0.49375 0.1665 0.49537 0.15434 0.49861 C 0.1507 0.49931 0.14723 0.50023 0.14375 0.50209 C 0.13889 0.50394 0.13507 0.50718 0.13039 0.50903 C 0.12361 0.51158 0.11598 0.51227 0.10868 0.51598 C 0.10018 0.52084 0.09184 0.52732 0.08282 0.5301 C 0.07848 0.53102 0.07414 0.53172 0.07032 0.53357 C 0.05973 0.53773 0.05035 0.54514 0.03976 0.54769 C 0.03507 0.54861 0.02969 0.54931 0.02483 0.55116 C 0.01337 0.55486 0.00729 0.55973 -0.00347 0.56505 C -0.01319 0.57014 -0.02361 0.57477 -0.03368 0.5794 C -0.03871 0.58148 -0.04392 0.58357 -0.04861 0.58635 L -0.07465 0.60023 C -0.07934 0.60278 -0.08333 0.60463 -0.0875 0.60718 C -0.09583 0.61273 -0.1026 0.61736 -0.11163 0.62153 C -0.11475 0.62315 -0.11857 0.62315 -0.12239 0.62477 C -0.13472 0.63056 -0.13437 0.63195 -0.14583 0.63912 C -0.15902 0.64676 -0.15694 0.64514 -0.16961 0.64954 C -0.17586 0.65486 -0.18246 0.66042 -0.18906 0.66366 C -0.19271 0.66551 -0.19635 0.66574 -0.19982 0.66713 L -0.21718 0.68102 C -0.22014 0.68334 -0.22326 0.68519 -0.22569 0.6882 C -0.22812 0.69074 -0.23021 0.69352 -0.23211 0.69514 C -0.23489 0.69723 -0.23819 0.69699 -0.2408 0.69861 C -0.24687 0.70278 -0.2526 0.70834 -0.25798 0.71273 L -0.26684 0.71991 C -0.26996 0.72223 -0.27257 0.725 -0.27534 0.72662 C -0.27882 0.72917 -0.28298 0.73148 -0.28628 0.7338 C -0.29184 0.7382 -0.29791 0.74352 -0.30364 0.74769 C -0.31111 0.75394 -0.31493 0.75787 -0.32291 0.76204 C -0.32586 0.76366 -0.32882 0.76389 -0.33159 0.76528 C -0.34114 0.7713 -0.33854 0.77246 -0.3467 0.77963 C -0.34913 0.78241 -0.35243 0.78403 -0.35521 0.78658 C -0.36684 0.79746 -0.35659 0.79051 -0.36857 0.79723 C -0.37152 0.80047 -0.37396 0.8044 -0.37656 0.80787 C -0.38281 0.81389 -0.38593 0.81482 -0.39149 0.81875 C -0.39149 0.81806 -0.38854 0.78148 -0.3875 0.77963 C -0.38541 0.77246 -0.37656 0.77084 -0.37257 0.76898 C -0.37031 0.76806 -0.36857 0.76644 -0.36597 0.76528 C -0.35902 0.76273 -0.34913 0.76065 -0.34271 0.75834 C -0.33889 0.75718 -0.33159 0.7551 -0.33159 0.75533 " pathEditMode="relative" rAng="0" ptsTypes="AAAAAAAAAAAAAAAAAAAAAAAAAAAAAAAAAAAAAAAAA">
                                      <p:cBhvr>
                                        <p:cTn id="39" dur="1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045" y="16343"/>
                                    </p:animMotion>
                                  </p:childTnLst>
                                </p:cTn>
                              </p:par>
                              <p:par>
                                <p:cTn id="4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37" grpId="0"/>
      <p:bldP spid="54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E2F863FA-2B55-FB64-F215-B36D823C526D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441325" y="1196752"/>
            <a:ext cx="8237538" cy="1477328"/>
          </a:xfrm>
          <a:prstGeom prst="rect">
            <a:avLst/>
          </a:prstGeom>
        </p:spPr>
        <p:txBody>
          <a:bodyPr/>
          <a:lstStyle/>
          <a:p>
            <a:r>
              <a:rPr lang="en-GB"/>
              <a:t>In the next lesson, we will play music on the recorder. </a:t>
            </a:r>
            <a:endParaRPr lang="en-AU"/>
          </a:p>
        </p:txBody>
      </p:sp>
      <p:pic>
        <p:nvPicPr>
          <p:cNvPr id="4" name="Picture 3" descr="A close-up of a flute&#10;&#10;AI-generated content may be incorrect.">
            <a:extLst>
              <a:ext uri="{FF2B5EF4-FFF2-40B4-BE49-F238E27FC236}">
                <a16:creationId xmlns:a16="http://schemas.microsoft.com/office/drawing/2014/main" id="{7A0C8088-CBF3-608D-47AE-10727FA3065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7856" y="836613"/>
            <a:ext cx="3158355" cy="5614853"/>
          </a:xfrm>
          <a:prstGeom prst="rect">
            <a:avLst/>
          </a:prstGeom>
        </p:spPr>
      </p:pic>
      <p:pic>
        <p:nvPicPr>
          <p:cNvPr id="6" name="Picture 5" descr="A group of children playing flutes&#10;&#10;AI-generated content may be incorrect.">
            <a:extLst>
              <a:ext uri="{FF2B5EF4-FFF2-40B4-BE49-F238E27FC236}">
                <a16:creationId xmlns:a16="http://schemas.microsoft.com/office/drawing/2014/main" id="{4D0523CC-B1D0-F860-5D1E-45C440E332B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9580" y="2674080"/>
            <a:ext cx="5290042" cy="3526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60985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5499174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DESIGN_ID_1_GGSA_CURRICULUM_PPT_THEME" val="kigVYo3f"/>
  <p:tag name="ARTICULATE_DESIGN_ID_GGSA_CURRICULUM_PPT_THEME" val="EpVW4cZN"/>
  <p:tag name="ARTICULATE_PROJECT_OPEN" val="0"/>
  <p:tag name="ARTICULATE_SLIDE_COUNT" val="13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GGSA_Curriculum_PPT_Theme">
  <a:themeElements>
    <a:clrScheme name="GGSA">
      <a:dk1>
        <a:srgbClr val="181818"/>
      </a:dk1>
      <a:lt1>
        <a:sysClr val="window" lastClr="FFFFFF"/>
      </a:lt1>
      <a:dk2>
        <a:srgbClr val="1F1F1F"/>
      </a:dk2>
      <a:lt2>
        <a:srgbClr val="181818"/>
      </a:lt2>
      <a:accent1>
        <a:srgbClr val="177F99"/>
      </a:accent1>
      <a:accent2>
        <a:srgbClr val="A3A3A3"/>
      </a:accent2>
      <a:accent3>
        <a:srgbClr val="FAA234"/>
      </a:accent3>
      <a:accent4>
        <a:srgbClr val="FBB561"/>
      </a:accent4>
      <a:accent5>
        <a:srgbClr val="FDBC14"/>
      </a:accent5>
      <a:accent6>
        <a:srgbClr val="FED05E"/>
      </a:accent6>
      <a:hlink>
        <a:srgbClr val="0000FF"/>
      </a:hlink>
      <a:folHlink>
        <a:srgbClr val="800080"/>
      </a:folHlink>
    </a:clrScheme>
    <a:fontScheme name="GGSA lower years">
      <a:majorFont>
        <a:latin typeface="QLD Beginner GT Yr 1-3"/>
        <a:ea typeface=""/>
        <a:cs typeface=""/>
      </a:majorFont>
      <a:minorFont>
        <a:latin typeface="QLD Beginner GT Yr 1-3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tx2">
              <a:lumMod val="75000"/>
            </a:schemeClr>
          </a:solidFill>
        </a:ln>
      </a:spPr>
      <a:bodyPr anchor="ctr"/>
      <a:lstStyle>
        <a:defPPr algn="r">
          <a:defRPr sz="1100" dirty="0" smtClean="0">
            <a:solidFill>
              <a:schemeClr val="tx2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  <a:ln>
          <a:noFill/>
        </a:ln>
      </a:spPr>
      <a:bodyPr wrap="square" rtlCol="0">
        <a:noAutofit/>
      </a:bodyPr>
      <a:lstStyle>
        <a:defPPr>
          <a:spcBef>
            <a:spcPts val="672"/>
          </a:spcBef>
          <a:defRPr sz="2800" i="0" dirty="0" smtClean="0">
            <a:solidFill>
              <a:schemeClr val="tx1"/>
            </a:solidFill>
            <a:latin typeface="Calibri"/>
            <a:cs typeface="Calibri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MFL Y2 Lesson Template PPT V2 20230927" id="{081621FB-E4E0-7D43-9E9C-022B708B3508}" vid="{1FE104BC-7D09-064E-A46D-6DD2FDDB7EC5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3EF7453D4541F4C94DB1D6331E0719E" ma:contentTypeVersion="19" ma:contentTypeDescription="Create a new document." ma:contentTypeScope="" ma:versionID="2f2461598377cc1d69122c1f23337d5e">
  <xsd:schema xmlns:xsd="http://www.w3.org/2001/XMLSchema" xmlns:xs="http://www.w3.org/2001/XMLSchema" xmlns:p="http://schemas.microsoft.com/office/2006/metadata/properties" xmlns:ns2="d63ea73a-d7e6-4e3a-bf41-d78273581467" xmlns:ns3="f315eb64-a02b-4bd5-a84c-38ab918c4ccd" xmlns:ns4="http://schemas.microsoft.com/sharepoint/v3/fields" targetNamespace="http://schemas.microsoft.com/office/2006/metadata/properties" ma:root="true" ma:fieldsID="6701f24062e837f14f86cc189893d0b6" ns2:_="" ns3:_="" ns4:_="">
    <xsd:import namespace="d63ea73a-d7e6-4e3a-bf41-d78273581467"/>
    <xsd:import namespace="f315eb64-a02b-4bd5-a84c-38ab918c4ccd"/>
    <xsd:import namespace="http://schemas.microsoft.com/sharepoint/v3/fields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Location" minOccurs="0"/>
                <xsd:element ref="ns2:_Flow_SignoffStatus" minOccurs="0"/>
                <xsd:element ref="ns3:SharedWithUsers" minOccurs="0"/>
                <xsd:element ref="ns3:SharedWithDetails" minOccurs="0"/>
                <xsd:element ref="ns4:_Revision" minOccurs="0"/>
                <xsd:element ref="ns2:Review_x0020_History" minOccurs="0"/>
                <xsd:element ref="ns2:MediaServiceObjectDetectorVersions" minOccurs="0"/>
                <xsd:element ref="ns3:_dlc_DocId" minOccurs="0"/>
                <xsd:element ref="ns3:_dlc_DocIdUrl" minOccurs="0"/>
                <xsd:element ref="ns3:_dlc_DocIdPersistId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3ea73a-d7e6-4e3a-bf41-d7827358146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23a52850-eb8e-4fa7-a03f-de41acfdcd0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_Flow_SignoffStatus" ma:index="19" nillable="true" ma:displayName="Sign-off status" ma:internalName="Sign_x002d_off_x0020_status">
      <xsd:simpleType>
        <xsd:restriction base="dms:Text"/>
      </xsd:simpleType>
    </xsd:element>
    <xsd:element name="Review_x0020_History" ma:index="23" nillable="true" ma:displayName="Review History" ma:description="Provides a link to view all previous audits on the file in the Document Management system" ma:internalName="Review_x0020_History">
      <xsd:simpleType>
        <xsd:restriction base="dms:Text">
          <xsd:maxLength value="255"/>
        </xsd:restriction>
      </xsd:simple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9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315eb64-a02b-4bd5-a84c-38ab918c4ccd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020cdfe1-95c5-49e3-a8d4-f4154b7228ba}" ma:internalName="TaxCatchAll" ma:showField="CatchAllData" ma:web="f315eb64-a02b-4bd5-a84c-38ab918c4c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_dlc_DocId" ma:index="25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26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7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/fields" elementFormDefault="qualified">
    <xsd:import namespace="http://schemas.microsoft.com/office/2006/documentManagement/types"/>
    <xsd:import namespace="http://schemas.microsoft.com/office/infopath/2007/PartnerControls"/>
    <xsd:element name="_Revision" ma:index="22" nillable="true" ma:displayName="Revision" ma:internalName="_Revision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p:properties xmlns:p="http://schemas.microsoft.com/office/2006/metadata/properties" xmlns:xsi="http://www.w3.org/2001/XMLSchema-instance">
  <documentManagement>
    <TaxCatchAll xmlns="f315eb64-a02b-4bd5-a84c-38ab918c4ccd" xsi:nil="true"/>
    <lcf76f155ced4ddcb4097134ff3c332f xmlns="d63ea73a-d7e6-4e3a-bf41-d78273581467">
      <Terms xmlns="http://schemas.microsoft.com/office/infopath/2007/PartnerControls"/>
    </lcf76f155ced4ddcb4097134ff3c332f>
    <_Flow_SignoffStatus xmlns="d63ea73a-d7e6-4e3a-bf41-d78273581467">Signed Off</_Flow_SignoffStatus>
    <_Revision xmlns="http://schemas.microsoft.com/sharepoint/v3/fields" xsi:nil="true"/>
    <Review_x0020_History xmlns="d63ea73a-d7e6-4e3a-bf41-d78273581467" xsi:nil="true"/>
    <MediaLengthInSeconds xmlns="d63ea73a-d7e6-4e3a-bf41-d78273581467" xsi:nil="true"/>
    <SharedWithUsers xmlns="f315eb64-a02b-4bd5-a84c-38ab918c4ccd">
      <UserInfo>
        <DisplayName>Mary Hearn</DisplayName>
        <AccountId>2586</AccountId>
        <AccountType/>
      </UserInfo>
      <UserInfo>
        <DisplayName>Sarah Derby</DisplayName>
        <AccountId>2107</AccountId>
        <AccountType/>
      </UserInfo>
      <UserInfo>
        <DisplayName>Gabrielle Edwards</DisplayName>
        <AccountId>2633</AccountId>
        <AccountType/>
      </UserInfo>
      <UserInfo>
        <DisplayName>Amanda Bowker</DisplayName>
        <AccountId>3433</AccountId>
        <AccountType/>
      </UserInfo>
    </SharedWithUsers>
    <_dlc_DocId xmlns="f315eb64-a02b-4bd5-a84c-38ab918c4ccd">3KN27SNVY5CS-90160594-427797</_dlc_DocId>
    <_dlc_DocIdUrl xmlns="f315eb64-a02b-4bd5-a84c-38ab918c4ccd">
      <Url>https://ggsaus.sharepoint.com/sites/Curriculum/_layouts/15/DocIdRedir.aspx?ID=3KN27SNVY5CS-90160594-427797</Url>
      <Description>3KN27SNVY5CS-90160594-427797</Description>
    </_dlc_DocIdUrl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97116A7-495B-49A0-B4D2-3546BB90A646}">
  <ds:schemaRefs>
    <ds:schemaRef ds:uri="d63ea73a-d7e6-4e3a-bf41-d78273581467"/>
    <ds:schemaRef ds:uri="f315eb64-a02b-4bd5-a84c-38ab918c4c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/field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E051A43-B651-4A42-83DF-F8B30BEF4CBD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ECCA1584-9CA9-46D4-BE44-1AD376E0FB8E}">
  <ds:schemaRefs>
    <ds:schemaRef ds:uri="d63ea73a-d7e6-4e3a-bf41-d78273581467"/>
    <ds:schemaRef ds:uri="f315eb64-a02b-4bd5-a84c-38ab918c4c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microsoft.com/sharepoint/v3/fields"/>
    <ds:schemaRef ds:uri="http://schemas.openxmlformats.org/package/2006/metadata/core-properties"/>
    <ds:schemaRef ds:uri="http://www.w3.org/XML/1998/namespace"/>
  </ds:schemaRefs>
</ds:datastoreItem>
</file>

<file path=customXml/itemProps4.xml><?xml version="1.0" encoding="utf-8"?>
<ds:datastoreItem xmlns:ds="http://schemas.openxmlformats.org/officeDocument/2006/customXml" ds:itemID="{A126B2F9-9E5E-47F6-8BD5-9996CAB193A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GGSA_Curriculum_PPT_Theme</Template>
  <Application>Microsoft Office PowerPoint</Application>
  <PresentationFormat>On-screen Show (4:3)</PresentationFormat>
  <Slides>28</Slides>
  <Notes>27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GGSA_Curriculum_PPT_Theme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>Parenting</dc:subject>
  <dc:creator>Emma Burns</dc:creator>
  <cp:keywords>Parenting</cp:keywords>
  <cp:revision>1</cp:revision>
  <cp:lastPrinted>2017-11-01T05:39:03Z</cp:lastPrinted>
  <dcterms:created xsi:type="dcterms:W3CDTF">2023-10-25T11:23:23Z</dcterms:created>
  <dcterms:modified xsi:type="dcterms:W3CDTF">2026-03-04T01:49:28Z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0x01010023EF7453D4541F4C94DB1D6331E0719E</vt:lpwstr>
  </property>
  <property fmtid="{D5CDD505-2E9C-101B-9397-08002B2CF9AE}" pid="3" name="Order">
    <vt:r8>6578600</vt:r8>
  </property>
  <property fmtid="{D5CDD505-2E9C-101B-9397-08002B2CF9AE}" pid="4" name="dcProductDevelopment">
    <vt:bool>false</vt:bool>
  </property>
  <property fmtid="{D5CDD505-2E9C-101B-9397-08002B2CF9AE}" pid="5" name="dcInternalEvaluationLibrary">
    <vt:bool>false</vt:bool>
  </property>
  <property fmtid="{D5CDD505-2E9C-101B-9397-08002B2CF9AE}" pid="6" name="dcMarketingServices">
    <vt:bool>false</vt:bool>
  </property>
  <property fmtid="{D5CDD505-2E9C-101B-9397-08002B2CF9AE}" pid="7" name="dcIntranet">
    <vt:bool>false</vt:bool>
  </property>
  <property fmtid="{D5CDD505-2E9C-101B-9397-08002B2CF9AE}" pid="8" name="dcExternalEvaluationLibrary">
    <vt:bool>false</vt:bool>
  </property>
  <property fmtid="{D5CDD505-2E9C-101B-9397-08002B2CF9AE}" pid="9" name="dcSchoolsAllStaff">
    <vt:bool>false</vt:bool>
  </property>
  <property fmtid="{D5CDD505-2E9C-101B-9397-08002B2CF9AE}" pid="10" name="dcDirectors">
    <vt:bool>false</vt:bool>
  </property>
  <property fmtid="{D5CDD505-2E9C-101B-9397-08002B2CF9AE}" pid="11" name="dcGreatTeachingPortal">
    <vt:bool>false</vt:bool>
  </property>
  <property fmtid="{D5CDD505-2E9C-101B-9397-08002B2CF9AE}" pid="12" name="dcSchoolPrincipals">
    <vt:bool>false</vt:bool>
  </property>
  <property fmtid="{D5CDD505-2E9C-101B-9397-08002B2CF9AE}" pid="13" name="dcBrochureStand">
    <vt:bool>false</vt:bool>
  </property>
  <property fmtid="{D5CDD505-2E9C-101B-9397-08002B2CF9AE}" pid="14" name="dcWebsite">
    <vt:bool>false</vt:bool>
  </property>
  <property fmtid="{D5CDD505-2E9C-101B-9397-08002B2CF9AE}" pid="15" name="dcDigitalDatabase">
    <vt:bool>false</vt:bool>
  </property>
  <property fmtid="{D5CDD505-2E9C-101B-9397-08002B2CF9AE}" pid="16" name="dcProductFolders">
    <vt:bool>false</vt:bool>
  </property>
  <property fmtid="{D5CDD505-2E9C-101B-9397-08002B2CF9AE}" pid="17" name="dcCEOSocialMedia">
    <vt:bool>false</vt:bool>
  </property>
  <property fmtid="{D5CDD505-2E9C-101B-9397-08002B2CF9AE}" pid="18" name="dcBusinessServices">
    <vt:bool>false</vt:bool>
  </property>
  <property fmtid="{D5CDD505-2E9C-101B-9397-08002B2CF9AE}" pid="19" name="dcInfoHub">
    <vt:bool>false</vt:bool>
  </property>
  <property fmtid="{D5CDD505-2E9C-101B-9397-08002B2CF9AE}" pid="20" name="dcManagement">
    <vt:bool>false</vt:bool>
  </property>
  <property fmtid="{D5CDD505-2E9C-101B-9397-08002B2CF9AE}" pid="21" name="dcSchoolPartnerships">
    <vt:bool>false</vt:bool>
  </property>
  <property fmtid="{D5CDD505-2E9C-101B-9397-08002B2CF9AE}" pid="22" name="dcCurriculumResourceLibrary">
    <vt:bool>false</vt:bool>
  </property>
  <property fmtid="{D5CDD505-2E9C-101B-9397-08002B2CF9AE}" pid="23" name="dcAllGGSAStaff">
    <vt:bool>false</vt:bool>
  </property>
  <property fmtid="{D5CDD505-2E9C-101B-9397-08002B2CF9AE}" pid="24" name="dcSocialMedia">
    <vt:bool>false</vt:bool>
  </property>
  <property fmtid="{D5CDD505-2E9C-101B-9397-08002B2CF9AE}" pid="25" name="_dlc_DocIdItemGuid">
    <vt:lpwstr>d44411ec-3a43-4453-97f7-26c75a30d3af</vt:lpwstr>
  </property>
  <property fmtid="{D5CDD505-2E9C-101B-9397-08002B2CF9AE}" pid="26" name="MediaServiceImageTags">
    <vt:lpwstr/>
  </property>
  <property fmtid="{D5CDD505-2E9C-101B-9397-08002B2CF9AE}" pid="27" name="ArticulateGUID">
    <vt:lpwstr>4CDC5007-DD36-4CF2-A6EC-F6AEF64B59C8</vt:lpwstr>
  </property>
  <property fmtid="{D5CDD505-2E9C-101B-9397-08002B2CF9AE}" pid="28" name="ArticulatePath">
    <vt:lpwstr>https://ggsaus.sharepoint.com/sites/ProductDevelopment/Shared Documents/01 Curriculum/10 The Arts MFL/02 Music for Learning MFL/04 Product MFL/01 Build MFL/03 Classroom music 2022/01 Foundation/01 Unit 1/Week 1/MUS YF E U1 W1 L1 V1 20220201</vt:lpwstr>
  </property>
  <property fmtid="{D5CDD505-2E9C-101B-9397-08002B2CF9AE}" pid="29" name="xd_ProgID">
    <vt:lpwstr/>
  </property>
  <property fmtid="{D5CDD505-2E9C-101B-9397-08002B2CF9AE}" pid="30" name="_dlc_DocId">
    <vt:lpwstr>GGSAPD-1028343255-259839</vt:lpwstr>
  </property>
  <property fmtid="{D5CDD505-2E9C-101B-9397-08002B2CF9AE}" pid="31" name="_ColorHex">
    <vt:lpwstr/>
  </property>
  <property fmtid="{D5CDD505-2E9C-101B-9397-08002B2CF9AE}" pid="32" name="ComplianceAssetId">
    <vt:lpwstr/>
  </property>
  <property fmtid="{D5CDD505-2E9C-101B-9397-08002B2CF9AE}" pid="33" name="auditStatus">
    <vt:lpwstr>Publish ready</vt:lpwstr>
  </property>
  <property fmtid="{D5CDD505-2E9C-101B-9397-08002B2CF9AE}" pid="34" name="TemplateUrl">
    <vt:lpwstr/>
  </property>
  <property fmtid="{D5CDD505-2E9C-101B-9397-08002B2CF9AE}" pid="35" name="_ExtendedDescription">
    <vt:lpwstr/>
  </property>
  <property fmtid="{D5CDD505-2E9C-101B-9397-08002B2CF9AE}" pid="36" name="_ColorTag">
    <vt:lpwstr/>
  </property>
  <property fmtid="{D5CDD505-2E9C-101B-9397-08002B2CF9AE}" pid="37" name="xd_Signature">
    <vt:lpwstr/>
  </property>
  <property fmtid="{D5CDD505-2E9C-101B-9397-08002B2CF9AE}" pid="38" name="_Emoji">
    <vt:lpwstr/>
  </property>
  <property fmtid="{D5CDD505-2E9C-101B-9397-08002B2CF9AE}" pid="39" name="Request">
    <vt:lpwstr>, </vt:lpwstr>
  </property>
  <property fmtid="{D5CDD505-2E9C-101B-9397-08002B2CF9AE}" pid="40" name="TriggerFlowInfo">
    <vt:lpwstr/>
  </property>
  <property fmtid="{D5CDD505-2E9C-101B-9397-08002B2CF9AE}" pid="41" name="_dlc_DocIdUrl">
    <vt:lpwstr>https://ggsaus.sharepoint.com/sites/ProductDevelopment/_layouts/15/DocIdRedir.aspx?ID=GGSAPD-1028343255-259839, GGSAPD-1028343255-259839</vt:lpwstr>
  </property>
</Properties>
</file>