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notesSlides/notesSlide3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6213" r:id="rId5"/>
  </p:sldMasterIdLst>
  <p:notesMasterIdLst>
    <p:notesMasterId r:id="rId39"/>
  </p:notesMasterIdLst>
  <p:handoutMasterIdLst>
    <p:handoutMasterId r:id="rId40"/>
  </p:handoutMasterIdLst>
  <p:sldIdLst>
    <p:sldId id="276" r:id="rId6"/>
    <p:sldId id="2110" r:id="rId7"/>
    <p:sldId id="261" r:id="rId8"/>
    <p:sldId id="262" r:id="rId9"/>
    <p:sldId id="259" r:id="rId10"/>
    <p:sldId id="260" r:id="rId11"/>
    <p:sldId id="263" r:id="rId12"/>
    <p:sldId id="278" r:id="rId13"/>
    <p:sldId id="264" r:id="rId14"/>
    <p:sldId id="279" r:id="rId15"/>
    <p:sldId id="267" r:id="rId16"/>
    <p:sldId id="280" r:id="rId17"/>
    <p:sldId id="2130" r:id="rId18"/>
    <p:sldId id="284" r:id="rId19"/>
    <p:sldId id="281" r:id="rId20"/>
    <p:sldId id="2131" r:id="rId21"/>
    <p:sldId id="285" r:id="rId22"/>
    <p:sldId id="283" r:id="rId23"/>
    <p:sldId id="287" r:id="rId24"/>
    <p:sldId id="286" r:id="rId25"/>
    <p:sldId id="2132" r:id="rId26"/>
    <p:sldId id="288" r:id="rId27"/>
    <p:sldId id="289" r:id="rId28"/>
    <p:sldId id="282" r:id="rId29"/>
    <p:sldId id="291" r:id="rId30"/>
    <p:sldId id="292" r:id="rId31"/>
    <p:sldId id="265" r:id="rId32"/>
    <p:sldId id="293" r:id="rId33"/>
    <p:sldId id="294" r:id="rId34"/>
    <p:sldId id="272" r:id="rId35"/>
    <p:sldId id="2129" r:id="rId36"/>
    <p:sldId id="274" r:id="rId37"/>
    <p:sldId id="275" r:id="rId38"/>
  </p:sldIdLst>
  <p:sldSz cx="9144000" cy="6858000" type="screen4x3"/>
  <p:notesSz cx="9939338" cy="6807200"/>
  <p:custDataLst>
    <p:tags r:id="rId4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527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pos="2880" userDrawn="1">
          <p15:clr>
            <a:srgbClr val="A4A3A4"/>
          </p15:clr>
        </p15:guide>
        <p15:guide id="4" pos="5465" userDrawn="1">
          <p15:clr>
            <a:srgbClr val="A4A3A4"/>
          </p15:clr>
        </p15:guide>
        <p15:guide id="5" orient="horz" pos="3884" userDrawn="1">
          <p15:clr>
            <a:srgbClr val="A4A3A4"/>
          </p15:clr>
        </p15:guide>
        <p15:guide id="6" orient="horz" pos="2160" userDrawn="1">
          <p15:clr>
            <a:srgbClr val="A4A3A4"/>
          </p15:clr>
        </p15:guide>
        <p15:guide id="7" orient="horz" pos="89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4" userDrawn="1">
          <p15:clr>
            <a:srgbClr val="A4A3A4"/>
          </p15:clr>
        </p15:guide>
        <p15:guide id="2" pos="313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BEFD907-E8D3-4FEF-010B-B12E1FDB0339}" name="Gayle Oddy" initials="GO" userId="S::goddy@goodtogreatschools.org.au::61c9dd14-8266-4dbc-b27d-5a316dd0cb9a" providerId="AD"/>
  <p188:author id="{8B2AFB2D-52C9-7914-F824-6D62E354FB96}" name="Anneliese Alloway" initials="AA" userId="S::aalloway@goodtogreatschools.org.au::37104bb2-bd9c-489d-94c0-efb51480a186" providerId="AD"/>
  <p188:author id="{C4288552-6D0E-8CC2-62D5-390F7A912CEC}" name="Abbas Kassem" initials="" userId="S::akassem@goodtogreatschools.org.au::b5422da9-d130-411e-8a14-2c174765e2f3" providerId="AD"/>
  <p188:author id="{D1F6F353-7F9F-36E3-9167-2545B50978AD}" name="Jane Hooper" initials="JH" userId="Jane Hooper" providerId="None"/>
  <p188:author id="{9136AA56-46D4-4334-1D20-AFB96207BF1F}" name="Chris Kohn" initials="CK" userId="S::CKohn@goodtogreatschools.org.au::3aea2124-5d9e-4894-ae32-e7c983671888" providerId="AD"/>
  <p188:author id="{DC9CBC65-D9B4-BACA-5DBD-076FB4B0287D}" name="Tara Tyrrell" initials="TT" userId="S::ttyrell@goodtogreatschools.org.au::67dc6626-2ece-4dc7-ac5a-9add06ec429c" providerId="AD"/>
  <p188:author id="{0CFF6A6C-F775-7EF9-6044-119895A6EBFE}" name="Jane Hooper" initials="JH" userId="S::jhooper@goodtogreatschools.org.au::afd12f8e-9b57-4b10-87a5-8fe4e40dc133" providerId="AD"/>
  <p188:author id="{A858C27E-DE66-476E-F0D9-1C44EA3E7CC1}" name="Chantal Rae" initials="CR" userId="S::crae@goodtogreatschools.org.au::a1db561e-73a2-489d-a119-0f73c1c2f06f" providerId="AD"/>
  <p188:author id="{3DF6BD83-7405-2DB1-FBFA-0F20D4D997B3}" name="Molly Cassidy" initials="MC" userId="S::mcassidy@goodtogreatschools.org.au::d9715768-0ab3-40da-bcfb-aa5473c32ede" providerId="AD"/>
  <p188:author id="{9D08AB92-32FC-D059-33CF-F959DB8226BF}" name="Nadine Prince" initials="NP" userId="S::nprince@goodtogreatschools.org.au::a935aca9-513a-492d-957e-465cbe939dd1" providerId="AD"/>
  <p188:author id="{A270C1D9-1FE4-4F29-1511-8C3D756B9DB4}" name="Shirley Serban" initials="SS" userId="S::sserban@goodtogreatschools.org.au::7f207fc8-03d1-48c7-9795-2440acc08cbb" providerId="AD"/>
  <p188:author id="{0CF931EE-26ED-E2FE-023C-AC7F2EF7FD6F}" name="jane hooper" initials="jh" userId="273254cf8e85665a" providerId="Windows Live"/>
  <p188:author id="{71466BF0-DE09-E786-4421-9DBA1AFB3E25}" name="Debbie Keynes" initials="DK" userId="S::dkeynes@goodtogreatschools.org.au::1f9e99ae-ec68-410d-b657-439293d9a6c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dy Sinnamon" initials="TS" lastIdx="16" clrIdx="0"/>
  <p:cmAuthor id="2" name="Sarah Derby" initials="SD" lastIdx="13" clrIdx="1">
    <p:extLst>
      <p:ext uri="{19B8F6BF-5375-455C-9EA6-DF929625EA0E}">
        <p15:presenceInfo xmlns:p15="http://schemas.microsoft.com/office/powerpoint/2012/main" userId="S::sderby@goodtogreatschools.org.au::96ac11a8-e08f-4580-ad22-f3a7e7fb1c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F0FC"/>
    <a:srgbClr val="95BAFF"/>
    <a:srgbClr val="CDFFDB"/>
    <a:srgbClr val="07C3D7"/>
    <a:srgbClr val="B1F6FD"/>
    <a:srgbClr val="96F2FC"/>
    <a:srgbClr val="8EF2FC"/>
    <a:srgbClr val="A1F4FD"/>
    <a:srgbClr val="023E44"/>
    <a:srgbClr val="022F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56011C-760E-B843-9336-150705282C15}" v="5" dt="2026-03-11T19:18:35.30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903"/>
    <p:restoredTop sz="54857"/>
  </p:normalViewPr>
  <p:slideViewPr>
    <p:cSldViewPr snapToGrid="0">
      <p:cViewPr varScale="1">
        <p:scale>
          <a:sx n="63" d="100"/>
          <a:sy n="63" d="100"/>
        </p:scale>
        <p:origin x="2736" y="184"/>
      </p:cViewPr>
      <p:guideLst>
        <p:guide orient="horz" pos="527"/>
        <p:guide pos="272"/>
        <p:guide pos="2880"/>
        <p:guide pos="5465"/>
        <p:guide orient="horz" pos="3884"/>
        <p:guide orient="horz" pos="2160"/>
        <p:guide orient="horz" pos="89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144"/>
        <p:guide pos="313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commentAuthors" Target="commentAuthors.xml"/><Relationship Id="rId47" Type="http://schemas.microsoft.com/office/2016/11/relationships/changesInfo" Target="changesInfos/changesInfo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handoutMaster" Target="handoutMasters/handoutMaster1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yssa Gallagher" userId="428144a5-9d34-4637-960c-8e8dface712e" providerId="ADAL" clId="{3588A56F-B8EE-4C3B-9A98-DC27DA35C76F}"/>
    <pc:docChg chg="modSld">
      <pc:chgData name="Alyssa Gallagher" userId="428144a5-9d34-4637-960c-8e8dface712e" providerId="ADAL" clId="{3588A56F-B8EE-4C3B-9A98-DC27DA35C76F}" dt="2026-03-09T04:38:00.255" v="0" actId="1036"/>
      <pc:docMkLst>
        <pc:docMk/>
      </pc:docMkLst>
      <pc:sldChg chg="modSp mod">
        <pc:chgData name="Alyssa Gallagher" userId="428144a5-9d34-4637-960c-8e8dface712e" providerId="ADAL" clId="{3588A56F-B8EE-4C3B-9A98-DC27DA35C76F}" dt="2026-03-09T04:38:00.255" v="0" actId="1036"/>
        <pc:sldMkLst>
          <pc:docMk/>
          <pc:sldMk cId="2189207369" sldId="2110"/>
        </pc:sldMkLst>
        <pc:spChg chg="mod">
          <ac:chgData name="Alyssa Gallagher" userId="428144a5-9d34-4637-960c-8e8dface712e" providerId="ADAL" clId="{3588A56F-B8EE-4C3B-9A98-DC27DA35C76F}" dt="2026-03-09T04:38:00.255" v="0" actId="1036"/>
          <ac:spMkLst>
            <pc:docMk/>
            <pc:sldMk cId="2189207369" sldId="2110"/>
            <ac:spMk id="9" creationId="{0C151E94-9053-2623-68D5-0AAF28075B78}"/>
          </ac:spMkLst>
        </pc:spChg>
      </pc:sldChg>
    </pc:docChg>
  </pc:docChgLst>
  <pc:docChgLst>
    <pc:chgData name="Tara Tyrrell" userId="67dc6626-2ece-4dc7-ac5a-9add06ec429c" providerId="ADAL" clId="{19B3F894-1FCB-46F2-98B7-33FD822CACFC}"/>
    <pc:docChg chg="undo custSel modSld">
      <pc:chgData name="Tara Tyrrell" userId="67dc6626-2ece-4dc7-ac5a-9add06ec429c" providerId="ADAL" clId="{19B3F894-1FCB-46F2-98B7-33FD822CACFC}" dt="2026-03-11T04:19:59.769" v="18" actId="20577"/>
      <pc:docMkLst>
        <pc:docMk/>
      </pc:docMkLst>
      <pc:sldChg chg="modSp mod">
        <pc:chgData name="Tara Tyrrell" userId="67dc6626-2ece-4dc7-ac5a-9add06ec429c" providerId="ADAL" clId="{19B3F894-1FCB-46F2-98B7-33FD822CACFC}" dt="2026-03-11T04:19:59.769" v="18" actId="20577"/>
        <pc:sldMkLst>
          <pc:docMk/>
          <pc:sldMk cId="2189207369" sldId="2110"/>
        </pc:sldMkLst>
        <pc:spChg chg="mod">
          <ac:chgData name="Tara Tyrrell" userId="67dc6626-2ece-4dc7-ac5a-9add06ec429c" providerId="ADAL" clId="{19B3F894-1FCB-46F2-98B7-33FD822CACFC}" dt="2026-03-11T04:19:59.769" v="18" actId="20577"/>
          <ac:spMkLst>
            <pc:docMk/>
            <pc:sldMk cId="2189207369" sldId="2110"/>
            <ac:spMk id="3" creationId="{F0A92286-F93E-C917-82E7-9C38262C4D62}"/>
          </ac:spMkLst>
        </pc:spChg>
      </pc:sldChg>
    </pc:docChg>
  </pc:docChgLst>
  <pc:docChgLst>
    <pc:chgData name="Shirley Serban" userId="7f207fc8-03d1-48c7-9795-2440acc08cbb" providerId="ADAL" clId="{17FCBABE-BB0F-5AEB-A8EA-4422061C88F3}"/>
    <pc:docChg chg="undo redo custSel addSld delSld modSld sldOrd modMainMaster">
      <pc:chgData name="Shirley Serban" userId="7f207fc8-03d1-48c7-9795-2440acc08cbb" providerId="ADAL" clId="{17FCBABE-BB0F-5AEB-A8EA-4422061C88F3}" dt="2026-03-11T20:03:43.751" v="22334" actId="20577"/>
      <pc:docMkLst>
        <pc:docMk/>
      </pc:docMkLst>
      <pc:sldChg chg="addSp delSp modSp mod modAnim modNotesTx">
        <pc:chgData name="Shirley Serban" userId="7f207fc8-03d1-48c7-9795-2440acc08cbb" providerId="ADAL" clId="{17FCBABE-BB0F-5AEB-A8EA-4422061C88F3}" dt="2026-03-11T20:02:17.518" v="22307" actId="20577"/>
        <pc:sldMkLst>
          <pc:docMk/>
          <pc:sldMk cId="2352627738" sldId="259"/>
        </pc:sldMkLst>
        <pc:spChg chg="add mod">
          <ac:chgData name="Shirley Serban" userId="7f207fc8-03d1-48c7-9795-2440acc08cbb" providerId="ADAL" clId="{17FCBABE-BB0F-5AEB-A8EA-4422061C88F3}" dt="2026-02-25T21:34:07.623" v="21669" actId="166"/>
          <ac:spMkLst>
            <pc:docMk/>
            <pc:sldMk cId="2352627738" sldId="259"/>
            <ac:spMk id="2" creationId="{F9A04EE4-21D2-8FC6-B9E0-EDDA6ED34219}"/>
          </ac:spMkLst>
        </pc:spChg>
        <pc:spChg chg="add mod">
          <ac:chgData name="Shirley Serban" userId="7f207fc8-03d1-48c7-9795-2440acc08cbb" providerId="ADAL" clId="{17FCBABE-BB0F-5AEB-A8EA-4422061C88F3}" dt="2026-02-25T21:34:37.427" v="21676" actId="166"/>
          <ac:spMkLst>
            <pc:docMk/>
            <pc:sldMk cId="2352627738" sldId="259"/>
            <ac:spMk id="3" creationId="{B1AEAD3B-678F-5192-C9E3-A538D6F34673}"/>
          </ac:spMkLst>
        </pc:spChg>
        <pc:spChg chg="add mod">
          <ac:chgData name="Shirley Serban" userId="7f207fc8-03d1-48c7-9795-2440acc08cbb" providerId="ADAL" clId="{17FCBABE-BB0F-5AEB-A8EA-4422061C88F3}" dt="2026-02-25T21:34:30.894" v="21674" actId="166"/>
          <ac:spMkLst>
            <pc:docMk/>
            <pc:sldMk cId="2352627738" sldId="259"/>
            <ac:spMk id="4" creationId="{85872606-AB45-6824-7AA7-582B860F2149}"/>
          </ac:spMkLst>
        </pc:spChg>
        <pc:spChg chg="add mod">
          <ac:chgData name="Shirley Serban" userId="7f207fc8-03d1-48c7-9795-2440acc08cbb" providerId="ADAL" clId="{17FCBABE-BB0F-5AEB-A8EA-4422061C88F3}" dt="2026-02-25T21:34:12.794" v="21670" actId="166"/>
          <ac:spMkLst>
            <pc:docMk/>
            <pc:sldMk cId="2352627738" sldId="259"/>
            <ac:spMk id="5" creationId="{A2ED5E4B-962E-8134-0F48-F73807545424}"/>
          </ac:spMkLst>
        </pc:spChg>
        <pc:spChg chg="add mod">
          <ac:chgData name="Shirley Serban" userId="7f207fc8-03d1-48c7-9795-2440acc08cbb" providerId="ADAL" clId="{17FCBABE-BB0F-5AEB-A8EA-4422061C88F3}" dt="2026-02-25T21:33:45.571" v="21666" actId="20577"/>
          <ac:spMkLst>
            <pc:docMk/>
            <pc:sldMk cId="2352627738" sldId="259"/>
            <ac:spMk id="8" creationId="{7760883E-AB91-E4EE-D36B-290765FDE3EC}"/>
          </ac:spMkLst>
        </pc:spChg>
        <pc:picChg chg="add mod">
          <ac:chgData name="Shirley Serban" userId="7f207fc8-03d1-48c7-9795-2440acc08cbb" providerId="ADAL" clId="{17FCBABE-BB0F-5AEB-A8EA-4422061C88F3}" dt="2026-02-25T21:34:22.669" v="21672" actId="14100"/>
          <ac:picMkLst>
            <pc:docMk/>
            <pc:sldMk cId="2352627738" sldId="259"/>
            <ac:picMk id="7" creationId="{72EDCF0B-6B70-AE23-CED3-A5C91A5BE9F7}"/>
          </ac:picMkLst>
        </pc:picChg>
      </pc:sldChg>
      <pc:sldChg chg="modNotesTx">
        <pc:chgData name="Shirley Serban" userId="7f207fc8-03d1-48c7-9795-2440acc08cbb" providerId="ADAL" clId="{17FCBABE-BB0F-5AEB-A8EA-4422061C88F3}" dt="2026-03-11T20:02:20.038" v="22308" actId="20577"/>
        <pc:sldMkLst>
          <pc:docMk/>
          <pc:sldMk cId="481660582" sldId="260"/>
        </pc:sldMkLst>
      </pc:sldChg>
      <pc:sldChg chg="modSp mod modNotesTx">
        <pc:chgData name="Shirley Serban" userId="7f207fc8-03d1-48c7-9795-2440acc08cbb" providerId="ADAL" clId="{17FCBABE-BB0F-5AEB-A8EA-4422061C88F3}" dt="2026-03-11T20:02:11.965" v="22305" actId="20577"/>
        <pc:sldMkLst>
          <pc:docMk/>
          <pc:sldMk cId="990668426" sldId="261"/>
        </pc:sldMkLst>
        <pc:spChg chg="mod">
          <ac:chgData name="Shirley Serban" userId="7f207fc8-03d1-48c7-9795-2440acc08cbb" providerId="ADAL" clId="{17FCBABE-BB0F-5AEB-A8EA-4422061C88F3}" dt="2026-02-25T21:28:13.993" v="21488" actId="14100"/>
          <ac:spMkLst>
            <pc:docMk/>
            <pc:sldMk cId="990668426" sldId="261"/>
            <ac:spMk id="4" creationId="{08EB3681-1368-C59B-9F86-E0CAD9FB85D3}"/>
          </ac:spMkLst>
        </pc:spChg>
        <pc:spChg chg="mod">
          <ac:chgData name="Shirley Serban" userId="7f207fc8-03d1-48c7-9795-2440acc08cbb" providerId="ADAL" clId="{17FCBABE-BB0F-5AEB-A8EA-4422061C88F3}" dt="2026-02-25T21:27:48.925" v="21486" actId="2711"/>
          <ac:spMkLst>
            <pc:docMk/>
            <pc:sldMk cId="990668426" sldId="261"/>
            <ac:spMk id="6" creationId="{152B9456-D3F8-8954-F939-230D4A0F2D94}"/>
          </ac:spMkLst>
        </pc:spChg>
        <pc:picChg chg="mod">
          <ac:chgData name="Shirley Serban" userId="7f207fc8-03d1-48c7-9795-2440acc08cbb" providerId="ADAL" clId="{17FCBABE-BB0F-5AEB-A8EA-4422061C88F3}" dt="2026-02-25T21:28:10.609" v="21487" actId="1076"/>
          <ac:picMkLst>
            <pc:docMk/>
            <pc:sldMk cId="990668426" sldId="261"/>
            <ac:picMk id="3" creationId="{E4CD5BF6-5343-E71B-05C7-B5C0D322880A}"/>
          </ac:picMkLst>
        </pc:picChg>
      </pc:sldChg>
      <pc:sldChg chg="modNotesTx">
        <pc:chgData name="Shirley Serban" userId="7f207fc8-03d1-48c7-9795-2440acc08cbb" providerId="ADAL" clId="{17FCBABE-BB0F-5AEB-A8EA-4422061C88F3}" dt="2026-03-11T20:02:14.797" v="22306" actId="20577"/>
        <pc:sldMkLst>
          <pc:docMk/>
          <pc:sldMk cId="1409170115" sldId="262"/>
        </pc:sldMkLst>
      </pc:sldChg>
      <pc:sldChg chg="modNotesTx">
        <pc:chgData name="Shirley Serban" userId="7f207fc8-03d1-48c7-9795-2440acc08cbb" providerId="ADAL" clId="{17FCBABE-BB0F-5AEB-A8EA-4422061C88F3}" dt="2026-03-11T20:02:23.042" v="22309" actId="20577"/>
        <pc:sldMkLst>
          <pc:docMk/>
          <pc:sldMk cId="4246314574" sldId="263"/>
        </pc:sldMkLst>
      </pc:sldChg>
      <pc:sldChg chg="modNotesTx">
        <pc:chgData name="Shirley Serban" userId="7f207fc8-03d1-48c7-9795-2440acc08cbb" providerId="ADAL" clId="{17FCBABE-BB0F-5AEB-A8EA-4422061C88F3}" dt="2026-03-11T20:02:28.238" v="22311" actId="20577"/>
        <pc:sldMkLst>
          <pc:docMk/>
          <pc:sldMk cId="3815047511" sldId="264"/>
        </pc:sldMkLst>
      </pc:sldChg>
      <pc:sldChg chg="modSp mod modNotesTx">
        <pc:chgData name="Shirley Serban" userId="7f207fc8-03d1-48c7-9795-2440acc08cbb" providerId="ADAL" clId="{17FCBABE-BB0F-5AEB-A8EA-4422061C88F3}" dt="2026-03-11T20:03:29.610" v="22329" actId="20577"/>
        <pc:sldMkLst>
          <pc:docMk/>
          <pc:sldMk cId="3671173303" sldId="265"/>
        </pc:sldMkLst>
        <pc:spChg chg="mod">
          <ac:chgData name="Shirley Serban" userId="7f207fc8-03d1-48c7-9795-2440acc08cbb" providerId="ADAL" clId="{17FCBABE-BB0F-5AEB-A8EA-4422061C88F3}" dt="2026-02-25T21:12:15.203" v="20919" actId="2711"/>
          <ac:spMkLst>
            <pc:docMk/>
            <pc:sldMk cId="3671173303" sldId="265"/>
            <ac:spMk id="8" creationId="{2C3256A1-A3F9-A6C6-5D03-B27AA0A04648}"/>
          </ac:spMkLst>
        </pc:spChg>
        <pc:spChg chg="mod">
          <ac:chgData name="Shirley Serban" userId="7f207fc8-03d1-48c7-9795-2440acc08cbb" providerId="ADAL" clId="{17FCBABE-BB0F-5AEB-A8EA-4422061C88F3}" dt="2026-02-25T21:15:59.531" v="20976" actId="1076"/>
          <ac:spMkLst>
            <pc:docMk/>
            <pc:sldMk cId="3671173303" sldId="265"/>
            <ac:spMk id="9" creationId="{0CE664FB-39F9-3232-94A6-21B509E82BA2}"/>
          </ac:spMkLst>
        </pc:spChg>
        <pc:spChg chg="mod">
          <ac:chgData name="Shirley Serban" userId="7f207fc8-03d1-48c7-9795-2440acc08cbb" providerId="ADAL" clId="{17FCBABE-BB0F-5AEB-A8EA-4422061C88F3}" dt="2026-02-25T21:12:15.203" v="20919" actId="2711"/>
          <ac:spMkLst>
            <pc:docMk/>
            <pc:sldMk cId="3671173303" sldId="265"/>
            <ac:spMk id="10" creationId="{47EC18F5-7802-5869-3857-4ACAAE95D8F9}"/>
          </ac:spMkLst>
        </pc:spChg>
        <pc:spChg chg="mod">
          <ac:chgData name="Shirley Serban" userId="7f207fc8-03d1-48c7-9795-2440acc08cbb" providerId="ADAL" clId="{17FCBABE-BB0F-5AEB-A8EA-4422061C88F3}" dt="2026-02-25T21:12:15.203" v="20919" actId="2711"/>
          <ac:spMkLst>
            <pc:docMk/>
            <pc:sldMk cId="3671173303" sldId="265"/>
            <ac:spMk id="11" creationId="{4C233F3B-8FA5-52A1-283E-4F0544BB69C9}"/>
          </ac:spMkLst>
        </pc:spChg>
        <pc:spChg chg="mod">
          <ac:chgData name="Shirley Serban" userId="7f207fc8-03d1-48c7-9795-2440acc08cbb" providerId="ADAL" clId="{17FCBABE-BB0F-5AEB-A8EA-4422061C88F3}" dt="2026-02-25T21:12:15.203" v="20919" actId="2711"/>
          <ac:spMkLst>
            <pc:docMk/>
            <pc:sldMk cId="3671173303" sldId="265"/>
            <ac:spMk id="13" creationId="{5638B2D8-49B4-4FDC-ABA4-5269FDC82045}"/>
          </ac:spMkLst>
        </pc:spChg>
        <pc:spChg chg="mod">
          <ac:chgData name="Shirley Serban" userId="7f207fc8-03d1-48c7-9795-2440acc08cbb" providerId="ADAL" clId="{17FCBABE-BB0F-5AEB-A8EA-4422061C88F3}" dt="2026-02-25T21:12:15.203" v="20919" actId="2711"/>
          <ac:spMkLst>
            <pc:docMk/>
            <pc:sldMk cId="3671173303" sldId="265"/>
            <ac:spMk id="14" creationId="{47DD583C-517D-F899-3160-2B0178F9EEC9}"/>
          </ac:spMkLst>
        </pc:spChg>
        <pc:spChg chg="mod">
          <ac:chgData name="Shirley Serban" userId="7f207fc8-03d1-48c7-9795-2440acc08cbb" providerId="ADAL" clId="{17FCBABE-BB0F-5AEB-A8EA-4422061C88F3}" dt="2026-02-25T21:12:15.203" v="20919" actId="2711"/>
          <ac:spMkLst>
            <pc:docMk/>
            <pc:sldMk cId="3671173303" sldId="265"/>
            <ac:spMk id="15" creationId="{AAF80C0F-1BA8-68EE-46EE-03BA265B3698}"/>
          </ac:spMkLst>
        </pc:spChg>
        <pc:spChg chg="mod">
          <ac:chgData name="Shirley Serban" userId="7f207fc8-03d1-48c7-9795-2440acc08cbb" providerId="ADAL" clId="{17FCBABE-BB0F-5AEB-A8EA-4422061C88F3}" dt="2026-02-25T21:12:15.203" v="20919" actId="2711"/>
          <ac:spMkLst>
            <pc:docMk/>
            <pc:sldMk cId="3671173303" sldId="265"/>
            <ac:spMk id="16" creationId="{BEF8FFB2-E8F1-9CBA-904F-E684C4208306}"/>
          </ac:spMkLst>
        </pc:spChg>
        <pc:spChg chg="mod">
          <ac:chgData name="Shirley Serban" userId="7f207fc8-03d1-48c7-9795-2440acc08cbb" providerId="ADAL" clId="{17FCBABE-BB0F-5AEB-A8EA-4422061C88F3}" dt="2026-02-25T21:12:15.203" v="20919" actId="2711"/>
          <ac:spMkLst>
            <pc:docMk/>
            <pc:sldMk cId="3671173303" sldId="265"/>
            <ac:spMk id="17" creationId="{6E1C31A0-24FB-D105-DDD8-B209A2D73C0E}"/>
          </ac:spMkLst>
        </pc:spChg>
        <pc:spChg chg="mod">
          <ac:chgData name="Shirley Serban" userId="7f207fc8-03d1-48c7-9795-2440acc08cbb" providerId="ADAL" clId="{17FCBABE-BB0F-5AEB-A8EA-4422061C88F3}" dt="2026-02-25T21:17:15.174" v="20989" actId="1076"/>
          <ac:spMkLst>
            <pc:docMk/>
            <pc:sldMk cId="3671173303" sldId="265"/>
            <ac:spMk id="19" creationId="{954042BC-1198-E7F3-AACF-8B4334692D9B}"/>
          </ac:spMkLst>
        </pc:spChg>
        <pc:picChg chg="mod">
          <ac:chgData name="Shirley Serban" userId="7f207fc8-03d1-48c7-9795-2440acc08cbb" providerId="ADAL" clId="{17FCBABE-BB0F-5AEB-A8EA-4422061C88F3}" dt="2026-02-25T21:10:09.139" v="20901" actId="14826"/>
          <ac:picMkLst>
            <pc:docMk/>
            <pc:sldMk cId="3671173303" sldId="265"/>
            <ac:picMk id="20" creationId="{59F19AD8-DFDA-7E31-F33C-83EAC4E9422B}"/>
          </ac:picMkLst>
        </pc:picChg>
        <pc:picChg chg="mod">
          <ac:chgData name="Shirley Serban" userId="7f207fc8-03d1-48c7-9795-2440acc08cbb" providerId="ADAL" clId="{17FCBABE-BB0F-5AEB-A8EA-4422061C88F3}" dt="2026-02-25T21:10:15.477" v="20902" actId="14826"/>
          <ac:picMkLst>
            <pc:docMk/>
            <pc:sldMk cId="3671173303" sldId="265"/>
            <ac:picMk id="21" creationId="{1F4F8B3A-8D5B-92A2-1842-225F81B2D58D}"/>
          </ac:picMkLst>
        </pc:picChg>
        <pc:picChg chg="mod">
          <ac:chgData name="Shirley Serban" userId="7f207fc8-03d1-48c7-9795-2440acc08cbb" providerId="ADAL" clId="{17FCBABE-BB0F-5AEB-A8EA-4422061C88F3}" dt="2026-02-25T21:10:21.645" v="20903" actId="14826"/>
          <ac:picMkLst>
            <pc:docMk/>
            <pc:sldMk cId="3671173303" sldId="265"/>
            <ac:picMk id="22" creationId="{61FD2375-C847-1978-3C35-B5EFAF7ECBAE}"/>
          </ac:picMkLst>
        </pc:picChg>
      </pc:sldChg>
      <pc:sldChg chg="addSp delSp modSp mod delAnim modAnim modNotesTx">
        <pc:chgData name="Shirley Serban" userId="7f207fc8-03d1-48c7-9795-2440acc08cbb" providerId="ADAL" clId="{17FCBABE-BB0F-5AEB-A8EA-4422061C88F3}" dt="2026-03-11T20:02:37.495" v="22313" actId="20577"/>
        <pc:sldMkLst>
          <pc:docMk/>
          <pc:sldMk cId="1566324052" sldId="267"/>
        </pc:sldMkLst>
        <pc:spChg chg="mod">
          <ac:chgData name="Shirley Serban" userId="7f207fc8-03d1-48c7-9795-2440acc08cbb" providerId="ADAL" clId="{17FCBABE-BB0F-5AEB-A8EA-4422061C88F3}" dt="2026-03-11T19:39:25.301" v="22302" actId="20577"/>
          <ac:spMkLst>
            <pc:docMk/>
            <pc:sldMk cId="1566324052" sldId="267"/>
            <ac:spMk id="2" creationId="{D82BCA93-E597-1D74-5EC7-15FAC03EB4F6}"/>
          </ac:spMkLst>
        </pc:spChg>
        <pc:spChg chg="mod">
          <ac:chgData name="Shirley Serban" userId="7f207fc8-03d1-48c7-9795-2440acc08cbb" providerId="ADAL" clId="{17FCBABE-BB0F-5AEB-A8EA-4422061C88F3}" dt="2026-02-25T20:55:44.485" v="20848" actId="2711"/>
          <ac:spMkLst>
            <pc:docMk/>
            <pc:sldMk cId="1566324052" sldId="267"/>
            <ac:spMk id="3" creationId="{F4E71143-B807-38AB-E7EB-FBA216620D04}"/>
          </ac:spMkLst>
        </pc:spChg>
        <pc:spChg chg="mod">
          <ac:chgData name="Shirley Serban" userId="7f207fc8-03d1-48c7-9795-2440acc08cbb" providerId="ADAL" clId="{17FCBABE-BB0F-5AEB-A8EA-4422061C88F3}" dt="2026-02-25T20:55:44.485" v="20848" actId="2711"/>
          <ac:spMkLst>
            <pc:docMk/>
            <pc:sldMk cId="1566324052" sldId="267"/>
            <ac:spMk id="6" creationId="{2FF23DA8-7C1C-2760-5BFE-7A788793E7B7}"/>
          </ac:spMkLst>
        </pc:spChg>
        <pc:spChg chg="mod">
          <ac:chgData name="Shirley Serban" userId="7f207fc8-03d1-48c7-9795-2440acc08cbb" providerId="ADAL" clId="{17FCBABE-BB0F-5AEB-A8EA-4422061C88F3}" dt="2026-02-25T20:55:44.485" v="20848" actId="2711"/>
          <ac:spMkLst>
            <pc:docMk/>
            <pc:sldMk cId="1566324052" sldId="267"/>
            <ac:spMk id="7" creationId="{06D34CFC-DB94-0CEA-8A29-CBE9181CD9BF}"/>
          </ac:spMkLst>
        </pc:spChg>
        <pc:picChg chg="mod">
          <ac:chgData name="Shirley Serban" userId="7f207fc8-03d1-48c7-9795-2440acc08cbb" providerId="ADAL" clId="{17FCBABE-BB0F-5AEB-A8EA-4422061C88F3}" dt="2026-02-25T20:55:44.485" v="20848" actId="2711"/>
          <ac:picMkLst>
            <pc:docMk/>
            <pc:sldMk cId="1566324052" sldId="267"/>
            <ac:picMk id="4" creationId="{3C3EF46F-F88A-2CD1-7A26-C73B55C3B69D}"/>
          </ac:picMkLst>
        </pc:picChg>
        <pc:picChg chg="mod">
          <ac:chgData name="Shirley Serban" userId="7f207fc8-03d1-48c7-9795-2440acc08cbb" providerId="ADAL" clId="{17FCBABE-BB0F-5AEB-A8EA-4422061C88F3}" dt="2026-02-25T20:55:44.485" v="20848" actId="2711"/>
          <ac:picMkLst>
            <pc:docMk/>
            <pc:sldMk cId="1566324052" sldId="267"/>
            <ac:picMk id="5" creationId="{A6D73EDA-D607-5615-F8B2-007865DBE3C7}"/>
          </ac:picMkLst>
        </pc:picChg>
        <pc:picChg chg="add del mod">
          <ac:chgData name="Shirley Serban" userId="7f207fc8-03d1-48c7-9795-2440acc08cbb" providerId="ADAL" clId="{17FCBABE-BB0F-5AEB-A8EA-4422061C88F3}" dt="2026-03-11T19:18:30.152" v="22278" actId="478"/>
          <ac:picMkLst>
            <pc:docMk/>
            <pc:sldMk cId="1566324052" sldId="267"/>
            <ac:picMk id="8" creationId="{36206D11-C6BA-8F41-C91E-7393FE2F5537}"/>
          </ac:picMkLst>
        </pc:picChg>
        <pc:picChg chg="add mod">
          <ac:chgData name="Shirley Serban" userId="7f207fc8-03d1-48c7-9795-2440acc08cbb" providerId="ADAL" clId="{17FCBABE-BB0F-5AEB-A8EA-4422061C88F3}" dt="2026-03-11T19:18:41.278" v="22282" actId="14100"/>
          <ac:picMkLst>
            <pc:docMk/>
            <pc:sldMk cId="1566324052" sldId="267"/>
            <ac:picMk id="9" creationId="{D8F47AEE-F12F-4573-98B8-7EC5A114ED2C}"/>
          </ac:picMkLst>
        </pc:picChg>
        <pc:picChg chg="del mod">
          <ac:chgData name="Shirley Serban" userId="7f207fc8-03d1-48c7-9795-2440acc08cbb" providerId="ADAL" clId="{17FCBABE-BB0F-5AEB-A8EA-4422061C88F3}" dt="2026-03-11T19:17:57.344" v="22270" actId="478"/>
          <ac:picMkLst>
            <pc:docMk/>
            <pc:sldMk cId="1566324052" sldId="267"/>
            <ac:picMk id="13" creationId="{9E0CC97B-FD9E-5590-F96C-24362198CC53}"/>
          </ac:picMkLst>
        </pc:picChg>
      </pc:sldChg>
      <pc:sldChg chg="modNotesTx">
        <pc:chgData name="Shirley Serban" userId="7f207fc8-03d1-48c7-9795-2440acc08cbb" providerId="ADAL" clId="{17FCBABE-BB0F-5AEB-A8EA-4422061C88F3}" dt="2026-03-11T20:03:37.432" v="22332" actId="20577"/>
        <pc:sldMkLst>
          <pc:docMk/>
          <pc:sldMk cId="3180052196" sldId="272"/>
        </pc:sldMkLst>
      </pc:sldChg>
      <pc:sldChg chg="modSp mod modNotesTx">
        <pc:chgData name="Shirley Serban" userId="7f207fc8-03d1-48c7-9795-2440acc08cbb" providerId="ADAL" clId="{17FCBABE-BB0F-5AEB-A8EA-4422061C88F3}" dt="2026-03-11T20:03:43.751" v="22334" actId="20577"/>
        <pc:sldMkLst>
          <pc:docMk/>
          <pc:sldMk cId="315609852" sldId="274"/>
        </pc:sldMkLst>
        <pc:spChg chg="mod">
          <ac:chgData name="Shirley Serban" userId="7f207fc8-03d1-48c7-9795-2440acc08cbb" providerId="ADAL" clId="{17FCBABE-BB0F-5AEB-A8EA-4422061C88F3}" dt="2026-03-06T02:46:16.441" v="22268" actId="6549"/>
          <ac:spMkLst>
            <pc:docMk/>
            <pc:sldMk cId="315609852" sldId="274"/>
            <ac:spMk id="2" creationId="{E2F863FA-2B55-FB64-F215-B36D823C526D}"/>
          </ac:spMkLst>
        </pc:spChg>
      </pc:sldChg>
      <pc:sldChg chg="modNotesTx">
        <pc:chgData name="Shirley Serban" userId="7f207fc8-03d1-48c7-9795-2440acc08cbb" providerId="ADAL" clId="{17FCBABE-BB0F-5AEB-A8EA-4422061C88F3}" dt="2026-03-11T20:02:07.033" v="22303" actId="20577"/>
        <pc:sldMkLst>
          <pc:docMk/>
          <pc:sldMk cId="2442967375" sldId="276"/>
        </pc:sldMkLst>
      </pc:sldChg>
      <pc:sldChg chg="modNotesTx">
        <pc:chgData name="Shirley Serban" userId="7f207fc8-03d1-48c7-9795-2440acc08cbb" providerId="ADAL" clId="{17FCBABE-BB0F-5AEB-A8EA-4422061C88F3}" dt="2026-03-11T20:02:25.784" v="22310" actId="20577"/>
        <pc:sldMkLst>
          <pc:docMk/>
          <pc:sldMk cId="3968117776" sldId="278"/>
        </pc:sldMkLst>
      </pc:sldChg>
      <pc:sldChg chg="modNotesTx">
        <pc:chgData name="Shirley Serban" userId="7f207fc8-03d1-48c7-9795-2440acc08cbb" providerId="ADAL" clId="{17FCBABE-BB0F-5AEB-A8EA-4422061C88F3}" dt="2026-03-11T20:02:32.004" v="22312" actId="20577"/>
        <pc:sldMkLst>
          <pc:docMk/>
          <pc:sldMk cId="1239913660" sldId="279"/>
        </pc:sldMkLst>
      </pc:sldChg>
      <pc:sldChg chg="addSp delSp modSp mod delAnim modAnim modNotesTx">
        <pc:chgData name="Shirley Serban" userId="7f207fc8-03d1-48c7-9795-2440acc08cbb" providerId="ADAL" clId="{17FCBABE-BB0F-5AEB-A8EA-4422061C88F3}" dt="2026-03-11T20:02:41.604" v="22314" actId="20577"/>
        <pc:sldMkLst>
          <pc:docMk/>
          <pc:sldMk cId="2392807299" sldId="280"/>
        </pc:sldMkLst>
        <pc:picChg chg="add mod">
          <ac:chgData name="Shirley Serban" userId="7f207fc8-03d1-48c7-9795-2440acc08cbb" providerId="ADAL" clId="{17FCBABE-BB0F-5AEB-A8EA-4422061C88F3}" dt="2026-03-06T02:29:29.706" v="21836" actId="14100"/>
          <ac:picMkLst>
            <pc:docMk/>
            <pc:sldMk cId="2392807299" sldId="280"/>
            <ac:picMk id="9" creationId="{06E364E9-74BA-39AE-862E-D336D5D006FE}"/>
          </ac:picMkLst>
        </pc:picChg>
      </pc:sldChg>
      <pc:sldChg chg="addSp delSp modSp mod delAnim modAnim modNotesTx">
        <pc:chgData name="Shirley Serban" userId="7f207fc8-03d1-48c7-9795-2440acc08cbb" providerId="ADAL" clId="{17FCBABE-BB0F-5AEB-A8EA-4422061C88F3}" dt="2026-03-11T20:02:51.609" v="22317" actId="20577"/>
        <pc:sldMkLst>
          <pc:docMk/>
          <pc:sldMk cId="3781872898" sldId="281"/>
        </pc:sldMkLst>
        <pc:picChg chg="add mod">
          <ac:chgData name="Shirley Serban" userId="7f207fc8-03d1-48c7-9795-2440acc08cbb" providerId="ADAL" clId="{17FCBABE-BB0F-5AEB-A8EA-4422061C88F3}" dt="2026-03-06T02:28:48.947" v="21817"/>
          <ac:picMkLst>
            <pc:docMk/>
            <pc:sldMk cId="3781872898" sldId="281"/>
            <ac:picMk id="11" creationId="{6B096902-EB20-5A7B-7643-8A69D162AED6}"/>
          </ac:picMkLst>
        </pc:picChg>
      </pc:sldChg>
      <pc:sldChg chg="addSp delSp modSp mod addAnim delAnim modAnim modNotesTx">
        <pc:chgData name="Shirley Serban" userId="7f207fc8-03d1-48c7-9795-2440acc08cbb" providerId="ADAL" clId="{17FCBABE-BB0F-5AEB-A8EA-4422061C88F3}" dt="2026-03-11T20:03:20.567" v="22326" actId="20577"/>
        <pc:sldMkLst>
          <pc:docMk/>
          <pc:sldMk cId="4006636849" sldId="282"/>
        </pc:sldMkLst>
        <pc:spChg chg="mod">
          <ac:chgData name="Shirley Serban" userId="7f207fc8-03d1-48c7-9795-2440acc08cbb" providerId="ADAL" clId="{17FCBABE-BB0F-5AEB-A8EA-4422061C88F3}" dt="2026-02-25T20:58:33.576" v="20858" actId="2711"/>
          <ac:spMkLst>
            <pc:docMk/>
            <pc:sldMk cId="4006636849" sldId="282"/>
            <ac:spMk id="3" creationId="{40415A42-212F-BBE8-FC1B-8C4F97603B32}"/>
          </ac:spMkLst>
        </pc:spChg>
        <pc:spChg chg="mod">
          <ac:chgData name="Shirley Serban" userId="7f207fc8-03d1-48c7-9795-2440acc08cbb" providerId="ADAL" clId="{17FCBABE-BB0F-5AEB-A8EA-4422061C88F3}" dt="2026-02-25T20:58:33.576" v="20858" actId="2711"/>
          <ac:spMkLst>
            <pc:docMk/>
            <pc:sldMk cId="4006636849" sldId="282"/>
            <ac:spMk id="13" creationId="{5C459D96-BA52-8E0C-55F5-15ACD15236B8}"/>
          </ac:spMkLst>
        </pc:spChg>
        <pc:spChg chg="mod">
          <ac:chgData name="Shirley Serban" userId="7f207fc8-03d1-48c7-9795-2440acc08cbb" providerId="ADAL" clId="{17FCBABE-BB0F-5AEB-A8EA-4422061C88F3}" dt="2026-02-25T21:08:02.450" v="20889" actId="1036"/>
          <ac:spMkLst>
            <pc:docMk/>
            <pc:sldMk cId="4006636849" sldId="282"/>
            <ac:spMk id="15" creationId="{F8B39A4A-B20F-ACC6-2657-347E06A2D556}"/>
          </ac:spMkLst>
        </pc:spChg>
        <pc:spChg chg="mod">
          <ac:chgData name="Shirley Serban" userId="7f207fc8-03d1-48c7-9795-2440acc08cbb" providerId="ADAL" clId="{17FCBABE-BB0F-5AEB-A8EA-4422061C88F3}" dt="2026-02-25T20:58:33.576" v="20858" actId="2711"/>
          <ac:spMkLst>
            <pc:docMk/>
            <pc:sldMk cId="4006636849" sldId="282"/>
            <ac:spMk id="41" creationId="{676BF1A6-51B3-3E3E-B941-37072D0EEFCF}"/>
          </ac:spMkLst>
        </pc:spChg>
        <pc:spChg chg="mod">
          <ac:chgData name="Shirley Serban" userId="7f207fc8-03d1-48c7-9795-2440acc08cbb" providerId="ADAL" clId="{17FCBABE-BB0F-5AEB-A8EA-4422061C88F3}" dt="2026-02-25T20:58:33.576" v="20858" actId="2711"/>
          <ac:spMkLst>
            <pc:docMk/>
            <pc:sldMk cId="4006636849" sldId="282"/>
            <ac:spMk id="42" creationId="{40B2B886-DF72-F9D4-CCB7-0A62B1371219}"/>
          </ac:spMkLst>
        </pc:spChg>
        <pc:spChg chg="mod">
          <ac:chgData name="Shirley Serban" userId="7f207fc8-03d1-48c7-9795-2440acc08cbb" providerId="ADAL" clId="{17FCBABE-BB0F-5AEB-A8EA-4422061C88F3}" dt="2026-02-25T20:58:33.576" v="20858" actId="2711"/>
          <ac:spMkLst>
            <pc:docMk/>
            <pc:sldMk cId="4006636849" sldId="282"/>
            <ac:spMk id="43" creationId="{2C2191A4-EB94-166D-2224-23C52BDDC055}"/>
          </ac:spMkLst>
        </pc:spChg>
        <pc:spChg chg="mod">
          <ac:chgData name="Shirley Serban" userId="7f207fc8-03d1-48c7-9795-2440acc08cbb" providerId="ADAL" clId="{17FCBABE-BB0F-5AEB-A8EA-4422061C88F3}" dt="2026-02-25T20:58:33.576" v="20858" actId="2711"/>
          <ac:spMkLst>
            <pc:docMk/>
            <pc:sldMk cId="4006636849" sldId="282"/>
            <ac:spMk id="45" creationId="{3DFFEA5B-D7D2-B1AA-D796-DF66CF0515FD}"/>
          </ac:spMkLst>
        </pc:spChg>
        <pc:spChg chg="mod">
          <ac:chgData name="Shirley Serban" userId="7f207fc8-03d1-48c7-9795-2440acc08cbb" providerId="ADAL" clId="{17FCBABE-BB0F-5AEB-A8EA-4422061C88F3}" dt="2026-02-25T20:58:33.576" v="20858" actId="2711"/>
          <ac:spMkLst>
            <pc:docMk/>
            <pc:sldMk cId="4006636849" sldId="282"/>
            <ac:spMk id="46" creationId="{4784F39A-86A9-9290-852B-E562CEBB6EBD}"/>
          </ac:spMkLst>
        </pc:spChg>
        <pc:spChg chg="mod">
          <ac:chgData name="Shirley Serban" userId="7f207fc8-03d1-48c7-9795-2440acc08cbb" providerId="ADAL" clId="{17FCBABE-BB0F-5AEB-A8EA-4422061C88F3}" dt="2026-02-25T20:58:33.576" v="20858" actId="2711"/>
          <ac:spMkLst>
            <pc:docMk/>
            <pc:sldMk cId="4006636849" sldId="282"/>
            <ac:spMk id="48" creationId="{1FCDE21D-6F74-5D01-362E-0032EE632E6B}"/>
          </ac:spMkLst>
        </pc:spChg>
        <pc:spChg chg="mod">
          <ac:chgData name="Shirley Serban" userId="7f207fc8-03d1-48c7-9795-2440acc08cbb" providerId="ADAL" clId="{17FCBABE-BB0F-5AEB-A8EA-4422061C88F3}" dt="2026-02-25T20:58:33.576" v="20858" actId="2711"/>
          <ac:spMkLst>
            <pc:docMk/>
            <pc:sldMk cId="4006636849" sldId="282"/>
            <ac:spMk id="49" creationId="{1CC2D811-A771-D31B-BE52-3255624D0A48}"/>
          </ac:spMkLst>
        </pc:spChg>
        <pc:spChg chg="mod">
          <ac:chgData name="Shirley Serban" userId="7f207fc8-03d1-48c7-9795-2440acc08cbb" providerId="ADAL" clId="{17FCBABE-BB0F-5AEB-A8EA-4422061C88F3}" dt="2026-02-25T21:08:02.450" v="20889" actId="1036"/>
          <ac:spMkLst>
            <pc:docMk/>
            <pc:sldMk cId="4006636849" sldId="282"/>
            <ac:spMk id="50" creationId="{63B67AB0-F180-FB70-368D-D3133DC5C4C8}"/>
          </ac:spMkLst>
        </pc:spChg>
        <pc:picChg chg="add mod">
          <ac:chgData name="Shirley Serban" userId="7f207fc8-03d1-48c7-9795-2440acc08cbb" providerId="ADAL" clId="{17FCBABE-BB0F-5AEB-A8EA-4422061C88F3}" dt="2026-02-27T03:17:42.100" v="21784"/>
          <ac:picMkLst>
            <pc:docMk/>
            <pc:sldMk cId="4006636849" sldId="282"/>
            <ac:picMk id="4" creationId="{BC4FD8C3-8C5B-4560-4B9E-9CA8E9B69706}"/>
          </ac:picMkLst>
        </pc:picChg>
        <pc:picChg chg="mod">
          <ac:chgData name="Shirley Serban" userId="7f207fc8-03d1-48c7-9795-2440acc08cbb" providerId="ADAL" clId="{17FCBABE-BB0F-5AEB-A8EA-4422061C88F3}" dt="2026-02-25T21:03:07.388" v="20861" actId="14826"/>
          <ac:picMkLst>
            <pc:docMk/>
            <pc:sldMk cId="4006636849" sldId="282"/>
            <ac:picMk id="53" creationId="{D39B91D7-1374-1CF5-E7DA-BF7559DB4B9E}"/>
          </ac:picMkLst>
        </pc:picChg>
        <pc:picChg chg="mod">
          <ac:chgData name="Shirley Serban" userId="7f207fc8-03d1-48c7-9795-2440acc08cbb" providerId="ADAL" clId="{17FCBABE-BB0F-5AEB-A8EA-4422061C88F3}" dt="2026-02-25T21:03:22.162" v="20863" actId="14826"/>
          <ac:picMkLst>
            <pc:docMk/>
            <pc:sldMk cId="4006636849" sldId="282"/>
            <ac:picMk id="55" creationId="{FD68CE69-4B06-CF7C-BFF8-2DD23B8CB2A6}"/>
          </ac:picMkLst>
        </pc:picChg>
      </pc:sldChg>
      <pc:sldChg chg="modSp mod modNotesTx">
        <pc:chgData name="Shirley Serban" userId="7f207fc8-03d1-48c7-9795-2440acc08cbb" providerId="ADAL" clId="{17FCBABE-BB0F-5AEB-A8EA-4422061C88F3}" dt="2026-03-11T20:03:00.465" v="22320" actId="20577"/>
        <pc:sldMkLst>
          <pc:docMk/>
          <pc:sldMk cId="87015311" sldId="283"/>
        </pc:sldMkLst>
        <pc:spChg chg="mod">
          <ac:chgData name="Shirley Serban" userId="7f207fc8-03d1-48c7-9795-2440acc08cbb" providerId="ADAL" clId="{17FCBABE-BB0F-5AEB-A8EA-4422061C88F3}" dt="2026-02-25T20:56:09.757" v="20850" actId="2711"/>
          <ac:spMkLst>
            <pc:docMk/>
            <pc:sldMk cId="87015311" sldId="283"/>
            <ac:spMk id="6" creationId="{4F1EDE2E-C658-89AE-3105-4B9FC13C939F}"/>
          </ac:spMkLst>
        </pc:spChg>
        <pc:spChg chg="mod">
          <ac:chgData name="Shirley Serban" userId="7f207fc8-03d1-48c7-9795-2440acc08cbb" providerId="ADAL" clId="{17FCBABE-BB0F-5AEB-A8EA-4422061C88F3}" dt="2026-02-25T20:56:09.757" v="20850" actId="2711"/>
          <ac:spMkLst>
            <pc:docMk/>
            <pc:sldMk cId="87015311" sldId="283"/>
            <ac:spMk id="7" creationId="{70340136-7C67-3DA1-D65E-3158213B2A3D}"/>
          </ac:spMkLst>
        </pc:spChg>
      </pc:sldChg>
      <pc:sldChg chg="modSp modNotesTx">
        <pc:chgData name="Shirley Serban" userId="7f207fc8-03d1-48c7-9795-2440acc08cbb" providerId="ADAL" clId="{17FCBABE-BB0F-5AEB-A8EA-4422061C88F3}" dt="2026-03-11T20:02:48.206" v="22316" actId="20577"/>
        <pc:sldMkLst>
          <pc:docMk/>
          <pc:sldMk cId="2152137886" sldId="284"/>
        </pc:sldMkLst>
        <pc:spChg chg="mod">
          <ac:chgData name="Shirley Serban" userId="7f207fc8-03d1-48c7-9795-2440acc08cbb" providerId="ADAL" clId="{17FCBABE-BB0F-5AEB-A8EA-4422061C88F3}" dt="2026-02-25T20:56:02.406" v="20849" actId="2711"/>
          <ac:spMkLst>
            <pc:docMk/>
            <pc:sldMk cId="2152137886" sldId="284"/>
            <ac:spMk id="5" creationId="{B96AE4C8-DB26-0453-29CE-E37320085407}"/>
          </ac:spMkLst>
        </pc:spChg>
      </pc:sldChg>
      <pc:sldChg chg="modSp modNotesTx">
        <pc:chgData name="Shirley Serban" userId="7f207fc8-03d1-48c7-9795-2440acc08cbb" providerId="ADAL" clId="{17FCBABE-BB0F-5AEB-A8EA-4422061C88F3}" dt="2026-03-11T20:02:57.291" v="22319" actId="20577"/>
        <pc:sldMkLst>
          <pc:docMk/>
          <pc:sldMk cId="1880721699" sldId="285"/>
        </pc:sldMkLst>
        <pc:spChg chg="mod">
          <ac:chgData name="Shirley Serban" userId="7f207fc8-03d1-48c7-9795-2440acc08cbb" providerId="ADAL" clId="{17FCBABE-BB0F-5AEB-A8EA-4422061C88F3}" dt="2026-02-25T20:56:20.416" v="20851" actId="2711"/>
          <ac:spMkLst>
            <pc:docMk/>
            <pc:sldMk cId="1880721699" sldId="285"/>
            <ac:spMk id="5" creationId="{14E69839-E0FA-C060-E9F3-28FE4BE25A70}"/>
          </ac:spMkLst>
        </pc:spChg>
      </pc:sldChg>
      <pc:sldChg chg="addSp delSp modSp mod delAnim modAnim modNotesTx">
        <pc:chgData name="Shirley Serban" userId="7f207fc8-03d1-48c7-9795-2440acc08cbb" providerId="ADAL" clId="{17FCBABE-BB0F-5AEB-A8EA-4422061C88F3}" dt="2026-03-11T20:03:08.123" v="22322" actId="20577"/>
        <pc:sldMkLst>
          <pc:docMk/>
          <pc:sldMk cId="2982274794" sldId="286"/>
        </pc:sldMkLst>
        <pc:picChg chg="add mod">
          <ac:chgData name="Shirley Serban" userId="7f207fc8-03d1-48c7-9795-2440acc08cbb" providerId="ADAL" clId="{17FCBABE-BB0F-5AEB-A8EA-4422061C88F3}" dt="2026-03-06T02:31:14.089" v="21848" actId="14100"/>
          <ac:picMkLst>
            <pc:docMk/>
            <pc:sldMk cId="2982274794" sldId="286"/>
            <ac:picMk id="9" creationId="{DEEE3365-04EF-9DD8-24A5-56CA03AA140F}"/>
          </ac:picMkLst>
        </pc:picChg>
      </pc:sldChg>
      <pc:sldChg chg="modSp mod modNotesTx">
        <pc:chgData name="Shirley Serban" userId="7f207fc8-03d1-48c7-9795-2440acc08cbb" providerId="ADAL" clId="{17FCBABE-BB0F-5AEB-A8EA-4422061C88F3}" dt="2026-03-11T20:03:04.575" v="22321" actId="20577"/>
        <pc:sldMkLst>
          <pc:docMk/>
          <pc:sldMk cId="4049060969" sldId="287"/>
        </pc:sldMkLst>
        <pc:spChg chg="mod">
          <ac:chgData name="Shirley Serban" userId="7f207fc8-03d1-48c7-9795-2440acc08cbb" providerId="ADAL" clId="{17FCBABE-BB0F-5AEB-A8EA-4422061C88F3}" dt="2026-02-25T20:56:35.741" v="20852" actId="2711"/>
          <ac:spMkLst>
            <pc:docMk/>
            <pc:sldMk cId="4049060969" sldId="287"/>
            <ac:spMk id="5" creationId="{67EE4F8A-2EB7-1D87-CD21-A50FA561DE5E}"/>
          </ac:spMkLst>
        </pc:spChg>
        <pc:spChg chg="mod">
          <ac:chgData name="Shirley Serban" userId="7f207fc8-03d1-48c7-9795-2440acc08cbb" providerId="ADAL" clId="{17FCBABE-BB0F-5AEB-A8EA-4422061C88F3}" dt="2026-02-25T20:56:42.642" v="20853" actId="2711"/>
          <ac:spMkLst>
            <pc:docMk/>
            <pc:sldMk cId="4049060969" sldId="287"/>
            <ac:spMk id="6" creationId="{3CC00E23-8983-35E9-7848-0BD6939E71DF}"/>
          </ac:spMkLst>
        </pc:spChg>
      </pc:sldChg>
      <pc:sldChg chg="modSp modNotesTx">
        <pc:chgData name="Shirley Serban" userId="7f207fc8-03d1-48c7-9795-2440acc08cbb" providerId="ADAL" clId="{17FCBABE-BB0F-5AEB-A8EA-4422061C88F3}" dt="2026-03-11T20:03:14.685" v="22324" actId="20577"/>
        <pc:sldMkLst>
          <pc:docMk/>
          <pc:sldMk cId="3287946456" sldId="288"/>
        </pc:sldMkLst>
        <pc:spChg chg="mod">
          <ac:chgData name="Shirley Serban" userId="7f207fc8-03d1-48c7-9795-2440acc08cbb" providerId="ADAL" clId="{17FCBABE-BB0F-5AEB-A8EA-4422061C88F3}" dt="2026-02-25T20:57:16.278" v="20854" actId="2711"/>
          <ac:spMkLst>
            <pc:docMk/>
            <pc:sldMk cId="3287946456" sldId="288"/>
            <ac:spMk id="5" creationId="{57691F19-FB38-21EF-1D35-EA064CC1FF58}"/>
          </ac:spMkLst>
        </pc:spChg>
      </pc:sldChg>
      <pc:sldChg chg="modSp mod modAnim modNotesTx">
        <pc:chgData name="Shirley Serban" userId="7f207fc8-03d1-48c7-9795-2440acc08cbb" providerId="ADAL" clId="{17FCBABE-BB0F-5AEB-A8EA-4422061C88F3}" dt="2026-03-11T20:03:17.551" v="22325" actId="20577"/>
        <pc:sldMkLst>
          <pc:docMk/>
          <pc:sldMk cId="1374853975" sldId="289"/>
        </pc:sldMkLst>
        <pc:spChg chg="mod">
          <ac:chgData name="Shirley Serban" userId="7f207fc8-03d1-48c7-9795-2440acc08cbb" providerId="ADAL" clId="{17FCBABE-BB0F-5AEB-A8EA-4422061C88F3}" dt="2026-02-25T20:58:25.439" v="20857" actId="2711"/>
          <ac:spMkLst>
            <pc:docMk/>
            <pc:sldMk cId="1374853975" sldId="289"/>
            <ac:spMk id="6" creationId="{4E03A923-7EF7-5C5D-73B6-F9D1C1A12392}"/>
          </ac:spMkLst>
        </pc:spChg>
        <pc:spChg chg="mod">
          <ac:chgData name="Shirley Serban" userId="7f207fc8-03d1-48c7-9795-2440acc08cbb" providerId="ADAL" clId="{17FCBABE-BB0F-5AEB-A8EA-4422061C88F3}" dt="2026-02-25T20:58:20.778" v="20856" actId="2711"/>
          <ac:spMkLst>
            <pc:docMk/>
            <pc:sldMk cId="1374853975" sldId="289"/>
            <ac:spMk id="7" creationId="{5C26794E-39EE-40EE-AF95-9F1BA652F8FC}"/>
          </ac:spMkLst>
        </pc:spChg>
        <pc:spChg chg="mod">
          <ac:chgData name="Shirley Serban" userId="7f207fc8-03d1-48c7-9795-2440acc08cbb" providerId="ADAL" clId="{17FCBABE-BB0F-5AEB-A8EA-4422061C88F3}" dt="2026-02-25T20:57:30.357" v="20855" actId="2711"/>
          <ac:spMkLst>
            <pc:docMk/>
            <pc:sldMk cId="1374853975" sldId="289"/>
            <ac:spMk id="8" creationId="{F7D2C0C3-1B14-C5EA-40F2-D8D7B3A86C4F}"/>
          </ac:spMkLst>
        </pc:spChg>
        <pc:picChg chg="mod">
          <ac:chgData name="Shirley Serban" userId="7f207fc8-03d1-48c7-9795-2440acc08cbb" providerId="ADAL" clId="{17FCBABE-BB0F-5AEB-A8EA-4422061C88F3}" dt="2026-03-06T02:44:16.793" v="22259" actId="1076"/>
          <ac:picMkLst>
            <pc:docMk/>
            <pc:sldMk cId="1374853975" sldId="289"/>
            <ac:picMk id="11" creationId="{860C4298-D6F0-4C4F-D6FF-69EDA0C4CDA8}"/>
          </ac:picMkLst>
        </pc:picChg>
      </pc:sldChg>
      <pc:sldChg chg="addSp delSp modSp mod addAnim delAnim modAnim modNotesTx">
        <pc:chgData name="Shirley Serban" userId="7f207fc8-03d1-48c7-9795-2440acc08cbb" providerId="ADAL" clId="{17FCBABE-BB0F-5AEB-A8EA-4422061C88F3}" dt="2026-03-11T20:03:23.715" v="22327" actId="20577"/>
        <pc:sldMkLst>
          <pc:docMk/>
          <pc:sldMk cId="588502979" sldId="291"/>
        </pc:sldMkLst>
        <pc:spChg chg="add mod">
          <ac:chgData name="Shirley Serban" userId="7f207fc8-03d1-48c7-9795-2440acc08cbb" providerId="ADAL" clId="{17FCBABE-BB0F-5AEB-A8EA-4422061C88F3}" dt="2026-02-25T21:06:16.694" v="20867" actId="767"/>
          <ac:spMkLst>
            <pc:docMk/>
            <pc:sldMk cId="588502979" sldId="291"/>
            <ac:spMk id="3" creationId="{6E73D952-D1E0-222F-F2D2-2A8F76941A92}"/>
          </ac:spMkLst>
        </pc:spChg>
        <pc:spChg chg="mod">
          <ac:chgData name="Shirley Serban" userId="7f207fc8-03d1-48c7-9795-2440acc08cbb" providerId="ADAL" clId="{17FCBABE-BB0F-5AEB-A8EA-4422061C88F3}" dt="2026-02-25T21:06:27.044" v="20868" actId="2711"/>
          <ac:spMkLst>
            <pc:docMk/>
            <pc:sldMk cId="588502979" sldId="291"/>
            <ac:spMk id="13" creationId="{5C459D96-BA52-8E0C-55F5-15ACD15236B8}"/>
          </ac:spMkLst>
        </pc:spChg>
        <pc:spChg chg="mod">
          <ac:chgData name="Shirley Serban" userId="7f207fc8-03d1-48c7-9795-2440acc08cbb" providerId="ADAL" clId="{17FCBABE-BB0F-5AEB-A8EA-4422061C88F3}" dt="2026-02-25T21:06:27.044" v="20868" actId="2711"/>
          <ac:spMkLst>
            <pc:docMk/>
            <pc:sldMk cId="588502979" sldId="291"/>
            <ac:spMk id="14" creationId="{0436221C-A055-DF7E-8CF2-090C1C32BD2C}"/>
          </ac:spMkLst>
        </pc:spChg>
        <pc:spChg chg="add del mod">
          <ac:chgData name="Shirley Serban" userId="7f207fc8-03d1-48c7-9795-2440acc08cbb" providerId="ADAL" clId="{17FCBABE-BB0F-5AEB-A8EA-4422061C88F3}" dt="2026-02-25T21:15:25.516" v="20970" actId="1076"/>
          <ac:spMkLst>
            <pc:docMk/>
            <pc:sldMk cId="588502979" sldId="291"/>
            <ac:spMk id="15" creationId="{F8B39A4A-B20F-ACC6-2657-347E06A2D556}"/>
          </ac:spMkLst>
        </pc:spChg>
        <pc:spChg chg="mod">
          <ac:chgData name="Shirley Serban" userId="7f207fc8-03d1-48c7-9795-2440acc08cbb" providerId="ADAL" clId="{17FCBABE-BB0F-5AEB-A8EA-4422061C88F3}" dt="2026-02-25T21:06:27.044" v="20868" actId="2711"/>
          <ac:spMkLst>
            <pc:docMk/>
            <pc:sldMk cId="588502979" sldId="291"/>
            <ac:spMk id="16" creationId="{CC9BEEBE-F4A1-316A-D497-30F187C41D39}"/>
          </ac:spMkLst>
        </pc:spChg>
        <pc:spChg chg="mod">
          <ac:chgData name="Shirley Serban" userId="7f207fc8-03d1-48c7-9795-2440acc08cbb" providerId="ADAL" clId="{17FCBABE-BB0F-5AEB-A8EA-4422061C88F3}" dt="2026-02-25T21:06:27.044" v="20868" actId="2711"/>
          <ac:spMkLst>
            <pc:docMk/>
            <pc:sldMk cId="588502979" sldId="291"/>
            <ac:spMk id="41" creationId="{676BF1A6-51B3-3E3E-B941-37072D0EEFCF}"/>
          </ac:spMkLst>
        </pc:spChg>
        <pc:spChg chg="mod">
          <ac:chgData name="Shirley Serban" userId="7f207fc8-03d1-48c7-9795-2440acc08cbb" providerId="ADAL" clId="{17FCBABE-BB0F-5AEB-A8EA-4422061C88F3}" dt="2026-02-25T21:06:27.044" v="20868" actId="2711"/>
          <ac:spMkLst>
            <pc:docMk/>
            <pc:sldMk cId="588502979" sldId="291"/>
            <ac:spMk id="42" creationId="{40B2B886-DF72-F9D4-CCB7-0A62B1371219}"/>
          </ac:spMkLst>
        </pc:spChg>
        <pc:spChg chg="mod">
          <ac:chgData name="Shirley Serban" userId="7f207fc8-03d1-48c7-9795-2440acc08cbb" providerId="ADAL" clId="{17FCBABE-BB0F-5AEB-A8EA-4422061C88F3}" dt="2026-02-25T21:06:27.044" v="20868" actId="2711"/>
          <ac:spMkLst>
            <pc:docMk/>
            <pc:sldMk cId="588502979" sldId="291"/>
            <ac:spMk id="44" creationId="{C9898196-EE02-B5FB-1553-44CD103E99BF}"/>
          </ac:spMkLst>
        </pc:spChg>
        <pc:spChg chg="mod">
          <ac:chgData name="Shirley Serban" userId="7f207fc8-03d1-48c7-9795-2440acc08cbb" providerId="ADAL" clId="{17FCBABE-BB0F-5AEB-A8EA-4422061C88F3}" dt="2026-02-25T21:06:27.044" v="20868" actId="2711"/>
          <ac:spMkLst>
            <pc:docMk/>
            <pc:sldMk cId="588502979" sldId="291"/>
            <ac:spMk id="46" creationId="{4784F39A-86A9-9290-852B-E562CEBB6EBD}"/>
          </ac:spMkLst>
        </pc:spChg>
        <pc:spChg chg="mod">
          <ac:chgData name="Shirley Serban" userId="7f207fc8-03d1-48c7-9795-2440acc08cbb" providerId="ADAL" clId="{17FCBABE-BB0F-5AEB-A8EA-4422061C88F3}" dt="2026-02-25T21:06:27.044" v="20868" actId="2711"/>
          <ac:spMkLst>
            <pc:docMk/>
            <pc:sldMk cId="588502979" sldId="291"/>
            <ac:spMk id="47" creationId="{4AF53186-A108-5D09-18FE-3642AE7A3972}"/>
          </ac:spMkLst>
        </pc:spChg>
        <pc:spChg chg="mod">
          <ac:chgData name="Shirley Serban" userId="7f207fc8-03d1-48c7-9795-2440acc08cbb" providerId="ADAL" clId="{17FCBABE-BB0F-5AEB-A8EA-4422061C88F3}" dt="2026-02-25T21:06:27.044" v="20868" actId="2711"/>
          <ac:spMkLst>
            <pc:docMk/>
            <pc:sldMk cId="588502979" sldId="291"/>
            <ac:spMk id="48" creationId="{1FCDE21D-6F74-5D01-362E-0032EE632E6B}"/>
          </ac:spMkLst>
        </pc:spChg>
        <pc:spChg chg="add del mod">
          <ac:chgData name="Shirley Serban" userId="7f207fc8-03d1-48c7-9795-2440acc08cbb" providerId="ADAL" clId="{17FCBABE-BB0F-5AEB-A8EA-4422061C88F3}" dt="2026-02-25T21:16:47.593" v="20983" actId="1076"/>
          <ac:spMkLst>
            <pc:docMk/>
            <pc:sldMk cId="588502979" sldId="291"/>
            <ac:spMk id="50" creationId="{63B67AB0-F180-FB70-368D-D3133DC5C4C8}"/>
          </ac:spMkLst>
        </pc:spChg>
        <pc:picChg chg="mod">
          <ac:chgData name="Shirley Serban" userId="7f207fc8-03d1-48c7-9795-2440acc08cbb" providerId="ADAL" clId="{17FCBABE-BB0F-5AEB-A8EA-4422061C88F3}" dt="2026-02-25T21:05:57.061" v="20864" actId="14826"/>
          <ac:picMkLst>
            <pc:docMk/>
            <pc:sldMk cId="588502979" sldId="291"/>
            <ac:picMk id="37" creationId="{0029CE67-1C70-7D80-9FA8-679D0EC75944}"/>
          </ac:picMkLst>
        </pc:picChg>
        <pc:picChg chg="mod">
          <ac:chgData name="Shirley Serban" userId="7f207fc8-03d1-48c7-9795-2440acc08cbb" providerId="ADAL" clId="{17FCBABE-BB0F-5AEB-A8EA-4422061C88F3}" dt="2026-02-25T21:06:04.811" v="20865" actId="14826"/>
          <ac:picMkLst>
            <pc:docMk/>
            <pc:sldMk cId="588502979" sldId="291"/>
            <ac:picMk id="39" creationId="{AD284B4E-D043-F9A2-1CCC-A071A478FC21}"/>
          </ac:picMkLst>
        </pc:picChg>
        <pc:picChg chg="mod">
          <ac:chgData name="Shirley Serban" userId="7f207fc8-03d1-48c7-9795-2440acc08cbb" providerId="ADAL" clId="{17FCBABE-BB0F-5AEB-A8EA-4422061C88F3}" dt="2026-02-25T21:06:11.281" v="20866" actId="14826"/>
          <ac:picMkLst>
            <pc:docMk/>
            <pc:sldMk cId="588502979" sldId="291"/>
            <ac:picMk id="40" creationId="{1F6307DB-386F-35FB-0EF5-80AA82D853BB}"/>
          </ac:picMkLst>
        </pc:picChg>
      </pc:sldChg>
      <pc:sldChg chg="modSp mod modNotesTx">
        <pc:chgData name="Shirley Serban" userId="7f207fc8-03d1-48c7-9795-2440acc08cbb" providerId="ADAL" clId="{17FCBABE-BB0F-5AEB-A8EA-4422061C88F3}" dt="2026-03-11T20:03:26.995" v="22328" actId="20577"/>
        <pc:sldMkLst>
          <pc:docMk/>
          <pc:sldMk cId="4131933685" sldId="292"/>
        </pc:sldMkLst>
        <pc:spChg chg="mod">
          <ac:chgData name="Shirley Serban" userId="7f207fc8-03d1-48c7-9795-2440acc08cbb" providerId="ADAL" clId="{17FCBABE-BB0F-5AEB-A8EA-4422061C88F3}" dt="2026-02-25T21:11:38.878" v="20910" actId="2711"/>
          <ac:spMkLst>
            <pc:docMk/>
            <pc:sldMk cId="4131933685" sldId="292"/>
            <ac:spMk id="11" creationId="{42C64D47-BC79-101D-059C-E700F7CE5C1C}"/>
          </ac:spMkLst>
        </pc:spChg>
        <pc:spChg chg="mod">
          <ac:chgData name="Shirley Serban" userId="7f207fc8-03d1-48c7-9795-2440acc08cbb" providerId="ADAL" clId="{17FCBABE-BB0F-5AEB-A8EA-4422061C88F3}" dt="2026-02-25T21:15:46.019" v="20973" actId="1076"/>
          <ac:spMkLst>
            <pc:docMk/>
            <pc:sldMk cId="4131933685" sldId="292"/>
            <ac:spMk id="15" creationId="{68307A68-4055-3F5D-0D51-45D3A387A624}"/>
          </ac:spMkLst>
        </pc:spChg>
        <pc:spChg chg="mod">
          <ac:chgData name="Shirley Serban" userId="7f207fc8-03d1-48c7-9795-2440acc08cbb" providerId="ADAL" clId="{17FCBABE-BB0F-5AEB-A8EA-4422061C88F3}" dt="2026-02-25T21:11:38.878" v="20910" actId="2711"/>
          <ac:spMkLst>
            <pc:docMk/>
            <pc:sldMk cId="4131933685" sldId="292"/>
            <ac:spMk id="42" creationId="{5E644C2B-B6F0-9405-6BDE-9B1D908DB5CF}"/>
          </ac:spMkLst>
        </pc:spChg>
        <pc:spChg chg="mod">
          <ac:chgData name="Shirley Serban" userId="7f207fc8-03d1-48c7-9795-2440acc08cbb" providerId="ADAL" clId="{17FCBABE-BB0F-5AEB-A8EA-4422061C88F3}" dt="2026-02-25T21:11:38.878" v="20910" actId="2711"/>
          <ac:spMkLst>
            <pc:docMk/>
            <pc:sldMk cId="4131933685" sldId="292"/>
            <ac:spMk id="43" creationId="{5ADC3EE9-A77F-6544-0445-5CB0A9FB31B0}"/>
          </ac:spMkLst>
        </pc:spChg>
        <pc:spChg chg="mod">
          <ac:chgData name="Shirley Serban" userId="7f207fc8-03d1-48c7-9795-2440acc08cbb" providerId="ADAL" clId="{17FCBABE-BB0F-5AEB-A8EA-4422061C88F3}" dt="2026-02-25T21:11:38.878" v="20910" actId="2711"/>
          <ac:spMkLst>
            <pc:docMk/>
            <pc:sldMk cId="4131933685" sldId="292"/>
            <ac:spMk id="44" creationId="{D2C8440F-49C7-4A75-FBDD-E722CD99AFFC}"/>
          </ac:spMkLst>
        </pc:spChg>
        <pc:spChg chg="mod">
          <ac:chgData name="Shirley Serban" userId="7f207fc8-03d1-48c7-9795-2440acc08cbb" providerId="ADAL" clId="{17FCBABE-BB0F-5AEB-A8EA-4422061C88F3}" dt="2026-02-25T21:11:38.878" v="20910" actId="2711"/>
          <ac:spMkLst>
            <pc:docMk/>
            <pc:sldMk cId="4131933685" sldId="292"/>
            <ac:spMk id="45" creationId="{91DB42F9-57C5-F34D-FBC2-01E83774F5FF}"/>
          </ac:spMkLst>
        </pc:spChg>
        <pc:spChg chg="mod">
          <ac:chgData name="Shirley Serban" userId="7f207fc8-03d1-48c7-9795-2440acc08cbb" providerId="ADAL" clId="{17FCBABE-BB0F-5AEB-A8EA-4422061C88F3}" dt="2026-02-25T21:11:38.878" v="20910" actId="2711"/>
          <ac:spMkLst>
            <pc:docMk/>
            <pc:sldMk cId="4131933685" sldId="292"/>
            <ac:spMk id="46" creationId="{0E9B6532-9A1C-2D95-501E-E959AB56C8BA}"/>
          </ac:spMkLst>
        </pc:spChg>
        <pc:spChg chg="mod">
          <ac:chgData name="Shirley Serban" userId="7f207fc8-03d1-48c7-9795-2440acc08cbb" providerId="ADAL" clId="{17FCBABE-BB0F-5AEB-A8EA-4422061C88F3}" dt="2026-02-25T21:11:38.878" v="20910" actId="2711"/>
          <ac:spMkLst>
            <pc:docMk/>
            <pc:sldMk cId="4131933685" sldId="292"/>
            <ac:spMk id="47" creationId="{FBB7A6D4-2E6F-FEDF-3978-63CE2E22D4C2}"/>
          </ac:spMkLst>
        </pc:spChg>
        <pc:spChg chg="mod">
          <ac:chgData name="Shirley Serban" userId="7f207fc8-03d1-48c7-9795-2440acc08cbb" providerId="ADAL" clId="{17FCBABE-BB0F-5AEB-A8EA-4422061C88F3}" dt="2026-02-25T21:11:38.878" v="20910" actId="2711"/>
          <ac:spMkLst>
            <pc:docMk/>
            <pc:sldMk cId="4131933685" sldId="292"/>
            <ac:spMk id="48" creationId="{0F0098AF-5737-2689-42E2-D83838F31844}"/>
          </ac:spMkLst>
        </pc:spChg>
        <pc:spChg chg="mod">
          <ac:chgData name="Shirley Serban" userId="7f207fc8-03d1-48c7-9795-2440acc08cbb" providerId="ADAL" clId="{17FCBABE-BB0F-5AEB-A8EA-4422061C88F3}" dt="2026-02-25T21:11:38.878" v="20910" actId="2711"/>
          <ac:spMkLst>
            <pc:docMk/>
            <pc:sldMk cId="4131933685" sldId="292"/>
            <ac:spMk id="49" creationId="{5FEC3110-AFE6-9417-F156-1F197D9030B8}"/>
          </ac:spMkLst>
        </pc:spChg>
        <pc:spChg chg="mod">
          <ac:chgData name="Shirley Serban" userId="7f207fc8-03d1-48c7-9795-2440acc08cbb" providerId="ADAL" clId="{17FCBABE-BB0F-5AEB-A8EA-4422061C88F3}" dt="2026-02-25T21:17:01.623" v="20986" actId="1076"/>
          <ac:spMkLst>
            <pc:docMk/>
            <pc:sldMk cId="4131933685" sldId="292"/>
            <ac:spMk id="50" creationId="{0F90A225-509D-0D90-6181-29C7A7BD6D93}"/>
          </ac:spMkLst>
        </pc:spChg>
        <pc:picChg chg="mod">
          <ac:chgData name="Shirley Serban" userId="7f207fc8-03d1-48c7-9795-2440acc08cbb" providerId="ADAL" clId="{17FCBABE-BB0F-5AEB-A8EA-4422061C88F3}" dt="2026-02-25T21:09:42.358" v="20898" actId="14826"/>
          <ac:picMkLst>
            <pc:docMk/>
            <pc:sldMk cId="4131933685" sldId="292"/>
            <ac:picMk id="37" creationId="{E77A0F85-615F-D97F-3BD2-E826ECB80FE4}"/>
          </ac:picMkLst>
        </pc:picChg>
        <pc:picChg chg="mod">
          <ac:chgData name="Shirley Serban" userId="7f207fc8-03d1-48c7-9795-2440acc08cbb" providerId="ADAL" clId="{17FCBABE-BB0F-5AEB-A8EA-4422061C88F3}" dt="2026-02-25T21:09:49.348" v="20899" actId="14826"/>
          <ac:picMkLst>
            <pc:docMk/>
            <pc:sldMk cId="4131933685" sldId="292"/>
            <ac:picMk id="39" creationId="{D1DC8251-7AAF-95CE-E4B8-5426CA4CC89D}"/>
          </ac:picMkLst>
        </pc:picChg>
        <pc:picChg chg="mod">
          <ac:chgData name="Shirley Serban" userId="7f207fc8-03d1-48c7-9795-2440acc08cbb" providerId="ADAL" clId="{17FCBABE-BB0F-5AEB-A8EA-4422061C88F3}" dt="2026-02-25T21:09:56.120" v="20900" actId="14826"/>
          <ac:picMkLst>
            <pc:docMk/>
            <pc:sldMk cId="4131933685" sldId="292"/>
            <ac:picMk id="40" creationId="{C6083691-FC32-AA3F-3F60-AB289C9D5612}"/>
          </ac:picMkLst>
        </pc:picChg>
      </pc:sldChg>
      <pc:sldChg chg="addSp modSp mod modNotesTx">
        <pc:chgData name="Shirley Serban" userId="7f207fc8-03d1-48c7-9795-2440acc08cbb" providerId="ADAL" clId="{17FCBABE-BB0F-5AEB-A8EA-4422061C88F3}" dt="2026-03-11T20:03:32.046" v="22330" actId="20577"/>
        <pc:sldMkLst>
          <pc:docMk/>
          <pc:sldMk cId="465005798" sldId="293"/>
        </pc:sldMkLst>
        <pc:spChg chg="add mod">
          <ac:chgData name="Shirley Serban" userId="7f207fc8-03d1-48c7-9795-2440acc08cbb" providerId="ADAL" clId="{17FCBABE-BB0F-5AEB-A8EA-4422061C88F3}" dt="2026-02-25T21:12:39.435" v="20930" actId="2711"/>
          <ac:spMkLst>
            <pc:docMk/>
            <pc:sldMk cId="465005798" sldId="293"/>
            <ac:spMk id="4" creationId="{37494D45-7B19-41EE-858B-8F9527C79B6A}"/>
          </ac:spMkLst>
        </pc:spChg>
        <pc:spChg chg="mod">
          <ac:chgData name="Shirley Serban" userId="7f207fc8-03d1-48c7-9795-2440acc08cbb" providerId="ADAL" clId="{17FCBABE-BB0F-5AEB-A8EA-4422061C88F3}" dt="2026-02-25T21:16:11.474" v="20979" actId="1076"/>
          <ac:spMkLst>
            <pc:docMk/>
            <pc:sldMk cId="465005798" sldId="293"/>
            <ac:spMk id="15" creationId="{CF332B23-CB20-3C7F-7760-93F84B1F9AF4}"/>
          </ac:spMkLst>
        </pc:spChg>
        <pc:spChg chg="mod">
          <ac:chgData name="Shirley Serban" userId="7f207fc8-03d1-48c7-9795-2440acc08cbb" providerId="ADAL" clId="{17FCBABE-BB0F-5AEB-A8EA-4422061C88F3}" dt="2026-02-25T21:12:39.435" v="20930" actId="2711"/>
          <ac:spMkLst>
            <pc:docMk/>
            <pc:sldMk cId="465005798" sldId="293"/>
            <ac:spMk id="16" creationId="{E7C6794B-7D2C-F6F7-90E9-70EF8A53E454}"/>
          </ac:spMkLst>
        </pc:spChg>
        <pc:spChg chg="mod">
          <ac:chgData name="Shirley Serban" userId="7f207fc8-03d1-48c7-9795-2440acc08cbb" providerId="ADAL" clId="{17FCBABE-BB0F-5AEB-A8EA-4422061C88F3}" dt="2026-02-25T21:12:39.435" v="20930" actId="2711"/>
          <ac:spMkLst>
            <pc:docMk/>
            <pc:sldMk cId="465005798" sldId="293"/>
            <ac:spMk id="42" creationId="{08F4EF60-09B6-7BE0-322D-4965F410662C}"/>
          </ac:spMkLst>
        </pc:spChg>
        <pc:spChg chg="mod">
          <ac:chgData name="Shirley Serban" userId="7f207fc8-03d1-48c7-9795-2440acc08cbb" providerId="ADAL" clId="{17FCBABE-BB0F-5AEB-A8EA-4422061C88F3}" dt="2026-02-25T21:12:39.435" v="20930" actId="2711"/>
          <ac:spMkLst>
            <pc:docMk/>
            <pc:sldMk cId="465005798" sldId="293"/>
            <ac:spMk id="43" creationId="{D680B56B-2CCE-02CD-CABC-61AB1697D6EC}"/>
          </ac:spMkLst>
        </pc:spChg>
        <pc:spChg chg="mod">
          <ac:chgData name="Shirley Serban" userId="7f207fc8-03d1-48c7-9795-2440acc08cbb" providerId="ADAL" clId="{17FCBABE-BB0F-5AEB-A8EA-4422061C88F3}" dt="2026-02-25T21:12:39.435" v="20930" actId="2711"/>
          <ac:spMkLst>
            <pc:docMk/>
            <pc:sldMk cId="465005798" sldId="293"/>
            <ac:spMk id="44" creationId="{D317BB3E-BABA-0CAF-6035-B8C0AF9FD081}"/>
          </ac:spMkLst>
        </pc:spChg>
        <pc:spChg chg="mod">
          <ac:chgData name="Shirley Serban" userId="7f207fc8-03d1-48c7-9795-2440acc08cbb" providerId="ADAL" clId="{17FCBABE-BB0F-5AEB-A8EA-4422061C88F3}" dt="2026-02-25T21:12:39.435" v="20930" actId="2711"/>
          <ac:spMkLst>
            <pc:docMk/>
            <pc:sldMk cId="465005798" sldId="293"/>
            <ac:spMk id="45" creationId="{EED937B9-C0C2-3606-2B48-1AB8CFFD6807}"/>
          </ac:spMkLst>
        </pc:spChg>
        <pc:spChg chg="mod">
          <ac:chgData name="Shirley Serban" userId="7f207fc8-03d1-48c7-9795-2440acc08cbb" providerId="ADAL" clId="{17FCBABE-BB0F-5AEB-A8EA-4422061C88F3}" dt="2026-02-25T21:12:39.435" v="20930" actId="2711"/>
          <ac:spMkLst>
            <pc:docMk/>
            <pc:sldMk cId="465005798" sldId="293"/>
            <ac:spMk id="46" creationId="{D44FFB15-79B1-BA7D-31DD-C2749758D91B}"/>
          </ac:spMkLst>
        </pc:spChg>
        <pc:spChg chg="mod">
          <ac:chgData name="Shirley Serban" userId="7f207fc8-03d1-48c7-9795-2440acc08cbb" providerId="ADAL" clId="{17FCBABE-BB0F-5AEB-A8EA-4422061C88F3}" dt="2026-02-25T21:12:39.435" v="20930" actId="2711"/>
          <ac:spMkLst>
            <pc:docMk/>
            <pc:sldMk cId="465005798" sldId="293"/>
            <ac:spMk id="47" creationId="{A84D0B3F-6294-DCFE-4FFA-11F163D4D3FC}"/>
          </ac:spMkLst>
        </pc:spChg>
        <pc:spChg chg="mod">
          <ac:chgData name="Shirley Serban" userId="7f207fc8-03d1-48c7-9795-2440acc08cbb" providerId="ADAL" clId="{17FCBABE-BB0F-5AEB-A8EA-4422061C88F3}" dt="2026-02-25T21:12:39.435" v="20930" actId="2711"/>
          <ac:spMkLst>
            <pc:docMk/>
            <pc:sldMk cId="465005798" sldId="293"/>
            <ac:spMk id="48" creationId="{281D8BB6-706C-5BB2-0E2F-ABD44F559B59}"/>
          </ac:spMkLst>
        </pc:spChg>
        <pc:spChg chg="mod">
          <ac:chgData name="Shirley Serban" userId="7f207fc8-03d1-48c7-9795-2440acc08cbb" providerId="ADAL" clId="{17FCBABE-BB0F-5AEB-A8EA-4422061C88F3}" dt="2026-02-25T21:12:39.435" v="20930" actId="2711"/>
          <ac:spMkLst>
            <pc:docMk/>
            <pc:sldMk cId="465005798" sldId="293"/>
            <ac:spMk id="49" creationId="{BD0A6E73-AE0F-FF6F-CE99-4ADB9C9DBAED}"/>
          </ac:spMkLst>
        </pc:spChg>
        <pc:spChg chg="mod">
          <ac:chgData name="Shirley Serban" userId="7f207fc8-03d1-48c7-9795-2440acc08cbb" providerId="ADAL" clId="{17FCBABE-BB0F-5AEB-A8EA-4422061C88F3}" dt="2026-02-25T21:17:27.757" v="20992" actId="1076"/>
          <ac:spMkLst>
            <pc:docMk/>
            <pc:sldMk cId="465005798" sldId="293"/>
            <ac:spMk id="50" creationId="{6516F01F-E4F2-8FDB-3F74-9E2A5B57DE61}"/>
          </ac:spMkLst>
        </pc:spChg>
        <pc:picChg chg="mod">
          <ac:chgData name="Shirley Serban" userId="7f207fc8-03d1-48c7-9795-2440acc08cbb" providerId="ADAL" clId="{17FCBABE-BB0F-5AEB-A8EA-4422061C88F3}" dt="2026-02-25T21:10:31.274" v="20904" actId="14826"/>
          <ac:picMkLst>
            <pc:docMk/>
            <pc:sldMk cId="465005798" sldId="293"/>
            <ac:picMk id="37" creationId="{5B20CCF0-0C6B-FF6A-FC96-33DD06D71EB0}"/>
          </ac:picMkLst>
        </pc:picChg>
        <pc:picChg chg="mod">
          <ac:chgData name="Shirley Serban" userId="7f207fc8-03d1-48c7-9795-2440acc08cbb" providerId="ADAL" clId="{17FCBABE-BB0F-5AEB-A8EA-4422061C88F3}" dt="2026-02-25T21:10:38.134" v="20905" actId="14826"/>
          <ac:picMkLst>
            <pc:docMk/>
            <pc:sldMk cId="465005798" sldId="293"/>
            <ac:picMk id="39" creationId="{559451E8-C252-2647-3EC8-1C90BD167DEC}"/>
          </ac:picMkLst>
        </pc:picChg>
        <pc:picChg chg="mod">
          <ac:chgData name="Shirley Serban" userId="7f207fc8-03d1-48c7-9795-2440acc08cbb" providerId="ADAL" clId="{17FCBABE-BB0F-5AEB-A8EA-4422061C88F3}" dt="2026-02-25T21:10:45.234" v="20906" actId="14826"/>
          <ac:picMkLst>
            <pc:docMk/>
            <pc:sldMk cId="465005798" sldId="293"/>
            <ac:picMk id="40" creationId="{5703EE3D-3CC7-14A0-3626-50244369EE16}"/>
          </ac:picMkLst>
        </pc:picChg>
      </pc:sldChg>
      <pc:sldChg chg="modSp mod modNotesTx">
        <pc:chgData name="Shirley Serban" userId="7f207fc8-03d1-48c7-9795-2440acc08cbb" providerId="ADAL" clId="{17FCBABE-BB0F-5AEB-A8EA-4422061C88F3}" dt="2026-03-11T20:03:34.415" v="22331" actId="20577"/>
        <pc:sldMkLst>
          <pc:docMk/>
          <pc:sldMk cId="3507199279" sldId="294"/>
        </pc:sldMkLst>
        <pc:spChg chg="mod">
          <ac:chgData name="Shirley Serban" userId="7f207fc8-03d1-48c7-9795-2440acc08cbb" providerId="ADAL" clId="{17FCBABE-BB0F-5AEB-A8EA-4422061C88F3}" dt="2026-02-25T21:13:55.374" v="20963"/>
          <ac:spMkLst>
            <pc:docMk/>
            <pc:sldMk cId="3507199279" sldId="294"/>
            <ac:spMk id="6" creationId="{495C47D5-F9EC-BC5A-DAC3-AFFA8E488521}"/>
          </ac:spMkLst>
        </pc:spChg>
        <pc:spChg chg="mod">
          <ac:chgData name="Shirley Serban" userId="7f207fc8-03d1-48c7-9795-2440acc08cbb" providerId="ADAL" clId="{17FCBABE-BB0F-5AEB-A8EA-4422061C88F3}" dt="2026-02-25T21:13:11.338" v="20941" actId="2711"/>
          <ac:spMkLst>
            <pc:docMk/>
            <pc:sldMk cId="3507199279" sldId="294"/>
            <ac:spMk id="13" creationId="{E8EA1A08-2C46-FDBA-33DF-229DD502C9EF}"/>
          </ac:spMkLst>
        </pc:spChg>
        <pc:spChg chg="mod">
          <ac:chgData name="Shirley Serban" userId="7f207fc8-03d1-48c7-9795-2440acc08cbb" providerId="ADAL" clId="{17FCBABE-BB0F-5AEB-A8EA-4422061C88F3}" dt="2026-02-25T21:13:11.338" v="20941" actId="2711"/>
          <ac:spMkLst>
            <pc:docMk/>
            <pc:sldMk cId="3507199279" sldId="294"/>
            <ac:spMk id="14" creationId="{C0D9663E-40FE-16DC-0363-44698A43F8EF}"/>
          </ac:spMkLst>
        </pc:spChg>
        <pc:spChg chg="mod">
          <ac:chgData name="Shirley Serban" userId="7f207fc8-03d1-48c7-9795-2440acc08cbb" providerId="ADAL" clId="{17FCBABE-BB0F-5AEB-A8EA-4422061C88F3}" dt="2026-02-25T21:16:20.767" v="20980" actId="1076"/>
          <ac:spMkLst>
            <pc:docMk/>
            <pc:sldMk cId="3507199279" sldId="294"/>
            <ac:spMk id="15" creationId="{CF332B23-CB20-3C7F-7760-93F84B1F9AF4}"/>
          </ac:spMkLst>
        </pc:spChg>
        <pc:spChg chg="mod">
          <ac:chgData name="Shirley Serban" userId="7f207fc8-03d1-48c7-9795-2440acc08cbb" providerId="ADAL" clId="{17FCBABE-BB0F-5AEB-A8EA-4422061C88F3}" dt="2026-02-25T21:13:11.338" v="20941" actId="2711"/>
          <ac:spMkLst>
            <pc:docMk/>
            <pc:sldMk cId="3507199279" sldId="294"/>
            <ac:spMk id="41" creationId="{76B31C8F-965F-7E61-198F-605A41F3516F}"/>
          </ac:spMkLst>
        </pc:spChg>
        <pc:spChg chg="mod">
          <ac:chgData name="Shirley Serban" userId="7f207fc8-03d1-48c7-9795-2440acc08cbb" providerId="ADAL" clId="{17FCBABE-BB0F-5AEB-A8EA-4422061C88F3}" dt="2026-02-25T21:13:11.338" v="20941" actId="2711"/>
          <ac:spMkLst>
            <pc:docMk/>
            <pc:sldMk cId="3507199279" sldId="294"/>
            <ac:spMk id="42" creationId="{08F4EF60-09B6-7BE0-322D-4965F410662C}"/>
          </ac:spMkLst>
        </pc:spChg>
        <pc:spChg chg="mod">
          <ac:chgData name="Shirley Serban" userId="7f207fc8-03d1-48c7-9795-2440acc08cbb" providerId="ADAL" clId="{17FCBABE-BB0F-5AEB-A8EA-4422061C88F3}" dt="2026-02-25T21:13:11.338" v="20941" actId="2711"/>
          <ac:spMkLst>
            <pc:docMk/>
            <pc:sldMk cId="3507199279" sldId="294"/>
            <ac:spMk id="44" creationId="{D317BB3E-BABA-0CAF-6035-B8C0AF9FD081}"/>
          </ac:spMkLst>
        </pc:spChg>
        <pc:spChg chg="mod">
          <ac:chgData name="Shirley Serban" userId="7f207fc8-03d1-48c7-9795-2440acc08cbb" providerId="ADAL" clId="{17FCBABE-BB0F-5AEB-A8EA-4422061C88F3}" dt="2026-02-25T21:13:11.338" v="20941" actId="2711"/>
          <ac:spMkLst>
            <pc:docMk/>
            <pc:sldMk cId="3507199279" sldId="294"/>
            <ac:spMk id="45" creationId="{EED937B9-C0C2-3606-2B48-1AB8CFFD6807}"/>
          </ac:spMkLst>
        </pc:spChg>
        <pc:spChg chg="mod">
          <ac:chgData name="Shirley Serban" userId="7f207fc8-03d1-48c7-9795-2440acc08cbb" providerId="ADAL" clId="{17FCBABE-BB0F-5AEB-A8EA-4422061C88F3}" dt="2026-02-25T21:13:11.338" v="20941" actId="2711"/>
          <ac:spMkLst>
            <pc:docMk/>
            <pc:sldMk cId="3507199279" sldId="294"/>
            <ac:spMk id="46" creationId="{D44FFB15-79B1-BA7D-31DD-C2749758D91B}"/>
          </ac:spMkLst>
        </pc:spChg>
        <pc:spChg chg="mod">
          <ac:chgData name="Shirley Serban" userId="7f207fc8-03d1-48c7-9795-2440acc08cbb" providerId="ADAL" clId="{17FCBABE-BB0F-5AEB-A8EA-4422061C88F3}" dt="2026-02-25T21:13:11.338" v="20941" actId="2711"/>
          <ac:spMkLst>
            <pc:docMk/>
            <pc:sldMk cId="3507199279" sldId="294"/>
            <ac:spMk id="47" creationId="{A84D0B3F-6294-DCFE-4FFA-11F163D4D3FC}"/>
          </ac:spMkLst>
        </pc:spChg>
        <pc:spChg chg="mod">
          <ac:chgData name="Shirley Serban" userId="7f207fc8-03d1-48c7-9795-2440acc08cbb" providerId="ADAL" clId="{17FCBABE-BB0F-5AEB-A8EA-4422061C88F3}" dt="2026-02-25T21:13:11.338" v="20941" actId="2711"/>
          <ac:spMkLst>
            <pc:docMk/>
            <pc:sldMk cId="3507199279" sldId="294"/>
            <ac:spMk id="48" creationId="{281D8BB6-706C-5BB2-0E2F-ABD44F559B59}"/>
          </ac:spMkLst>
        </pc:spChg>
        <pc:spChg chg="mod">
          <ac:chgData name="Shirley Serban" userId="7f207fc8-03d1-48c7-9795-2440acc08cbb" providerId="ADAL" clId="{17FCBABE-BB0F-5AEB-A8EA-4422061C88F3}" dt="2026-02-25T21:17:41.420" v="20995" actId="1076"/>
          <ac:spMkLst>
            <pc:docMk/>
            <pc:sldMk cId="3507199279" sldId="294"/>
            <ac:spMk id="50" creationId="{6516F01F-E4F2-8FDB-3F74-9E2A5B57DE61}"/>
          </ac:spMkLst>
        </pc:spChg>
        <pc:picChg chg="mod">
          <ac:chgData name="Shirley Serban" userId="7f207fc8-03d1-48c7-9795-2440acc08cbb" providerId="ADAL" clId="{17FCBABE-BB0F-5AEB-A8EA-4422061C88F3}" dt="2026-02-25T21:10:57.788" v="20907" actId="14826"/>
          <ac:picMkLst>
            <pc:docMk/>
            <pc:sldMk cId="3507199279" sldId="294"/>
            <ac:picMk id="37" creationId="{5B20CCF0-0C6B-FF6A-FC96-33DD06D71EB0}"/>
          </ac:picMkLst>
        </pc:picChg>
        <pc:picChg chg="mod">
          <ac:chgData name="Shirley Serban" userId="7f207fc8-03d1-48c7-9795-2440acc08cbb" providerId="ADAL" clId="{17FCBABE-BB0F-5AEB-A8EA-4422061C88F3}" dt="2026-02-25T21:11:04.769" v="20908" actId="14826"/>
          <ac:picMkLst>
            <pc:docMk/>
            <pc:sldMk cId="3507199279" sldId="294"/>
            <ac:picMk id="39" creationId="{559451E8-C252-2647-3EC8-1C90BD167DEC}"/>
          </ac:picMkLst>
        </pc:picChg>
        <pc:picChg chg="mod">
          <ac:chgData name="Shirley Serban" userId="7f207fc8-03d1-48c7-9795-2440acc08cbb" providerId="ADAL" clId="{17FCBABE-BB0F-5AEB-A8EA-4422061C88F3}" dt="2026-02-25T21:11:11.477" v="20909" actId="14826"/>
          <ac:picMkLst>
            <pc:docMk/>
            <pc:sldMk cId="3507199279" sldId="294"/>
            <ac:picMk id="40" creationId="{5703EE3D-3CC7-14A0-3626-50244369EE16}"/>
          </ac:picMkLst>
        </pc:picChg>
      </pc:sldChg>
      <pc:sldChg chg="modSp add mod modNotesTx">
        <pc:chgData name="Shirley Serban" userId="7f207fc8-03d1-48c7-9795-2440acc08cbb" providerId="ADAL" clId="{17FCBABE-BB0F-5AEB-A8EA-4422061C88F3}" dt="2026-03-11T20:02:09.499" v="22304" actId="20577"/>
        <pc:sldMkLst>
          <pc:docMk/>
          <pc:sldMk cId="2189207369" sldId="2110"/>
        </pc:sldMkLst>
        <pc:spChg chg="mod">
          <ac:chgData name="Shirley Serban" userId="7f207fc8-03d1-48c7-9795-2440acc08cbb" providerId="ADAL" clId="{17FCBABE-BB0F-5AEB-A8EA-4422061C88F3}" dt="2026-02-25T21:24:01.174" v="21351"/>
          <ac:spMkLst>
            <pc:docMk/>
            <pc:sldMk cId="2189207369" sldId="2110"/>
            <ac:spMk id="3" creationId="{F0A92286-F93E-C917-82E7-9C38262C4D62}"/>
          </ac:spMkLst>
        </pc:spChg>
        <pc:spChg chg="mod">
          <ac:chgData name="Shirley Serban" userId="7f207fc8-03d1-48c7-9795-2440acc08cbb" providerId="ADAL" clId="{17FCBABE-BB0F-5AEB-A8EA-4422061C88F3}" dt="2026-02-25T21:24:22.583" v="21361" actId="20577"/>
          <ac:spMkLst>
            <pc:docMk/>
            <pc:sldMk cId="2189207369" sldId="2110"/>
            <ac:spMk id="5" creationId="{E7F9E4A9-8748-2CC0-41F9-A3E6392D240F}"/>
          </ac:spMkLst>
        </pc:spChg>
        <pc:spChg chg="mod">
          <ac:chgData name="Shirley Serban" userId="7f207fc8-03d1-48c7-9795-2440acc08cbb" providerId="ADAL" clId="{17FCBABE-BB0F-5AEB-A8EA-4422061C88F3}" dt="2026-02-25T21:24:26.592" v="21370" actId="20577"/>
          <ac:spMkLst>
            <pc:docMk/>
            <pc:sldMk cId="2189207369" sldId="2110"/>
            <ac:spMk id="6" creationId="{17B88D8F-48C4-3FEB-9466-2EF2BED61B34}"/>
          </ac:spMkLst>
        </pc:spChg>
        <pc:spChg chg="mod">
          <ac:chgData name="Shirley Serban" userId="7f207fc8-03d1-48c7-9795-2440acc08cbb" providerId="ADAL" clId="{17FCBABE-BB0F-5AEB-A8EA-4422061C88F3}" dt="2026-02-25T21:24:32.992" v="21377" actId="20577"/>
          <ac:spMkLst>
            <pc:docMk/>
            <pc:sldMk cId="2189207369" sldId="2110"/>
            <ac:spMk id="7" creationId="{CE2932E7-60D1-5E89-EE22-D57942754B39}"/>
          </ac:spMkLst>
        </pc:spChg>
        <pc:spChg chg="mod">
          <ac:chgData name="Shirley Serban" userId="7f207fc8-03d1-48c7-9795-2440acc08cbb" providerId="ADAL" clId="{17FCBABE-BB0F-5AEB-A8EA-4422061C88F3}" dt="2026-02-25T21:24:44.506" v="21387" actId="1076"/>
          <ac:spMkLst>
            <pc:docMk/>
            <pc:sldMk cId="2189207369" sldId="2110"/>
            <ac:spMk id="8" creationId="{C346A7B9-9C01-A877-3393-9C182636D715}"/>
          </ac:spMkLst>
        </pc:spChg>
        <pc:spChg chg="mod">
          <ac:chgData name="Shirley Serban" userId="7f207fc8-03d1-48c7-9795-2440acc08cbb" providerId="ADAL" clId="{17FCBABE-BB0F-5AEB-A8EA-4422061C88F3}" dt="2026-02-25T21:24:59.792" v="21392" actId="1076"/>
          <ac:spMkLst>
            <pc:docMk/>
            <pc:sldMk cId="2189207369" sldId="2110"/>
            <ac:spMk id="9" creationId="{0C151E94-9053-2623-68D5-0AAF28075B78}"/>
          </ac:spMkLst>
        </pc:spChg>
        <pc:spChg chg="mod">
          <ac:chgData name="Shirley Serban" userId="7f207fc8-03d1-48c7-9795-2440acc08cbb" providerId="ADAL" clId="{17FCBABE-BB0F-5AEB-A8EA-4422061C88F3}" dt="2026-02-25T21:23:50.865" v="21350" actId="20577"/>
          <ac:spMkLst>
            <pc:docMk/>
            <pc:sldMk cId="2189207369" sldId="2110"/>
            <ac:spMk id="23" creationId="{CAC5F0EE-AD13-92F1-7220-DAE00132CD34}"/>
          </ac:spMkLst>
        </pc:spChg>
        <pc:inkChg chg="mod">
          <ac:chgData name="Shirley Serban" userId="7f207fc8-03d1-48c7-9795-2440acc08cbb" providerId="ADAL" clId="{17FCBABE-BB0F-5AEB-A8EA-4422061C88F3}" dt="2026-02-25T21:24:36.286" v="21378" actId="1076"/>
          <ac:inkMkLst>
            <pc:docMk/>
            <pc:sldMk cId="2189207369" sldId="2110"/>
            <ac:inkMk id="10" creationId="{87140BB0-59CE-73C2-017D-14BA0E138129}"/>
          </ac:inkMkLst>
        </pc:inkChg>
        <pc:inkChg chg="mod">
          <ac:chgData name="Shirley Serban" userId="7f207fc8-03d1-48c7-9795-2440acc08cbb" providerId="ADAL" clId="{17FCBABE-BB0F-5AEB-A8EA-4422061C88F3}" dt="2026-02-25T21:24:54.391" v="21388" actId="1076"/>
          <ac:inkMkLst>
            <pc:docMk/>
            <pc:sldMk cId="2189207369" sldId="2110"/>
            <ac:inkMk id="11" creationId="{2D252057-D837-51BE-A5B7-AD2A07127112}"/>
          </ac:inkMkLst>
        </pc:inkChg>
      </pc:sldChg>
      <pc:sldChg chg="addSp delSp modSp add mod modAnim modNotesTx">
        <pc:chgData name="Shirley Serban" userId="7f207fc8-03d1-48c7-9795-2440acc08cbb" providerId="ADAL" clId="{17FCBABE-BB0F-5AEB-A8EA-4422061C88F3}" dt="2026-03-11T20:03:41.014" v="22333" actId="20577"/>
        <pc:sldMkLst>
          <pc:docMk/>
          <pc:sldMk cId="2884088555" sldId="2129"/>
        </pc:sldMkLst>
        <pc:spChg chg="mod">
          <ac:chgData name="Shirley Serban" userId="7f207fc8-03d1-48c7-9795-2440acc08cbb" providerId="ADAL" clId="{17FCBABE-BB0F-5AEB-A8EA-4422061C88F3}" dt="2026-02-25T21:18:47.330" v="21000" actId="20577"/>
          <ac:spMkLst>
            <pc:docMk/>
            <pc:sldMk cId="2884088555" sldId="2129"/>
            <ac:spMk id="23" creationId="{DF19E78B-C349-6A07-A9AD-684F7560659A}"/>
          </ac:spMkLst>
        </pc:spChg>
        <pc:spChg chg="mod">
          <ac:chgData name="Shirley Serban" userId="7f207fc8-03d1-48c7-9795-2440acc08cbb" providerId="ADAL" clId="{17FCBABE-BB0F-5AEB-A8EA-4422061C88F3}" dt="2026-02-25T21:19:11.536" v="21084" actId="1076"/>
          <ac:spMkLst>
            <pc:docMk/>
            <pc:sldMk cId="2884088555" sldId="2129"/>
            <ac:spMk id="28" creationId="{7D93D7BC-F7B3-85D4-377D-83C6703376C0}"/>
          </ac:spMkLst>
        </pc:spChg>
        <pc:spChg chg="mod">
          <ac:chgData name="Shirley Serban" userId="7f207fc8-03d1-48c7-9795-2440acc08cbb" providerId="ADAL" clId="{17FCBABE-BB0F-5AEB-A8EA-4422061C88F3}" dt="2026-02-25T21:20:37.541" v="21295" actId="1076"/>
          <ac:spMkLst>
            <pc:docMk/>
            <pc:sldMk cId="2884088555" sldId="2129"/>
            <ac:spMk id="37" creationId="{6E9E1D79-A22F-2A44-A48E-53C963000AA5}"/>
          </ac:spMkLst>
        </pc:spChg>
        <pc:spChg chg="mod">
          <ac:chgData name="Shirley Serban" userId="7f207fc8-03d1-48c7-9795-2440acc08cbb" providerId="ADAL" clId="{17FCBABE-BB0F-5AEB-A8EA-4422061C88F3}" dt="2026-02-25T21:20:24.250" v="21288" actId="20577"/>
          <ac:spMkLst>
            <pc:docMk/>
            <pc:sldMk cId="2884088555" sldId="2129"/>
            <ac:spMk id="40" creationId="{D6893B26-3F8B-9EBA-40FD-845C9AD193F4}"/>
          </ac:spMkLst>
        </pc:spChg>
        <pc:spChg chg="mod">
          <ac:chgData name="Shirley Serban" userId="7f207fc8-03d1-48c7-9795-2440acc08cbb" providerId="ADAL" clId="{17FCBABE-BB0F-5AEB-A8EA-4422061C88F3}" dt="2026-02-25T21:19:14.729" v="21092" actId="20577"/>
          <ac:spMkLst>
            <pc:docMk/>
            <pc:sldMk cId="2884088555" sldId="2129"/>
            <ac:spMk id="47" creationId="{2BFBE337-35F9-9DE8-F3ED-7801C99B7D81}"/>
          </ac:spMkLst>
        </pc:spChg>
        <pc:spChg chg="mod">
          <ac:chgData name="Shirley Serban" userId="7f207fc8-03d1-48c7-9795-2440acc08cbb" providerId="ADAL" clId="{17FCBABE-BB0F-5AEB-A8EA-4422061C88F3}" dt="2026-02-25T21:19:17.551" v="21098" actId="20577"/>
          <ac:spMkLst>
            <pc:docMk/>
            <pc:sldMk cId="2884088555" sldId="2129"/>
            <ac:spMk id="48" creationId="{31DF888B-DE84-1CF9-EE03-3493689CDB70}"/>
          </ac:spMkLst>
        </pc:spChg>
        <pc:spChg chg="mod">
          <ac:chgData name="Shirley Serban" userId="7f207fc8-03d1-48c7-9795-2440acc08cbb" providerId="ADAL" clId="{17FCBABE-BB0F-5AEB-A8EA-4422061C88F3}" dt="2026-02-25T21:19:24.473" v="21103" actId="20577"/>
          <ac:spMkLst>
            <pc:docMk/>
            <pc:sldMk cId="2884088555" sldId="2129"/>
            <ac:spMk id="49" creationId="{01749F08-D986-FB64-FB1F-5613BCDB61DD}"/>
          </ac:spMkLst>
        </pc:spChg>
        <pc:inkChg chg="mod">
          <ac:chgData name="Shirley Serban" userId="7f207fc8-03d1-48c7-9795-2440acc08cbb" providerId="ADAL" clId="{17FCBABE-BB0F-5AEB-A8EA-4422061C88F3}" dt="2026-02-25T21:19:20.841" v="21099" actId="1076"/>
          <ac:inkMkLst>
            <pc:docMk/>
            <pc:sldMk cId="2884088555" sldId="2129"/>
            <ac:inkMk id="4" creationId="{6D8DF43A-A4A8-390F-7147-56CE43C3639D}"/>
          </ac:inkMkLst>
        </pc:inkChg>
        <pc:inkChg chg="mod">
          <ac:chgData name="Shirley Serban" userId="7f207fc8-03d1-48c7-9795-2440acc08cbb" providerId="ADAL" clId="{17FCBABE-BB0F-5AEB-A8EA-4422061C88F3}" dt="2026-02-25T21:20:09.274" v="21225" actId="1076"/>
          <ac:inkMkLst>
            <pc:docMk/>
            <pc:sldMk cId="2884088555" sldId="2129"/>
            <ac:inkMk id="22" creationId="{F08C31F7-E78B-EAB9-BEB1-6738EB0EC53F}"/>
          </ac:inkMkLst>
        </pc:inkChg>
      </pc:sldChg>
      <pc:sldChg chg="delSp add mod delAnim modAnim modNotesTx">
        <pc:chgData name="Shirley Serban" userId="7f207fc8-03d1-48c7-9795-2440acc08cbb" providerId="ADAL" clId="{17FCBABE-BB0F-5AEB-A8EA-4422061C88F3}" dt="2026-03-11T20:02:44.638" v="22315" actId="20577"/>
        <pc:sldMkLst>
          <pc:docMk/>
          <pc:sldMk cId="367633787" sldId="2130"/>
        </pc:sldMkLst>
      </pc:sldChg>
      <pc:sldChg chg="delSp add mod delAnim modAnim modNotesTx">
        <pc:chgData name="Shirley Serban" userId="7f207fc8-03d1-48c7-9795-2440acc08cbb" providerId="ADAL" clId="{17FCBABE-BB0F-5AEB-A8EA-4422061C88F3}" dt="2026-03-11T20:02:54.238" v="22318" actId="20577"/>
        <pc:sldMkLst>
          <pc:docMk/>
          <pc:sldMk cId="342399073" sldId="2131"/>
        </pc:sldMkLst>
      </pc:sldChg>
      <pc:sldChg chg="delSp add mod delAnim modAnim modNotesTx">
        <pc:chgData name="Shirley Serban" userId="7f207fc8-03d1-48c7-9795-2440acc08cbb" providerId="ADAL" clId="{17FCBABE-BB0F-5AEB-A8EA-4422061C88F3}" dt="2026-03-11T20:03:11.216" v="22323" actId="20577"/>
        <pc:sldMkLst>
          <pc:docMk/>
          <pc:sldMk cId="103676543" sldId="2132"/>
        </pc:sldMkLst>
      </pc:sldChg>
      <pc:sldMasterChg chg="delSp modSp mod modSldLayout">
        <pc:chgData name="Shirley Serban" userId="7f207fc8-03d1-48c7-9795-2440acc08cbb" providerId="ADAL" clId="{17FCBABE-BB0F-5AEB-A8EA-4422061C88F3}" dt="2026-02-25T21:18:14.105" v="20998" actId="20577"/>
        <pc:sldMasterMkLst>
          <pc:docMk/>
          <pc:sldMasterMk cId="2142349000" sldId="2147486213"/>
        </pc:sldMasterMkLst>
        <pc:sldLayoutChg chg="modSp mod">
          <pc:chgData name="Shirley Serban" userId="7f207fc8-03d1-48c7-9795-2440acc08cbb" providerId="ADAL" clId="{17FCBABE-BB0F-5AEB-A8EA-4422061C88F3}" dt="2026-02-25T20:52:36.037" v="20829" actId="2711"/>
          <pc:sldLayoutMkLst>
            <pc:docMk/>
            <pc:sldMasterMk cId="2142349000" sldId="2147486213"/>
            <pc:sldLayoutMk cId="2470040019" sldId="2147486355"/>
          </pc:sldLayoutMkLst>
          <pc:spChg chg="mod">
            <ac:chgData name="Shirley Serban" userId="7f207fc8-03d1-48c7-9795-2440acc08cbb" providerId="ADAL" clId="{17FCBABE-BB0F-5AEB-A8EA-4422061C88F3}" dt="2026-02-25T20:52:36.037" v="20829" actId="2711"/>
            <ac:spMkLst>
              <pc:docMk/>
              <pc:sldMasterMk cId="2142349000" sldId="2147486213"/>
              <pc:sldLayoutMk cId="2470040019" sldId="2147486355"/>
              <ac:spMk id="2" creationId="{8988F73C-AA3F-C5F1-4CBF-7EA4A7EAF57D}"/>
            </ac:spMkLst>
          </pc:spChg>
        </pc:sldLayoutChg>
        <pc:sldLayoutChg chg="modSp mod">
          <pc:chgData name="Shirley Serban" userId="7f207fc8-03d1-48c7-9795-2440acc08cbb" providerId="ADAL" clId="{17FCBABE-BB0F-5AEB-A8EA-4422061C88F3}" dt="2026-02-25T20:54:43.680" v="20843" actId="2711"/>
          <pc:sldLayoutMkLst>
            <pc:docMk/>
            <pc:sldMasterMk cId="2142349000" sldId="2147486213"/>
            <pc:sldLayoutMk cId="3808526440" sldId="2147486391"/>
          </pc:sldLayoutMkLst>
          <pc:spChg chg="mod">
            <ac:chgData name="Shirley Serban" userId="7f207fc8-03d1-48c7-9795-2440acc08cbb" providerId="ADAL" clId="{17FCBABE-BB0F-5AEB-A8EA-4422061C88F3}" dt="2026-02-25T20:54:43.680" v="20843" actId="2711"/>
            <ac:spMkLst>
              <pc:docMk/>
              <pc:sldMasterMk cId="2142349000" sldId="2147486213"/>
              <pc:sldLayoutMk cId="3808526440" sldId="2147486391"/>
              <ac:spMk id="6" creationId="{7B2DED90-742A-90D7-64FB-CC9C0E2F0883}"/>
            </ac:spMkLst>
          </pc:spChg>
        </pc:sldLayoutChg>
        <pc:sldLayoutChg chg="modSp mod">
          <pc:chgData name="Shirley Serban" userId="7f207fc8-03d1-48c7-9795-2440acc08cbb" providerId="ADAL" clId="{17FCBABE-BB0F-5AEB-A8EA-4422061C88F3}" dt="2026-02-25T21:18:14.105" v="20998" actId="20577"/>
          <pc:sldLayoutMkLst>
            <pc:docMk/>
            <pc:sldMasterMk cId="2142349000" sldId="2147486213"/>
            <pc:sldLayoutMk cId="901559265" sldId="2147486392"/>
          </pc:sldLayoutMkLst>
          <pc:spChg chg="mod">
            <ac:chgData name="Shirley Serban" userId="7f207fc8-03d1-48c7-9795-2440acc08cbb" providerId="ADAL" clId="{17FCBABE-BB0F-5AEB-A8EA-4422061C88F3}" dt="2026-02-25T20:54:52.830" v="20845" actId="2711"/>
            <ac:spMkLst>
              <pc:docMk/>
              <pc:sldMasterMk cId="2142349000" sldId="2147486213"/>
              <pc:sldLayoutMk cId="901559265" sldId="2147486392"/>
              <ac:spMk id="5" creationId="{7705862B-A9DD-5E17-CF9D-E8426E25C597}"/>
            </ac:spMkLst>
          </pc:spChg>
          <pc:spChg chg="mod">
            <ac:chgData name="Shirley Serban" userId="7f207fc8-03d1-48c7-9795-2440acc08cbb" providerId="ADAL" clId="{17FCBABE-BB0F-5AEB-A8EA-4422061C88F3}" dt="2026-02-25T21:18:14.105" v="20998" actId="20577"/>
            <ac:spMkLst>
              <pc:docMk/>
              <pc:sldMasterMk cId="2142349000" sldId="2147486213"/>
              <pc:sldLayoutMk cId="901559265" sldId="2147486392"/>
              <ac:spMk id="12" creationId="{F25F6BB9-77E8-419F-5D9F-E3CB0EAFEE1E}"/>
            </ac:spMkLst>
          </pc:spChg>
        </pc:sldLayoutChg>
        <pc:sldLayoutChg chg="modSp mod">
          <pc:chgData name="Shirley Serban" userId="7f207fc8-03d1-48c7-9795-2440acc08cbb" providerId="ADAL" clId="{17FCBABE-BB0F-5AEB-A8EA-4422061C88F3}" dt="2026-02-25T20:54:59.037" v="20846" actId="2711"/>
          <pc:sldLayoutMkLst>
            <pc:docMk/>
            <pc:sldMasterMk cId="2142349000" sldId="2147486213"/>
            <pc:sldLayoutMk cId="2470488254" sldId="2147486394"/>
          </pc:sldLayoutMkLst>
          <pc:spChg chg="mod">
            <ac:chgData name="Shirley Serban" userId="7f207fc8-03d1-48c7-9795-2440acc08cbb" providerId="ADAL" clId="{17FCBABE-BB0F-5AEB-A8EA-4422061C88F3}" dt="2026-02-25T20:54:59.037" v="20846" actId="2711"/>
            <ac:spMkLst>
              <pc:docMk/>
              <pc:sldMasterMk cId="2142349000" sldId="2147486213"/>
              <pc:sldLayoutMk cId="2470488254" sldId="2147486394"/>
              <ac:spMk id="5" creationId="{6F5098AB-0216-CF2F-0C85-DF93E6CED42D}"/>
            </ac:spMkLst>
          </pc:spChg>
        </pc:sldLayoutChg>
        <pc:sldLayoutChg chg="modSp mod">
          <pc:chgData name="Shirley Serban" userId="7f207fc8-03d1-48c7-9795-2440acc08cbb" providerId="ADAL" clId="{17FCBABE-BB0F-5AEB-A8EA-4422061C88F3}" dt="2026-02-25T20:54:48.026" v="20844" actId="2711"/>
          <pc:sldLayoutMkLst>
            <pc:docMk/>
            <pc:sldMasterMk cId="2142349000" sldId="2147486213"/>
            <pc:sldLayoutMk cId="2188893945" sldId="2147486395"/>
          </pc:sldLayoutMkLst>
          <pc:spChg chg="mod">
            <ac:chgData name="Shirley Serban" userId="7f207fc8-03d1-48c7-9795-2440acc08cbb" providerId="ADAL" clId="{17FCBABE-BB0F-5AEB-A8EA-4422061C88F3}" dt="2026-02-25T20:54:48.026" v="20844" actId="2711"/>
            <ac:spMkLst>
              <pc:docMk/>
              <pc:sldMasterMk cId="2142349000" sldId="2147486213"/>
              <pc:sldLayoutMk cId="2188893945" sldId="2147486395"/>
              <ac:spMk id="6" creationId="{BFC63ED5-AF8E-E573-716B-4FBCB705E3BF}"/>
            </ac:spMkLst>
          </pc:spChg>
        </pc:sldLayoutChg>
        <pc:sldLayoutChg chg="modSp mod">
          <pc:chgData name="Shirley Serban" userId="7f207fc8-03d1-48c7-9795-2440acc08cbb" providerId="ADAL" clId="{17FCBABE-BB0F-5AEB-A8EA-4422061C88F3}" dt="2026-02-25T20:53:13.345" v="20834" actId="2711"/>
          <pc:sldLayoutMkLst>
            <pc:docMk/>
            <pc:sldMasterMk cId="2142349000" sldId="2147486213"/>
            <pc:sldLayoutMk cId="3326539293" sldId="2147486396"/>
          </pc:sldLayoutMkLst>
          <pc:spChg chg="mod">
            <ac:chgData name="Shirley Serban" userId="7f207fc8-03d1-48c7-9795-2440acc08cbb" providerId="ADAL" clId="{17FCBABE-BB0F-5AEB-A8EA-4422061C88F3}" dt="2026-02-25T20:53:13.345" v="20834" actId="2711"/>
            <ac:spMkLst>
              <pc:docMk/>
              <pc:sldMasterMk cId="2142349000" sldId="2147486213"/>
              <pc:sldLayoutMk cId="3326539293" sldId="2147486396"/>
              <ac:spMk id="5" creationId="{F049FA6C-6C87-114C-0E75-AD11AE3E6A11}"/>
            </ac:spMkLst>
          </pc:spChg>
        </pc:sldLayoutChg>
        <pc:sldLayoutChg chg="modSp mod">
          <pc:chgData name="Shirley Serban" userId="7f207fc8-03d1-48c7-9795-2440acc08cbb" providerId="ADAL" clId="{17FCBABE-BB0F-5AEB-A8EA-4422061C88F3}" dt="2026-02-25T20:52:52.734" v="20830" actId="2711"/>
          <pc:sldLayoutMkLst>
            <pc:docMk/>
            <pc:sldMasterMk cId="2142349000" sldId="2147486213"/>
            <pc:sldLayoutMk cId="3443075207" sldId="2147486398"/>
          </pc:sldLayoutMkLst>
          <pc:spChg chg="mod">
            <ac:chgData name="Shirley Serban" userId="7f207fc8-03d1-48c7-9795-2440acc08cbb" providerId="ADAL" clId="{17FCBABE-BB0F-5AEB-A8EA-4422061C88F3}" dt="2026-02-25T20:52:52.734" v="20830" actId="2711"/>
            <ac:spMkLst>
              <pc:docMk/>
              <pc:sldMasterMk cId="2142349000" sldId="2147486213"/>
              <pc:sldLayoutMk cId="3443075207" sldId="2147486398"/>
              <ac:spMk id="4" creationId="{2E7D623A-87BB-3A73-12CD-3A87EB5A0DF0}"/>
            </ac:spMkLst>
          </pc:spChg>
        </pc:sldLayoutChg>
        <pc:sldLayoutChg chg="modSp mod">
          <pc:chgData name="Shirley Serban" userId="7f207fc8-03d1-48c7-9795-2440acc08cbb" providerId="ADAL" clId="{17FCBABE-BB0F-5AEB-A8EA-4422061C88F3}" dt="2026-02-25T20:52:57.382" v="20831" actId="2711"/>
          <pc:sldLayoutMkLst>
            <pc:docMk/>
            <pc:sldMasterMk cId="2142349000" sldId="2147486213"/>
            <pc:sldLayoutMk cId="1107504027" sldId="2147486399"/>
          </pc:sldLayoutMkLst>
          <pc:spChg chg="mod">
            <ac:chgData name="Shirley Serban" userId="7f207fc8-03d1-48c7-9795-2440acc08cbb" providerId="ADAL" clId="{17FCBABE-BB0F-5AEB-A8EA-4422061C88F3}" dt="2026-02-25T20:52:57.382" v="20831" actId="2711"/>
            <ac:spMkLst>
              <pc:docMk/>
              <pc:sldMasterMk cId="2142349000" sldId="2147486213"/>
              <pc:sldLayoutMk cId="1107504027" sldId="2147486399"/>
              <ac:spMk id="5" creationId="{2B900E30-F1DE-B29E-DAA4-A66D4124C764}"/>
            </ac:spMkLst>
          </pc:spChg>
        </pc:sldLayoutChg>
        <pc:sldLayoutChg chg="modSp mod">
          <pc:chgData name="Shirley Serban" userId="7f207fc8-03d1-48c7-9795-2440acc08cbb" providerId="ADAL" clId="{17FCBABE-BB0F-5AEB-A8EA-4422061C88F3}" dt="2026-02-25T20:53:01.276" v="20832" actId="2711"/>
          <pc:sldLayoutMkLst>
            <pc:docMk/>
            <pc:sldMasterMk cId="2142349000" sldId="2147486213"/>
            <pc:sldLayoutMk cId="1959084027" sldId="2147486400"/>
          </pc:sldLayoutMkLst>
          <pc:spChg chg="mod">
            <ac:chgData name="Shirley Serban" userId="7f207fc8-03d1-48c7-9795-2440acc08cbb" providerId="ADAL" clId="{17FCBABE-BB0F-5AEB-A8EA-4422061C88F3}" dt="2026-02-25T20:53:01.276" v="20832" actId="2711"/>
            <ac:spMkLst>
              <pc:docMk/>
              <pc:sldMasterMk cId="2142349000" sldId="2147486213"/>
              <pc:sldLayoutMk cId="1959084027" sldId="2147486400"/>
              <ac:spMk id="4" creationId="{815FD759-62D3-7359-1DDA-DD7643A05F7D}"/>
            </ac:spMkLst>
          </pc:spChg>
        </pc:sldLayoutChg>
        <pc:sldLayoutChg chg="modSp mod">
          <pc:chgData name="Shirley Serban" userId="7f207fc8-03d1-48c7-9795-2440acc08cbb" providerId="ADAL" clId="{17FCBABE-BB0F-5AEB-A8EA-4422061C88F3}" dt="2026-02-25T20:53:06.748" v="20833" actId="2711"/>
          <pc:sldLayoutMkLst>
            <pc:docMk/>
            <pc:sldMasterMk cId="2142349000" sldId="2147486213"/>
            <pc:sldLayoutMk cId="1395547350" sldId="2147486401"/>
          </pc:sldLayoutMkLst>
          <pc:spChg chg="mod">
            <ac:chgData name="Shirley Serban" userId="7f207fc8-03d1-48c7-9795-2440acc08cbb" providerId="ADAL" clId="{17FCBABE-BB0F-5AEB-A8EA-4422061C88F3}" dt="2026-02-25T20:53:06.748" v="20833" actId="2711"/>
            <ac:spMkLst>
              <pc:docMk/>
              <pc:sldMasterMk cId="2142349000" sldId="2147486213"/>
              <pc:sldLayoutMk cId="1395547350" sldId="2147486401"/>
              <ac:spMk id="4" creationId="{06739063-9818-C682-3EDC-023BEED69B92}"/>
            </ac:spMkLst>
          </pc:spChg>
        </pc:sldLayoutChg>
        <pc:sldLayoutChg chg="modSp mod">
          <pc:chgData name="Shirley Serban" userId="7f207fc8-03d1-48c7-9795-2440acc08cbb" providerId="ADAL" clId="{17FCBABE-BB0F-5AEB-A8EA-4422061C88F3}" dt="2026-02-25T20:53:21.275" v="20835" actId="2711"/>
          <pc:sldLayoutMkLst>
            <pc:docMk/>
            <pc:sldMasterMk cId="2142349000" sldId="2147486213"/>
            <pc:sldLayoutMk cId="582097027" sldId="2147486402"/>
          </pc:sldLayoutMkLst>
          <pc:spChg chg="mod">
            <ac:chgData name="Shirley Serban" userId="7f207fc8-03d1-48c7-9795-2440acc08cbb" providerId="ADAL" clId="{17FCBABE-BB0F-5AEB-A8EA-4422061C88F3}" dt="2026-02-25T20:53:21.275" v="20835" actId="2711"/>
            <ac:spMkLst>
              <pc:docMk/>
              <pc:sldMasterMk cId="2142349000" sldId="2147486213"/>
              <pc:sldLayoutMk cId="582097027" sldId="2147486402"/>
              <ac:spMk id="6" creationId="{FAE99051-65C0-4F5F-A142-97C88FFCDF88}"/>
            </ac:spMkLst>
          </pc:spChg>
        </pc:sldLayoutChg>
        <pc:sldLayoutChg chg="modSp mod">
          <pc:chgData name="Shirley Serban" userId="7f207fc8-03d1-48c7-9795-2440acc08cbb" providerId="ADAL" clId="{17FCBABE-BB0F-5AEB-A8EA-4422061C88F3}" dt="2026-02-25T20:53:45.509" v="20840" actId="2711"/>
          <pc:sldLayoutMkLst>
            <pc:docMk/>
            <pc:sldMasterMk cId="2142349000" sldId="2147486213"/>
            <pc:sldLayoutMk cId="4217703130" sldId="2147486403"/>
          </pc:sldLayoutMkLst>
          <pc:spChg chg="mod">
            <ac:chgData name="Shirley Serban" userId="7f207fc8-03d1-48c7-9795-2440acc08cbb" providerId="ADAL" clId="{17FCBABE-BB0F-5AEB-A8EA-4422061C88F3}" dt="2026-02-25T20:53:45.509" v="20840" actId="2711"/>
            <ac:spMkLst>
              <pc:docMk/>
              <pc:sldMasterMk cId="2142349000" sldId="2147486213"/>
              <pc:sldLayoutMk cId="4217703130" sldId="2147486403"/>
              <ac:spMk id="6" creationId="{38E71AC9-8669-F54D-DAD1-9D026D319C23}"/>
            </ac:spMkLst>
          </pc:spChg>
        </pc:sldLayoutChg>
        <pc:sldLayoutChg chg="modSp mod">
          <pc:chgData name="Shirley Serban" userId="7f207fc8-03d1-48c7-9795-2440acc08cbb" providerId="ADAL" clId="{17FCBABE-BB0F-5AEB-A8EA-4422061C88F3}" dt="2026-02-25T20:53:51.095" v="20841" actId="2711"/>
          <pc:sldLayoutMkLst>
            <pc:docMk/>
            <pc:sldMasterMk cId="2142349000" sldId="2147486213"/>
            <pc:sldLayoutMk cId="3233981195" sldId="2147486404"/>
          </pc:sldLayoutMkLst>
          <pc:spChg chg="mod">
            <ac:chgData name="Shirley Serban" userId="7f207fc8-03d1-48c7-9795-2440acc08cbb" providerId="ADAL" clId="{17FCBABE-BB0F-5AEB-A8EA-4422061C88F3}" dt="2026-02-25T20:53:51.095" v="20841" actId="2711"/>
            <ac:spMkLst>
              <pc:docMk/>
              <pc:sldMasterMk cId="2142349000" sldId="2147486213"/>
              <pc:sldLayoutMk cId="3233981195" sldId="2147486404"/>
              <ac:spMk id="6" creationId="{5059BE6F-A6C9-A8E1-15B8-F79C2D365BE6}"/>
            </ac:spMkLst>
          </pc:spChg>
        </pc:sldLayoutChg>
        <pc:sldLayoutChg chg="modSp mod">
          <pc:chgData name="Shirley Serban" userId="7f207fc8-03d1-48c7-9795-2440acc08cbb" providerId="ADAL" clId="{17FCBABE-BB0F-5AEB-A8EA-4422061C88F3}" dt="2026-02-25T20:54:36.742" v="20842" actId="2711"/>
          <pc:sldLayoutMkLst>
            <pc:docMk/>
            <pc:sldMasterMk cId="2142349000" sldId="2147486213"/>
            <pc:sldLayoutMk cId="3738638844" sldId="2147486405"/>
          </pc:sldLayoutMkLst>
          <pc:spChg chg="mod">
            <ac:chgData name="Shirley Serban" userId="7f207fc8-03d1-48c7-9795-2440acc08cbb" providerId="ADAL" clId="{17FCBABE-BB0F-5AEB-A8EA-4422061C88F3}" dt="2026-02-25T20:54:36.742" v="20842" actId="2711"/>
            <ac:spMkLst>
              <pc:docMk/>
              <pc:sldMasterMk cId="2142349000" sldId="2147486213"/>
              <pc:sldLayoutMk cId="3738638844" sldId="2147486405"/>
              <ac:spMk id="6" creationId="{29056765-628A-2854-47F6-1C98DF7484C1}"/>
            </ac:spMkLst>
          </pc:spChg>
        </pc:sldLayoutChg>
        <pc:sldLayoutChg chg="modSp mod">
          <pc:chgData name="Shirley Serban" userId="7f207fc8-03d1-48c7-9795-2440acc08cbb" providerId="ADAL" clId="{17FCBABE-BB0F-5AEB-A8EA-4422061C88F3}" dt="2026-02-25T20:53:26.740" v="20836" actId="2711"/>
          <pc:sldLayoutMkLst>
            <pc:docMk/>
            <pc:sldMasterMk cId="2142349000" sldId="2147486213"/>
            <pc:sldLayoutMk cId="832422401" sldId="2147486406"/>
          </pc:sldLayoutMkLst>
          <pc:spChg chg="mod">
            <ac:chgData name="Shirley Serban" userId="7f207fc8-03d1-48c7-9795-2440acc08cbb" providerId="ADAL" clId="{17FCBABE-BB0F-5AEB-A8EA-4422061C88F3}" dt="2026-02-25T20:53:26.740" v="20836" actId="2711"/>
            <ac:spMkLst>
              <pc:docMk/>
              <pc:sldMasterMk cId="2142349000" sldId="2147486213"/>
              <pc:sldLayoutMk cId="832422401" sldId="2147486406"/>
              <ac:spMk id="6" creationId="{54804F7F-339B-6EDC-AB13-7869CCF137DF}"/>
            </ac:spMkLst>
          </pc:spChg>
        </pc:sldLayoutChg>
        <pc:sldLayoutChg chg="modSp mod">
          <pc:chgData name="Shirley Serban" userId="7f207fc8-03d1-48c7-9795-2440acc08cbb" providerId="ADAL" clId="{17FCBABE-BB0F-5AEB-A8EA-4422061C88F3}" dt="2026-02-25T20:53:31.529" v="20837" actId="2711"/>
          <pc:sldLayoutMkLst>
            <pc:docMk/>
            <pc:sldMasterMk cId="2142349000" sldId="2147486213"/>
            <pc:sldLayoutMk cId="552200444" sldId="2147486407"/>
          </pc:sldLayoutMkLst>
          <pc:spChg chg="mod">
            <ac:chgData name="Shirley Serban" userId="7f207fc8-03d1-48c7-9795-2440acc08cbb" providerId="ADAL" clId="{17FCBABE-BB0F-5AEB-A8EA-4422061C88F3}" dt="2026-02-25T20:53:31.529" v="20837" actId="2711"/>
            <ac:spMkLst>
              <pc:docMk/>
              <pc:sldMasterMk cId="2142349000" sldId="2147486213"/>
              <pc:sldLayoutMk cId="552200444" sldId="2147486407"/>
              <ac:spMk id="6" creationId="{B3B9EEA3-881F-DFD6-D648-C896F67BEECB}"/>
            </ac:spMkLst>
          </pc:spChg>
        </pc:sldLayoutChg>
        <pc:sldLayoutChg chg="modSp mod">
          <pc:chgData name="Shirley Serban" userId="7f207fc8-03d1-48c7-9795-2440acc08cbb" providerId="ADAL" clId="{17FCBABE-BB0F-5AEB-A8EA-4422061C88F3}" dt="2026-02-25T20:53:36.765" v="20838" actId="2711"/>
          <pc:sldLayoutMkLst>
            <pc:docMk/>
            <pc:sldMasterMk cId="2142349000" sldId="2147486213"/>
            <pc:sldLayoutMk cId="1962510176" sldId="2147486408"/>
          </pc:sldLayoutMkLst>
          <pc:spChg chg="mod">
            <ac:chgData name="Shirley Serban" userId="7f207fc8-03d1-48c7-9795-2440acc08cbb" providerId="ADAL" clId="{17FCBABE-BB0F-5AEB-A8EA-4422061C88F3}" dt="2026-02-25T20:53:36.765" v="20838" actId="2711"/>
            <ac:spMkLst>
              <pc:docMk/>
              <pc:sldMasterMk cId="2142349000" sldId="2147486213"/>
              <pc:sldLayoutMk cId="1962510176" sldId="2147486408"/>
              <ac:spMk id="6" creationId="{C04088D4-6083-DA72-77DC-7CE67A4ABDB1}"/>
            </ac:spMkLst>
          </pc:spChg>
        </pc:sldLayoutChg>
        <pc:sldLayoutChg chg="modSp mod">
          <pc:chgData name="Shirley Serban" userId="7f207fc8-03d1-48c7-9795-2440acc08cbb" providerId="ADAL" clId="{17FCBABE-BB0F-5AEB-A8EA-4422061C88F3}" dt="2026-02-25T20:53:41.500" v="20839" actId="2711"/>
          <pc:sldLayoutMkLst>
            <pc:docMk/>
            <pc:sldMasterMk cId="2142349000" sldId="2147486213"/>
            <pc:sldLayoutMk cId="363266523" sldId="2147486409"/>
          </pc:sldLayoutMkLst>
          <pc:spChg chg="mod">
            <ac:chgData name="Shirley Serban" userId="7f207fc8-03d1-48c7-9795-2440acc08cbb" providerId="ADAL" clId="{17FCBABE-BB0F-5AEB-A8EA-4422061C88F3}" dt="2026-02-25T20:53:41.500" v="20839" actId="2711"/>
            <ac:spMkLst>
              <pc:docMk/>
              <pc:sldMasterMk cId="2142349000" sldId="2147486213"/>
              <pc:sldLayoutMk cId="363266523" sldId="2147486409"/>
              <ac:spMk id="6" creationId="{FE392150-8C37-90FC-D9DB-C4C02658D0A9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308130" cy="34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8888" y="0"/>
            <a:ext cx="4308130" cy="34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465371"/>
            <a:ext cx="4308130" cy="34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8888" y="6465371"/>
            <a:ext cx="4308130" cy="34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2AB611B-C0BA-4889-84CE-41EED4C78C79}" type="slidenum">
              <a:rPr lang="en-US">
                <a:latin typeface="Calibri" panose="020F0502020204030204" pitchFamily="34" charset="0"/>
              </a:rPr>
              <a:pPr>
                <a:defRPr/>
              </a:pPr>
              <a:t>‹#›</a:t>
            </a:fld>
            <a:endParaRPr 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3826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2T19:56:21.253"/>
    </inkml:context>
    <inkml:brush xml:id="br0">
      <inkml:brushProperty name="width" value="0.10583" units="cm"/>
      <inkml:brushProperty name="height" value="0.10583" units="cm"/>
      <inkml:brushProperty name="color" value="#00B050"/>
    </inkml:brush>
  </inkml:definitions>
  <inkml:trace contextRef="#ctx0" brushRef="#br0">1307 356 24575,'21'-9'0,"-1"-1"0,3 0 0,2 0 0,2-1 0,-3 2 0,0 0 0,3 0 0,0 0 0,2-1-164,1 0 0,2 0 0,1 0 0,0-1 0,2 1 0,1 1 41,-7 1 0,2 0 0,1 0 0,0 1 0,0-1 0,1 1 0,1 0 0,-1 1 13,-1 0 1,1 0 0,-1 1 0,1-1-1,1 2 1,0-1 0,-1 0 0,1 1-1,-1 0 0,1 1 1,1-1 0,-2 1 0,2-1-1,-1 1 1,0 1 0,1 0 0,-1 0-1,1 0-13,2 1 0,0 0 0,1 0 0,-2 0 0,1 1 0,0 1 0,0-1 0,-1 2 0,-2-1 0,0 2 0,0-1 0,0 1 0,-1 0 0,0 1 0,-1 0 0,-1 0-18,2 1 1,-1 0-1,0 1 1,-1 0-1,-1 1 1,0 0-1,0 1-23,2 2 0,-2 1 0,1 0 0,-2 1 0,0 1 0,-1 0 0,-2 0 0,-1 1 0,0 1 0,-2 1 0,-1-1 0,0 1 0,-2 0 0,-1 0 0,0 1 0,-2-1 0,-1 1 0,1 0 125,-2 1 0,0 0 0,-2 0 0,0 1 0,-1 0 0,-1-1 39,0 5 0,-1-1 0,-1 1 0,-2-1 0,-2 1 0,-2-3 0,-1 0 0,-1 1 0,-2-1 0,-1 1 0,-1-1 0,-2 1 0,0 0 0,-3 0 0,0 0 0,-3 0 0,0 0-132,-1-3 0,-1 0 0,-2 0 0,-1 0 0,-1 0 0,-1-1 1,-1 0 131,-1 0 0,-1-1 0,-1 0 0,-1-1 0,-1 1 0,-1-1 0,-1-1 0,0 1-110,-1-1 1,0-1 0,-1 0 0,-1 0-1,-1-1 1,0 1 0,-2-1 0,0 0-1,0 1 28,4-3 0,-1 0 0,0 0 0,-1 0 0,-1 0 0,1 0 0,-2 0 0,1 0 0,-1-1 0,0 1 0,1-1 0,-2 1 0,1-1 0,-2 1 0,0-1 0,1 0 0,-1 0 0,0 0 0,-1 0 0,1 0 0,-1-1 0,0 1 0,1-1 0,-2 0 27,4 0 0,-2-1 0,0 1 0,1-1 0,-2 0 0,2 0 0,-2 0 0,2 0 0,-2 0 0,1-1 0,0 1 0,0-1 0,0 0-27,-3 1 0,1-1 0,-1 0 0,1 1 0,0-1 0,0-1 0,-1 1 0,1 0 0,0-1 0,0 0 0,1 0 0,-1 0 71,1 0 0,0-2 0,0 1 0,0 0 0,0 0 1,1 0-1,-1-2 0,1 2 0,0-1 0,1 0 0,-1 0 11,-1-1 0,0 1 0,0-1 0,1 1 0,0-1 0,0 0 0,0 0 0,1 0 0,0-1 0,0 0 0,-2-1 0,0 1 0,0-1 0,0-1 0,2 1 0,0-2 0,0 1 0,1-2 72,-6 0 0,1-1 0,0-1 0,2 0 0,0-2 0,1 0-72,3-1 0,2 0 0,0-1 0,1-1 0,0-1 0,2 0 0,1-1 0,1 0 0,0-1 0,2-1 0,0 0 0,2-1 0,-3-3 0,3 0 0,0-2 0,2 0 0,2 0 0,3 1 0,1 0 0,2 0 0,1-1 0,1 0 0,2 0 163,1-2 1,1 1 0,2-2 0,1 1 0,3 0 0,1 0-154,1 1 0,2-1 0,2 1 0,0-1 0,3 1 0,1-1 0,1 1-10,0 2 0,0 1 0,2 0 0,1 0 0,0-1 0,2 1 0,1 0 0,0 0 0,2 0 0,-1 2 0,1-1 0,2 1 0,0-1 0,2 0 0,0 1 0,0 0 0,1 0 0,1 0 0,0-1 0,-1 1 0,-2 2 0,2 0 0,-1 0 0,1 0 0,1 0 0,-1 0 0,2 0 0,-1 0 0,0 0 0,1 1 0,-1-1 0,1 1 0,0 0 0,0-1 0,1 2 0,-1-1 0,1-1 0,1 2 0,-1-1 0,0 1 0,1-1 0,-1 1 0,1 0 0,-1 0 0,1 0 0,-2 1-82,2-1 0,1 0 0,-2 1 0,2-1 0,-1 1 0,0 1 0,1-2 0,-2 2 0,1-1 0,-1 2 0,0-2 0,0 2 73,4-2 1,-1 1-1,0 0 1,0 1-1,-1-1 1,1 2 0,-2-1-1,1 1 1,-1-1 52,2 1 1,0-1 0,-1 1-1,0 1 1,-1-1 0,0 2-1,-1-1-44,3 0 0,0 1 0,-2 0 0,-1 0 0,-1 1 327,9 0 1,-2 0 0,-3 1 163,4 1 1,-3 0-1,-10 2 1,-2 1 491,5 0 0,-11 0 0,-7 0 0,-4 1 0,-3 1-738,-1 2 1,0-3 0,0 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2T19:56:21.254"/>
    </inkml:context>
    <inkml:brush xml:id="br0">
      <inkml:brushProperty name="width" value="0.07938" units="cm"/>
      <inkml:brushProperty name="height" value="0.07938" units="cm"/>
      <inkml:brushProperty name="color" value="#00B050"/>
    </inkml:brush>
  </inkml:definitions>
  <inkml:trace contextRef="#ctx0" brushRef="#br0">443 51 24575,'11'-4'0,"-1"0"0,4 0 0,1 1 0,-3 1 0,1 0 0,1 1 0,1-1 0,0 2 0,0-1 0,0 0 0,0 1 0,-1 0-328,1 0 0,-1 0 0,1 1 159,-2 0 1,1 2-1,-1 0 169,1 2 0,0 1 0,0 2-246,-3-1 0,0 2 0,1 1 0,-1 0 49,-2-1 0,0 2 1,0 0-1,0 0 0,0 0 0,0 2 0,0 0 1,0 0-1,-1 1 0,0 0 29,0 0 0,0 0 0,0 1 0,-1 0 0,0 0 168,0-1 0,-1 1 0,0 0 0,0 0 0,-1 1 0,0-1 0,-1 0 0,0 1 0,0-1 0,0 1 0,-1-1 0,0 1 0,-1 0 0,0 0 0,0 0-197,0 1 0,0 0 1,-1 0-1,0 0 0,0 0 33,-1-3 0,0 1 0,0-1 0,-1 1 0,1-1 0,-1 1 12,-1-1 0,1 1 1,-1-1-1,0 0 1,0 1-1,-1-1-45,-1 2 0,1 0 1,-2 0-1,0 0 0,0-1 172,-1-1 0,0 0 1,-1 0-1,0-1 1,0 0 24,-2 1 0,0 0 0,-1 0 0,-1-1 41,0-1 0,-1-1 0,0 0 0,0-1-41,-1-1 0,-1 0 0,0-1 0,0 0 0,-1-1 0,-1 0 0,0-1 0,0 0-10,2-2 1,-1 0-1,1 0 1,0 0-1,-1-1 10,0 0 0,0-1 0,0 1 0,0-1 0,0 0 0,0 0 0,-1-1 0,1 1 0,0-1 0,-1 0 0,2 0 0,-1 0 0,0 0 0,0-1 0,1 0 0,-4 0 0,1-1 0,0 0 0,1-1 245,-1-1 1,1-1 0,0 0 0,0-1-243,1-1 1,0-1-1,0-1 1,1 0-4,-1-1 0,2-1 0,-1 0 0,1-1 0,1-1 0,-1 1 0,2-1 0,-1-1 0,2 1 0,0 0 0,0 0 0,1-1 140,1 1 0,0 0 0,0-1 0,1 0-140,0 0 0,1 0 0,1-1 0,-1 0 0,2 0 0,-1 0 0,1-1 0,1-1 0,0 2 0,1-1 0,0 1 0,1-2 0,-1 1-197,1-1 0,0-1 1,0 1-1,1-1 0,0 0 192,1 1 0,0 0 1,1 0-1,0 0 1,1 0-1,-1-1-136,1 3 1,0-1-1,0 0 1,0 0-1,1 0 1,0 0-1,1 1 115,-1 0 0,1 0 0,0 0 0,0 0 0,1 0 0,0 1 1,0-1 25,1-2 0,0 1 0,1-1 0,0 1 0,0 0 0,0 0-21,0 3 1,0-1-1,0 1 1,0 0 0,0 0-1,0 1 21,1-1 0,1 0 0,-1 1 0,1 1 0,-1-1 101,2 1 0,0-1 0,0 2 1,0 0-102,3-1 0,-1 2 0,0 1 0,0 1 0,0 1 0,0 1 0,0 0 0,0 1 0,0 1 327,-1-1 1,1 2 0,-1 0-1,0 0 1,0 0 0,-1 1-274,5-1 0,0 1 437,-2 0 1,-1 0-1,-1 0 1,0 1-1,-1-1 1,-2 1-247,8 3 1,-8-1 0,-3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7T14:45:19.317"/>
    </inkml:context>
    <inkml:brush xml:id="br0">
      <inkml:brushProperty name="width" value="0.07938" units="cm"/>
      <inkml:brushProperty name="height" value="0.07938" units="cm"/>
      <inkml:brushProperty name="color" value="#525252"/>
    </inkml:brush>
  </inkml:definitions>
  <inkml:trace contextRef="#ctx0" brushRef="#br0">325 2549 24575,'4'36'0,"2"-7"0,3 3 0,-1-3 0,3 1 0,0 1-197,-1-7 0,0 1 1,1 1-1,0-1 0,1 1 33,0-2 0,1 1 0,0-1 0,0-1 0,1 1 0,1 1 23,-3-3 1,2-1-1,0 2 1,0-3-1,1 1 1,0 0-1,0 0 18,-1-4 0,1 2 0,-1 0 0,1-2 0,0 1 0,0-1 0,1-1 0,-1-1-18,1 2 1,1-1-1,1-2 1,-1 1-1,0-1 1,-1-1-1,2-1 0,-1 0 1,-1-2-1,1 0 1,1-1-1,-1-2 1,-1 0-1,1 1 0,-1-3 1,1 1-1,-2-2 1,2 0-1,-2 0 1,1-2-1,0-1-23,1-1 0,0-2 0,0-2 0,0 1 0,0-3 0,-1 0 0,0-1 0,0-2 0,0-1 0,-1 0 0,1-4 0,-2-1 0,0-3 0,0-2 0,1-2 0,-3-2 0,1 1 0,-1-3 0,-1-1 0,0 0 0,0-2 0,-1-1 0,-1-2 0,0 0 0,-1-4 0,1-1 0,-1-3 0,-1 1 0,-1-2 0,1 1 46,-1-1 1,-1 1-1,0-3 1,-1 2 0,0-3-1,0 2 118,-1 3 0,-1 0 0,0-1 0,0 0 0,-1-1 0,1 2 0,-2-3-1,1 5 1,0-1 0,0-1 0,-1 1-1,0-1 1,0 0 0,-1 1 0,0-1 0,-1-4 0,0-1 0,0 1 0,-1 0 0,0 0 0,0 1 0,-1-2 0,1 6 0,-1-2 0,0 1 0,0 0 0,-1 1 0,0-1 0,-1 0 0,1 2 0,-2 0 0,1 1 0,-1 2 0,0-1 0,-1-1 0,0 2 0,0 0 0,0 0 0,-1 0 0,0 0 0,-1 1 0,0 0 0,1-1 0,-2 2 0,1 1 0,-1-1 0,-1 1 0,1 0 0,-1 1 0,0-2 0,0 3 0,-1 0 0,0 1 0,0-1-74,-1 2 1,0-1-1,0 0 1,-1 2-1,0 0 1,0 0-1,0 3 1,-1-2 73,3 4 0,-1 0 0,0 0 0,-1 3 0,0-2 0,1 1 0,-1 2 0,0-1 0,0 1 0,0 1 0,0 0 0,-1 2 0,1-1 0,-1 2 0,1-1 0,-1 2 0,0-1 0,1 2 0,-3-1 0,2 1 0,-1 1 0,0 0 0,0 1 0,1 1 0,-1-1 0,-1 2-38,0 0 1,1-1-1,-2 2 1,1 1 0,-1 0-1,1 2 1,0-1 37,2 3 0,-1-1 0,0 0 0,-1 1 0,2 2 0,-1 1 0,1 0 0,-2 1 0,0 2 0,0 1 0,1 0 0,0 3 0,0 0 0,0 1 0,0 2 0,0 1 0,0 1 0,2 1 0,-1 2 93,1 1 0,1 0 0,0 1 0,0 3 0,2-1 1,-1 1-94,-2 5 0,2 2 0,0-1 0,1 4 0,0 1 0,2-2 0,2 0 0,-1 2 0,1 2 0,0 0 0,2-1 0,-1 4 0,1 1 0,1 0 0,-1 3 0,2-1 0,1 2-55,0-3 0,1 2 0,0-1 1,1 3-1,0-1 0,1 1 1,1 1 54,0-7 0,1 2 0,-1 0 0,2 1 0,0-1 0,0 1 0,1 0 0,0 0 0,2-1-63,-1-2 1,1 2-1,0-1 1,1 1-1,-1-2 1,2 2-1,-1 0 1,1-2-1,1 2 1,0-2 62,-1-1 0,0-2 0,1 0 0,-1 2 0,2-2 0,-1 1 0,1-1 0,0 1 0,0-1 0,0-1 0,1 2 0,-1-2-76,0-1 0,0-1 1,1 0-1,-1 1 0,2-1 1,-1 0-1,0 0 1,-1 0-1,2-2 0,0 1 1,-1 1-1,0-2 0,0-1 62,2 4 0,0-1 1,0 0-1,0 1 1,0-1-1,1-1 1,-2-1-1,2 0 1,-2-1-1,2 1 1,-1-3 13,0 1 0,1-1 0,-1 0 0,0-1 0,0 0 0,1 0 0,-1-2 0,0 0 0,0-1 0,0-2 11,2 5 0,0-1 0,0-1 0,0-2 0,0 0 1,-1-2-1,-1-1-11,3 1 0,0 0 0,-1-4 0,0 0 0,-1-2 245,1 0 1,-1-1 0,0-2 0,-1-1 245,6 1 1,-2-3-1,-5-4 1,0-1 491,2-2 0,-7-4-738,-3 0 1,-3 0 0,0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7T14:45:19.318"/>
    </inkml:context>
    <inkml:brush xml:id="br0">
      <inkml:brushProperty name="width" value="0.07938" units="cm"/>
      <inkml:brushProperty name="height" value="0.07938" units="cm"/>
      <inkml:brushProperty name="color" value="#525252"/>
    </inkml:brush>
  </inkml:definitions>
  <inkml:trace contextRef="#ctx0" brushRef="#br0">257 377 24575,'3'-12'0,"2"2"0,2-2 0,-1 3 0,3-2 0,-1 0-197,0 3 0,0-1 1,1 0-1,0 0 0,0 0 33,1 1 0,0-1 0,0 1 0,0-1 0,1 1 0,0 0 23,-1 0 1,2 0-1,-2 1 1,1-1-1,1 1 1,0 0-1,0 0 18,-1 0 0,0 1 0,1-1 0,-1 1 0,1 0 0,0 0 0,0 1 0,0-1-18,1 0 1,0 1-1,1 0 1,-1 0-1,1 0 1,-1 0-1,0 1 0,1 0 1,-1 0-1,0 1 1,1 0-1,-1 0 1,0 1-1,1-1 0,-2 1 1,1 0-1,-1 1 1,1 0-1,-1-1 1,1 1-1,-1 1-23,2 0 0,-1 1 0,1 0 0,-1 0 0,0 1 0,0 0 0,-1 1 0,1 0 0,0 0 0,-2 1 0,2 1 0,-2 0 0,0 1 0,0 1 0,0 1 0,-1 0 0,0 0 0,0 1 0,-2 1 0,1-1 0,-1 1 0,0 1 0,0 0 0,-1 0 0,-1 2 0,1 0 0,-1 1 0,-1-1 0,1 2 0,-1-1 46,0 0 1,-1 0-1,-1 1 1,1-1 0,-1 1-1,0 0 118,-1-1 0,0 0 0,0 0 0,-1-1 0,0 2 0,0-2 0,0 2-1,-1-2 1,1 0 0,-1 1 0,0-1-1,0 1 1,0-1 0,0 1 0,-1-1 0,0 2 0,-1 1 0,1-2 0,-2 1 0,1 1 0,0-2 0,-1 2 0,0-3 0,0 1 0,0-1 0,-1 1 0,0-1 0,1 1 0,-2 0 0,1-2 0,-1 1 0,0 0 0,-1-1 0,1 0 0,-2 1 0,1-2 0,0 1 0,-1 0 0,0 0 0,0 0 0,0 0 0,-1-1 0,0 1 0,0-1 0,0 0 0,-1 0 0,0 0 0,1 0 0,-2-1 0,1 1 0,-1 0 0,0-2 0,0 1 0,-1 0-74,1 0 1,-1 0-1,-1-1 1,1 1-1,-1-1 1,0 0-1,0-1 1,0 1 73,2-2 0,-2 0 0,1 0 0,0 0 0,-1 0 0,1-1 0,-1 0 0,1 0 0,-1 0 0,0 0 0,0 0 0,0-1 0,0 0 0,-1 0 0,1-1 0,0 1 0,-1-1 0,1 0 0,-1 0 0,0 0 0,-1 0 0,1-1 0,0 0 0,0 0 0,-1 0 0,1-1-38,-1 1 1,0 0-1,-1-1 1,1-1 0,-1 1-1,1-1 1,0 1 37,1-2 0,0 1 0,-1-1 0,1 1 0,0-2 0,-1 1 0,2-1 0,-2 0 0,0-1 0,0 0 0,0 0 0,1-1 0,-1 0 0,1-1 0,0 0 0,-1 0 0,1-1 0,1-1 0,0 0 93,0 0 0,1 0 0,-1-1 0,2 0 0,0-1 1,0 0-94,-2-1 0,2-1 0,0 0 0,0-1 0,1-1 0,1 2 0,2-1 0,-1-1 0,0 0 0,1 0 0,1 0 0,0-1 0,0-1 0,1 0 0,0 0 0,0-1 0,2 1-55,0 0 0,0-1 0,1 1 1,0-2-1,0 1 0,1 0 1,1-1 54,0 3 0,0-1 0,0 0 0,1 0 0,1 0 0,-1-1 0,1 1 0,1 0 0,0 0-63,0 0 1,1 0-1,-1 1 1,2-1-1,-1 1 1,1-1-1,0 0 1,0 1-1,1-2 1,0 2 62,-1 0 0,0 1 0,1 0 0,0-1 0,1 1 0,-1-1 0,1 1 0,-1-1 0,1 1 0,0 0 0,1 0 0,-1 0-76,-1 0 0,2 1 1,-1 0-1,0-1 0,1 1 1,0 0-1,-1 0 1,1 0-1,0 0 0,0 0 1,0 0-1,0 1 0,-1 0 62,2-2 0,0 1 1,1 0-1,-1-1 1,0 1-1,1 0 1,-1 1-1,1 0 1,-1-1-1,0 1 1,1 0 13,-1 1 0,0-1 0,1 1 0,-1 0 0,0 0 0,1 0 0,-1 0 0,0 1 0,1 0 0,-1 0 11,2-1 0,-1 1 0,1-1 0,0 2 0,0-1 1,-1 1-1,-1 0-11,3 0 0,-1 0 0,0 2 0,0-1 0,-1 1 245,0 0 1,1 1 0,-1 0 0,-1 0 245,5 1 1,-2 0-1,-3 1 1,-1 1 491,2 1 0,-5 1-738,-3 0 1,-2 0 0,-1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384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algn="l" rtl="0" fontAlgn="base"/>
            <a:endParaRPr lang="en-GB" sz="1200" b="0" i="0" dirty="0">
              <a:solidFill>
                <a:srgbClr val="F99B27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1530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090523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779210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277258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i="0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867189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i="0" dirty="0"/>
          </a:p>
        </p:txBody>
      </p:sp>
    </p:spTree>
    <p:extLst>
      <p:ext uri="{BB962C8B-B14F-4D97-AF65-F5344CB8AC3E}">
        <p14:creationId xmlns:p14="http://schemas.microsoft.com/office/powerpoint/2010/main" val="28176322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926763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i="0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107572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C39936-AC06-6BF1-AA8C-12B2FC4137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BACC82-B9DC-4993-2903-8D1A4D7CE5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32D2FA-772B-5960-4FE9-650F622ED1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i="0" dirty="0"/>
          </a:p>
        </p:txBody>
      </p:sp>
    </p:spTree>
    <p:extLst>
      <p:ext uri="{BB962C8B-B14F-4D97-AF65-F5344CB8AC3E}">
        <p14:creationId xmlns:p14="http://schemas.microsoft.com/office/powerpoint/2010/main" val="22109430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521838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475964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F6CDFB-29A4-E044-CDAC-8BEBBB8AA9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A18E16-56B7-22DC-120D-9ED6E9DACF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4CB268-FF69-FDC5-B4CE-C97B33EC2F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defTabSz="457200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en-US" sz="1200" i="0" dirty="0">
              <a:solidFill>
                <a:srgbClr val="181818"/>
              </a:solidFill>
              <a:highlight>
                <a:srgbClr val="FFFF00"/>
              </a:highlight>
              <a:latin typeface="Calibri" panose="020F0502020204030204"/>
            </a:endParaRPr>
          </a:p>
          <a:p>
            <a:pPr marL="0" lvl="0" indent="0" defTabSz="457200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en-US" sz="1200" i="0" dirty="0">
              <a:solidFill>
                <a:srgbClr val="181818"/>
              </a:solidFill>
              <a:highlight>
                <a:srgbClr val="FFFF00"/>
              </a:highlight>
              <a:latin typeface="Calibri" panose="020F0502020204030204"/>
            </a:endParaRPr>
          </a:p>
          <a:p>
            <a:pPr rtl="0" fontAlgn="base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9F1EB-E91C-D1FD-373A-40517146DD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40647-AEF5-4049-8AF5-6BE344DCF7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0402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8773B-6B54-5A3A-373E-E4DA7A360A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8F209D-BCC5-62C0-2B65-A104A38A21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F8E17E-6665-E623-70BC-C35BEF8FFF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237617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8773B-6B54-5A3A-373E-E4DA7A360A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8F209D-BCC5-62C0-2B65-A104A38A21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F8E17E-6665-E623-70BC-C35BEF8FFF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706958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EC31B8-C3C7-0C7A-8C8C-85E3610DC9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D8B5F3-7B18-05AB-8DDA-A2D6988653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43C14E-C9AD-AAD5-F618-A3298006C5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i="0" dirty="0"/>
          </a:p>
        </p:txBody>
      </p:sp>
    </p:spTree>
    <p:extLst>
      <p:ext uri="{BB962C8B-B14F-4D97-AF65-F5344CB8AC3E}">
        <p14:creationId xmlns:p14="http://schemas.microsoft.com/office/powerpoint/2010/main" val="13402267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D2168B-A5C2-5BF3-83BF-5A1B0B70F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9117CF-192F-3FAD-45AB-151156F119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7118C3-B938-A939-6FDF-B1AB70EEB4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267239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84A532-9ACF-2B23-10B5-96D275DEE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CFAD8E-3DA9-CA2C-3961-43ED3FCD56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5DF059-17B8-B7D2-2C82-F35AFD4D94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838692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84A532-9ACF-2B23-10B5-96D275DEE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CFAD8E-3DA9-CA2C-3961-43ED3FCD56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5DF059-17B8-B7D2-2C82-F35AFD4D94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i="0" dirty="0"/>
          </a:p>
        </p:txBody>
      </p:sp>
    </p:spTree>
    <p:extLst>
      <p:ext uri="{BB962C8B-B14F-4D97-AF65-F5344CB8AC3E}">
        <p14:creationId xmlns:p14="http://schemas.microsoft.com/office/powerpoint/2010/main" val="38002309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955072-5B59-9B0C-FAF8-6B9DE5791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0AA9CC-4390-3306-28DB-A6605F83A3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061D91-A7D5-F92F-DF25-35D6906BA8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i="0" dirty="0"/>
          </a:p>
        </p:txBody>
      </p:sp>
    </p:spTree>
    <p:extLst>
      <p:ext uri="{BB962C8B-B14F-4D97-AF65-F5344CB8AC3E}">
        <p14:creationId xmlns:p14="http://schemas.microsoft.com/office/powerpoint/2010/main" val="35076973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697348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ABC92-ED52-443A-D5DD-C262AF50C2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D6AB0F-4603-0D77-9A04-C98C1A5EBC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DFBA14-FA41-8CF1-814E-1FE4043660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i="0" dirty="0"/>
          </a:p>
        </p:txBody>
      </p:sp>
    </p:spTree>
    <p:extLst>
      <p:ext uri="{BB962C8B-B14F-4D97-AF65-F5344CB8AC3E}">
        <p14:creationId xmlns:p14="http://schemas.microsoft.com/office/powerpoint/2010/main" val="325760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ABC92-ED52-443A-D5DD-C262AF50C2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D6AB0F-4603-0D77-9A04-C98C1A5EBC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DFBA14-FA41-8CF1-814E-1FE4043660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i="0" dirty="0"/>
          </a:p>
        </p:txBody>
      </p:sp>
    </p:spTree>
    <p:extLst>
      <p:ext uri="{BB962C8B-B14F-4D97-AF65-F5344CB8AC3E}">
        <p14:creationId xmlns:p14="http://schemas.microsoft.com/office/powerpoint/2010/main" val="2064097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740961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834677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34094-8732-C629-7066-E5C9CCE8E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B3ED66-2BDC-9391-034E-3FD287AF9B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EA11C9-5591-473C-2AE9-07AAAA1EBD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159B45-0969-2E45-689B-F486341268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40647-AEF5-4049-8AF5-6BE344DCF7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0953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34286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994891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94887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166493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7730338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946195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53694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Y1 MF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6DAEA81-1E25-A18F-A4BB-67E5BE04EC3A}"/>
              </a:ext>
            </a:extLst>
          </p:cNvPr>
          <p:cNvSpPr/>
          <p:nvPr userDrawn="1"/>
        </p:nvSpPr>
        <p:spPr>
          <a:xfrm>
            <a:off x="0" y="1519302"/>
            <a:ext cx="9144000" cy="5338698"/>
          </a:xfrm>
          <a:prstGeom prst="rect">
            <a:avLst/>
          </a:prstGeom>
          <a:solidFill>
            <a:srgbClr val="7CF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chemeClr val="tx2"/>
              </a:solidFill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10D58654-8737-4805-24D7-49A7703EB6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9414AA-EAA5-6D81-E46F-4BAA8A674AA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9302"/>
            <a:ext cx="3534268" cy="51823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64797B-5467-FFDF-E1F9-2F4582CCE6C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6444516"/>
            <a:ext cx="9144000" cy="290329"/>
          </a:xfrm>
          <a:prstGeom prst="rect">
            <a:avLst/>
          </a:prstGeom>
        </p:spPr>
      </p:pic>
      <p:sp>
        <p:nvSpPr>
          <p:cNvPr id="12" name="Text Placeholder 22">
            <a:extLst>
              <a:ext uri="{FF2B5EF4-FFF2-40B4-BE49-F238E27FC236}">
                <a16:creationId xmlns:a16="http://schemas.microsoft.com/office/drawing/2014/main" id="{A7DCCD85-53FE-1950-86AA-165959A6E8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92341" y="6465679"/>
            <a:ext cx="1601858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Calibr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1 Version 3</a:t>
            </a:r>
          </a:p>
        </p:txBody>
      </p:sp>
      <p:sp>
        <p:nvSpPr>
          <p:cNvPr id="13" name="Picture Placeholder 18">
            <a:extLst>
              <a:ext uri="{FF2B5EF4-FFF2-40B4-BE49-F238E27FC236}">
                <a16:creationId xmlns:a16="http://schemas.microsoft.com/office/drawing/2014/main" id="{91074BD9-AEC6-A135-E3EF-FC17BC7D771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76800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E6A7E1C9-6E1B-C02F-4833-EEA35AF260A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94602" y="518198"/>
            <a:ext cx="2743200" cy="723900"/>
          </a:xfrm>
          <a:prstGeom prst="rect">
            <a:avLst/>
          </a:prstGeom>
        </p:spPr>
      </p:pic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391A97E-F8BA-65B7-003F-1A283C89E4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Lesson #</a:t>
            </a:r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F4384A7B-DDD5-84C7-F677-30C2CC5AFCC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49C404D-84A0-2C7F-A4DF-099DF33D38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>
              <a:defRPr sz="3600" b="1">
                <a:solidFill>
                  <a:srgbClr val="00868F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Lesson Name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93E1CA-B582-4742-0034-0D8AF08D7A1B}"/>
              </a:ext>
            </a:extLst>
          </p:cNvPr>
          <p:cNvSpPr txBox="1"/>
          <p:nvPr userDrawn="1"/>
        </p:nvSpPr>
        <p:spPr>
          <a:xfrm>
            <a:off x="4601031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Years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D794C8-040F-CD0B-73F7-50E63A2A8035}"/>
              </a:ext>
            </a:extLst>
          </p:cNvPr>
          <p:cNvSpPr txBox="1"/>
          <p:nvPr userDrawn="1"/>
        </p:nvSpPr>
        <p:spPr>
          <a:xfrm>
            <a:off x="6740832" y="-218778"/>
            <a:ext cx="2217274" cy="193899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1-2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4440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en to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987644" y="398449"/>
            <a:ext cx="569069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66193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Listen to Me: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54804F7F-339B-6EDC-AB13-7869CCF137D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832422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low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34558" y="398449"/>
            <a:ext cx="6043777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308846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 Me: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3B9EEA3-881F-DFD6-D648-C896F67BEEC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5522004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 With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50194" y="398449"/>
            <a:ext cx="542814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92448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 With Me: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04088D4-6083-DA72-77DC-7CE67A4ABDB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9625101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y With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50194" y="398449"/>
            <a:ext cx="542814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92448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 With Me: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FE392150-8C37-90FC-D9DB-C4C02658D0A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632665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06607" y="398449"/>
            <a:ext cx="6772255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69113"/>
            <a:ext cx="171131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8E71AC9-8669-F54D-DAD1-9D026D319C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42177031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60926" y="398449"/>
            <a:ext cx="671793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63571"/>
            <a:ext cx="171131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5059BE6F-A6C9-A8E1-15B8-F79C2D365BE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2339811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/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824680" y="398449"/>
            <a:ext cx="5853655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1" y="369113"/>
            <a:ext cx="2743413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Do/We Do: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29056765-628A-2854-47F6-1C98DF7484C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7386388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1FD3274-BD1B-F2FE-6E43-8088E1BE3B01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Activity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7B2DED90-742A-90D7-64FB-CC9C0E2F088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8085264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85372BD9-1046-9EF8-ABB7-B0B175B10A5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5123" y="358747"/>
            <a:ext cx="8313740" cy="674687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pPr lvl="0"/>
            <a:endParaRPr lang="en-AU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FC63ED5-AF8E-E573-716B-4FBCB705E3B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1888939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Learned- Rev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25F6BB9-77E8-419F-5D9F-E3CB0EAFEE1E}"/>
              </a:ext>
            </a:extLst>
          </p:cNvPr>
          <p:cNvSpPr txBox="1"/>
          <p:nvPr userDrawn="1"/>
        </p:nvSpPr>
        <p:spPr>
          <a:xfrm>
            <a:off x="324660" y="359816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We Learnt</a:t>
            </a:r>
            <a:endParaRPr lang="en-US" sz="3600" b="1" i="0">
              <a:solidFill>
                <a:srgbClr val="A6A6A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7705862B-A9DD-5E17-CF9D-E8426E25C5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901559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Know- Re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D5F9930-D58F-2D45-FAD2-C9F230DC34B0}"/>
              </a:ext>
            </a:extLst>
          </p:cNvPr>
          <p:cNvSpPr txBox="1"/>
          <p:nvPr userDrawn="1"/>
        </p:nvSpPr>
        <p:spPr>
          <a:xfrm>
            <a:off x="3438144" y="-3767328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327698-C5B7-584F-C124-084975FDA22A}"/>
              </a:ext>
            </a:extLst>
          </p:cNvPr>
          <p:cNvSpPr txBox="1"/>
          <p:nvPr userDrawn="1"/>
        </p:nvSpPr>
        <p:spPr>
          <a:xfrm>
            <a:off x="441122" y="420175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We Know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8988F73C-AA3F-C5F1-4CBF-7EA4A7EAF57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0040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w Well Did You Learn? Refl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25F6BB9-77E8-419F-5D9F-E3CB0EAFEE1E}"/>
              </a:ext>
            </a:extLst>
          </p:cNvPr>
          <p:cNvSpPr txBox="1"/>
          <p:nvPr userDrawn="1"/>
        </p:nvSpPr>
        <p:spPr>
          <a:xfrm>
            <a:off x="324660" y="34474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Well Did You Learn?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37504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Are Learning Next- Conn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25F6BB9-77E8-419F-5D9F-E3CB0EAFEE1E}"/>
              </a:ext>
            </a:extLst>
          </p:cNvPr>
          <p:cNvSpPr txBox="1"/>
          <p:nvPr userDrawn="1"/>
        </p:nvSpPr>
        <p:spPr>
          <a:xfrm>
            <a:off x="324660" y="365358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We Are Learning Next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F5098AB-0216-CF2F-0C85-DF93E6CED42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4704882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7CF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557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at You Will Kn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960E6D0-CCDF-0144-4192-55F138403FB6}"/>
              </a:ext>
            </a:extLst>
          </p:cNvPr>
          <p:cNvSpPr txBox="1"/>
          <p:nvPr userDrawn="1"/>
        </p:nvSpPr>
        <p:spPr>
          <a:xfrm>
            <a:off x="439738" y="465561"/>
            <a:ext cx="8240400" cy="540000"/>
          </a:xfrm>
          <a:prstGeom prst="rect">
            <a:avLst/>
          </a:prstGeom>
        </p:spPr>
        <p:txBody>
          <a:bodyPr lIns="0" tIns="0" rIns="0" bIns="0"/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rgbClr val="177F99"/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/>
              <a:t>What You Will Know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F16C762D-4740-0158-19C5-ECBB9117A04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00794"/>
            <a:ext cx="8234363" cy="5816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200"/>
            </a:lvl1pPr>
          </a:lstStyle>
          <a:p>
            <a:pPr lvl="0"/>
            <a:r>
              <a:rPr lang="en-GB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841185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ember- Rec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2950783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E7E0F3-6101-5F02-BC89-80BBB9E85D80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325712" y="36911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Remember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2E7D623A-87BB-3A73-12CD-3A87EB5A0D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443075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What You Know- App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325712" y="362012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What You Know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55C18BF-9441-209D-F16C-6FFCA2386B41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2B900E30-F1DE-B29E-DAA4-A66D4124C76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107504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Are Learning- 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901147-D314-8AB8-B9BB-9A55703F219C}"/>
              </a:ext>
            </a:extLst>
          </p:cNvPr>
          <p:cNvSpPr txBox="1"/>
          <p:nvPr userDrawn="1"/>
        </p:nvSpPr>
        <p:spPr>
          <a:xfrm>
            <a:off x="325712" y="362012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We Are Learning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5C85791-9537-0953-F107-BB7530B9AAA4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815FD759-62D3-7359-1DDA-DD7643A05F7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959084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You Will Know- 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901147-D314-8AB8-B9BB-9A55703F219C}"/>
              </a:ext>
            </a:extLst>
          </p:cNvPr>
          <p:cNvSpPr txBox="1"/>
          <p:nvPr userDrawn="1"/>
        </p:nvSpPr>
        <p:spPr>
          <a:xfrm>
            <a:off x="325712" y="362012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You Will Know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6DA1BFC-6DD8-7825-C452-CBDF61F60389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06739063-9818-C682-3EDC-023BEED69B9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395547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You Know- AP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You Know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360D81-5192-4919-8CD2-8811AB93A116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F049FA6C-6C87-114C-0E75-AD11AE3E6A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326539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08678" y="398449"/>
            <a:ext cx="726965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Activity Name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69113"/>
            <a:ext cx="114385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</a:t>
            </a:r>
          </a:p>
        </p:txBody>
      </p:sp>
    </p:spTree>
    <p:extLst>
      <p:ext uri="{BB962C8B-B14F-4D97-AF65-F5344CB8AC3E}">
        <p14:creationId xmlns:p14="http://schemas.microsoft.com/office/powerpoint/2010/main" val="747132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08678" y="398449"/>
            <a:ext cx="726965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63571"/>
            <a:ext cx="114385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FAE99051-65C0-4F5F-A142-97C88FFCDF8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582097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A0F8B2-D0DB-B401-E009-D94E6CC238AE}"/>
              </a:ext>
            </a:extLst>
          </p:cNvPr>
          <p:cNvSpPr/>
          <p:nvPr userDrawn="1"/>
        </p:nvSpPr>
        <p:spPr>
          <a:xfrm>
            <a:off x="431799" y="6334145"/>
            <a:ext cx="1836388" cy="307777"/>
          </a:xfrm>
          <a:prstGeom prst="rect">
            <a:avLst/>
          </a:prstGeom>
        </p:spPr>
        <p:txBody>
          <a:bodyPr wrap="square" lIns="0" tIns="45720" rIns="0" bIns="0" anchor="b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AU" sz="1700" b="0" i="0">
                <a:solidFill>
                  <a:srgbClr val="177F99"/>
                </a:solidFill>
                <a:latin typeface="Calibr"/>
                <a:cs typeface="Calibri" panose="020F0502020204030204" pitchFamily="34" charset="0"/>
              </a:rPr>
              <a:t>Lesson 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5BD6C1-B4E3-F065-26B8-751DD4324E2B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Calibr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Calibr"/>
              <a:cs typeface="Calibri" panose="020F0502020204030204" pitchFamily="34" charset="0"/>
            </a:endParaRPr>
          </a:p>
        </p:txBody>
      </p:sp>
    </p:spTree>
    <p:custDataLst>
      <p:tags r:id="rId25"/>
    </p:custDataLst>
    <p:extLst>
      <p:ext uri="{BB962C8B-B14F-4D97-AF65-F5344CB8AC3E}">
        <p14:creationId xmlns:p14="http://schemas.microsoft.com/office/powerpoint/2010/main" val="214234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10" r:id="rId1"/>
    <p:sldLayoutId id="2147486355" r:id="rId2"/>
    <p:sldLayoutId id="2147486398" r:id="rId3"/>
    <p:sldLayoutId id="2147486399" r:id="rId4"/>
    <p:sldLayoutId id="2147486400" r:id="rId5"/>
    <p:sldLayoutId id="2147486401" r:id="rId6"/>
    <p:sldLayoutId id="2147486396" r:id="rId7"/>
    <p:sldLayoutId id="2147486397" r:id="rId8"/>
    <p:sldLayoutId id="2147486402" r:id="rId9"/>
    <p:sldLayoutId id="2147486406" r:id="rId10"/>
    <p:sldLayoutId id="2147486407" r:id="rId11"/>
    <p:sldLayoutId id="2147486408" r:id="rId12"/>
    <p:sldLayoutId id="2147486409" r:id="rId13"/>
    <p:sldLayoutId id="2147486403" r:id="rId14"/>
    <p:sldLayoutId id="2147486404" r:id="rId15"/>
    <p:sldLayoutId id="2147486405" r:id="rId16"/>
    <p:sldLayoutId id="2147486391" r:id="rId17"/>
    <p:sldLayoutId id="2147486395" r:id="rId18"/>
    <p:sldLayoutId id="2147486392" r:id="rId19"/>
    <p:sldLayoutId id="2147486393" r:id="rId20"/>
    <p:sldLayoutId id="2147486394" r:id="rId21"/>
    <p:sldLayoutId id="2147486390" r:id="rId22"/>
    <p:sldLayoutId id="2147486411" r:id="rId23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800" kern="1200">
          <a:solidFill>
            <a:schemeClr val="bg2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bg2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200" kern="1200">
          <a:solidFill>
            <a:schemeClr val="bg2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000" kern="1200">
          <a:solidFill>
            <a:schemeClr val="bg2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000" kern="1200">
          <a:solidFill>
            <a:schemeClr val="bg2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iDUET0IVfHo?feature=oembed" TargetMode="Externa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3" Type="http://schemas.microsoft.com/office/2007/relationships/media" Target="../media/media3.mp3"/><Relationship Id="rId7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9.png"/><Relationship Id="rId5" Type="http://schemas.microsoft.com/office/2007/relationships/media" Target="../media/media4.mp3"/><Relationship Id="rId10" Type="http://schemas.microsoft.com/office/2007/relationships/hdphoto" Target="../media/hdphoto1.wdp"/><Relationship Id="rId4" Type="http://schemas.openxmlformats.org/officeDocument/2006/relationships/audio" Target="../media/media3.mp3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media" Target="../media/media6.mp3"/><Relationship Id="rId7" Type="http://schemas.openxmlformats.org/officeDocument/2006/relationships/image" Target="../media/image2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6.mp3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aMM2oJS5NnQ?feature=oembed" TargetMode="Externa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3" Type="http://schemas.microsoft.com/office/2007/relationships/media" Target="../media/media8.mp3"/><Relationship Id="rId7" Type="http://schemas.openxmlformats.org/officeDocument/2006/relationships/slideLayout" Target="../slideLayouts/slideLayout9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openxmlformats.org/officeDocument/2006/relationships/image" Target="../media/image29.png"/><Relationship Id="rId5" Type="http://schemas.microsoft.com/office/2007/relationships/media" Target="../media/media9.mp3"/><Relationship Id="rId10" Type="http://schemas.microsoft.com/office/2007/relationships/hdphoto" Target="../media/hdphoto3.wdp"/><Relationship Id="rId4" Type="http://schemas.openxmlformats.org/officeDocument/2006/relationships/audio" Target="../media/media8.mp3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media" Target="../media/media11.mp3"/><Relationship Id="rId7" Type="http://schemas.openxmlformats.org/officeDocument/2006/relationships/image" Target="../media/image31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11.mp3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8.xml"/><Relationship Id="rId13" Type="http://schemas.openxmlformats.org/officeDocument/2006/relationships/image" Target="../media/image29.png"/><Relationship Id="rId3" Type="http://schemas.microsoft.com/office/2007/relationships/media" Target="../media/media13.mp3"/><Relationship Id="rId7" Type="http://schemas.openxmlformats.org/officeDocument/2006/relationships/slideLayout" Target="../slideLayouts/slideLayout16.xml"/><Relationship Id="rId12" Type="http://schemas.microsoft.com/office/2007/relationships/hdphoto" Target="../media/hdphoto4.wdp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audio" Target="../media/media14.mp3"/><Relationship Id="rId11" Type="http://schemas.openxmlformats.org/officeDocument/2006/relationships/image" Target="../media/image31.png"/><Relationship Id="rId5" Type="http://schemas.microsoft.com/office/2007/relationships/media" Target="../media/media14.mp3"/><Relationship Id="rId10" Type="http://schemas.microsoft.com/office/2007/relationships/hdphoto" Target="../media/hdphoto5.wdp"/><Relationship Id="rId4" Type="http://schemas.openxmlformats.org/officeDocument/2006/relationships/audio" Target="../media/media13.mp3"/><Relationship Id="rId9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4.mp3"/><Relationship Id="rId7" Type="http://schemas.microsoft.com/office/2007/relationships/hdphoto" Target="../media/hdphoto6.wdp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notesSlide" Target="../notesSlides/notesSlide19.xml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8.xml"/><Relationship Id="rId9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customXml" Target="../ink/ink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g1a59TLfCh4?feature=oembed" TargetMode="Externa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9.png"/><Relationship Id="rId2" Type="http://schemas.microsoft.com/office/2007/relationships/media" Target="../media/media15.mp3"/><Relationship Id="rId1" Type="http://schemas.openxmlformats.org/officeDocument/2006/relationships/audio" Target="NULL" TargetMode="External"/><Relationship Id="rId6" Type="http://schemas.microsoft.com/office/2007/relationships/hdphoto" Target="../media/hdphoto8.wdp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microsoft.com/office/2007/relationships/media" Target="../media/media17.mp3"/><Relationship Id="rId7" Type="http://schemas.openxmlformats.org/officeDocument/2006/relationships/image" Target="../media/image34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17.mp3"/><Relationship Id="rId9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3.xml"/><Relationship Id="rId13" Type="http://schemas.openxmlformats.org/officeDocument/2006/relationships/image" Target="../media/image34.png"/><Relationship Id="rId3" Type="http://schemas.microsoft.com/office/2007/relationships/media" Target="../media/media19.mp3"/><Relationship Id="rId7" Type="http://schemas.openxmlformats.org/officeDocument/2006/relationships/slideLayout" Target="../slideLayouts/slideLayout16.xml"/><Relationship Id="rId12" Type="http://schemas.microsoft.com/office/2007/relationships/hdphoto" Target="../media/hdphoto11.wdp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audio" Target="../media/media20.mp3"/><Relationship Id="rId11" Type="http://schemas.openxmlformats.org/officeDocument/2006/relationships/image" Target="../media/image31.png"/><Relationship Id="rId5" Type="http://schemas.microsoft.com/office/2007/relationships/media" Target="../media/media20.mp3"/><Relationship Id="rId15" Type="http://schemas.openxmlformats.org/officeDocument/2006/relationships/image" Target="../media/image29.png"/><Relationship Id="rId10" Type="http://schemas.microsoft.com/office/2007/relationships/hdphoto" Target="../media/hdphoto10.wdp"/><Relationship Id="rId4" Type="http://schemas.openxmlformats.org/officeDocument/2006/relationships/audio" Target="../media/media19.mp3"/><Relationship Id="rId9" Type="http://schemas.openxmlformats.org/officeDocument/2006/relationships/image" Target="../media/image28.png"/><Relationship Id="rId14" Type="http://schemas.microsoft.com/office/2007/relationships/hdphoto" Target="../media/hdphoto12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22.mp3"/><Relationship Id="rId7" Type="http://schemas.openxmlformats.org/officeDocument/2006/relationships/image" Target="../media/image29.png"/><Relationship Id="rId12" Type="http://schemas.openxmlformats.org/officeDocument/2006/relationships/image" Target="../media/image39.jpg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notesSlide" Target="../notesSlides/notesSlide24.xml"/><Relationship Id="rId11" Type="http://schemas.openxmlformats.org/officeDocument/2006/relationships/image" Target="../media/image38.jpg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37.jpg"/><Relationship Id="rId4" Type="http://schemas.openxmlformats.org/officeDocument/2006/relationships/audio" Target="../media/media22.mp3"/><Relationship Id="rId9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38.jpg"/><Relationship Id="rId4" Type="http://schemas.openxmlformats.org/officeDocument/2006/relationships/audio" Target="../media/audio2.wav"/><Relationship Id="rId9" Type="http://schemas.openxmlformats.org/officeDocument/2006/relationships/image" Target="../media/image39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38.jpg"/><Relationship Id="rId4" Type="http://schemas.openxmlformats.org/officeDocument/2006/relationships/audio" Target="../media/audio2.wav"/><Relationship Id="rId9" Type="http://schemas.openxmlformats.org/officeDocument/2006/relationships/image" Target="../media/image3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8.jpg"/><Relationship Id="rId4" Type="http://schemas.openxmlformats.org/officeDocument/2006/relationships/image" Target="../media/image39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38.jpg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39.jpg"/><Relationship Id="rId5" Type="http://schemas.openxmlformats.org/officeDocument/2006/relationships/image" Target="../media/image37.jp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8.jpg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39.jpg"/><Relationship Id="rId5" Type="http://schemas.openxmlformats.org/officeDocument/2006/relationships/image" Target="../media/image37.jp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8.jpeg"/><Relationship Id="rId7" Type="http://schemas.openxmlformats.org/officeDocument/2006/relationships/customXml" Target="../ink/ink4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0.png"/><Relationship Id="rId5" Type="http://schemas.openxmlformats.org/officeDocument/2006/relationships/customXml" Target="../ink/ink3.xml"/><Relationship Id="rId4" Type="http://schemas.openxmlformats.org/officeDocument/2006/relationships/image" Target="../media/image9.png"/><Relationship Id="rId9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F56BB3C-CFA8-3289-CDF7-6AFAE3929A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Unit 3 Version 3</a:t>
            </a:r>
          </a:p>
        </p:txBody>
      </p:sp>
      <p:pic>
        <p:nvPicPr>
          <p:cNvPr id="3" name="Picture Placeholder 2" descr="A group of children playing flutes&#10;&#10;AI-generated content may be incorrect.">
            <a:extLst>
              <a:ext uri="{FF2B5EF4-FFF2-40B4-BE49-F238E27FC236}">
                <a16:creationId xmlns:a16="http://schemas.microsoft.com/office/drawing/2014/main" id="{C0AD0018-8069-09D9-1B33-371450A86B4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8" t="-158" r="47704" b="158"/>
          <a:stretch>
            <a:fillRect/>
          </a:stretch>
        </p:blipFill>
        <p:spPr>
          <a:xfrm>
            <a:off x="81567" y="1581150"/>
            <a:ext cx="3366422" cy="4876800"/>
          </a:xfr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C3AD4B0-0923-237E-2EF5-7C829722F8A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Lesson 2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43B0D7F-9E96-C2F4-2BF9-A43876966A7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sz="4600">
                <a:solidFill>
                  <a:schemeClr val="bg1"/>
                </a:solidFill>
              </a:rPr>
              <a:t>Exploring Instrument Families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CBBEA78-8B95-85B2-B253-4E3659C7A8D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Play the Recorder</a:t>
            </a:r>
          </a:p>
        </p:txBody>
      </p:sp>
    </p:spTree>
    <p:extLst>
      <p:ext uri="{BB962C8B-B14F-4D97-AF65-F5344CB8AC3E}">
        <p14:creationId xmlns:p14="http://schemas.microsoft.com/office/powerpoint/2010/main" val="24429673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DF9741-0C71-298B-79D6-8F73582AF8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843B18-0CE2-7FD0-CD99-3D33F3FD262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24680" y="407327"/>
            <a:ext cx="5853655" cy="539859"/>
          </a:xfrm>
        </p:spPr>
        <p:txBody>
          <a:bodyPr/>
          <a:lstStyle/>
          <a:p>
            <a:r>
              <a:rPr lang="en-AU"/>
              <a:t>Gentle Blowing into Recorders</a:t>
            </a:r>
          </a:p>
        </p:txBody>
      </p:sp>
      <p:pic>
        <p:nvPicPr>
          <p:cNvPr id="5" name="Picture 4" descr="A child playing a flute&#10;&#10;AI-generated content may be incorrect.">
            <a:extLst>
              <a:ext uri="{FF2B5EF4-FFF2-40B4-BE49-F238E27FC236}">
                <a16:creationId xmlns:a16="http://schemas.microsoft.com/office/drawing/2014/main" id="{326F283C-9495-54CC-35D3-F148A01D2B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 b="43612"/>
          <a:stretch>
            <a:fillRect/>
          </a:stretch>
        </p:blipFill>
        <p:spPr>
          <a:xfrm>
            <a:off x="1677595" y="1412875"/>
            <a:ext cx="5972325" cy="47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9136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82BCA93-E597-1D74-5EC7-15FAC03EB4F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08678" y="407327"/>
            <a:ext cx="7269658" cy="539859"/>
          </a:xfrm>
        </p:spPr>
        <p:txBody>
          <a:bodyPr/>
          <a:lstStyle/>
          <a:p>
            <a:r>
              <a:rPr lang="en-AU" dirty="0"/>
              <a:t>Playing the Recorder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F4E71143-B807-38AB-E7EB-FBA216620D04}"/>
              </a:ext>
            </a:extLst>
          </p:cNvPr>
          <p:cNvSpPr txBox="1">
            <a:spLocks/>
          </p:cNvSpPr>
          <p:nvPr/>
        </p:nvSpPr>
        <p:spPr>
          <a:xfrm>
            <a:off x="441325" y="1196752"/>
            <a:ext cx="8237538" cy="1477328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4800" i="0" dirty="0">
                <a:latin typeface="Calibri" panose="020F0502020204030204" pitchFamily="34" charset="0"/>
                <a:cs typeface="Calibri" panose="020F0502020204030204" pitchFamily="34" charset="0"/>
              </a:rPr>
              <a:t>We blow as hard as we can when we play the recorder.</a:t>
            </a:r>
          </a:p>
        </p:txBody>
      </p:sp>
      <p:pic>
        <p:nvPicPr>
          <p:cNvPr id="4" name="Picture 2" descr="Thumbs Down with solid fill">
            <a:extLst>
              <a:ext uri="{FF2B5EF4-FFF2-40B4-BE49-F238E27FC236}">
                <a16:creationId xmlns:a16="http://schemas.microsoft.com/office/drawing/2014/main" id="{3C3EF46F-F88A-2CD1-7A26-C73B55C3B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99" y="4776171"/>
            <a:ext cx="1511300" cy="151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Thumbs up sign with solid fill">
            <a:extLst>
              <a:ext uri="{FF2B5EF4-FFF2-40B4-BE49-F238E27FC236}">
                <a16:creationId xmlns:a16="http://schemas.microsoft.com/office/drawing/2014/main" id="{A6D73EDA-D607-5615-F8B2-007865DBE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99" y="2674080"/>
            <a:ext cx="1574800" cy="157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2FF23DA8-7C1C-2760-5BFE-7A788793E7B7}"/>
              </a:ext>
            </a:extLst>
          </p:cNvPr>
          <p:cNvSpPr txBox="1">
            <a:spLocks/>
          </p:cNvSpPr>
          <p:nvPr/>
        </p:nvSpPr>
        <p:spPr>
          <a:xfrm>
            <a:off x="2132859" y="3279649"/>
            <a:ext cx="2135962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i="0" kern="1200">
                <a:solidFill>
                  <a:schemeClr val="bg2"/>
                </a:solidFill>
                <a:latin typeface="Edu QLD Beginner Medium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>
                <a:latin typeface="Calibri" panose="020F0502020204030204" pitchFamily="34" charset="0"/>
                <a:cs typeface="Calibri" panose="020F0502020204030204" pitchFamily="34" charset="0"/>
              </a:rPr>
              <a:t>Yes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06D34CFC-DB94-0CEA-8A29-CBE9181CD9BF}"/>
              </a:ext>
            </a:extLst>
          </p:cNvPr>
          <p:cNvSpPr txBox="1">
            <a:spLocks/>
          </p:cNvSpPr>
          <p:nvPr/>
        </p:nvSpPr>
        <p:spPr>
          <a:xfrm>
            <a:off x="2132859" y="5032249"/>
            <a:ext cx="2135962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i="0" kern="1200">
                <a:solidFill>
                  <a:schemeClr val="bg2"/>
                </a:solidFill>
                <a:latin typeface="Edu QLD Beginner Medium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>
                <a:latin typeface="Calibri" panose="020F0502020204030204" pitchFamily="34" charset="0"/>
                <a:cs typeface="Calibri" panose="020F0502020204030204" pitchFamily="34" charset="0"/>
              </a:rPr>
              <a:t>No</a:t>
            </a:r>
          </a:p>
        </p:txBody>
      </p:sp>
      <p:pic>
        <p:nvPicPr>
          <p:cNvPr id="9" name="Picture 8" descr="A child playing a flute&#10;&#10;AI-generated content may be incorrect.">
            <a:extLst>
              <a:ext uri="{FF2B5EF4-FFF2-40B4-BE49-F238E27FC236}">
                <a16:creationId xmlns:a16="http://schemas.microsoft.com/office/drawing/2014/main" id="{D8F47AEE-F12F-4573-98B8-7EC5A114ED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 b="43612"/>
          <a:stretch>
            <a:fillRect/>
          </a:stretch>
        </p:blipFill>
        <p:spPr>
          <a:xfrm>
            <a:off x="4567405" y="2923646"/>
            <a:ext cx="4108283" cy="326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32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FE0B11E-369E-A708-2A77-9999872CFA2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08678" y="407327"/>
            <a:ext cx="7269658" cy="539859"/>
          </a:xfrm>
        </p:spPr>
        <p:txBody>
          <a:bodyPr/>
          <a:lstStyle/>
          <a:p>
            <a:r>
              <a:rPr lang="en-AU"/>
              <a:t>Play B on the Recorder</a:t>
            </a:r>
          </a:p>
        </p:txBody>
      </p:sp>
      <p:pic>
        <p:nvPicPr>
          <p:cNvPr id="9" name="Online Media 8" descr="MFL U2 Y1 2 Lesson 2 B V1 20260302">
            <a:hlinkClick r:id="" action="ppaction://media"/>
            <a:extLst>
              <a:ext uri="{FF2B5EF4-FFF2-40B4-BE49-F238E27FC236}">
                <a16:creationId xmlns:a16="http://schemas.microsoft.com/office/drawing/2014/main" id="{06E364E9-74BA-39AE-862E-D336D5D006F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31800" y="1412875"/>
            <a:ext cx="8243888" cy="465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807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FE0B11E-369E-A708-2A77-9999872CFA2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08678" y="407327"/>
            <a:ext cx="7269658" cy="539859"/>
          </a:xfrm>
        </p:spPr>
        <p:txBody>
          <a:bodyPr/>
          <a:lstStyle/>
          <a:p>
            <a:r>
              <a:rPr lang="en-AU"/>
              <a:t>Play B on the Recorder</a:t>
            </a:r>
          </a:p>
        </p:txBody>
      </p:sp>
      <p:pic>
        <p:nvPicPr>
          <p:cNvPr id="14" name="Picture 13" descr="A person holding a flute&#10;&#10;AI-generated content may be incorrect.">
            <a:extLst>
              <a:ext uri="{FF2B5EF4-FFF2-40B4-BE49-F238E27FC236}">
                <a16:creationId xmlns:a16="http://schemas.microsoft.com/office/drawing/2014/main" id="{C57B105A-88EF-6D5C-627E-E7470CD16A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301" y="1412875"/>
            <a:ext cx="3575699" cy="4767599"/>
          </a:xfrm>
          <a:prstGeom prst="rect">
            <a:avLst/>
          </a:prstGeom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4F6F98A0-A767-9754-4CDA-34688F5E960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96794" y="1411079"/>
            <a:ext cx="2955018" cy="4616648"/>
          </a:xfrm>
        </p:spPr>
        <p:txBody>
          <a:bodyPr/>
          <a:lstStyle/>
          <a:p>
            <a:r>
              <a:rPr lang="en-AU" sz="30000" dirty="0">
                <a:solidFill>
                  <a:schemeClr val="accent1"/>
                </a:solidFill>
              </a:rPr>
              <a:t>B</a:t>
            </a:r>
          </a:p>
        </p:txBody>
      </p:sp>
      <p:pic>
        <p:nvPicPr>
          <p:cNvPr id="3" name="B long">
            <a:hlinkClick r:id="" action="ppaction://media"/>
            <a:extLst>
              <a:ext uri="{FF2B5EF4-FFF2-40B4-BE49-F238E27FC236}">
                <a16:creationId xmlns:a16="http://schemas.microsoft.com/office/drawing/2014/main" id="{72F9C587-2229-4117-C120-DB4EA50FE3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86233" y="56734"/>
            <a:ext cx="812800" cy="812800"/>
          </a:xfrm>
          <a:prstGeom prst="rect">
            <a:avLst/>
          </a:prstGeom>
        </p:spPr>
      </p:pic>
      <p:pic>
        <p:nvPicPr>
          <p:cNvPr id="4" name="B short">
            <a:hlinkClick r:id="" action="ppaction://media"/>
            <a:extLst>
              <a:ext uri="{FF2B5EF4-FFF2-40B4-BE49-F238E27FC236}">
                <a16:creationId xmlns:a16="http://schemas.microsoft.com/office/drawing/2014/main" id="{304F6268-03E3-6E81-6C31-A06C7E0FFB0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62888" y="79820"/>
            <a:ext cx="812800" cy="812800"/>
          </a:xfrm>
          <a:prstGeom prst="rect">
            <a:avLst/>
          </a:prstGeom>
        </p:spPr>
      </p:pic>
      <p:pic>
        <p:nvPicPr>
          <p:cNvPr id="6" name="B">
            <a:hlinkClick r:id="" action="ppaction://media"/>
            <a:extLst>
              <a:ext uri="{FF2B5EF4-FFF2-40B4-BE49-F238E27FC236}">
                <a16:creationId xmlns:a16="http://schemas.microsoft.com/office/drawing/2014/main" id="{6B304C5F-CF93-2583-7CD4-6C47A23DDAE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91506" y="5673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3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8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5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2D49CD-8549-D55A-F2A9-D4B41150291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906607" y="407327"/>
            <a:ext cx="6772255" cy="539859"/>
          </a:xfrm>
        </p:spPr>
        <p:txBody>
          <a:bodyPr/>
          <a:lstStyle/>
          <a:p>
            <a:r>
              <a:rPr lang="en-AU"/>
              <a:t>Play B on the Recorder</a:t>
            </a:r>
          </a:p>
          <a:p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903E5E-4BFC-ADBC-E5C7-94121E68EB6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1477328"/>
          </a:xfrm>
        </p:spPr>
        <p:txBody>
          <a:bodyPr/>
          <a:lstStyle/>
          <a:p>
            <a:r>
              <a:rPr lang="en-AU"/>
              <a:t>We cover the back hole and the top front hole to play B.</a:t>
            </a:r>
          </a:p>
        </p:txBody>
      </p:sp>
      <p:pic>
        <p:nvPicPr>
          <p:cNvPr id="4" name="Picture 3" descr="A person holding a flute&#10;&#10;AI-generated content may be incorrect.">
            <a:extLst>
              <a:ext uri="{FF2B5EF4-FFF2-40B4-BE49-F238E27FC236}">
                <a16:creationId xmlns:a16="http://schemas.microsoft.com/office/drawing/2014/main" id="{61E94219-92FA-A584-1AB9-42ED8A8AFC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285"/>
          <a:stretch>
            <a:fillRect/>
          </a:stretch>
        </p:blipFill>
        <p:spPr>
          <a:xfrm>
            <a:off x="1417412" y="2932525"/>
            <a:ext cx="2733461" cy="3233326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96AE4C8-DB26-0453-29CE-E37320085407}"/>
              </a:ext>
            </a:extLst>
          </p:cNvPr>
          <p:cNvSpPr txBox="1">
            <a:spLocks/>
          </p:cNvSpPr>
          <p:nvPr/>
        </p:nvSpPr>
        <p:spPr>
          <a:xfrm>
            <a:off x="4993129" y="2383970"/>
            <a:ext cx="2185749" cy="46166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kern="1200">
                <a:solidFill>
                  <a:schemeClr val="bg2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30000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pic>
        <p:nvPicPr>
          <p:cNvPr id="6" name="we do B long">
            <a:hlinkClick r:id="" action="ppaction://media"/>
            <a:extLst>
              <a:ext uri="{FF2B5EF4-FFF2-40B4-BE49-F238E27FC236}">
                <a16:creationId xmlns:a16="http://schemas.microsoft.com/office/drawing/2014/main" id="{51D7C743-B075-ABAB-99EB-FC3C20D702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27890" y="17313"/>
            <a:ext cx="812800" cy="812800"/>
          </a:xfrm>
          <a:prstGeom prst="rect">
            <a:avLst/>
          </a:prstGeom>
        </p:spPr>
      </p:pic>
      <p:pic>
        <p:nvPicPr>
          <p:cNvPr id="7" name="we do B short">
            <a:hlinkClick r:id="" action="ppaction://media"/>
            <a:extLst>
              <a:ext uri="{FF2B5EF4-FFF2-40B4-BE49-F238E27FC236}">
                <a16:creationId xmlns:a16="http://schemas.microsoft.com/office/drawing/2014/main" id="{3E4528DC-323F-668A-DD2F-502E5C3678F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62888" y="8494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13788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18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5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8165CB5-2B44-1939-B40F-108A8CA39E4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08678" y="407327"/>
            <a:ext cx="7269658" cy="539859"/>
          </a:xfrm>
        </p:spPr>
        <p:txBody>
          <a:bodyPr/>
          <a:lstStyle/>
          <a:p>
            <a:r>
              <a:rPr lang="en-AU"/>
              <a:t>Play A on the Recorder</a:t>
            </a:r>
          </a:p>
        </p:txBody>
      </p:sp>
      <p:pic>
        <p:nvPicPr>
          <p:cNvPr id="11" name="Online Media 4" descr="MFL U3 Y1 2 Lesson 2 A V1 20260302">
            <a:hlinkClick r:id="" action="ppaction://media"/>
            <a:extLst>
              <a:ext uri="{FF2B5EF4-FFF2-40B4-BE49-F238E27FC236}">
                <a16:creationId xmlns:a16="http://schemas.microsoft.com/office/drawing/2014/main" id="{6B096902-EB20-5A7B-7643-8A69D162AED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59990" y="1416483"/>
            <a:ext cx="8243888" cy="465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87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8165CB5-2B44-1939-B40F-108A8CA39E4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08678" y="407327"/>
            <a:ext cx="7269658" cy="539859"/>
          </a:xfrm>
        </p:spPr>
        <p:txBody>
          <a:bodyPr/>
          <a:lstStyle/>
          <a:p>
            <a:r>
              <a:rPr lang="en-AU"/>
              <a:t>Play A on the Recorder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DA38AC-9596-824E-8C4E-8D555F7169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6301" y="1412875"/>
            <a:ext cx="3575699" cy="4767598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DC30459-D017-E7B9-65B2-C0804D0AC7F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96794" y="1411079"/>
            <a:ext cx="2955018" cy="4616648"/>
          </a:xfrm>
        </p:spPr>
        <p:txBody>
          <a:bodyPr/>
          <a:lstStyle/>
          <a:p>
            <a:r>
              <a:rPr lang="en-AU" sz="30000">
                <a:solidFill>
                  <a:schemeClr val="accent1"/>
                </a:solidFill>
              </a:rPr>
              <a:t>A</a:t>
            </a:r>
          </a:p>
        </p:txBody>
      </p:sp>
      <p:pic>
        <p:nvPicPr>
          <p:cNvPr id="3" name="A">
            <a:hlinkClick r:id="" action="ppaction://media"/>
            <a:extLst>
              <a:ext uri="{FF2B5EF4-FFF2-40B4-BE49-F238E27FC236}">
                <a16:creationId xmlns:a16="http://schemas.microsoft.com/office/drawing/2014/main" id="{801E5C5C-49B4-5569-DE1A-5916139A2E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525" y="0"/>
            <a:ext cx="812800" cy="812800"/>
          </a:xfrm>
          <a:prstGeom prst="rect">
            <a:avLst/>
          </a:prstGeom>
        </p:spPr>
      </p:pic>
      <p:pic>
        <p:nvPicPr>
          <p:cNvPr id="4" name="A short me">
            <a:hlinkClick r:id="" action="ppaction://media"/>
            <a:extLst>
              <a:ext uri="{FF2B5EF4-FFF2-40B4-BE49-F238E27FC236}">
                <a16:creationId xmlns:a16="http://schemas.microsoft.com/office/drawing/2014/main" id="{E35CF6FD-C835-2467-9E92-BD430273B1A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08872" y="27012"/>
            <a:ext cx="812800" cy="812800"/>
          </a:xfrm>
          <a:prstGeom prst="rect">
            <a:avLst/>
          </a:prstGeom>
        </p:spPr>
      </p:pic>
      <p:pic>
        <p:nvPicPr>
          <p:cNvPr id="8" name="A long me">
            <a:hlinkClick r:id="" action="ppaction://media"/>
            <a:extLst>
              <a:ext uri="{FF2B5EF4-FFF2-40B4-BE49-F238E27FC236}">
                <a16:creationId xmlns:a16="http://schemas.microsoft.com/office/drawing/2014/main" id="{233637C5-B741-1C0F-DE49-51644C7A31C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001625" y="-2257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9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8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8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F6B77-32C1-F30E-6817-BD0EECEE62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9819DC-0D64-EDC3-C786-A74019CE06B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906607" y="407327"/>
            <a:ext cx="6772255" cy="539859"/>
          </a:xfrm>
        </p:spPr>
        <p:txBody>
          <a:bodyPr/>
          <a:lstStyle/>
          <a:p>
            <a:r>
              <a:rPr lang="en-AU"/>
              <a:t>Play A on the Recorder</a:t>
            </a:r>
          </a:p>
          <a:p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202E6E-29E5-3FF3-9A2B-F5A5B79238C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1477328"/>
          </a:xfrm>
        </p:spPr>
        <p:txBody>
          <a:bodyPr/>
          <a:lstStyle/>
          <a:p>
            <a:r>
              <a:rPr lang="en-AU"/>
              <a:t>We cover the back hole and the top two front holes to play A.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4E69839-E0FA-C060-E9F3-28FE4BE25A70}"/>
              </a:ext>
            </a:extLst>
          </p:cNvPr>
          <p:cNvSpPr txBox="1">
            <a:spLocks/>
          </p:cNvSpPr>
          <p:nvPr/>
        </p:nvSpPr>
        <p:spPr>
          <a:xfrm>
            <a:off x="4993129" y="2383970"/>
            <a:ext cx="2185749" cy="46166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kern="1200">
                <a:solidFill>
                  <a:schemeClr val="bg2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30000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08B09C-7083-9061-5023-AE638FD2B6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354"/>
          <a:stretch>
            <a:fillRect/>
          </a:stretch>
        </p:blipFill>
        <p:spPr>
          <a:xfrm>
            <a:off x="1521549" y="2932524"/>
            <a:ext cx="2629323" cy="3247948"/>
          </a:xfrm>
          <a:prstGeom prst="rect">
            <a:avLst/>
          </a:prstGeom>
        </p:spPr>
      </p:pic>
      <p:pic>
        <p:nvPicPr>
          <p:cNvPr id="9" name="we do A long">
            <a:hlinkClick r:id="" action="ppaction://media"/>
            <a:extLst>
              <a:ext uri="{FF2B5EF4-FFF2-40B4-BE49-F238E27FC236}">
                <a16:creationId xmlns:a16="http://schemas.microsoft.com/office/drawing/2014/main" id="{ED47ABAB-DEE3-E22F-1292-E4A4E25F83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15164" y="-7951"/>
            <a:ext cx="812800" cy="812800"/>
          </a:xfrm>
          <a:prstGeom prst="rect">
            <a:avLst/>
          </a:prstGeom>
        </p:spPr>
      </p:pic>
      <p:pic>
        <p:nvPicPr>
          <p:cNvPr id="10" name="We do A short">
            <a:hlinkClick r:id="" action="ppaction://media"/>
            <a:extLst>
              <a:ext uri="{FF2B5EF4-FFF2-40B4-BE49-F238E27FC236}">
                <a16:creationId xmlns:a16="http://schemas.microsoft.com/office/drawing/2014/main" id="{2C42EE6F-4821-3378-6C1E-18A0926F13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47013" y="238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72169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8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8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2A0431B-CACB-A3DF-03F9-8631DD271C1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24680" y="407327"/>
            <a:ext cx="5853655" cy="539859"/>
          </a:xfrm>
        </p:spPr>
        <p:txBody>
          <a:bodyPr/>
          <a:lstStyle/>
          <a:p>
            <a:r>
              <a:rPr lang="en-AU"/>
              <a:t>Practise B and A</a:t>
            </a:r>
          </a:p>
        </p:txBody>
      </p:sp>
      <p:pic>
        <p:nvPicPr>
          <p:cNvPr id="4" name="Picture 3" descr="A person holding a flute&#10;&#10;AI-generated content may be incorrect.">
            <a:extLst>
              <a:ext uri="{FF2B5EF4-FFF2-40B4-BE49-F238E27FC236}">
                <a16:creationId xmlns:a16="http://schemas.microsoft.com/office/drawing/2014/main" id="{3C5EC541-7F5E-1C5B-49AA-E6D51E749E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285"/>
          <a:stretch>
            <a:fillRect/>
          </a:stretch>
        </p:blipFill>
        <p:spPr>
          <a:xfrm>
            <a:off x="431800" y="1427497"/>
            <a:ext cx="4018176" cy="47529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66163F-C0E6-AB06-AF36-77AB79EC056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354"/>
          <a:stretch>
            <a:fillRect/>
          </a:stretch>
        </p:blipFill>
        <p:spPr>
          <a:xfrm>
            <a:off x="4694026" y="1427497"/>
            <a:ext cx="3850955" cy="4757005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F1EDE2E-C658-89AE-3105-4B9FC13C939F}"/>
              </a:ext>
            </a:extLst>
          </p:cNvPr>
          <p:cNvSpPr txBox="1">
            <a:spLocks/>
          </p:cNvSpPr>
          <p:nvPr/>
        </p:nvSpPr>
        <p:spPr>
          <a:xfrm>
            <a:off x="3477985" y="1412875"/>
            <a:ext cx="1094015" cy="17697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kern="1200">
                <a:solidFill>
                  <a:schemeClr val="bg2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1500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0340136-7C67-3DA1-D65E-3158213B2A3D}"/>
              </a:ext>
            </a:extLst>
          </p:cNvPr>
          <p:cNvSpPr txBox="1">
            <a:spLocks/>
          </p:cNvSpPr>
          <p:nvPr/>
        </p:nvSpPr>
        <p:spPr>
          <a:xfrm>
            <a:off x="7450966" y="1427497"/>
            <a:ext cx="1094015" cy="17697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kern="1200">
                <a:solidFill>
                  <a:schemeClr val="bg2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150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pic>
        <p:nvPicPr>
          <p:cNvPr id="8" name="BABA">
            <a:hlinkClick r:id="" action="ppaction://media"/>
            <a:extLst>
              <a:ext uri="{FF2B5EF4-FFF2-40B4-BE49-F238E27FC236}">
                <a16:creationId xmlns:a16="http://schemas.microsoft.com/office/drawing/2014/main" id="{EA69B7BD-346D-2BFA-B1B0-DCE0983150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806703" y="88528"/>
            <a:ext cx="812800" cy="812800"/>
          </a:xfrm>
          <a:prstGeom prst="rect">
            <a:avLst/>
          </a:prstGeom>
        </p:spPr>
      </p:pic>
      <p:pic>
        <p:nvPicPr>
          <p:cNvPr id="9" name="BABA short">
            <a:hlinkClick r:id="" action="ppaction://media"/>
            <a:extLst>
              <a:ext uri="{FF2B5EF4-FFF2-40B4-BE49-F238E27FC236}">
                <a16:creationId xmlns:a16="http://schemas.microsoft.com/office/drawing/2014/main" id="{C6A9289B-786D-6215-A613-B0F9C132A62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181544" y="41877"/>
            <a:ext cx="812800" cy="812800"/>
          </a:xfrm>
          <a:prstGeom prst="rect">
            <a:avLst/>
          </a:prstGeom>
        </p:spPr>
      </p:pic>
      <p:pic>
        <p:nvPicPr>
          <p:cNvPr id="10" name="BAB demo">
            <a:hlinkClick r:id="" action="ppaction://media"/>
            <a:extLst>
              <a:ext uri="{FF2B5EF4-FFF2-40B4-BE49-F238E27FC236}">
                <a16:creationId xmlns:a16="http://schemas.microsoft.com/office/drawing/2014/main" id="{0DA089F3-CDCF-3F34-8651-94E8F569ACF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063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1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2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669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34D2C50-AEBC-A63A-0396-3CB1C3DFD11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08678" y="407327"/>
            <a:ext cx="7269658" cy="539859"/>
          </a:xfrm>
        </p:spPr>
        <p:txBody>
          <a:bodyPr/>
          <a:lstStyle/>
          <a:p>
            <a:r>
              <a:rPr lang="en-AU"/>
              <a:t>Which Sound Is Higher?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1F2A431-0DB0-114D-4924-073E6F68FFB4}"/>
              </a:ext>
            </a:extLst>
          </p:cNvPr>
          <p:cNvGrpSpPr/>
          <p:nvPr/>
        </p:nvGrpSpPr>
        <p:grpSpPr>
          <a:xfrm>
            <a:off x="431800" y="1412875"/>
            <a:ext cx="4140200" cy="4767598"/>
            <a:chOff x="431800" y="1412875"/>
            <a:chExt cx="4140200" cy="4767598"/>
          </a:xfrm>
        </p:grpSpPr>
        <p:pic>
          <p:nvPicPr>
            <p:cNvPr id="3" name="Picture 2" descr="A person holding a flute&#10;&#10;AI-generated content may be incorrect.">
              <a:extLst>
                <a:ext uri="{FF2B5EF4-FFF2-40B4-BE49-F238E27FC236}">
                  <a16:creationId xmlns:a16="http://schemas.microsoft.com/office/drawing/2014/main" id="{2AA1D4E1-312E-1861-DEF8-4F7185BE9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285"/>
            <a:stretch>
              <a:fillRect/>
            </a:stretch>
          </p:blipFill>
          <p:spPr>
            <a:xfrm>
              <a:off x="431800" y="1427497"/>
              <a:ext cx="4018176" cy="4752976"/>
            </a:xfrm>
            <a:prstGeom prst="rect">
              <a:avLst/>
            </a:prstGeom>
          </p:spPr>
        </p:pic>
        <p:sp>
          <p:nvSpPr>
            <p:cNvPr id="5" name="Text Placeholder 2">
              <a:extLst>
                <a:ext uri="{FF2B5EF4-FFF2-40B4-BE49-F238E27FC236}">
                  <a16:creationId xmlns:a16="http://schemas.microsoft.com/office/drawing/2014/main" id="{67EE4F8A-2EB7-1D87-CD21-A50FA561DE5E}"/>
                </a:ext>
              </a:extLst>
            </p:cNvPr>
            <p:cNvSpPr txBox="1">
              <a:spLocks/>
            </p:cNvSpPr>
            <p:nvPr/>
          </p:nvSpPr>
          <p:spPr>
            <a:xfrm>
              <a:off x="3477985" y="1412875"/>
              <a:ext cx="1094015" cy="176971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4800" b="0" kern="1200">
                  <a:solidFill>
                    <a:schemeClr val="bg2"/>
                  </a:solidFill>
                  <a:latin typeface="Edu QLD Beginner" pitchFamily="2" charset="0"/>
                  <a:ea typeface="+mn-ea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4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2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AU" sz="1150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B187EF6-2608-D2BC-2D30-9B01046E1A50}"/>
              </a:ext>
            </a:extLst>
          </p:cNvPr>
          <p:cNvGrpSpPr/>
          <p:nvPr/>
        </p:nvGrpSpPr>
        <p:grpSpPr>
          <a:xfrm>
            <a:off x="4694026" y="1427497"/>
            <a:ext cx="3850955" cy="4757005"/>
            <a:chOff x="4694026" y="1427497"/>
            <a:chExt cx="3850955" cy="475700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1C92C58-4C65-C134-8B93-FF77D2855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54"/>
            <a:stretch>
              <a:fillRect/>
            </a:stretch>
          </p:blipFill>
          <p:spPr>
            <a:xfrm>
              <a:off x="4694026" y="1427497"/>
              <a:ext cx="3850955" cy="4757005"/>
            </a:xfrm>
            <a:prstGeom prst="rect">
              <a:avLst/>
            </a:prstGeom>
          </p:spPr>
        </p:pic>
        <p:sp>
          <p:nvSpPr>
            <p:cNvPr id="6" name="Text Placeholder 2">
              <a:extLst>
                <a:ext uri="{FF2B5EF4-FFF2-40B4-BE49-F238E27FC236}">
                  <a16:creationId xmlns:a16="http://schemas.microsoft.com/office/drawing/2014/main" id="{3CC00E23-8983-35E9-7848-0BD6939E71DF}"/>
                </a:ext>
              </a:extLst>
            </p:cNvPr>
            <p:cNvSpPr txBox="1">
              <a:spLocks/>
            </p:cNvSpPr>
            <p:nvPr/>
          </p:nvSpPr>
          <p:spPr>
            <a:xfrm>
              <a:off x="7450966" y="1427497"/>
              <a:ext cx="1094015" cy="176971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4800" b="0" kern="1200">
                  <a:solidFill>
                    <a:schemeClr val="bg2"/>
                  </a:solidFill>
                  <a:latin typeface="Edu QLD Beginner" pitchFamily="2" charset="0"/>
                  <a:ea typeface="+mn-ea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4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2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AU" sz="1150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</a:p>
          </p:txBody>
        </p:sp>
      </p:grpSp>
      <p:pic>
        <p:nvPicPr>
          <p:cNvPr id="7" name="A">
            <a:hlinkClick r:id="" action="ppaction://media"/>
            <a:extLst>
              <a:ext uri="{FF2B5EF4-FFF2-40B4-BE49-F238E27FC236}">
                <a16:creationId xmlns:a16="http://schemas.microsoft.com/office/drawing/2014/main" id="{143DA06C-E8FC-0CEE-BD1E-867C7EDB2A6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66.5082" end="5979.13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13" y="4763"/>
            <a:ext cx="812800" cy="812800"/>
          </a:xfrm>
          <a:prstGeom prst="rect">
            <a:avLst/>
          </a:prstGeom>
        </p:spPr>
      </p:pic>
      <p:pic>
        <p:nvPicPr>
          <p:cNvPr id="8" name="B">
            <a:hlinkClick r:id="" action="ppaction://media"/>
            <a:extLst>
              <a:ext uri="{FF2B5EF4-FFF2-40B4-BE49-F238E27FC236}">
                <a16:creationId xmlns:a16="http://schemas.microsoft.com/office/drawing/2014/main" id="{64E9BB37-A929-686B-6BB4-544765B2ED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365.701" end="6947.615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665185" y="4763"/>
            <a:ext cx="812800" cy="812800"/>
          </a:xfrm>
          <a:prstGeom prst="rect">
            <a:avLst/>
          </a:prstGeom>
        </p:spPr>
      </p:pic>
      <p:pic>
        <p:nvPicPr>
          <p:cNvPr id="12" name="B">
            <a:hlinkClick r:id="" action="ppaction://media"/>
            <a:extLst>
              <a:ext uri="{FF2B5EF4-FFF2-40B4-BE49-F238E27FC236}">
                <a16:creationId xmlns:a16="http://schemas.microsoft.com/office/drawing/2014/main" id="{4CCF1B62-67C2-A793-DA36-AC725B6BCE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365.701" end="6947.615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185173" y="-3629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060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9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50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5F8E5D-7696-092E-CD2F-620C4FF63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DCB52046-AB32-9DEB-ECF6-D45C66AF95E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042739" y="-866274"/>
            <a:ext cx="10186739" cy="8189495"/>
            <a:chOff x="-92121" y="-145451"/>
            <a:chExt cx="9236121" cy="7425258"/>
          </a:xfrm>
        </p:grpSpPr>
        <p:pic>
          <p:nvPicPr>
            <p:cNvPr id="39" name="Picture 38" descr="A close-up of a grey tile&#10;&#10;AI-generated content may be incorrect.">
              <a:extLst>
                <a:ext uri="{FF2B5EF4-FFF2-40B4-BE49-F238E27FC236}">
                  <a16:creationId xmlns:a16="http://schemas.microsoft.com/office/drawing/2014/main" id="{D75F4964-3A88-1AA8-DE8A-EA024F7A219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6949" y="639983"/>
              <a:ext cx="8407051" cy="6247106"/>
            </a:xfrm>
            <a:prstGeom prst="rect">
              <a:avLst/>
            </a:prstGeom>
          </p:spPr>
        </p:pic>
        <p:pic>
          <p:nvPicPr>
            <p:cNvPr id="41" name="Picture 40" descr="A desk with a chair back&#10;&#10;AI-generated content may be incorrect.">
              <a:extLst>
                <a:ext uri="{FF2B5EF4-FFF2-40B4-BE49-F238E27FC236}">
                  <a16:creationId xmlns:a16="http://schemas.microsoft.com/office/drawing/2014/main" id="{055F78D6-4039-D32C-2667-E606B7853514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rcRect l="18777" t="17830" r="21040" b="37034"/>
            <a:stretch>
              <a:fillRect/>
            </a:stretch>
          </p:blipFill>
          <p:spPr>
            <a:xfrm>
              <a:off x="-92121" y="-145451"/>
              <a:ext cx="9236121" cy="7425258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577E596-3112-F8AD-5E4F-9973B244AEAF}"/>
              </a:ext>
            </a:extLst>
          </p:cNvPr>
          <p:cNvGrpSpPr>
            <a:grpSpLocks noChangeAspect="1"/>
          </p:cNvGrpSpPr>
          <p:nvPr/>
        </p:nvGrpSpPr>
        <p:grpSpPr>
          <a:xfrm>
            <a:off x="2328451" y="100584"/>
            <a:ext cx="4962998" cy="6533609"/>
            <a:chOff x="-1471652" y="903540"/>
            <a:chExt cx="3901887" cy="513669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98EB53F-E060-6D30-93E8-E6B857418ACE}"/>
                </a:ext>
              </a:extLst>
            </p:cNvPr>
            <p:cNvSpPr/>
            <p:nvPr/>
          </p:nvSpPr>
          <p:spPr>
            <a:xfrm rot="6334">
              <a:off x="-1471652" y="903540"/>
              <a:ext cx="3901887" cy="5136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AC5F0EE-AD13-92F1-7220-DAE00132CD34}"/>
                </a:ext>
              </a:extLst>
            </p:cNvPr>
            <p:cNvSpPr txBox="1"/>
            <p:nvPr/>
          </p:nvSpPr>
          <p:spPr>
            <a:xfrm rot="21590417">
              <a:off x="-1341295" y="1554918"/>
              <a:ext cx="3469396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Lesson 1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68EB9EF-C1D7-C4C4-3263-4734A12ACE7A}"/>
                </a:ext>
              </a:extLst>
            </p:cNvPr>
            <p:cNvSpPr txBox="1"/>
            <p:nvPr/>
          </p:nvSpPr>
          <p:spPr>
            <a:xfrm rot="21590417">
              <a:off x="-1341291" y="1123532"/>
              <a:ext cx="1863182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Exit Ticket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936BE03-E710-943B-2C51-5100FD7F3654}"/>
                </a:ext>
              </a:extLst>
            </p:cNvPr>
            <p:cNvCxnSpPr>
              <a:cxnSpLocks/>
            </p:cNvCxnSpPr>
            <p:nvPr/>
          </p:nvCxnSpPr>
          <p:spPr>
            <a:xfrm rot="375526" flipV="1">
              <a:off x="-1259807" y="1622003"/>
              <a:ext cx="3447650" cy="38784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D6928CB7-2E8D-D34E-0291-78299A9A799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7678" y="304800"/>
            <a:ext cx="4572000" cy="68580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D45628F-C481-E5CD-EEB2-BA9FC9EDCF7C}"/>
              </a:ext>
            </a:extLst>
          </p:cNvPr>
          <p:cNvSpPr txBox="1"/>
          <p:nvPr/>
        </p:nvSpPr>
        <p:spPr>
          <a:xfrm rot="21410450">
            <a:off x="2276233" y="116189"/>
            <a:ext cx="2588929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What We Learnt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A92286-F93E-C917-82E7-9C38262C4D62}"/>
              </a:ext>
            </a:extLst>
          </p:cNvPr>
          <p:cNvSpPr txBox="1"/>
          <p:nvPr/>
        </p:nvSpPr>
        <p:spPr>
          <a:xfrm>
            <a:off x="2534652" y="1331495"/>
            <a:ext cx="4623393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defTabSz="4572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</a:rPr>
              <a:t>People make sounds on woodwind instruments by _________ air into or across them. </a:t>
            </a:r>
            <a:endParaRPr lang="en-US" sz="2000" i="0" dirty="0">
              <a:solidFill>
                <a:srgbClr val="181818"/>
              </a:solidFill>
              <a:highlight>
                <a:srgbClr val="FFFF00"/>
              </a:highlight>
              <a:latin typeface="Calibri" panose="020F0502020204030204"/>
            </a:endParaRPr>
          </a:p>
          <a:p>
            <a:pPr marL="342900" lvl="0" indent="-342900" defTabSz="4572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lang="en-US" sz="2000" i="0" dirty="0">
              <a:solidFill>
                <a:srgbClr val="181818"/>
              </a:solidFill>
              <a:highlight>
                <a:srgbClr val="FFFF00"/>
              </a:highlight>
              <a:latin typeface="Calibri" panose="020F0502020204030204"/>
            </a:endParaRPr>
          </a:p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i="0" dirty="0">
              <a:solidFill>
                <a:srgbClr val="181818"/>
              </a:solidFill>
              <a:latin typeface="Calibri" panose="020F0502020204030204"/>
            </a:endParaRPr>
          </a:p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00" i="0" dirty="0">
              <a:solidFill>
                <a:srgbClr val="181818"/>
              </a:solidFill>
              <a:latin typeface="Calibri" panose="020F0502020204030204"/>
            </a:endParaRPr>
          </a:p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00" i="0" dirty="0">
              <a:solidFill>
                <a:srgbClr val="181818"/>
              </a:solidFill>
              <a:latin typeface="Calibri" panose="020F0502020204030204"/>
            </a:endParaRPr>
          </a:p>
          <a:p>
            <a:pPr marL="342900" lvl="0" indent="-342900" defTabSz="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</a:rPr>
              <a:t>These instruments are held out to the side while they are played:</a:t>
            </a:r>
          </a:p>
          <a:p>
            <a:pPr marL="800100" lvl="1" indent="-342900" defTabSz="457200" fontAlgn="auto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</a:rPr>
              <a:t>Oboe and bassoon.</a:t>
            </a:r>
          </a:p>
          <a:p>
            <a:pPr marL="800100" lvl="1" indent="-342900" defTabSz="457200" fontAlgn="auto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</a:rPr>
              <a:t>Flute and piccolo.</a:t>
            </a:r>
          </a:p>
          <a:p>
            <a:pPr marL="800100" lvl="1" indent="-342900" defTabSz="457200" fontAlgn="auto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</a:rPr>
              <a:t>Clarinet and saxophone.</a:t>
            </a:r>
            <a:endParaRPr lang="en-US" sz="500" i="0" dirty="0">
              <a:solidFill>
                <a:srgbClr val="181818"/>
              </a:solidFill>
              <a:latin typeface="Calibri" panose="020F0502020204030204"/>
            </a:endParaRPr>
          </a:p>
          <a:p>
            <a:pPr marL="800100" lvl="1" indent="-342900" defTabSz="457200" fontAlgn="auto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  <a:defRPr/>
            </a:pPr>
            <a:endParaRPr lang="en-US" sz="2000" i="0" dirty="0">
              <a:solidFill>
                <a:srgbClr val="181818"/>
              </a:solidFill>
              <a:latin typeface="Calibri" panose="020F0502020204030204"/>
            </a:endParaRPr>
          </a:p>
          <a:p>
            <a:pPr marL="342900" lvl="0" indent="-342900" defTabSz="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</a:rPr>
              <a:t>Some woodwind instruments have a thin r_____ that vibrates with air to make sound.</a:t>
            </a:r>
          </a:p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i="0" dirty="0">
              <a:solidFill>
                <a:srgbClr val="181818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F9E4A9-8748-2CC0-41F9-A3E6392D240F}"/>
              </a:ext>
            </a:extLst>
          </p:cNvPr>
          <p:cNvSpPr/>
          <p:nvPr/>
        </p:nvSpPr>
        <p:spPr>
          <a:xfrm>
            <a:off x="2729762" y="2426162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tapping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B88D8F-48C4-3FEB-9466-2EF2BED61B34}"/>
              </a:ext>
            </a:extLst>
          </p:cNvPr>
          <p:cNvSpPr/>
          <p:nvPr/>
        </p:nvSpPr>
        <p:spPr>
          <a:xfrm>
            <a:off x="4262330" y="2426162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shaking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2932E7-60D1-5E89-EE22-D57942754B39}"/>
              </a:ext>
            </a:extLst>
          </p:cNvPr>
          <p:cNvSpPr/>
          <p:nvPr/>
        </p:nvSpPr>
        <p:spPr>
          <a:xfrm>
            <a:off x="5697551" y="2426162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blowing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46A7B9-9C01-A877-3393-9C182636D715}"/>
              </a:ext>
            </a:extLst>
          </p:cNvPr>
          <p:cNvSpPr txBox="1"/>
          <p:nvPr/>
        </p:nvSpPr>
        <p:spPr>
          <a:xfrm>
            <a:off x="4563716" y="1634682"/>
            <a:ext cx="1249856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2400" i="0" dirty="0">
                <a:solidFill>
                  <a:srgbClr val="00B050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blowing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151E94-9053-2623-68D5-0AAF28075B78}"/>
              </a:ext>
            </a:extLst>
          </p:cNvPr>
          <p:cNvSpPr txBox="1"/>
          <p:nvPr/>
        </p:nvSpPr>
        <p:spPr>
          <a:xfrm>
            <a:off x="3465129" y="5130222"/>
            <a:ext cx="741036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eed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87140BB0-59CE-73C2-017D-14BA0E138129}"/>
                  </a:ext>
                </a:extLst>
              </p14:cNvPr>
              <p14:cNvContentPartPr/>
              <p14:nvPr/>
            </p14:nvContentPartPr>
            <p14:xfrm rot="11598253">
              <a:off x="5668897" y="2348921"/>
              <a:ext cx="1422309" cy="602163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87140BB0-59CE-73C2-017D-14BA0E13812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 rot="11598253">
                <a:off x="5649823" y="2329856"/>
                <a:ext cx="1460098" cy="6399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2D252057-D837-51BE-A5B7-AD2A07127112}"/>
                  </a:ext>
                </a:extLst>
              </p14:cNvPr>
              <p14:cNvContentPartPr/>
              <p14:nvPr/>
            </p14:nvContentPartPr>
            <p14:xfrm>
              <a:off x="2948871" y="3923022"/>
              <a:ext cx="355717" cy="402961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2D252057-D837-51BE-A5B7-AD2A0712711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934484" y="3908631"/>
                <a:ext cx="383772" cy="43102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892073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D3431C-C359-8FBD-89CA-4A462E81CB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67554BF-B1ED-ADD7-9617-C058F2884FB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08678" y="407327"/>
            <a:ext cx="7269658" cy="539859"/>
          </a:xfrm>
        </p:spPr>
        <p:txBody>
          <a:bodyPr/>
          <a:lstStyle/>
          <a:p>
            <a:r>
              <a:rPr lang="en-AU"/>
              <a:t>Play G on the Recorder</a:t>
            </a:r>
          </a:p>
        </p:txBody>
      </p:sp>
      <p:pic>
        <p:nvPicPr>
          <p:cNvPr id="9" name="Online Media 8" descr="MFL U3 Y1 2 Lesson 2 G V1 20260302">
            <a:hlinkClick r:id="" action="ppaction://media"/>
            <a:extLst>
              <a:ext uri="{FF2B5EF4-FFF2-40B4-BE49-F238E27FC236}">
                <a16:creationId xmlns:a16="http://schemas.microsoft.com/office/drawing/2014/main" id="{DEEE3365-04EF-9DD8-24A5-56CA03AA140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53021" y="1412875"/>
            <a:ext cx="8217967" cy="464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274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D3431C-C359-8FBD-89CA-4A462E81CB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67554BF-B1ED-ADD7-9617-C058F2884FB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08678" y="407327"/>
            <a:ext cx="7269658" cy="539859"/>
          </a:xfrm>
        </p:spPr>
        <p:txBody>
          <a:bodyPr/>
          <a:lstStyle/>
          <a:p>
            <a:r>
              <a:rPr lang="en-AU"/>
              <a:t>Play G on the Recorder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2D19EE-3366-515E-96EC-C3160154AA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6301" y="1412875"/>
            <a:ext cx="3575698" cy="4767598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E86AC00-462C-DA7A-7B11-5CB3BDB45BC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96794" y="1411079"/>
            <a:ext cx="2955018" cy="4616648"/>
          </a:xfrm>
        </p:spPr>
        <p:txBody>
          <a:bodyPr/>
          <a:lstStyle/>
          <a:p>
            <a:r>
              <a:rPr lang="en-AU" sz="30000" dirty="0">
                <a:solidFill>
                  <a:schemeClr val="accent1"/>
                </a:solidFill>
              </a:rPr>
              <a:t>G</a:t>
            </a:r>
          </a:p>
        </p:txBody>
      </p:sp>
      <p:pic>
        <p:nvPicPr>
          <p:cNvPr id="4" name="G">
            <a:hlinkClick r:id="" action="ppaction://media"/>
            <a:extLst>
              <a:ext uri="{FF2B5EF4-FFF2-40B4-BE49-F238E27FC236}">
                <a16:creationId xmlns:a16="http://schemas.microsoft.com/office/drawing/2014/main" id="{8F348DA1-4352-9C88-22EC-6C7F0619FDF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0711.70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00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7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724F61-7C47-B1EA-D947-1E4B2D7B5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3517B16-0CC2-2535-E041-C65678AE0AD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/>
              <a:t>Play G on the Recorder</a:t>
            </a:r>
          </a:p>
          <a:p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7087F7-0B85-A029-89F1-33A07819C25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1477328"/>
          </a:xfrm>
        </p:spPr>
        <p:txBody>
          <a:bodyPr/>
          <a:lstStyle/>
          <a:p>
            <a:r>
              <a:rPr lang="en-AU"/>
              <a:t>We cover the back hole and the top three front holes to play G.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7691F19-FB38-21EF-1D35-EA064CC1FF58}"/>
              </a:ext>
            </a:extLst>
          </p:cNvPr>
          <p:cNvSpPr txBox="1">
            <a:spLocks/>
          </p:cNvSpPr>
          <p:nvPr/>
        </p:nvSpPr>
        <p:spPr>
          <a:xfrm>
            <a:off x="4993129" y="2383970"/>
            <a:ext cx="2185749" cy="46166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kern="1200">
                <a:solidFill>
                  <a:schemeClr val="bg2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30000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</a:p>
        </p:txBody>
      </p:sp>
      <p:pic>
        <p:nvPicPr>
          <p:cNvPr id="7" name="Picture 6" descr="A person holding a flute&#10;&#10;AI-generated content may be incorrect.">
            <a:extLst>
              <a:ext uri="{FF2B5EF4-FFF2-40B4-BE49-F238E27FC236}">
                <a16:creationId xmlns:a16="http://schemas.microsoft.com/office/drawing/2014/main" id="{C71980E2-C93F-2554-B298-B64B6D03EA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09"/>
          <a:stretch>
            <a:fillRect/>
          </a:stretch>
        </p:blipFill>
        <p:spPr>
          <a:xfrm>
            <a:off x="1629838" y="2932524"/>
            <a:ext cx="2521034" cy="3233326"/>
          </a:xfrm>
          <a:prstGeom prst="rect">
            <a:avLst/>
          </a:prstGeom>
        </p:spPr>
      </p:pic>
      <p:pic>
        <p:nvPicPr>
          <p:cNvPr id="4" name="G short">
            <a:hlinkClick r:id="" action="ppaction://media"/>
            <a:extLst>
              <a:ext uri="{FF2B5EF4-FFF2-40B4-BE49-F238E27FC236}">
                <a16:creationId xmlns:a16="http://schemas.microsoft.com/office/drawing/2014/main" id="{6B3B41E1-7BD2-86C3-192A-412366B91F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25072" y="87898"/>
            <a:ext cx="812800" cy="812800"/>
          </a:xfrm>
          <a:prstGeom prst="rect">
            <a:avLst/>
          </a:prstGeom>
        </p:spPr>
      </p:pic>
      <p:pic>
        <p:nvPicPr>
          <p:cNvPr id="6" name="G long">
            <a:hlinkClick r:id="" action="ppaction://media"/>
            <a:extLst>
              <a:ext uri="{FF2B5EF4-FFF2-40B4-BE49-F238E27FC236}">
                <a16:creationId xmlns:a16="http://schemas.microsoft.com/office/drawing/2014/main" id="{4C39A3B2-D123-035E-A9AB-500898E5DD0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78413" y="7262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94645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8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3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8DAFEF-891C-4543-16D4-739B47EBA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B91986-BFAC-1999-A4F5-06C8EF4B263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24680" y="407327"/>
            <a:ext cx="5853655" cy="539859"/>
          </a:xfrm>
        </p:spPr>
        <p:txBody>
          <a:bodyPr/>
          <a:lstStyle/>
          <a:p>
            <a:r>
              <a:rPr lang="en-AU"/>
              <a:t>Practise B, A and G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006373F-AC81-B618-9E12-A645A1A18D7E}"/>
              </a:ext>
            </a:extLst>
          </p:cNvPr>
          <p:cNvGrpSpPr/>
          <p:nvPr/>
        </p:nvGrpSpPr>
        <p:grpSpPr>
          <a:xfrm>
            <a:off x="431800" y="1412875"/>
            <a:ext cx="3001041" cy="4032861"/>
            <a:chOff x="431800" y="1412875"/>
            <a:chExt cx="3001041" cy="4032861"/>
          </a:xfrm>
        </p:grpSpPr>
        <p:pic>
          <p:nvPicPr>
            <p:cNvPr id="4" name="Picture 3" descr="A person holding a flute&#10;&#10;AI-generated content may be incorrect.">
              <a:extLst>
                <a:ext uri="{FF2B5EF4-FFF2-40B4-BE49-F238E27FC236}">
                  <a16:creationId xmlns:a16="http://schemas.microsoft.com/office/drawing/2014/main" id="{D60249A3-8E8D-D7F4-90E9-04DB3FECBBA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80" t="11285" r="4278"/>
            <a:stretch>
              <a:fillRect/>
            </a:stretch>
          </p:blipFill>
          <p:spPr>
            <a:xfrm>
              <a:off x="431800" y="1412875"/>
              <a:ext cx="2701659" cy="4032861"/>
            </a:xfrm>
            <a:prstGeom prst="rect">
              <a:avLst/>
            </a:prstGeom>
          </p:spPr>
        </p:pic>
        <p:sp>
          <p:nvSpPr>
            <p:cNvPr id="6" name="Text Placeholder 2">
              <a:extLst>
                <a:ext uri="{FF2B5EF4-FFF2-40B4-BE49-F238E27FC236}">
                  <a16:creationId xmlns:a16="http://schemas.microsoft.com/office/drawing/2014/main" id="{4E03A923-7EF7-5C5D-73B6-F9D1C1A12392}"/>
                </a:ext>
              </a:extLst>
            </p:cNvPr>
            <p:cNvSpPr txBox="1">
              <a:spLocks/>
            </p:cNvSpPr>
            <p:nvPr/>
          </p:nvSpPr>
          <p:spPr>
            <a:xfrm>
              <a:off x="2338826" y="1412875"/>
              <a:ext cx="1094015" cy="147732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4800" b="0" kern="1200">
                  <a:solidFill>
                    <a:schemeClr val="bg2"/>
                  </a:solidFill>
                  <a:latin typeface="Edu QLD Beginner" pitchFamily="2" charset="0"/>
                  <a:ea typeface="+mn-ea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4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2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AU" sz="960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46A6CBD-B9E4-5CF4-531C-F3D675E9C1E3}"/>
              </a:ext>
            </a:extLst>
          </p:cNvPr>
          <p:cNvGrpSpPr/>
          <p:nvPr/>
        </p:nvGrpSpPr>
        <p:grpSpPr>
          <a:xfrm>
            <a:off x="3477986" y="1408845"/>
            <a:ext cx="2532557" cy="4040310"/>
            <a:chOff x="3477986" y="1408845"/>
            <a:chExt cx="2532557" cy="404031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25E0338-2587-CAA0-CDAB-3BE36DEEA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25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60" t="7354" r="8614"/>
            <a:stretch>
              <a:fillRect/>
            </a:stretch>
          </p:blipFill>
          <p:spPr>
            <a:xfrm>
              <a:off x="3477986" y="1412875"/>
              <a:ext cx="2278320" cy="4036280"/>
            </a:xfrm>
            <a:prstGeom prst="rect">
              <a:avLst/>
            </a:prstGeom>
          </p:spPr>
        </p:pic>
        <p:sp>
          <p:nvSpPr>
            <p:cNvPr id="7" name="Text Placeholder 2">
              <a:extLst>
                <a:ext uri="{FF2B5EF4-FFF2-40B4-BE49-F238E27FC236}">
                  <a16:creationId xmlns:a16="http://schemas.microsoft.com/office/drawing/2014/main" id="{5C26794E-39EE-40EE-AF95-9F1BA652F8FC}"/>
                </a:ext>
              </a:extLst>
            </p:cNvPr>
            <p:cNvSpPr txBox="1">
              <a:spLocks/>
            </p:cNvSpPr>
            <p:nvPr/>
          </p:nvSpPr>
          <p:spPr>
            <a:xfrm>
              <a:off x="4916528" y="1408845"/>
              <a:ext cx="1094015" cy="147732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4800" b="0" kern="1200">
                  <a:solidFill>
                    <a:schemeClr val="bg2"/>
                  </a:solidFill>
                  <a:latin typeface="Edu QLD Beginner" pitchFamily="2" charset="0"/>
                  <a:ea typeface="+mn-ea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4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2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AU" sz="960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BC081DA-9DBA-5200-CF5B-514D3D66D52A}"/>
              </a:ext>
            </a:extLst>
          </p:cNvPr>
          <p:cNvGrpSpPr/>
          <p:nvPr/>
        </p:nvGrpSpPr>
        <p:grpSpPr>
          <a:xfrm>
            <a:off x="6100833" y="1393342"/>
            <a:ext cx="2532557" cy="4071316"/>
            <a:chOff x="6100833" y="1393342"/>
            <a:chExt cx="2532557" cy="4071316"/>
          </a:xfrm>
        </p:grpSpPr>
        <p:pic>
          <p:nvPicPr>
            <p:cNvPr id="3" name="Picture 2" descr="A person holding a flute&#10;&#10;AI-generated content may be incorrect.">
              <a:extLst>
                <a:ext uri="{FF2B5EF4-FFF2-40B4-BE49-F238E27FC236}">
                  <a16:creationId xmlns:a16="http://schemas.microsoft.com/office/drawing/2014/main" id="{69469C41-11E3-0767-57F5-8C7CD19DD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07" t="3809" r="9629"/>
            <a:stretch>
              <a:fillRect/>
            </a:stretch>
          </p:blipFill>
          <p:spPr>
            <a:xfrm>
              <a:off x="6100833" y="1412875"/>
              <a:ext cx="2532557" cy="4051783"/>
            </a:xfrm>
            <a:prstGeom prst="rect">
              <a:avLst/>
            </a:prstGeom>
          </p:spPr>
        </p:pic>
        <p:sp>
          <p:nvSpPr>
            <p:cNvPr id="8" name="Text Placeholder 2">
              <a:extLst>
                <a:ext uri="{FF2B5EF4-FFF2-40B4-BE49-F238E27FC236}">
                  <a16:creationId xmlns:a16="http://schemas.microsoft.com/office/drawing/2014/main" id="{F7D2C0C3-1B14-C5EA-40F2-D8D7B3A86C4F}"/>
                </a:ext>
              </a:extLst>
            </p:cNvPr>
            <p:cNvSpPr txBox="1">
              <a:spLocks/>
            </p:cNvSpPr>
            <p:nvPr/>
          </p:nvSpPr>
          <p:spPr>
            <a:xfrm>
              <a:off x="7539375" y="1393342"/>
              <a:ext cx="1094015" cy="147732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4800" b="0" kern="1200">
                  <a:solidFill>
                    <a:schemeClr val="bg2"/>
                  </a:solidFill>
                  <a:latin typeface="Edu QLD Beginner" pitchFamily="2" charset="0"/>
                  <a:ea typeface="+mn-ea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4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2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AU" sz="960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</a:t>
              </a:r>
            </a:p>
          </p:txBody>
        </p:sp>
      </p:grpSp>
      <p:pic>
        <p:nvPicPr>
          <p:cNvPr id="9" name="BAGB">
            <a:hlinkClick r:id="" action="ppaction://media"/>
            <a:extLst>
              <a:ext uri="{FF2B5EF4-FFF2-40B4-BE49-F238E27FC236}">
                <a16:creationId xmlns:a16="http://schemas.microsoft.com/office/drawing/2014/main" id="{ECF7696A-A744-7329-D7A1-70F311E65A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726575" y="125508"/>
            <a:ext cx="812800" cy="812800"/>
          </a:xfrm>
          <a:prstGeom prst="rect">
            <a:avLst/>
          </a:prstGeom>
        </p:spPr>
      </p:pic>
      <p:pic>
        <p:nvPicPr>
          <p:cNvPr id="10" name="BAGB shirt">
            <a:hlinkClick r:id="" action="ppaction://media"/>
            <a:extLst>
              <a:ext uri="{FF2B5EF4-FFF2-40B4-BE49-F238E27FC236}">
                <a16:creationId xmlns:a16="http://schemas.microsoft.com/office/drawing/2014/main" id="{6F4C0A88-6FA3-B292-2948-8425C9F115F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700" y="1588"/>
            <a:ext cx="812800" cy="812800"/>
          </a:xfrm>
          <a:prstGeom prst="rect">
            <a:avLst/>
          </a:prstGeom>
        </p:spPr>
      </p:pic>
      <p:pic>
        <p:nvPicPr>
          <p:cNvPr id="11" name="BAGB we do">
            <a:hlinkClick r:id="" action="ppaction://media"/>
            <a:extLst>
              <a:ext uri="{FF2B5EF4-FFF2-40B4-BE49-F238E27FC236}">
                <a16:creationId xmlns:a16="http://schemas.microsoft.com/office/drawing/2014/main" id="{860C4298-D6F0-4C4F-D6FF-69EDA0C4CDA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098906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85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52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66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8D7AC4-7123-5B8A-4D57-976B58102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2517FDD-3265-A15A-686B-DE257E92AD0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08678" y="407327"/>
            <a:ext cx="7269658" cy="539859"/>
          </a:xfrm>
        </p:spPr>
        <p:txBody>
          <a:bodyPr/>
          <a:lstStyle/>
          <a:p>
            <a:r>
              <a:rPr lang="en-AU"/>
              <a:t>The Instruments Song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415A42-212F-BBE8-FC1B-8C4F97603B3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5826" y="1774023"/>
            <a:ext cx="8237538" cy="434612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AU" sz="4400"/>
              <a:t>Instruments</a:t>
            </a:r>
          </a:p>
          <a:p>
            <a:pPr>
              <a:lnSpc>
                <a:spcPct val="150000"/>
              </a:lnSpc>
            </a:pPr>
            <a:r>
              <a:rPr lang="en-AU" sz="4400"/>
              <a:t>Instruments</a:t>
            </a:r>
          </a:p>
          <a:p>
            <a:pPr>
              <a:lnSpc>
                <a:spcPct val="150000"/>
              </a:lnSpc>
            </a:pPr>
            <a:r>
              <a:rPr lang="en-AU" sz="4400"/>
              <a:t>All in different families, they’re </a:t>
            </a:r>
          </a:p>
          <a:p>
            <a:pPr>
              <a:lnSpc>
                <a:spcPct val="150000"/>
              </a:lnSpc>
            </a:pPr>
            <a:r>
              <a:rPr lang="en-AU" sz="4400"/>
              <a:t>instruments.</a:t>
            </a:r>
          </a:p>
        </p:txBody>
      </p:sp>
      <p:pic>
        <p:nvPicPr>
          <p:cNvPr id="5" name="Instruments vocals backing">
            <a:hlinkClick r:id="" action="ppaction://media"/>
            <a:extLst>
              <a:ext uri="{FF2B5EF4-FFF2-40B4-BE49-F238E27FC236}">
                <a16:creationId xmlns:a16="http://schemas.microsoft.com/office/drawing/2014/main" id="{8C0ABD7F-EF35-8ED8-1497-D9DB10B765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62888" y="59953"/>
            <a:ext cx="812800" cy="812800"/>
          </a:xfrm>
          <a:prstGeom prst="rect">
            <a:avLst/>
          </a:prstGeom>
        </p:spPr>
      </p:pic>
      <p:pic>
        <p:nvPicPr>
          <p:cNvPr id="6" name="Picture 5" descr="A collage of various musical instruments&#10;&#10;AI-generated content may be incorrect.">
            <a:extLst>
              <a:ext uri="{FF2B5EF4-FFF2-40B4-BE49-F238E27FC236}">
                <a16:creationId xmlns:a16="http://schemas.microsoft.com/office/drawing/2014/main" id="{D9074877-3706-AF1E-4AAD-A071BFA23E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09" t="55838" r="36022" b="-95"/>
          <a:stretch>
            <a:fillRect/>
          </a:stretch>
        </p:blipFill>
        <p:spPr>
          <a:xfrm rot="2448395">
            <a:off x="5273260" y="813799"/>
            <a:ext cx="953589" cy="2579914"/>
          </a:xfrm>
          <a:prstGeom prst="rect">
            <a:avLst/>
          </a:prstGeom>
        </p:spPr>
      </p:pic>
      <p:pic>
        <p:nvPicPr>
          <p:cNvPr id="7" name="Picture 6" descr="A collage of various musical instruments&#10;&#10;AI-generated content may be incorrect.">
            <a:extLst>
              <a:ext uri="{FF2B5EF4-FFF2-40B4-BE49-F238E27FC236}">
                <a16:creationId xmlns:a16="http://schemas.microsoft.com/office/drawing/2014/main" id="{60EA8C4C-DAE8-8747-C1D1-9C72B29E14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6" t="52986" r="66247" b="23877"/>
          <a:stretch>
            <a:fillRect/>
          </a:stretch>
        </p:blipFill>
        <p:spPr>
          <a:xfrm>
            <a:off x="6252410" y="1715085"/>
            <a:ext cx="2116183" cy="1348740"/>
          </a:xfrm>
          <a:prstGeom prst="rect">
            <a:avLst/>
          </a:prstGeom>
        </p:spPr>
      </p:pic>
      <p:pic>
        <p:nvPicPr>
          <p:cNvPr id="8" name="Picture 7" descr="A collage of various musical instruments&#10;&#10;AI-generated content may be incorrect.">
            <a:extLst>
              <a:ext uri="{FF2B5EF4-FFF2-40B4-BE49-F238E27FC236}">
                <a16:creationId xmlns:a16="http://schemas.microsoft.com/office/drawing/2014/main" id="{50437DDF-5B06-24E4-DB19-6CB942F4B8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7" t="13955" r="60336" b="62908"/>
          <a:stretch>
            <a:fillRect/>
          </a:stretch>
        </p:blipFill>
        <p:spPr>
          <a:xfrm rot="1446999">
            <a:off x="6591726" y="3249399"/>
            <a:ext cx="2116183" cy="1348740"/>
          </a:xfrm>
          <a:prstGeom prst="rect">
            <a:avLst/>
          </a:prstGeom>
        </p:spPr>
      </p:pic>
      <p:pic>
        <p:nvPicPr>
          <p:cNvPr id="9" name="Picture 8" descr="A collage of various musical instruments&#10;&#10;AI-generated content may be incorrect.">
            <a:extLst>
              <a:ext uri="{FF2B5EF4-FFF2-40B4-BE49-F238E27FC236}">
                <a16:creationId xmlns:a16="http://schemas.microsoft.com/office/drawing/2014/main" id="{5AB37385-7EF7-F55C-2497-D8EB6757F4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9" t="44483" r="-336" b="32380"/>
          <a:stretch>
            <a:fillRect/>
          </a:stretch>
        </p:blipFill>
        <p:spPr>
          <a:xfrm>
            <a:off x="6559505" y="4898776"/>
            <a:ext cx="2116183" cy="1348740"/>
          </a:xfrm>
          <a:prstGeom prst="rect">
            <a:avLst/>
          </a:prstGeom>
        </p:spPr>
      </p:pic>
      <p:pic>
        <p:nvPicPr>
          <p:cNvPr id="12" name="Picture 11" descr="A group of musical instruments&#10;&#10;AI-generated content may be incorrect.">
            <a:extLst>
              <a:ext uri="{FF2B5EF4-FFF2-40B4-BE49-F238E27FC236}">
                <a16:creationId xmlns:a16="http://schemas.microsoft.com/office/drawing/2014/main" id="{39804D0E-97AB-2639-57A5-27E2C27835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3" r="28078"/>
          <a:stretch>
            <a:fillRect/>
          </a:stretch>
        </p:blipFill>
        <p:spPr>
          <a:xfrm>
            <a:off x="6433727" y="1042670"/>
            <a:ext cx="2269638" cy="3733877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459D96-BA52-8E0C-55F5-15ACD15236B8}"/>
              </a:ext>
            </a:extLst>
          </p:cNvPr>
          <p:cNvSpPr txBox="1">
            <a:spLocks/>
          </p:cNvSpPr>
          <p:nvPr/>
        </p:nvSpPr>
        <p:spPr>
          <a:xfrm>
            <a:off x="450343" y="1266222"/>
            <a:ext cx="358087" cy="827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kern="1200">
                <a:solidFill>
                  <a:schemeClr val="bg2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4000" b="1" i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8B39A4A-B20F-ACC6-2657-347E06A2D556}"/>
              </a:ext>
            </a:extLst>
          </p:cNvPr>
          <p:cNvSpPr txBox="1">
            <a:spLocks/>
          </p:cNvSpPr>
          <p:nvPr/>
        </p:nvSpPr>
        <p:spPr>
          <a:xfrm>
            <a:off x="431800" y="3614652"/>
            <a:ext cx="2990968" cy="827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kern="1200">
                <a:solidFill>
                  <a:schemeClr val="bg2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4000" b="1" i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    G    G    G</a:t>
            </a:r>
          </a:p>
        </p:txBody>
      </p:sp>
      <p:pic>
        <p:nvPicPr>
          <p:cNvPr id="17" name="Instruments with Recorder">
            <a:hlinkClick r:id="" action="ppaction://media"/>
            <a:extLst>
              <a:ext uri="{FF2B5EF4-FFF2-40B4-BE49-F238E27FC236}">
                <a16:creationId xmlns:a16="http://schemas.microsoft.com/office/drawing/2014/main" id="{BEF90E02-FE62-1DA6-7C89-C9B931B3CCB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13" y="1588"/>
            <a:ext cx="812800" cy="812800"/>
          </a:xfrm>
          <a:prstGeom prst="rect">
            <a:avLst/>
          </a:prstGeom>
        </p:spPr>
      </p:pic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676BF1A6-51B3-3E3E-B941-37072D0EEFCF}"/>
              </a:ext>
            </a:extLst>
          </p:cNvPr>
          <p:cNvSpPr txBox="1">
            <a:spLocks/>
          </p:cNvSpPr>
          <p:nvPr/>
        </p:nvSpPr>
        <p:spPr>
          <a:xfrm>
            <a:off x="1161491" y="1266223"/>
            <a:ext cx="358087" cy="827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kern="1200">
                <a:solidFill>
                  <a:schemeClr val="bg2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4000" b="1" i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40B2B886-DF72-F9D4-CCB7-0A62B1371219}"/>
              </a:ext>
            </a:extLst>
          </p:cNvPr>
          <p:cNvSpPr txBox="1">
            <a:spLocks/>
          </p:cNvSpPr>
          <p:nvPr/>
        </p:nvSpPr>
        <p:spPr>
          <a:xfrm>
            <a:off x="2353391" y="1266223"/>
            <a:ext cx="358087" cy="827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kern="1200">
                <a:solidFill>
                  <a:schemeClr val="bg2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4000" b="1" i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C2191A4-EB94-166D-2224-23C52BDDC055}"/>
              </a:ext>
            </a:extLst>
          </p:cNvPr>
          <p:cNvSpPr txBox="1"/>
          <p:nvPr/>
        </p:nvSpPr>
        <p:spPr>
          <a:xfrm>
            <a:off x="-810883" y="250166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C9898196-EE02-B5FB-1553-44CD103E99BF}"/>
              </a:ext>
            </a:extLst>
          </p:cNvPr>
          <p:cNvSpPr txBox="1">
            <a:spLocks/>
          </p:cNvSpPr>
          <p:nvPr/>
        </p:nvSpPr>
        <p:spPr>
          <a:xfrm>
            <a:off x="443442" y="2475464"/>
            <a:ext cx="358087" cy="827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kern="1200">
                <a:solidFill>
                  <a:schemeClr val="bg2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4000" b="1" i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3DFFEA5B-D7D2-B1AA-D796-DF66CF0515FD}"/>
              </a:ext>
            </a:extLst>
          </p:cNvPr>
          <p:cNvSpPr txBox="1">
            <a:spLocks/>
          </p:cNvSpPr>
          <p:nvPr/>
        </p:nvSpPr>
        <p:spPr>
          <a:xfrm>
            <a:off x="1139107" y="2507786"/>
            <a:ext cx="358087" cy="827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kern="1200">
                <a:solidFill>
                  <a:schemeClr val="bg2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4000" b="1" i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4784F39A-86A9-9290-852B-E562CEBB6EBD}"/>
              </a:ext>
            </a:extLst>
          </p:cNvPr>
          <p:cNvSpPr txBox="1">
            <a:spLocks/>
          </p:cNvSpPr>
          <p:nvPr/>
        </p:nvSpPr>
        <p:spPr>
          <a:xfrm>
            <a:off x="2331007" y="2507786"/>
            <a:ext cx="358087" cy="827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kern="1200">
                <a:solidFill>
                  <a:schemeClr val="bg2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4000" b="1" i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4AF53186-A108-5D09-18FE-3642AE7A3972}"/>
              </a:ext>
            </a:extLst>
          </p:cNvPr>
          <p:cNvSpPr txBox="1">
            <a:spLocks/>
          </p:cNvSpPr>
          <p:nvPr/>
        </p:nvSpPr>
        <p:spPr>
          <a:xfrm>
            <a:off x="465825" y="4740269"/>
            <a:ext cx="358087" cy="827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kern="1200">
                <a:solidFill>
                  <a:schemeClr val="bg2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4000" b="1" i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1FCDE21D-6F74-5D01-362E-0032EE632E6B}"/>
              </a:ext>
            </a:extLst>
          </p:cNvPr>
          <p:cNvSpPr txBox="1">
            <a:spLocks/>
          </p:cNvSpPr>
          <p:nvPr/>
        </p:nvSpPr>
        <p:spPr>
          <a:xfrm>
            <a:off x="1161490" y="4740269"/>
            <a:ext cx="358087" cy="827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kern="1200">
                <a:solidFill>
                  <a:schemeClr val="bg2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4000" b="1" i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1CC2D811-A771-D31B-BE52-3255624D0A48}"/>
              </a:ext>
            </a:extLst>
          </p:cNvPr>
          <p:cNvSpPr txBox="1">
            <a:spLocks/>
          </p:cNvSpPr>
          <p:nvPr/>
        </p:nvSpPr>
        <p:spPr>
          <a:xfrm>
            <a:off x="2342470" y="4740269"/>
            <a:ext cx="358087" cy="827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kern="1200">
                <a:solidFill>
                  <a:schemeClr val="bg2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4000" b="1" i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63B67AB0-F180-FB70-368D-D3133DC5C4C8}"/>
              </a:ext>
            </a:extLst>
          </p:cNvPr>
          <p:cNvSpPr txBox="1">
            <a:spLocks/>
          </p:cNvSpPr>
          <p:nvPr/>
        </p:nvSpPr>
        <p:spPr>
          <a:xfrm>
            <a:off x="3838352" y="3614745"/>
            <a:ext cx="5226029" cy="827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kern="1200">
                <a:solidFill>
                  <a:schemeClr val="bg2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4000" b="1" i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   A  A   A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D39B91D7-1374-1CF5-E7DA-BF7559DB4B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" r="1338"/>
          <a:stretch/>
        </p:blipFill>
        <p:spPr>
          <a:xfrm>
            <a:off x="3669965" y="1334214"/>
            <a:ext cx="1509878" cy="233031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FD68CE69-4B06-CF7C-BFF8-2DD23B8CB2A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" b="566"/>
          <a:stretch/>
        </p:blipFill>
        <p:spPr>
          <a:xfrm>
            <a:off x="7169091" y="1342627"/>
            <a:ext cx="1467082" cy="23303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4FD8C3-8C5B-4560-4B9E-9CA8E9B6970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" r="107"/>
          <a:stretch/>
        </p:blipFill>
        <p:spPr>
          <a:xfrm>
            <a:off x="5526359" y="1342627"/>
            <a:ext cx="1304098" cy="233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63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5791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 build="allAtOnce"/>
      <p:bldP spid="15" grpId="0"/>
      <p:bldP spid="41" grpId="0" build="allAtOnce"/>
      <p:bldP spid="42" grpId="0" build="allAtOnce"/>
      <p:bldP spid="44" grpId="0" build="allAtOnce"/>
      <p:bldP spid="45" grpId="0" build="allAtOnce"/>
      <p:bldP spid="46" grpId="0" build="allAtOnce"/>
      <p:bldP spid="47" grpId="0" build="allAtOnce"/>
      <p:bldP spid="48" grpId="0" build="allAtOnce"/>
      <p:bldP spid="49" grpId="0" build="allAtOnce"/>
      <p:bldP spid="5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8D7AC4-7123-5B8A-4D57-976B58102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B0D27B0-8DD2-8814-20C3-64E46049D65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5826" y="1774023"/>
            <a:ext cx="8237538" cy="434612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AU" sz="4400"/>
              <a:t>Instruments</a:t>
            </a:r>
          </a:p>
          <a:p>
            <a:pPr>
              <a:lnSpc>
                <a:spcPct val="150000"/>
              </a:lnSpc>
            </a:pPr>
            <a:r>
              <a:rPr lang="en-AU" sz="4400"/>
              <a:t>Instruments</a:t>
            </a:r>
          </a:p>
          <a:p>
            <a:pPr>
              <a:lnSpc>
                <a:spcPct val="150000"/>
              </a:lnSpc>
            </a:pPr>
            <a:r>
              <a:rPr lang="en-AU" sz="4400"/>
              <a:t>All in different families, they’re </a:t>
            </a:r>
          </a:p>
          <a:p>
            <a:pPr>
              <a:lnSpc>
                <a:spcPct val="150000"/>
              </a:lnSpc>
            </a:pPr>
            <a:r>
              <a:rPr lang="en-AU" sz="4400"/>
              <a:t>instruments.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CC24225-F2DA-8CE8-67FF-2B31DA0B27ED}"/>
              </a:ext>
            </a:extLst>
          </p:cNvPr>
          <p:cNvSpPr/>
          <p:nvPr/>
        </p:nvSpPr>
        <p:spPr>
          <a:xfrm>
            <a:off x="7101464" y="1282914"/>
            <a:ext cx="1568968" cy="2448474"/>
          </a:xfrm>
          <a:prstGeom prst="rect">
            <a:avLst/>
          </a:prstGeom>
          <a:solidFill>
            <a:srgbClr val="7CF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C9BEEBE-F4A1-316A-D497-30F187C41D39}"/>
              </a:ext>
            </a:extLst>
          </p:cNvPr>
          <p:cNvSpPr/>
          <p:nvPr/>
        </p:nvSpPr>
        <p:spPr>
          <a:xfrm>
            <a:off x="5467799" y="1280598"/>
            <a:ext cx="1410963" cy="2453105"/>
          </a:xfrm>
          <a:prstGeom prst="rect">
            <a:avLst/>
          </a:prstGeom>
          <a:solidFill>
            <a:srgbClr val="7CF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36221C-A055-DF7E-8CF2-090C1C32BD2C}"/>
              </a:ext>
            </a:extLst>
          </p:cNvPr>
          <p:cNvSpPr/>
          <p:nvPr/>
        </p:nvSpPr>
        <p:spPr>
          <a:xfrm>
            <a:off x="3623311" y="1278283"/>
            <a:ext cx="1601900" cy="2453105"/>
          </a:xfrm>
          <a:prstGeom prst="rect">
            <a:avLst/>
          </a:prstGeom>
          <a:solidFill>
            <a:srgbClr val="7CF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2517FDD-3265-A15A-686B-DE257E92AD0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24680" y="407327"/>
            <a:ext cx="5853655" cy="539859"/>
          </a:xfrm>
        </p:spPr>
        <p:txBody>
          <a:bodyPr/>
          <a:lstStyle/>
          <a:p>
            <a:r>
              <a:rPr lang="en-AU"/>
              <a:t>Practise the Instruments Song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459D96-BA52-8E0C-55F5-15ACD15236B8}"/>
              </a:ext>
            </a:extLst>
          </p:cNvPr>
          <p:cNvSpPr txBox="1">
            <a:spLocks/>
          </p:cNvSpPr>
          <p:nvPr/>
        </p:nvSpPr>
        <p:spPr>
          <a:xfrm>
            <a:off x="450343" y="1266222"/>
            <a:ext cx="358087" cy="827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kern="1200">
                <a:solidFill>
                  <a:schemeClr val="bg2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4000" b="1" i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8B39A4A-B20F-ACC6-2657-347E06A2D556}"/>
              </a:ext>
            </a:extLst>
          </p:cNvPr>
          <p:cNvSpPr txBox="1">
            <a:spLocks/>
          </p:cNvSpPr>
          <p:nvPr/>
        </p:nvSpPr>
        <p:spPr>
          <a:xfrm>
            <a:off x="431800" y="3614400"/>
            <a:ext cx="3136095" cy="827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kern="1200">
                <a:solidFill>
                  <a:schemeClr val="bg2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4000" b="1" i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    G    G    G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676BF1A6-51B3-3E3E-B941-37072D0EEFCF}"/>
              </a:ext>
            </a:extLst>
          </p:cNvPr>
          <p:cNvSpPr txBox="1">
            <a:spLocks/>
          </p:cNvSpPr>
          <p:nvPr/>
        </p:nvSpPr>
        <p:spPr>
          <a:xfrm>
            <a:off x="1161491" y="1266223"/>
            <a:ext cx="358087" cy="827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kern="1200">
                <a:solidFill>
                  <a:schemeClr val="bg2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4000" b="1" i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40B2B886-DF72-F9D4-CCB7-0A62B1371219}"/>
              </a:ext>
            </a:extLst>
          </p:cNvPr>
          <p:cNvSpPr txBox="1">
            <a:spLocks/>
          </p:cNvSpPr>
          <p:nvPr/>
        </p:nvSpPr>
        <p:spPr>
          <a:xfrm>
            <a:off x="2353391" y="1266223"/>
            <a:ext cx="358087" cy="827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kern="1200">
                <a:solidFill>
                  <a:schemeClr val="bg2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4000" b="1" i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C2191A4-EB94-166D-2224-23C52BDDC055}"/>
              </a:ext>
            </a:extLst>
          </p:cNvPr>
          <p:cNvSpPr txBox="1"/>
          <p:nvPr/>
        </p:nvSpPr>
        <p:spPr>
          <a:xfrm>
            <a:off x="-810883" y="250166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C9898196-EE02-B5FB-1553-44CD103E99BF}"/>
              </a:ext>
            </a:extLst>
          </p:cNvPr>
          <p:cNvSpPr txBox="1">
            <a:spLocks/>
          </p:cNvSpPr>
          <p:nvPr/>
        </p:nvSpPr>
        <p:spPr>
          <a:xfrm>
            <a:off x="443442" y="2475464"/>
            <a:ext cx="358087" cy="827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kern="1200">
                <a:solidFill>
                  <a:schemeClr val="bg2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4000" b="1" i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3DFFEA5B-D7D2-B1AA-D796-DF66CF0515FD}"/>
              </a:ext>
            </a:extLst>
          </p:cNvPr>
          <p:cNvSpPr txBox="1">
            <a:spLocks/>
          </p:cNvSpPr>
          <p:nvPr/>
        </p:nvSpPr>
        <p:spPr>
          <a:xfrm>
            <a:off x="1139107" y="2507786"/>
            <a:ext cx="358087" cy="827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kern="1200">
                <a:solidFill>
                  <a:schemeClr val="bg2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4000" b="1" i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4784F39A-86A9-9290-852B-E562CEBB6EBD}"/>
              </a:ext>
            </a:extLst>
          </p:cNvPr>
          <p:cNvSpPr txBox="1">
            <a:spLocks/>
          </p:cNvSpPr>
          <p:nvPr/>
        </p:nvSpPr>
        <p:spPr>
          <a:xfrm>
            <a:off x="2331007" y="2507786"/>
            <a:ext cx="358087" cy="827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kern="1200">
                <a:solidFill>
                  <a:schemeClr val="bg2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4000" b="1" i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4AF53186-A108-5D09-18FE-3642AE7A3972}"/>
              </a:ext>
            </a:extLst>
          </p:cNvPr>
          <p:cNvSpPr txBox="1">
            <a:spLocks/>
          </p:cNvSpPr>
          <p:nvPr/>
        </p:nvSpPr>
        <p:spPr>
          <a:xfrm>
            <a:off x="465825" y="4740269"/>
            <a:ext cx="358087" cy="827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kern="1200">
                <a:solidFill>
                  <a:schemeClr val="bg2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4000" b="1" i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1FCDE21D-6F74-5D01-362E-0032EE632E6B}"/>
              </a:ext>
            </a:extLst>
          </p:cNvPr>
          <p:cNvSpPr txBox="1">
            <a:spLocks/>
          </p:cNvSpPr>
          <p:nvPr/>
        </p:nvSpPr>
        <p:spPr>
          <a:xfrm>
            <a:off x="1161490" y="4740269"/>
            <a:ext cx="358087" cy="827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kern="1200">
                <a:solidFill>
                  <a:schemeClr val="bg2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4000" b="1" i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1CC2D811-A771-D31B-BE52-3255624D0A48}"/>
              </a:ext>
            </a:extLst>
          </p:cNvPr>
          <p:cNvSpPr txBox="1">
            <a:spLocks/>
          </p:cNvSpPr>
          <p:nvPr/>
        </p:nvSpPr>
        <p:spPr>
          <a:xfrm>
            <a:off x="2342470" y="4740269"/>
            <a:ext cx="358087" cy="827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kern="1200">
                <a:solidFill>
                  <a:schemeClr val="bg2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4000" b="1" i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63B67AB0-F180-FB70-368D-D3133DC5C4C8}"/>
              </a:ext>
            </a:extLst>
          </p:cNvPr>
          <p:cNvSpPr txBox="1">
            <a:spLocks/>
          </p:cNvSpPr>
          <p:nvPr/>
        </p:nvSpPr>
        <p:spPr>
          <a:xfrm>
            <a:off x="3837600" y="3614400"/>
            <a:ext cx="5758937" cy="827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kern="1200">
                <a:solidFill>
                  <a:schemeClr val="bg2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4000" b="1" i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   A  A   A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0029CE67-1C70-7D80-9FA8-679D0EC759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" r="2073"/>
          <a:stretch/>
        </p:blipFill>
        <p:spPr>
          <a:xfrm>
            <a:off x="3682721" y="1334214"/>
            <a:ext cx="1487074" cy="233031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D284B4E-D043-F9A2-1CCC-A071A478FC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" r="107"/>
          <a:stretch/>
        </p:blipFill>
        <p:spPr>
          <a:xfrm>
            <a:off x="5526359" y="1342627"/>
            <a:ext cx="1304098" cy="233031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F6307DB-386F-35FB-0EF5-80AA82D853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" b="566"/>
          <a:stretch/>
        </p:blipFill>
        <p:spPr>
          <a:xfrm>
            <a:off x="7169091" y="1342627"/>
            <a:ext cx="1467082" cy="23303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73D952-D1E0-222F-F2D2-2A8F76941A92}"/>
              </a:ext>
            </a:extLst>
          </p:cNvPr>
          <p:cNvSpPr txBox="1"/>
          <p:nvPr/>
        </p:nvSpPr>
        <p:spPr>
          <a:xfrm>
            <a:off x="-584791" y="1158949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850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3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3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3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3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3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3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3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6" presetClass="emph" presetSubtype="0" repeatCount="4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3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4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4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3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3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3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8" grpId="2" animBg="1"/>
      <p:bldP spid="18" grpId="3" animBg="1"/>
      <p:bldP spid="18" grpId="4" animBg="1"/>
      <p:bldP spid="18" grpId="5" animBg="1"/>
      <p:bldP spid="16" grpId="0" animBg="1"/>
      <p:bldP spid="16" grpId="1" animBg="1"/>
      <p:bldP spid="16" grpId="2" animBg="1"/>
      <p:bldP spid="16" grpId="3" animBg="1"/>
      <p:bldP spid="16" grpId="4" animBg="1"/>
      <p:bldP spid="16" grpId="5" animBg="1"/>
      <p:bldP spid="16" grpId="6" animBg="1"/>
      <p:bldP spid="16" grpId="7" animBg="1"/>
      <p:bldP spid="16" grpId="8" animBg="1"/>
      <p:bldP spid="14" grpId="0" animBg="1"/>
      <p:bldP spid="14" grpId="1" animBg="1"/>
      <p:bldP spid="14" grpId="2" animBg="1"/>
      <p:bldP spid="14" grpId="3" animBg="1"/>
      <p:bldP spid="14" grpId="4" animBg="1"/>
      <p:bldP spid="14" grpId="5" animBg="1"/>
      <p:bldP spid="15" grpId="0"/>
      <p:bldP spid="5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A1C6F1-C5DC-4F1A-CD83-BF05759940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2C64D47-BC79-101D-059C-E700F7CE5C1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5826" y="1774023"/>
            <a:ext cx="8237538" cy="434612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AU" sz="4400"/>
              <a:t>Instruments</a:t>
            </a:r>
          </a:p>
          <a:p>
            <a:pPr>
              <a:lnSpc>
                <a:spcPct val="150000"/>
              </a:lnSpc>
            </a:pPr>
            <a:r>
              <a:rPr lang="en-AU" sz="4400"/>
              <a:t>Instruments</a:t>
            </a:r>
          </a:p>
          <a:p>
            <a:pPr>
              <a:lnSpc>
                <a:spcPct val="150000"/>
              </a:lnSpc>
            </a:pPr>
            <a:r>
              <a:rPr lang="en-AU" sz="4400"/>
              <a:t>All in different families, they’re </a:t>
            </a:r>
          </a:p>
          <a:p>
            <a:pPr>
              <a:lnSpc>
                <a:spcPct val="150000"/>
              </a:lnSpc>
            </a:pPr>
            <a:r>
              <a:rPr lang="en-AU" sz="4400"/>
              <a:t>instruments.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0B6ADBC-FE93-BA5E-D49C-80CF7FB0514E}"/>
              </a:ext>
            </a:extLst>
          </p:cNvPr>
          <p:cNvSpPr/>
          <p:nvPr/>
        </p:nvSpPr>
        <p:spPr>
          <a:xfrm>
            <a:off x="7101464" y="1282914"/>
            <a:ext cx="1568968" cy="2448474"/>
          </a:xfrm>
          <a:prstGeom prst="rect">
            <a:avLst/>
          </a:prstGeom>
          <a:solidFill>
            <a:srgbClr val="7CF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334DC03-0618-9D34-C169-87C47A9FF55E}"/>
              </a:ext>
            </a:extLst>
          </p:cNvPr>
          <p:cNvSpPr/>
          <p:nvPr/>
        </p:nvSpPr>
        <p:spPr>
          <a:xfrm>
            <a:off x="5467799" y="1280598"/>
            <a:ext cx="1410963" cy="2453105"/>
          </a:xfrm>
          <a:prstGeom prst="rect">
            <a:avLst/>
          </a:prstGeom>
          <a:solidFill>
            <a:srgbClr val="7CF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584B5AD-5878-74CD-E7B7-9ECBB984D451}"/>
              </a:ext>
            </a:extLst>
          </p:cNvPr>
          <p:cNvSpPr/>
          <p:nvPr/>
        </p:nvSpPr>
        <p:spPr>
          <a:xfrm>
            <a:off x="3623311" y="1278283"/>
            <a:ext cx="1601900" cy="2453105"/>
          </a:xfrm>
          <a:prstGeom prst="rect">
            <a:avLst/>
          </a:prstGeom>
          <a:solidFill>
            <a:srgbClr val="7CF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6C9F809-9C1E-E2D3-7F7A-8D2EA15BB23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24680" y="407327"/>
            <a:ext cx="5853655" cy="539859"/>
          </a:xfrm>
        </p:spPr>
        <p:txBody>
          <a:bodyPr/>
          <a:lstStyle/>
          <a:p>
            <a:r>
              <a:rPr lang="en-AU"/>
              <a:t>Play the Instruments Song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38326AB-820A-6568-21CB-CC08C6A9EF60}"/>
              </a:ext>
            </a:extLst>
          </p:cNvPr>
          <p:cNvSpPr txBox="1">
            <a:spLocks/>
          </p:cNvSpPr>
          <p:nvPr/>
        </p:nvSpPr>
        <p:spPr>
          <a:xfrm>
            <a:off x="450343" y="1266222"/>
            <a:ext cx="358087" cy="827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kern="1200">
                <a:solidFill>
                  <a:schemeClr val="bg2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4000" b="1" i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8307A68-4055-3F5D-0D51-45D3A387A624}"/>
              </a:ext>
            </a:extLst>
          </p:cNvPr>
          <p:cNvSpPr txBox="1">
            <a:spLocks/>
          </p:cNvSpPr>
          <p:nvPr/>
        </p:nvSpPr>
        <p:spPr>
          <a:xfrm>
            <a:off x="431800" y="3614400"/>
            <a:ext cx="2968809" cy="827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kern="1200">
                <a:solidFill>
                  <a:schemeClr val="bg2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4000" b="1" i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    G    G    G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E1DDDFDC-7E29-0213-4C5B-AF3E750ACFF1}"/>
              </a:ext>
            </a:extLst>
          </p:cNvPr>
          <p:cNvSpPr txBox="1">
            <a:spLocks/>
          </p:cNvSpPr>
          <p:nvPr/>
        </p:nvSpPr>
        <p:spPr>
          <a:xfrm>
            <a:off x="1161491" y="1266223"/>
            <a:ext cx="358087" cy="827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kern="1200">
                <a:solidFill>
                  <a:schemeClr val="bg2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4000" b="1" i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E644C2B-B6F0-9405-6BDE-9B1D908DB5CF}"/>
              </a:ext>
            </a:extLst>
          </p:cNvPr>
          <p:cNvSpPr txBox="1">
            <a:spLocks/>
          </p:cNvSpPr>
          <p:nvPr/>
        </p:nvSpPr>
        <p:spPr>
          <a:xfrm>
            <a:off x="2353391" y="1266223"/>
            <a:ext cx="358087" cy="827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kern="1200">
                <a:solidFill>
                  <a:schemeClr val="bg2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4000" b="1" i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ADC3EE9-A77F-6544-0445-5CB0A9FB31B0}"/>
              </a:ext>
            </a:extLst>
          </p:cNvPr>
          <p:cNvSpPr txBox="1"/>
          <p:nvPr/>
        </p:nvSpPr>
        <p:spPr>
          <a:xfrm>
            <a:off x="-810883" y="250166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D2C8440F-49C7-4A75-FBDD-E722CD99AFFC}"/>
              </a:ext>
            </a:extLst>
          </p:cNvPr>
          <p:cNvSpPr txBox="1">
            <a:spLocks/>
          </p:cNvSpPr>
          <p:nvPr/>
        </p:nvSpPr>
        <p:spPr>
          <a:xfrm>
            <a:off x="443442" y="2475464"/>
            <a:ext cx="358087" cy="827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kern="1200">
                <a:solidFill>
                  <a:schemeClr val="bg2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4000" b="1" i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91DB42F9-57C5-F34D-FBC2-01E83774F5FF}"/>
              </a:ext>
            </a:extLst>
          </p:cNvPr>
          <p:cNvSpPr txBox="1">
            <a:spLocks/>
          </p:cNvSpPr>
          <p:nvPr/>
        </p:nvSpPr>
        <p:spPr>
          <a:xfrm>
            <a:off x="1139107" y="2507786"/>
            <a:ext cx="358087" cy="827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kern="1200">
                <a:solidFill>
                  <a:schemeClr val="bg2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4000" b="1" i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0E9B6532-9A1C-2D95-501E-E959AB56C8BA}"/>
              </a:ext>
            </a:extLst>
          </p:cNvPr>
          <p:cNvSpPr txBox="1">
            <a:spLocks/>
          </p:cNvSpPr>
          <p:nvPr/>
        </p:nvSpPr>
        <p:spPr>
          <a:xfrm>
            <a:off x="2331007" y="2507786"/>
            <a:ext cx="358087" cy="827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kern="1200">
                <a:solidFill>
                  <a:schemeClr val="bg2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4000" b="1" i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FBB7A6D4-2E6F-FEDF-3978-63CE2E22D4C2}"/>
              </a:ext>
            </a:extLst>
          </p:cNvPr>
          <p:cNvSpPr txBox="1">
            <a:spLocks/>
          </p:cNvSpPr>
          <p:nvPr/>
        </p:nvSpPr>
        <p:spPr>
          <a:xfrm>
            <a:off x="465825" y="4740269"/>
            <a:ext cx="358087" cy="827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kern="1200">
                <a:solidFill>
                  <a:schemeClr val="bg2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4000" b="1" i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0F0098AF-5737-2689-42E2-D83838F31844}"/>
              </a:ext>
            </a:extLst>
          </p:cNvPr>
          <p:cNvSpPr txBox="1">
            <a:spLocks/>
          </p:cNvSpPr>
          <p:nvPr/>
        </p:nvSpPr>
        <p:spPr>
          <a:xfrm>
            <a:off x="1161490" y="4740269"/>
            <a:ext cx="358087" cy="827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kern="1200">
                <a:solidFill>
                  <a:schemeClr val="bg2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4000" b="1" i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5FEC3110-AFE6-9417-F156-1F197D9030B8}"/>
              </a:ext>
            </a:extLst>
          </p:cNvPr>
          <p:cNvSpPr txBox="1">
            <a:spLocks/>
          </p:cNvSpPr>
          <p:nvPr/>
        </p:nvSpPr>
        <p:spPr>
          <a:xfrm>
            <a:off x="2342470" y="4740269"/>
            <a:ext cx="358087" cy="827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kern="1200">
                <a:solidFill>
                  <a:schemeClr val="bg2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4000" b="1" i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0F90A225-509D-0D90-6181-29C7A7BD6D93}"/>
              </a:ext>
            </a:extLst>
          </p:cNvPr>
          <p:cNvSpPr txBox="1">
            <a:spLocks/>
          </p:cNvSpPr>
          <p:nvPr/>
        </p:nvSpPr>
        <p:spPr>
          <a:xfrm>
            <a:off x="3837600" y="3614400"/>
            <a:ext cx="5236661" cy="827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kern="1200">
                <a:solidFill>
                  <a:schemeClr val="bg2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4000" b="1" i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   A  A   A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E77A0F85-615F-D97F-3BD2-E826ECB80F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" r="2073"/>
          <a:stretch/>
        </p:blipFill>
        <p:spPr>
          <a:xfrm>
            <a:off x="3682721" y="1334214"/>
            <a:ext cx="1487074" cy="233031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1DC8251-7AAF-95CE-E4B8-5426CA4CC8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" r="107"/>
          <a:stretch/>
        </p:blipFill>
        <p:spPr>
          <a:xfrm>
            <a:off x="5526359" y="1342627"/>
            <a:ext cx="1304098" cy="233031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6083691-FC32-AA3F-3F60-AB289C9D56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" b="566"/>
          <a:stretch/>
        </p:blipFill>
        <p:spPr>
          <a:xfrm>
            <a:off x="7169091" y="1342627"/>
            <a:ext cx="1467082" cy="233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933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3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3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3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3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3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3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3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6" presetClass="emph" presetSubtype="0" repeatCount="4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3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4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4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3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3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3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8" grpId="2" animBg="1"/>
      <p:bldP spid="18" grpId="3" animBg="1"/>
      <p:bldP spid="18" grpId="4" animBg="1"/>
      <p:bldP spid="18" grpId="5" animBg="1"/>
      <p:bldP spid="16" grpId="0" animBg="1"/>
      <p:bldP spid="16" grpId="1" animBg="1"/>
      <p:bldP spid="16" grpId="2" animBg="1"/>
      <p:bldP spid="16" grpId="3" animBg="1"/>
      <p:bldP spid="16" grpId="4" animBg="1"/>
      <p:bldP spid="16" grpId="5" animBg="1"/>
      <p:bldP spid="16" grpId="6" animBg="1"/>
      <p:bldP spid="16" grpId="7" animBg="1"/>
      <p:bldP spid="16" grpId="8" animBg="1"/>
      <p:bldP spid="14" grpId="0" animBg="1"/>
      <p:bldP spid="14" grpId="1" animBg="1"/>
      <p:bldP spid="14" grpId="2" animBg="1"/>
      <p:bldP spid="14" grpId="3" animBg="1"/>
      <p:bldP spid="14" grpId="4" animBg="1"/>
      <p:bldP spid="14" grpId="5" animBg="1"/>
      <p:bldP spid="15" grpId="0"/>
      <p:bldP spid="5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8F29E8-87A7-E734-A177-E5E5DBB25A7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960926" y="407327"/>
            <a:ext cx="6717938" cy="539859"/>
          </a:xfrm>
        </p:spPr>
        <p:txBody>
          <a:bodyPr/>
          <a:lstStyle/>
          <a:p>
            <a:r>
              <a:rPr lang="en-AU"/>
              <a:t>Practise the Instruments Song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E8F9806-71D9-66AE-BCCE-DD002C76A1E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5826" y="1774023"/>
            <a:ext cx="8237538" cy="434612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AU" sz="4400"/>
              <a:t>Instruments</a:t>
            </a:r>
          </a:p>
          <a:p>
            <a:pPr>
              <a:lnSpc>
                <a:spcPct val="150000"/>
              </a:lnSpc>
            </a:pPr>
            <a:r>
              <a:rPr lang="en-AU" sz="4400"/>
              <a:t>Instruments</a:t>
            </a:r>
          </a:p>
          <a:p>
            <a:pPr>
              <a:lnSpc>
                <a:spcPct val="150000"/>
              </a:lnSpc>
            </a:pPr>
            <a:r>
              <a:rPr lang="en-AU" sz="4400"/>
              <a:t>All in different families, they’re </a:t>
            </a:r>
          </a:p>
          <a:p>
            <a:pPr>
              <a:lnSpc>
                <a:spcPct val="150000"/>
              </a:lnSpc>
            </a:pPr>
            <a:r>
              <a:rPr lang="en-AU" sz="4400"/>
              <a:t>instruments.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C3256A1-A3F9-A6C6-5D03-B27AA0A04648}"/>
              </a:ext>
            </a:extLst>
          </p:cNvPr>
          <p:cNvSpPr txBox="1">
            <a:spLocks/>
          </p:cNvSpPr>
          <p:nvPr/>
        </p:nvSpPr>
        <p:spPr>
          <a:xfrm>
            <a:off x="450343" y="1266222"/>
            <a:ext cx="358087" cy="827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kern="1200">
                <a:solidFill>
                  <a:schemeClr val="bg2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4000" b="1" i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CE664FB-39F9-3232-94A6-21B509E82BA2}"/>
              </a:ext>
            </a:extLst>
          </p:cNvPr>
          <p:cNvSpPr txBox="1">
            <a:spLocks/>
          </p:cNvSpPr>
          <p:nvPr/>
        </p:nvSpPr>
        <p:spPr>
          <a:xfrm>
            <a:off x="431800" y="3614400"/>
            <a:ext cx="3024270" cy="827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kern="1200">
                <a:solidFill>
                  <a:schemeClr val="bg2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4000" b="1" i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    G    G    G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7EC18F5-7802-5869-3857-4ACAAE95D8F9}"/>
              </a:ext>
            </a:extLst>
          </p:cNvPr>
          <p:cNvSpPr txBox="1">
            <a:spLocks/>
          </p:cNvSpPr>
          <p:nvPr/>
        </p:nvSpPr>
        <p:spPr>
          <a:xfrm>
            <a:off x="1161491" y="1266223"/>
            <a:ext cx="358087" cy="827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kern="1200">
                <a:solidFill>
                  <a:schemeClr val="bg2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4000" b="1" i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C233F3B-8FA5-52A1-283E-4F0544BB69C9}"/>
              </a:ext>
            </a:extLst>
          </p:cNvPr>
          <p:cNvSpPr txBox="1">
            <a:spLocks/>
          </p:cNvSpPr>
          <p:nvPr/>
        </p:nvSpPr>
        <p:spPr>
          <a:xfrm>
            <a:off x="2353391" y="1266223"/>
            <a:ext cx="358087" cy="827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kern="1200">
                <a:solidFill>
                  <a:schemeClr val="bg2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4000" b="1" i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08F257-9829-B855-9AD6-4B005B1DA689}"/>
              </a:ext>
            </a:extLst>
          </p:cNvPr>
          <p:cNvSpPr txBox="1"/>
          <p:nvPr/>
        </p:nvSpPr>
        <p:spPr>
          <a:xfrm>
            <a:off x="-810883" y="250166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638B2D8-49B4-4FDC-ABA4-5269FDC82045}"/>
              </a:ext>
            </a:extLst>
          </p:cNvPr>
          <p:cNvSpPr txBox="1">
            <a:spLocks/>
          </p:cNvSpPr>
          <p:nvPr/>
        </p:nvSpPr>
        <p:spPr>
          <a:xfrm>
            <a:off x="443442" y="2475464"/>
            <a:ext cx="358087" cy="827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kern="1200">
                <a:solidFill>
                  <a:schemeClr val="bg2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4000" b="1" i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7DD583C-517D-F899-3160-2B0178F9EEC9}"/>
              </a:ext>
            </a:extLst>
          </p:cNvPr>
          <p:cNvSpPr txBox="1">
            <a:spLocks/>
          </p:cNvSpPr>
          <p:nvPr/>
        </p:nvSpPr>
        <p:spPr>
          <a:xfrm>
            <a:off x="1139107" y="2507786"/>
            <a:ext cx="358087" cy="827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kern="1200">
                <a:solidFill>
                  <a:schemeClr val="bg2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4000" b="1" i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AAF80C0F-1BA8-68EE-46EE-03BA265B3698}"/>
              </a:ext>
            </a:extLst>
          </p:cNvPr>
          <p:cNvSpPr txBox="1">
            <a:spLocks/>
          </p:cNvSpPr>
          <p:nvPr/>
        </p:nvSpPr>
        <p:spPr>
          <a:xfrm>
            <a:off x="2331007" y="2507786"/>
            <a:ext cx="358087" cy="827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kern="1200">
                <a:solidFill>
                  <a:schemeClr val="bg2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4000" b="1" i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EF8FFB2-E8F1-9CBA-904F-E684C4208306}"/>
              </a:ext>
            </a:extLst>
          </p:cNvPr>
          <p:cNvSpPr txBox="1">
            <a:spLocks/>
          </p:cNvSpPr>
          <p:nvPr/>
        </p:nvSpPr>
        <p:spPr>
          <a:xfrm>
            <a:off x="465825" y="4740269"/>
            <a:ext cx="358087" cy="827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kern="1200">
                <a:solidFill>
                  <a:schemeClr val="bg2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4000" b="1" i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6E1C31A0-24FB-D105-DDD8-B209A2D73C0E}"/>
              </a:ext>
            </a:extLst>
          </p:cNvPr>
          <p:cNvSpPr txBox="1">
            <a:spLocks/>
          </p:cNvSpPr>
          <p:nvPr/>
        </p:nvSpPr>
        <p:spPr>
          <a:xfrm>
            <a:off x="1161490" y="4740269"/>
            <a:ext cx="358087" cy="827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kern="1200">
                <a:solidFill>
                  <a:schemeClr val="bg2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4000" b="1" i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17231115-7749-600F-96F9-4E5893D4945C}"/>
              </a:ext>
            </a:extLst>
          </p:cNvPr>
          <p:cNvSpPr txBox="1">
            <a:spLocks/>
          </p:cNvSpPr>
          <p:nvPr/>
        </p:nvSpPr>
        <p:spPr>
          <a:xfrm>
            <a:off x="2342470" y="4740269"/>
            <a:ext cx="358087" cy="827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kern="1200">
                <a:solidFill>
                  <a:schemeClr val="bg2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4000" b="1" i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54042BC-1198-E7F3-AACF-8B4334692D9B}"/>
              </a:ext>
            </a:extLst>
          </p:cNvPr>
          <p:cNvSpPr txBox="1">
            <a:spLocks/>
          </p:cNvSpPr>
          <p:nvPr/>
        </p:nvSpPr>
        <p:spPr>
          <a:xfrm>
            <a:off x="3837600" y="3614400"/>
            <a:ext cx="5247294" cy="827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kern="1200">
                <a:solidFill>
                  <a:schemeClr val="bg2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4000" b="1" i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   A  A   A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9F19AD8-DFDA-7E31-F33C-83EAC4E942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" r="2073"/>
          <a:stretch/>
        </p:blipFill>
        <p:spPr>
          <a:xfrm>
            <a:off x="3682721" y="1334214"/>
            <a:ext cx="1487074" cy="23303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F4F8B3A-8D5B-92A2-1842-225F81B2D5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" r="107"/>
          <a:stretch/>
        </p:blipFill>
        <p:spPr>
          <a:xfrm>
            <a:off x="5526359" y="1342627"/>
            <a:ext cx="1304098" cy="233031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1FD2375-C847-1978-3C35-B5EFAF7ECB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" b="566"/>
          <a:stretch/>
        </p:blipFill>
        <p:spPr>
          <a:xfrm>
            <a:off x="7169091" y="1342627"/>
            <a:ext cx="1467082" cy="233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1733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D95C58-2490-EFC6-4107-2728EB9FA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F4855C7-82CF-90D5-3612-B6610F80A4B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5826" y="1774023"/>
            <a:ext cx="8237538" cy="434612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AU" sz="4400"/>
              <a:t>Instruments</a:t>
            </a:r>
          </a:p>
          <a:p>
            <a:pPr>
              <a:lnSpc>
                <a:spcPct val="150000"/>
              </a:lnSpc>
            </a:pPr>
            <a:r>
              <a:rPr lang="en-AU" sz="4400"/>
              <a:t>Instruments</a:t>
            </a:r>
          </a:p>
          <a:p>
            <a:pPr>
              <a:lnSpc>
                <a:spcPct val="150000"/>
              </a:lnSpc>
            </a:pPr>
            <a:r>
              <a:rPr lang="en-AU" sz="4400"/>
              <a:t>All in different families, they’re </a:t>
            </a:r>
          </a:p>
          <a:p>
            <a:pPr>
              <a:lnSpc>
                <a:spcPct val="150000"/>
              </a:lnSpc>
            </a:pPr>
            <a:r>
              <a:rPr lang="en-AU" sz="4400"/>
              <a:t>instruments.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D1DFA7F-6CE4-0373-4877-CEA774205D26}"/>
              </a:ext>
            </a:extLst>
          </p:cNvPr>
          <p:cNvSpPr/>
          <p:nvPr/>
        </p:nvSpPr>
        <p:spPr>
          <a:xfrm>
            <a:off x="7101464" y="1282914"/>
            <a:ext cx="1568968" cy="2448474"/>
          </a:xfrm>
          <a:prstGeom prst="rect">
            <a:avLst/>
          </a:prstGeom>
          <a:solidFill>
            <a:srgbClr val="7CF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C6794B-7D2C-F6F7-90E9-70EF8A53E454}"/>
              </a:ext>
            </a:extLst>
          </p:cNvPr>
          <p:cNvSpPr/>
          <p:nvPr/>
        </p:nvSpPr>
        <p:spPr>
          <a:xfrm>
            <a:off x="5467799" y="1280598"/>
            <a:ext cx="1410963" cy="2453105"/>
          </a:xfrm>
          <a:prstGeom prst="rect">
            <a:avLst/>
          </a:prstGeom>
          <a:solidFill>
            <a:srgbClr val="7CF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D9663E-40FE-16DC-0363-44698A43F8EF}"/>
              </a:ext>
            </a:extLst>
          </p:cNvPr>
          <p:cNvSpPr/>
          <p:nvPr/>
        </p:nvSpPr>
        <p:spPr>
          <a:xfrm>
            <a:off x="3623311" y="1278283"/>
            <a:ext cx="1601900" cy="2453105"/>
          </a:xfrm>
          <a:prstGeom prst="rect">
            <a:avLst/>
          </a:prstGeom>
          <a:solidFill>
            <a:srgbClr val="7CF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0FB799-388A-DFE1-1344-9C908166E8D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24680" y="407327"/>
            <a:ext cx="5853655" cy="539859"/>
          </a:xfrm>
        </p:spPr>
        <p:txBody>
          <a:bodyPr/>
          <a:lstStyle/>
          <a:p>
            <a:r>
              <a:rPr lang="en-AU"/>
              <a:t>Play the Instruments Song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8EA1A08-2C46-FDBA-33DF-229DD502C9EF}"/>
              </a:ext>
            </a:extLst>
          </p:cNvPr>
          <p:cNvSpPr txBox="1">
            <a:spLocks/>
          </p:cNvSpPr>
          <p:nvPr/>
        </p:nvSpPr>
        <p:spPr>
          <a:xfrm>
            <a:off x="450343" y="1266222"/>
            <a:ext cx="358087" cy="827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kern="1200">
                <a:solidFill>
                  <a:schemeClr val="bg2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4000" b="1" i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F332B23-CB20-3C7F-7760-93F84B1F9AF4}"/>
              </a:ext>
            </a:extLst>
          </p:cNvPr>
          <p:cNvSpPr txBox="1">
            <a:spLocks/>
          </p:cNvSpPr>
          <p:nvPr/>
        </p:nvSpPr>
        <p:spPr>
          <a:xfrm>
            <a:off x="431800" y="3614400"/>
            <a:ext cx="3028219" cy="827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kern="1200">
                <a:solidFill>
                  <a:schemeClr val="bg2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4000" b="1" i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    G    G    G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76B31C8F-965F-7E61-198F-605A41F3516F}"/>
              </a:ext>
            </a:extLst>
          </p:cNvPr>
          <p:cNvSpPr txBox="1">
            <a:spLocks/>
          </p:cNvSpPr>
          <p:nvPr/>
        </p:nvSpPr>
        <p:spPr>
          <a:xfrm>
            <a:off x="1161491" y="1266223"/>
            <a:ext cx="358087" cy="827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kern="1200">
                <a:solidFill>
                  <a:schemeClr val="bg2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4000" b="1" i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08F4EF60-09B6-7BE0-322D-4965F410662C}"/>
              </a:ext>
            </a:extLst>
          </p:cNvPr>
          <p:cNvSpPr txBox="1">
            <a:spLocks/>
          </p:cNvSpPr>
          <p:nvPr/>
        </p:nvSpPr>
        <p:spPr>
          <a:xfrm>
            <a:off x="2353391" y="1266223"/>
            <a:ext cx="358087" cy="827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kern="1200">
                <a:solidFill>
                  <a:schemeClr val="bg2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4000" b="1" i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680B56B-2CCE-02CD-CABC-61AB1697D6EC}"/>
              </a:ext>
            </a:extLst>
          </p:cNvPr>
          <p:cNvSpPr txBox="1"/>
          <p:nvPr/>
        </p:nvSpPr>
        <p:spPr>
          <a:xfrm>
            <a:off x="-810883" y="250166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D317BB3E-BABA-0CAF-6035-B8C0AF9FD081}"/>
              </a:ext>
            </a:extLst>
          </p:cNvPr>
          <p:cNvSpPr txBox="1">
            <a:spLocks/>
          </p:cNvSpPr>
          <p:nvPr/>
        </p:nvSpPr>
        <p:spPr>
          <a:xfrm>
            <a:off x="443442" y="2475464"/>
            <a:ext cx="358087" cy="827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kern="1200">
                <a:solidFill>
                  <a:schemeClr val="bg2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4000" b="1" i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EED937B9-C0C2-3606-2B48-1AB8CFFD6807}"/>
              </a:ext>
            </a:extLst>
          </p:cNvPr>
          <p:cNvSpPr txBox="1">
            <a:spLocks/>
          </p:cNvSpPr>
          <p:nvPr/>
        </p:nvSpPr>
        <p:spPr>
          <a:xfrm>
            <a:off x="1139107" y="2507786"/>
            <a:ext cx="358087" cy="827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kern="1200">
                <a:solidFill>
                  <a:schemeClr val="bg2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4000" b="1" i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44FFB15-79B1-BA7D-31DD-C2749758D91B}"/>
              </a:ext>
            </a:extLst>
          </p:cNvPr>
          <p:cNvSpPr txBox="1">
            <a:spLocks/>
          </p:cNvSpPr>
          <p:nvPr/>
        </p:nvSpPr>
        <p:spPr>
          <a:xfrm>
            <a:off x="2331007" y="2507786"/>
            <a:ext cx="358087" cy="827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kern="1200">
                <a:solidFill>
                  <a:schemeClr val="bg2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4000" b="1" i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A84D0B3F-6294-DCFE-4FFA-11F163D4D3FC}"/>
              </a:ext>
            </a:extLst>
          </p:cNvPr>
          <p:cNvSpPr txBox="1">
            <a:spLocks/>
          </p:cNvSpPr>
          <p:nvPr/>
        </p:nvSpPr>
        <p:spPr>
          <a:xfrm>
            <a:off x="465825" y="4740269"/>
            <a:ext cx="358087" cy="827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kern="1200">
                <a:solidFill>
                  <a:schemeClr val="bg2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4000" b="1" i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281D8BB6-706C-5BB2-0E2F-ABD44F559B59}"/>
              </a:ext>
            </a:extLst>
          </p:cNvPr>
          <p:cNvSpPr txBox="1">
            <a:spLocks/>
          </p:cNvSpPr>
          <p:nvPr/>
        </p:nvSpPr>
        <p:spPr>
          <a:xfrm>
            <a:off x="1161490" y="4740269"/>
            <a:ext cx="358087" cy="827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kern="1200">
                <a:solidFill>
                  <a:schemeClr val="bg2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4000" b="1" i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BD0A6E73-AE0F-FF6F-CE99-4ADB9C9DBAED}"/>
              </a:ext>
            </a:extLst>
          </p:cNvPr>
          <p:cNvSpPr txBox="1">
            <a:spLocks/>
          </p:cNvSpPr>
          <p:nvPr/>
        </p:nvSpPr>
        <p:spPr>
          <a:xfrm>
            <a:off x="2342470" y="4740269"/>
            <a:ext cx="358087" cy="827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kern="1200">
                <a:solidFill>
                  <a:schemeClr val="bg2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4000" b="1" i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6516F01F-E4F2-8FDB-3F74-9E2A5B57DE61}"/>
              </a:ext>
            </a:extLst>
          </p:cNvPr>
          <p:cNvSpPr txBox="1">
            <a:spLocks/>
          </p:cNvSpPr>
          <p:nvPr/>
        </p:nvSpPr>
        <p:spPr>
          <a:xfrm>
            <a:off x="3837600" y="3614400"/>
            <a:ext cx="5236661" cy="827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kern="1200">
                <a:solidFill>
                  <a:schemeClr val="bg2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4000" b="1" i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   A  A   A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5B20CCF0-0C6B-FF6A-FC96-33DD06D71E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" r="2073"/>
          <a:stretch/>
        </p:blipFill>
        <p:spPr>
          <a:xfrm>
            <a:off x="3682721" y="1334214"/>
            <a:ext cx="1487074" cy="233031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59451E8-C252-2647-3EC8-1C90BD167D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" r="107"/>
          <a:stretch/>
        </p:blipFill>
        <p:spPr>
          <a:xfrm>
            <a:off x="5526359" y="1342627"/>
            <a:ext cx="1304098" cy="233031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703EE3D-3CC7-14A0-3626-50244369EE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" b="566"/>
          <a:stretch/>
        </p:blipFill>
        <p:spPr>
          <a:xfrm>
            <a:off x="7169091" y="1342627"/>
            <a:ext cx="1467082" cy="2330318"/>
          </a:xfrm>
          <a:prstGeom prst="rect">
            <a:avLst/>
          </a:prstGeom>
        </p:spPr>
      </p:pic>
      <p:pic>
        <p:nvPicPr>
          <p:cNvPr id="3" name="Instruments with Recorder">
            <a:hlinkClick r:id="" action="ppaction://media"/>
            <a:extLst>
              <a:ext uri="{FF2B5EF4-FFF2-40B4-BE49-F238E27FC236}">
                <a16:creationId xmlns:a16="http://schemas.microsoft.com/office/drawing/2014/main" id="{50906D66-F515-FD52-BFBA-BD6688797A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9203" y="93571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494D45-7B19-41EE-858B-8F9527C79B6A}"/>
              </a:ext>
            </a:extLst>
          </p:cNvPr>
          <p:cNvSpPr txBox="1"/>
          <p:nvPr/>
        </p:nvSpPr>
        <p:spPr>
          <a:xfrm>
            <a:off x="-648586" y="116958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00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3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3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mph" presetSubtype="2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3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mph" presetSubtype="2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3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2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mph" presetSubtype="2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3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3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2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3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3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2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mph" presetSubtype="2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3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4000" fill="hold" grpId="5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3" presetClass="emph" presetSubtype="2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3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4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4000" fill="hold" grpId="5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3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" presetClass="emph" presetSubtype="2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3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4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6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" presetClass="emph" presetSubtype="2" fill="hold" nodeType="withEffect">
                                  <p:stCondLst>
                                    <p:cond delay="25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3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5" nodeType="withEffect">
                                  <p:stCondLst>
                                    <p:cond delay="25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7" nodeType="withEffect">
                                  <p:stCondLst>
                                    <p:cond delay="25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" presetClass="emph" presetSubtype="2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3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8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4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6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" grpId="0" animBg="1"/>
      <p:bldP spid="18" grpId="1" animBg="1"/>
      <p:bldP spid="18" grpId="2" animBg="1"/>
      <p:bldP spid="18" grpId="3" animBg="1"/>
      <p:bldP spid="18" grpId="4" animBg="1"/>
      <p:bldP spid="18" grpId="5" animBg="1"/>
      <p:bldP spid="18" grpId="6" animBg="1"/>
      <p:bldP spid="16" grpId="0" animBg="1"/>
      <p:bldP spid="16" grpId="1" animBg="1"/>
      <p:bldP spid="16" grpId="2" animBg="1"/>
      <p:bldP spid="16" grpId="3" animBg="1"/>
      <p:bldP spid="16" grpId="4" animBg="1"/>
      <p:bldP spid="16" grpId="5" animBg="1"/>
      <p:bldP spid="16" grpId="6" animBg="1"/>
      <p:bldP spid="16" grpId="7" animBg="1"/>
      <p:bldP spid="16" grpId="8" animBg="1"/>
      <p:bldP spid="14" grpId="0" animBg="1"/>
      <p:bldP spid="14" grpId="1" animBg="1"/>
      <p:bldP spid="14" grpId="2" animBg="1"/>
      <p:bldP spid="14" grpId="3" animBg="1"/>
      <p:bldP spid="14" grpId="4" animBg="1"/>
      <p:bldP spid="14" grpId="5" animBg="1"/>
      <p:bldP spid="15" grpId="0"/>
      <p:bldP spid="5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D95C58-2490-EFC6-4107-2728EB9FA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0FB799-388A-DFE1-1344-9C908166E8D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960926" y="407327"/>
            <a:ext cx="6717938" cy="539859"/>
          </a:xfrm>
        </p:spPr>
        <p:txBody>
          <a:bodyPr/>
          <a:lstStyle/>
          <a:p>
            <a:r>
              <a:rPr lang="en-AU"/>
              <a:t>Play the Instruments Song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D1DFA7F-6CE4-0373-4877-CEA774205D26}"/>
              </a:ext>
            </a:extLst>
          </p:cNvPr>
          <p:cNvSpPr/>
          <p:nvPr/>
        </p:nvSpPr>
        <p:spPr>
          <a:xfrm>
            <a:off x="7101464" y="1282914"/>
            <a:ext cx="1568968" cy="2448474"/>
          </a:xfrm>
          <a:prstGeom prst="rect">
            <a:avLst/>
          </a:prstGeom>
          <a:solidFill>
            <a:srgbClr val="7CF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C6794B-7D2C-F6F7-90E9-70EF8A53E454}"/>
              </a:ext>
            </a:extLst>
          </p:cNvPr>
          <p:cNvSpPr/>
          <p:nvPr/>
        </p:nvSpPr>
        <p:spPr>
          <a:xfrm>
            <a:off x="5467799" y="1280598"/>
            <a:ext cx="1410963" cy="2453105"/>
          </a:xfrm>
          <a:prstGeom prst="rect">
            <a:avLst/>
          </a:prstGeom>
          <a:solidFill>
            <a:srgbClr val="7CF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D9663E-40FE-16DC-0363-44698A43F8EF}"/>
              </a:ext>
            </a:extLst>
          </p:cNvPr>
          <p:cNvSpPr/>
          <p:nvPr/>
        </p:nvSpPr>
        <p:spPr>
          <a:xfrm>
            <a:off x="3623311" y="1278283"/>
            <a:ext cx="1601900" cy="2453105"/>
          </a:xfrm>
          <a:prstGeom prst="rect">
            <a:avLst/>
          </a:prstGeom>
          <a:solidFill>
            <a:srgbClr val="7CF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8EA1A08-2C46-FDBA-33DF-229DD502C9EF}"/>
              </a:ext>
            </a:extLst>
          </p:cNvPr>
          <p:cNvSpPr txBox="1">
            <a:spLocks/>
          </p:cNvSpPr>
          <p:nvPr/>
        </p:nvSpPr>
        <p:spPr>
          <a:xfrm>
            <a:off x="450343" y="1266222"/>
            <a:ext cx="358087" cy="827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kern="1200">
                <a:solidFill>
                  <a:schemeClr val="bg2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4000" b="1" i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76B31C8F-965F-7E61-198F-605A41F3516F}"/>
              </a:ext>
            </a:extLst>
          </p:cNvPr>
          <p:cNvSpPr txBox="1">
            <a:spLocks/>
          </p:cNvSpPr>
          <p:nvPr/>
        </p:nvSpPr>
        <p:spPr>
          <a:xfrm>
            <a:off x="1161491" y="1266223"/>
            <a:ext cx="358087" cy="827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kern="1200">
                <a:solidFill>
                  <a:schemeClr val="bg2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4000" b="1" i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08F4EF60-09B6-7BE0-322D-4965F410662C}"/>
              </a:ext>
            </a:extLst>
          </p:cNvPr>
          <p:cNvSpPr txBox="1">
            <a:spLocks/>
          </p:cNvSpPr>
          <p:nvPr/>
        </p:nvSpPr>
        <p:spPr>
          <a:xfrm>
            <a:off x="2353391" y="1266223"/>
            <a:ext cx="358087" cy="827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kern="1200">
                <a:solidFill>
                  <a:schemeClr val="bg2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4000" b="1" i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680B56B-2CCE-02CD-CABC-61AB1697D6EC}"/>
              </a:ext>
            </a:extLst>
          </p:cNvPr>
          <p:cNvSpPr txBox="1"/>
          <p:nvPr/>
        </p:nvSpPr>
        <p:spPr>
          <a:xfrm>
            <a:off x="-810883" y="250166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D317BB3E-BABA-0CAF-6035-B8C0AF9FD081}"/>
              </a:ext>
            </a:extLst>
          </p:cNvPr>
          <p:cNvSpPr txBox="1">
            <a:spLocks/>
          </p:cNvSpPr>
          <p:nvPr/>
        </p:nvSpPr>
        <p:spPr>
          <a:xfrm>
            <a:off x="443442" y="2475464"/>
            <a:ext cx="358087" cy="827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kern="1200">
                <a:solidFill>
                  <a:schemeClr val="bg2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4000" b="1" i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EED937B9-C0C2-3606-2B48-1AB8CFFD6807}"/>
              </a:ext>
            </a:extLst>
          </p:cNvPr>
          <p:cNvSpPr txBox="1">
            <a:spLocks/>
          </p:cNvSpPr>
          <p:nvPr/>
        </p:nvSpPr>
        <p:spPr>
          <a:xfrm>
            <a:off x="1139107" y="2507786"/>
            <a:ext cx="358087" cy="827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kern="1200">
                <a:solidFill>
                  <a:schemeClr val="bg2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4000" b="1" i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44FFB15-79B1-BA7D-31DD-C2749758D91B}"/>
              </a:ext>
            </a:extLst>
          </p:cNvPr>
          <p:cNvSpPr txBox="1">
            <a:spLocks/>
          </p:cNvSpPr>
          <p:nvPr/>
        </p:nvSpPr>
        <p:spPr>
          <a:xfrm>
            <a:off x="2331007" y="2507786"/>
            <a:ext cx="358087" cy="827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kern="1200">
                <a:solidFill>
                  <a:schemeClr val="bg2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4000" b="1" i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A84D0B3F-6294-DCFE-4FFA-11F163D4D3FC}"/>
              </a:ext>
            </a:extLst>
          </p:cNvPr>
          <p:cNvSpPr txBox="1">
            <a:spLocks/>
          </p:cNvSpPr>
          <p:nvPr/>
        </p:nvSpPr>
        <p:spPr>
          <a:xfrm>
            <a:off x="465825" y="4740269"/>
            <a:ext cx="358087" cy="827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kern="1200">
                <a:solidFill>
                  <a:schemeClr val="bg2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4000" b="1" i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281D8BB6-706C-5BB2-0E2F-ABD44F559B59}"/>
              </a:ext>
            </a:extLst>
          </p:cNvPr>
          <p:cNvSpPr txBox="1">
            <a:spLocks/>
          </p:cNvSpPr>
          <p:nvPr/>
        </p:nvSpPr>
        <p:spPr>
          <a:xfrm>
            <a:off x="1161490" y="4740269"/>
            <a:ext cx="358087" cy="827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kern="1200">
                <a:solidFill>
                  <a:schemeClr val="bg2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4000" b="1" i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BD0A6E73-AE0F-FF6F-CE99-4ADB9C9DBAED}"/>
              </a:ext>
            </a:extLst>
          </p:cNvPr>
          <p:cNvSpPr txBox="1">
            <a:spLocks/>
          </p:cNvSpPr>
          <p:nvPr/>
        </p:nvSpPr>
        <p:spPr>
          <a:xfrm>
            <a:off x="2342470" y="4740269"/>
            <a:ext cx="358087" cy="827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kern="1200">
                <a:solidFill>
                  <a:schemeClr val="bg2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4000" b="1" i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5B20CCF0-0C6B-FF6A-FC96-33DD06D71E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" r="2073"/>
          <a:stretch/>
        </p:blipFill>
        <p:spPr>
          <a:xfrm>
            <a:off x="3682721" y="1334214"/>
            <a:ext cx="1487074" cy="233031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59451E8-C252-2647-3EC8-1C90BD167D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" r="107"/>
          <a:stretch/>
        </p:blipFill>
        <p:spPr>
          <a:xfrm>
            <a:off x="5526359" y="1342627"/>
            <a:ext cx="1304098" cy="233031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703EE3D-3CC7-14A0-3626-50244369EE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" b="566"/>
          <a:stretch/>
        </p:blipFill>
        <p:spPr>
          <a:xfrm>
            <a:off x="7169091" y="1342627"/>
            <a:ext cx="1467082" cy="2330318"/>
          </a:xfrm>
          <a:prstGeom prst="rect">
            <a:avLst/>
          </a:prstGeom>
        </p:spPr>
      </p:pic>
      <p:pic>
        <p:nvPicPr>
          <p:cNvPr id="3" name="Instruments with Recorder">
            <a:hlinkClick r:id="" action="ppaction://media"/>
            <a:extLst>
              <a:ext uri="{FF2B5EF4-FFF2-40B4-BE49-F238E27FC236}">
                <a16:creationId xmlns:a16="http://schemas.microsoft.com/office/drawing/2014/main" id="{50906D66-F515-FD52-BFBA-BD6688797A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9203" y="93571"/>
            <a:ext cx="812800" cy="812800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95C47D5-F9EC-BC5A-DAC3-AFFA8E488521}"/>
              </a:ext>
            </a:extLst>
          </p:cNvPr>
          <p:cNvSpPr txBox="1">
            <a:spLocks/>
          </p:cNvSpPr>
          <p:nvPr/>
        </p:nvSpPr>
        <p:spPr>
          <a:xfrm>
            <a:off x="465826" y="1774023"/>
            <a:ext cx="8237538" cy="434612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kern="1200">
                <a:solidFill>
                  <a:schemeClr val="bg2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4400" i="0" dirty="0">
                <a:latin typeface="Calibri" panose="020F0502020204030204" pitchFamily="34" charset="0"/>
                <a:cs typeface="Calibri" panose="020F0502020204030204" pitchFamily="34" charset="0"/>
              </a:rPr>
              <a:t>Instruments</a:t>
            </a:r>
          </a:p>
          <a:p>
            <a:pPr>
              <a:lnSpc>
                <a:spcPct val="150000"/>
              </a:lnSpc>
            </a:pPr>
            <a:r>
              <a:rPr lang="en-AU" sz="4400" i="0" dirty="0">
                <a:latin typeface="Calibri" panose="020F0502020204030204" pitchFamily="34" charset="0"/>
                <a:cs typeface="Calibri" panose="020F0502020204030204" pitchFamily="34" charset="0"/>
              </a:rPr>
              <a:t>Instruments</a:t>
            </a:r>
          </a:p>
          <a:p>
            <a:pPr>
              <a:lnSpc>
                <a:spcPct val="150000"/>
              </a:lnSpc>
            </a:pPr>
            <a:r>
              <a:rPr lang="en-AU" sz="4400" i="0" dirty="0">
                <a:latin typeface="Calibri" panose="020F0502020204030204" pitchFamily="34" charset="0"/>
                <a:cs typeface="Calibri" panose="020F0502020204030204" pitchFamily="34" charset="0"/>
              </a:rPr>
              <a:t>All in different families, they’re </a:t>
            </a:r>
          </a:p>
          <a:p>
            <a:pPr>
              <a:lnSpc>
                <a:spcPct val="150000"/>
              </a:lnSpc>
            </a:pPr>
            <a:r>
              <a:rPr lang="en-AU" sz="4400" i="0" dirty="0">
                <a:latin typeface="Calibri" panose="020F0502020204030204" pitchFamily="34" charset="0"/>
                <a:cs typeface="Calibri" panose="020F0502020204030204" pitchFamily="34" charset="0"/>
              </a:rPr>
              <a:t>instruments.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4FBC71-BF7F-401E-081D-8E415930315F}"/>
              </a:ext>
            </a:extLst>
          </p:cNvPr>
          <p:cNvSpPr txBox="1"/>
          <p:nvPr/>
        </p:nvSpPr>
        <p:spPr>
          <a:xfrm>
            <a:off x="-692727" y="1080655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F332B23-CB20-3C7F-7760-93F84B1F9AF4}"/>
              </a:ext>
            </a:extLst>
          </p:cNvPr>
          <p:cNvSpPr txBox="1">
            <a:spLocks/>
          </p:cNvSpPr>
          <p:nvPr/>
        </p:nvSpPr>
        <p:spPr>
          <a:xfrm>
            <a:off x="431800" y="3614400"/>
            <a:ext cx="2632869" cy="827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kern="1200">
                <a:solidFill>
                  <a:schemeClr val="bg2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4000" b="1" i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    G  G    G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6516F01F-E4F2-8FDB-3F74-9E2A5B57DE61}"/>
              </a:ext>
            </a:extLst>
          </p:cNvPr>
          <p:cNvSpPr txBox="1">
            <a:spLocks/>
          </p:cNvSpPr>
          <p:nvPr/>
        </p:nvSpPr>
        <p:spPr>
          <a:xfrm>
            <a:off x="3837600" y="3614400"/>
            <a:ext cx="5257926" cy="827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kern="1200">
                <a:solidFill>
                  <a:schemeClr val="bg2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4000" b="1" i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   A  A   A</a:t>
            </a:r>
          </a:p>
        </p:txBody>
      </p:sp>
    </p:spTree>
    <p:extLst>
      <p:ext uri="{BB962C8B-B14F-4D97-AF65-F5344CB8AC3E}">
        <p14:creationId xmlns:p14="http://schemas.microsoft.com/office/powerpoint/2010/main" val="3507199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3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3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mph" presetSubtype="2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3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mph" presetSubtype="2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3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2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mph" presetSubtype="2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3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3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2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3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3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2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mph" presetSubtype="2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3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4000" fill="hold" grpId="5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3" presetClass="emph" presetSubtype="2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3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4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4000" fill="hold" grpId="5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3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" presetClass="emph" presetSubtype="2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3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4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6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" presetClass="emph" presetSubtype="2" fill="hold" nodeType="withEffect">
                                  <p:stCondLst>
                                    <p:cond delay="25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3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5" nodeType="withEffect">
                                  <p:stCondLst>
                                    <p:cond delay="25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7" nodeType="withEffect">
                                  <p:stCondLst>
                                    <p:cond delay="25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" presetClass="emph" presetSubtype="2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3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8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4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6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" grpId="0" animBg="1"/>
      <p:bldP spid="18" grpId="1" animBg="1"/>
      <p:bldP spid="18" grpId="2" animBg="1"/>
      <p:bldP spid="18" grpId="3" animBg="1"/>
      <p:bldP spid="18" grpId="4" animBg="1"/>
      <p:bldP spid="18" grpId="5" animBg="1"/>
      <p:bldP spid="18" grpId="6" animBg="1"/>
      <p:bldP spid="16" grpId="0" animBg="1"/>
      <p:bldP spid="16" grpId="1" animBg="1"/>
      <p:bldP spid="16" grpId="2" animBg="1"/>
      <p:bldP spid="16" grpId="3" animBg="1"/>
      <p:bldP spid="16" grpId="4" animBg="1"/>
      <p:bldP spid="16" grpId="5" animBg="1"/>
      <p:bldP spid="16" grpId="6" animBg="1"/>
      <p:bldP spid="16" grpId="7" animBg="1"/>
      <p:bldP spid="16" grpId="8" animBg="1"/>
      <p:bldP spid="14" grpId="0" animBg="1"/>
      <p:bldP spid="14" grpId="1" animBg="1"/>
      <p:bldP spid="14" grpId="2" animBg="1"/>
      <p:bldP spid="14" grpId="3" animBg="1"/>
      <p:bldP spid="14" grpId="4" animBg="1"/>
      <p:bldP spid="14" grpId="5" animBg="1"/>
      <p:bldP spid="15" grpId="0"/>
      <p:bldP spid="5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F2FE48C-845C-0F35-4531-12E1D1AAC55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1477328"/>
          </a:xfrm>
        </p:spPr>
        <p:txBody>
          <a:bodyPr/>
          <a:lstStyle/>
          <a:p>
            <a:r>
              <a:rPr lang="en-AU"/>
              <a:t>Some woodwind instruments have reeds that vibrate to make sound.</a:t>
            </a:r>
          </a:p>
        </p:txBody>
      </p:sp>
      <p:pic>
        <p:nvPicPr>
          <p:cNvPr id="3" name="Picture 2" descr="A child and child in school uniform&#10;&#10;AI-generated content may be incorrect.">
            <a:extLst>
              <a:ext uri="{FF2B5EF4-FFF2-40B4-BE49-F238E27FC236}">
                <a16:creationId xmlns:a16="http://schemas.microsoft.com/office/drawing/2014/main" id="{E4CD5BF6-5343-E71B-05C7-B5C0D32288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13"/>
          <a:stretch>
            <a:fillRect/>
          </a:stretch>
        </p:blipFill>
        <p:spPr>
          <a:xfrm>
            <a:off x="1269220" y="2636207"/>
            <a:ext cx="2959225" cy="4260981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08EB3681-1368-C59B-9F86-E0CAD9FB85D3}"/>
              </a:ext>
            </a:extLst>
          </p:cNvPr>
          <p:cNvSpPr txBox="1">
            <a:spLocks/>
          </p:cNvSpPr>
          <p:nvPr/>
        </p:nvSpPr>
        <p:spPr>
          <a:xfrm>
            <a:off x="3596573" y="3338012"/>
            <a:ext cx="1446934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i="0" kern="1200">
                <a:solidFill>
                  <a:schemeClr val="bg2"/>
                </a:solidFill>
                <a:latin typeface="Edu QLD Beginner Medium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  <a:t>Yes</a:t>
            </a:r>
          </a:p>
        </p:txBody>
      </p:sp>
      <p:pic>
        <p:nvPicPr>
          <p:cNvPr id="5" name="Picture 4" descr="A child and child in school uniform&#10;&#10;AI-generated content may be incorrect.">
            <a:extLst>
              <a:ext uri="{FF2B5EF4-FFF2-40B4-BE49-F238E27FC236}">
                <a16:creationId xmlns:a16="http://schemas.microsoft.com/office/drawing/2014/main" id="{6D1A08BF-AB0C-FE87-E94E-D309C05E43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97" t="759" r="-6584" b="-759"/>
          <a:stretch>
            <a:fillRect/>
          </a:stretch>
        </p:blipFill>
        <p:spPr>
          <a:xfrm>
            <a:off x="5547428" y="2636208"/>
            <a:ext cx="2959225" cy="4260981"/>
          </a:xfrm>
          <a:prstGeom prst="rect">
            <a:avLst/>
          </a:prstGeom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152B9456-D3F8-8954-F939-230D4A0F2D94}"/>
              </a:ext>
            </a:extLst>
          </p:cNvPr>
          <p:cNvSpPr txBox="1">
            <a:spLocks/>
          </p:cNvSpPr>
          <p:nvPr/>
        </p:nvSpPr>
        <p:spPr>
          <a:xfrm>
            <a:off x="5495542" y="3349811"/>
            <a:ext cx="877066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i="0" kern="1200">
                <a:solidFill>
                  <a:schemeClr val="bg2"/>
                </a:solidFill>
                <a:latin typeface="Edu QLD Beginner Medium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>
                <a:latin typeface="Calibri" panose="020F0502020204030204" pitchFamily="34" charset="0"/>
                <a:cs typeface="Calibri" panose="020F0502020204030204" pitchFamily="34" charset="0"/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99066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9CA8B46-09C6-9352-4E78-99F41D78088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6500241"/>
          </a:xfrm>
        </p:spPr>
        <p:txBody>
          <a:bodyPr/>
          <a:lstStyle/>
          <a:p>
            <a:r>
              <a:rPr lang="en-AU"/>
              <a:t>Musicians play the recorder to make music. </a:t>
            </a:r>
          </a:p>
          <a:p>
            <a:r>
              <a:rPr lang="en-AU"/>
              <a:t>The recorder can make different sounds.</a:t>
            </a:r>
          </a:p>
          <a:p>
            <a:r>
              <a:rPr lang="en-AU"/>
              <a:t>We can play B, </a:t>
            </a:r>
            <a:br>
              <a:rPr lang="en-AU"/>
            </a:br>
            <a:r>
              <a:rPr lang="en-AU"/>
              <a:t>A and G. </a:t>
            </a:r>
          </a:p>
          <a:p>
            <a:endParaRPr lang="en-AU"/>
          </a:p>
          <a:p>
            <a:endParaRPr lang="en-AU"/>
          </a:p>
        </p:txBody>
      </p:sp>
      <p:pic>
        <p:nvPicPr>
          <p:cNvPr id="10" name="Picture 9" descr="A group of children playing flutes&#10;&#10;AI-generated content may be incorrect.">
            <a:extLst>
              <a:ext uri="{FF2B5EF4-FFF2-40B4-BE49-F238E27FC236}">
                <a16:creationId xmlns:a16="http://schemas.microsoft.com/office/drawing/2014/main" id="{DB197927-DCB8-87B1-12F9-8D07ADCDA8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0"/>
          <a:stretch>
            <a:fillRect/>
          </a:stretch>
        </p:blipFill>
        <p:spPr>
          <a:xfrm>
            <a:off x="4764506" y="3629561"/>
            <a:ext cx="3766804" cy="253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0521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83D9FA-EF9D-8FC0-2C3A-30E32CF5E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0E4F306-D492-2186-4F52-C0E82B0A2767}"/>
              </a:ext>
            </a:extLst>
          </p:cNvPr>
          <p:cNvGrpSpPr/>
          <p:nvPr/>
        </p:nvGrpSpPr>
        <p:grpSpPr>
          <a:xfrm>
            <a:off x="-489617" y="-727360"/>
            <a:ext cx="10186739" cy="8189495"/>
            <a:chOff x="-92121" y="-145451"/>
            <a:chExt cx="9236121" cy="7425258"/>
          </a:xfrm>
        </p:grpSpPr>
        <p:pic>
          <p:nvPicPr>
            <p:cNvPr id="9" name="Picture 8" descr="A close-up of a grey tile&#10;&#10;AI-generated content may be incorrect.">
              <a:extLst>
                <a:ext uri="{FF2B5EF4-FFF2-40B4-BE49-F238E27FC236}">
                  <a16:creationId xmlns:a16="http://schemas.microsoft.com/office/drawing/2014/main" id="{93B16EEA-31E2-093B-0A80-FE1FC1691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6949" y="639983"/>
              <a:ext cx="8407051" cy="6247106"/>
            </a:xfrm>
            <a:prstGeom prst="rect">
              <a:avLst/>
            </a:prstGeom>
          </p:spPr>
        </p:pic>
        <p:pic>
          <p:nvPicPr>
            <p:cNvPr id="12" name="Picture 11" descr="A desk with a chair back&#10;&#10;AI-generated content may be incorrect.">
              <a:extLst>
                <a:ext uri="{FF2B5EF4-FFF2-40B4-BE49-F238E27FC236}">
                  <a16:creationId xmlns:a16="http://schemas.microsoft.com/office/drawing/2014/main" id="{0670AEAC-A4F2-0FFC-B2C1-A51CC816B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8777" t="17830" r="21040" b="37034"/>
            <a:stretch>
              <a:fillRect/>
            </a:stretch>
          </p:blipFill>
          <p:spPr>
            <a:xfrm>
              <a:off x="-92121" y="-145451"/>
              <a:ext cx="9236121" cy="7425258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19121F3-236C-60C1-4F0E-F60AEEC0E944}"/>
              </a:ext>
            </a:extLst>
          </p:cNvPr>
          <p:cNvGrpSpPr>
            <a:grpSpLocks noChangeAspect="1"/>
          </p:cNvGrpSpPr>
          <p:nvPr/>
        </p:nvGrpSpPr>
        <p:grpSpPr>
          <a:xfrm>
            <a:off x="2328451" y="100584"/>
            <a:ext cx="4962998" cy="6533609"/>
            <a:chOff x="-1471652" y="903540"/>
            <a:chExt cx="3901887" cy="513669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44DE93E-A206-2163-DAB7-F1288AB8AD7C}"/>
                </a:ext>
              </a:extLst>
            </p:cNvPr>
            <p:cNvSpPr/>
            <p:nvPr/>
          </p:nvSpPr>
          <p:spPr>
            <a:xfrm rot="6334">
              <a:off x="-1471652" y="903540"/>
              <a:ext cx="3901887" cy="5136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F19E78B-C349-6A07-A9AD-684F7560659A}"/>
                </a:ext>
              </a:extLst>
            </p:cNvPr>
            <p:cNvSpPr txBox="1"/>
            <p:nvPr/>
          </p:nvSpPr>
          <p:spPr>
            <a:xfrm rot="21590417">
              <a:off x="-1341295" y="1554918"/>
              <a:ext cx="3469396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Lesson 2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87C8680-60D9-5DC5-F2B9-70ED04B722EC}"/>
                </a:ext>
              </a:extLst>
            </p:cNvPr>
            <p:cNvSpPr txBox="1"/>
            <p:nvPr/>
          </p:nvSpPr>
          <p:spPr>
            <a:xfrm rot="21590417">
              <a:off x="-1341291" y="1123532"/>
              <a:ext cx="1863182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Exit Ticket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D3F6EDB-AD63-1525-2C64-B5440F563728}"/>
                </a:ext>
              </a:extLst>
            </p:cNvPr>
            <p:cNvSpPr txBox="1"/>
            <p:nvPr/>
          </p:nvSpPr>
          <p:spPr>
            <a:xfrm rot="21590417">
              <a:off x="896016" y="1122823"/>
              <a:ext cx="1355199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0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Date: _________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C2B32A-DDDB-AC94-AD3D-B47F042DA0BB}"/>
                </a:ext>
              </a:extLst>
            </p:cNvPr>
            <p:cNvCxnSpPr>
              <a:cxnSpLocks/>
            </p:cNvCxnSpPr>
            <p:nvPr/>
          </p:nvCxnSpPr>
          <p:spPr>
            <a:xfrm rot="375526" flipV="1">
              <a:off x="-1259807" y="1622003"/>
              <a:ext cx="3447650" cy="38784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D6893B26-3F8B-9EBA-40FD-845C9AD193F4}"/>
              </a:ext>
            </a:extLst>
          </p:cNvPr>
          <p:cNvSpPr txBox="1"/>
          <p:nvPr/>
        </p:nvSpPr>
        <p:spPr>
          <a:xfrm>
            <a:off x="2534653" y="1331495"/>
            <a:ext cx="4379494" cy="48628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_________ is a woodwind instrument that we blow into to make sound.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</a:rPr>
              <a:t>We make the G note by covering the back hole and: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lang="en-US" sz="2000" i="0" noProof="0" dirty="0">
                <a:solidFill>
                  <a:srgbClr val="181818"/>
                </a:solidFill>
                <a:latin typeface="Calibri" panose="020F0502020204030204"/>
              </a:rPr>
              <a:t>the top front hole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  <a:cs typeface="+mn-cs"/>
              </a:rPr>
              <a:t>the top two front holes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  <a:cs typeface="+mn-cs"/>
              </a:rPr>
              <a:t>the top three front holes</a:t>
            </a: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 the recorder, we cover the back hole with our t________.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BFBE337-35F9-9DE8-F3ED-7801C99B7D81}"/>
              </a:ext>
            </a:extLst>
          </p:cNvPr>
          <p:cNvSpPr/>
          <p:nvPr/>
        </p:nvSpPr>
        <p:spPr>
          <a:xfrm>
            <a:off x="2712721" y="2409226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recorder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1DF888B-DE84-1CF9-EE03-3493689CDB70}"/>
              </a:ext>
            </a:extLst>
          </p:cNvPr>
          <p:cNvSpPr/>
          <p:nvPr/>
        </p:nvSpPr>
        <p:spPr>
          <a:xfrm>
            <a:off x="4196615" y="2409226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guitar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1749F08-D986-FB64-FB1F-5613BCDB61DD}"/>
              </a:ext>
            </a:extLst>
          </p:cNvPr>
          <p:cNvSpPr/>
          <p:nvPr/>
        </p:nvSpPr>
        <p:spPr>
          <a:xfrm>
            <a:off x="5680510" y="2409226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drum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93D7BC-F7B3-85D4-377D-83C6703376C0}"/>
              </a:ext>
            </a:extLst>
          </p:cNvPr>
          <p:cNvSpPr txBox="1"/>
          <p:nvPr/>
        </p:nvSpPr>
        <p:spPr>
          <a:xfrm>
            <a:off x="3320562" y="1308932"/>
            <a:ext cx="1383137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181818">
                    <a:lumMod val="75000"/>
                    <a:lumOff val="25000"/>
                  </a:srgbClr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recorder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E9E1D79-A22F-2A44-A48E-53C963000AA5}"/>
              </a:ext>
            </a:extLst>
          </p:cNvPr>
          <p:cNvSpPr txBox="1"/>
          <p:nvPr/>
        </p:nvSpPr>
        <p:spPr>
          <a:xfrm>
            <a:off x="4440824" y="5128939"/>
            <a:ext cx="98334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81818">
                    <a:lumMod val="75000"/>
                    <a:lumOff val="25000"/>
                  </a:srgbClr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humb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181818">
                  <a:lumMod val="75000"/>
                  <a:lumOff val="25000"/>
                </a:srgbClr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graphicFrame>
        <p:nvGraphicFramePr>
          <p:cNvPr id="53" name="Table 52">
            <a:extLst>
              <a:ext uri="{FF2B5EF4-FFF2-40B4-BE49-F238E27FC236}">
                <a16:creationId xmlns:a16="http://schemas.microsoft.com/office/drawing/2014/main" id="{D15631FF-8277-6009-A449-43776AD79845}"/>
              </a:ext>
            </a:extLst>
          </p:cNvPr>
          <p:cNvGraphicFramePr>
            <a:graphicFrameLocks noGrp="1"/>
          </p:cNvGraphicFramePr>
          <p:nvPr/>
        </p:nvGraphicFramePr>
        <p:xfrm>
          <a:off x="2655570" y="5967254"/>
          <a:ext cx="4324350" cy="274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4350">
                  <a:extLst>
                    <a:ext uri="{9D8B030D-6E8A-4147-A177-3AD203B41FA5}">
                      <a16:colId xmlns:a16="http://schemas.microsoft.com/office/drawing/2014/main" val="42897784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800" u="none">
                          <a:solidFill>
                            <a:schemeClr val="tx1"/>
                          </a:solidFill>
                          <a:effectLst/>
                          <a:latin typeface="Calibr"/>
                        </a:rPr>
                        <a:t>I know _____ out of 3 answers.</a:t>
                      </a:r>
                      <a:endParaRPr lang="en-US" sz="1600" u="none">
                        <a:solidFill>
                          <a:schemeClr val="tx1"/>
                        </a:solidFill>
                        <a:effectLst/>
                        <a:latin typeface="Calibr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E8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044419"/>
                  </a:ext>
                </a:extLst>
              </a:tr>
            </a:tbl>
          </a:graphicData>
        </a:graphic>
      </p:graphicFrame>
      <p:sp>
        <p:nvSpPr>
          <p:cNvPr id="54" name="TextBox 53">
            <a:extLst>
              <a:ext uri="{FF2B5EF4-FFF2-40B4-BE49-F238E27FC236}">
                <a16:creationId xmlns:a16="http://schemas.microsoft.com/office/drawing/2014/main" id="{010D9497-5115-61C8-8047-24475F0ED60C}"/>
              </a:ext>
            </a:extLst>
          </p:cNvPr>
          <p:cNvSpPr txBox="1"/>
          <p:nvPr/>
        </p:nvSpPr>
        <p:spPr>
          <a:xfrm>
            <a:off x="4124103" y="5871436"/>
            <a:ext cx="37169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rgbClr val="181818">
                    <a:lumMod val="75000"/>
                    <a:lumOff val="25000"/>
                  </a:srgbClr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3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D8DF43A-A4A8-390F-7147-56CE43C3639D}"/>
                  </a:ext>
                </a:extLst>
              </p14:cNvPr>
              <p14:cNvContentPartPr/>
              <p14:nvPr/>
            </p14:nvContentPartPr>
            <p14:xfrm rot="16990189" flipV="1">
              <a:off x="3092485" y="1929051"/>
              <a:ext cx="539880" cy="1306962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D8DF43A-A4A8-390F-7147-56CE43C3639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rot="16990189" flipV="1">
                <a:off x="3078098" y="1914657"/>
                <a:ext cx="567935" cy="13350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F08C31F7-E78B-EAB9-BEB1-6738EB0EC53F}"/>
                  </a:ext>
                </a:extLst>
              </p14:cNvPr>
              <p14:cNvContentPartPr/>
              <p14:nvPr/>
            </p14:nvContentPartPr>
            <p14:xfrm rot="11138272">
              <a:off x="2961113" y="4234613"/>
              <a:ext cx="424264" cy="456315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F08C31F7-E78B-EAB9-BEB1-6738EB0EC53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 rot="11138272">
                <a:off x="2946719" y="4220230"/>
                <a:ext cx="452332" cy="484363"/>
              </a:xfrm>
              <a:prstGeom prst="rect">
                <a:avLst/>
              </a:prstGeom>
            </p:spPr>
          </p:pic>
        </mc:Fallback>
      </mc:AlternateContent>
      <p:pic>
        <p:nvPicPr>
          <p:cNvPr id="29" name="Picture 28">
            <a:extLst>
              <a:ext uri="{FF2B5EF4-FFF2-40B4-BE49-F238E27FC236}">
                <a16:creationId xmlns:a16="http://schemas.microsoft.com/office/drawing/2014/main" id="{678D4441-2B4C-76E3-36D4-C15F2BB8E85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090" r="30057"/>
          <a:stretch>
            <a:fillRect/>
          </a:stretch>
        </p:blipFill>
        <p:spPr>
          <a:xfrm>
            <a:off x="7126364" y="914400"/>
            <a:ext cx="22792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088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6371 0.19885 C -0.65972 0.2 -0.65521 0.20093 -0.6467 0.20162 C -0.63819 0.20255 -0.62517 0.20255 -0.61649 0.20394 C -0.61215 0.20417 -0.61215 0.20556 -0.60764 0.20648 C -0.60347 0.20718 -0.60347 0.20811 -0.59913 0.2088 C -0.59496 0.20996 -0.58611 0.21042 -0.58194 0.21111 C -0.57743 0.21227 -0.57743 0.2132 -0.57343 0.21389 C -0.56892 0.21482 -0.56041 0.21551 -0.5559 0.21621 C -0.55139 0.21713 -0.54739 0.21783 -0.54288 0.21875 C -0.53437 0.22014 -0.52586 0.22084 -0.51718 0.22385 C -0.50416 0.2301 -0.51284 0.22778 -0.49531 0.23102 C -0.48663 0.23496 -0.49114 0.2338 -0.48264 0.23611 C -0.4651 0.23959 -0.46961 0.23866 -0.44809 0.24098 C -0.43906 0.24028 -0.42639 0.24028 -0.41336 0.23866 C -0.40902 0.23797 -0.40034 0.2338 -0.40034 0.23403 C -0.40034 0.23218 -0.396 0.23102 -0.396 0.22871 C -0.38732 0.22153 -0.38732 0.21551 -0.38281 0.20648 C -0.38732 0.19283 -0.38281 0.17269 -0.39184 0.15903 C -0.39184 0.15625 -0.39184 0.1544 -0.396 0.15186 C -0.40034 0.14051 -0.396 0.14144 -0.40902 0.12963 C -0.41336 0.12338 -0.42205 0.11297 -0.42639 0.10973 C -0.43055 0.10718 -0.43507 0.10417 -0.43906 0.10209 C -0.44357 0.1007 -0.44809 0.10116 -0.44809 0.09977 C -0.47361 0.08982 -0.44357 0.09885 -0.46961 0.0926 C -0.47812 0.09306 -0.49114 0.09352 -0.49965 0.09491 C -0.50416 0.09514 -0.50416 0.09584 -0.50833 0.09723 C -0.51718 0.10301 -0.51718 0.10648 -0.52135 0.11459 C -0.52135 0.11875 -0.52586 0.12292 -0.52586 0.12686 C -0.52586 0.13195 -0.52986 0.1419 -0.52986 0.14213 C -0.52986 0.15417 -0.52986 0.16713 -0.52586 0.17894 C -0.52586 0.18311 -0.52586 0.18565 -0.52135 0.18889 C -0.51718 0.20093 -0.52135 0.19283 -0.51284 0.20162 C -0.50833 0.20625 -0.50416 0.21227 -0.49965 0.21621 C -0.48264 0.23496 -0.50833 0.21181 -0.48264 0.23102 C -0.46961 0.24236 -0.48264 0.23542 -0.4651 0.24607 C -0.45208 0.25602 -0.45659 0.25162 -0.44357 0.25857 C -0.43906 0.25996 -0.43906 0.26181 -0.43507 0.26366 C -0.43055 0.26459 -0.43055 0.26482 -0.42639 0.26598 C -0.42639 0.26644 -0.42205 0.26852 -0.42205 0.26898 " pathEditMode="relative" rAng="0" ptsTypes="AAAAAAAAAAAAAAAAAAAAAAAAAAAAAAAAAAAAAAA">
                                      <p:cBhvr>
                                        <p:cTn id="6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45" y="-180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309 0.23681 C -0.18055 0.23611 -0.1868 0.23611 -0.19305 0.23496 C -0.19791 0.23473 -0.21406 0.22917 -0.21684 0.22824 C -0.22205 0.22686 -0.22673 0.22593 -0.23194 0.22454 C -0.23628 0.22292 -0.24097 0.22061 -0.24618 0.21922 C -0.25086 0.21783 -0.25729 0.21667 -0.26198 0.21528 C -0.26614 0.21389 -0.26979 0.2125 -0.27517 0.21088 C -0.28402 0.20834 -0.29566 0.20625 -0.30503 0.20348 C -0.30868 0.20186 -0.31302 0.20023 -0.31771 0.19931 C -0.32291 0.19792 -0.3276 0.19653 -0.33246 0.19514 C -0.35659 0.18797 -0.3408 0.19005 -0.37239 0.18195 C -0.37916 0.18056 -0.38385 0.17963 -0.38819 0.17755 C -0.39652 0.17477 -0.40503 0.17014 -0.41336 0.16713 C -0.4585 0.15348 -0.40277 0.17107 -0.44861 0.15486 C -0.45434 0.15301 -0.46076 0.15186 -0.46701 0.14977 C -0.48021 0.1463 -0.49062 0.14352 -0.50434 0.14051 C -0.53576 0.1338 -0.51163 0.13912 -0.53958 0.1338 C -0.54843 0.13218 -0.5658 0.12848 -0.57257 0.12616 C -0.57534 0.125 -0.57795 0.12408 -0.58055 0.12315 C -0.5842 0.12014 -0.5868 0.11783 -0.59323 0.11551 C -0.59843 0.11366 -0.60989 0.11111 -0.61527 0.11019 C -0.63472 0.10533 -0.61684 0.10857 -0.63038 0.10579 C -0.60677 0.10394 -0.60625 0.10371 -0.56944 0.10371 C -0.51371 0.10371 -0.45642 0.10394 -0.39809 0.10486 C -0.35347 0.10857 -0.4092 0.10371 -0.37083 0.10741 C -0.36614 0.10764 -0.35972 0.10834 -0.35503 0.10857 C -0.35191 0.10949 -0.34722 0.11065 -0.34236 0.11111 C -0.33871 0.11204 -0.33455 0.11204 -0.32986 0.11273 C -0.32604 0.1132 -0.26458 0.11574 -0.26093 0.11644 C -0.21527 0.11482 -0.0533 0.11598 -0.0059 0.11459 " pathEditMode="relative" rAng="0" ptsTypes="AAAAAAAAAAAAAAAAAAAAAAAAAAAAAA">
                                      <p:cBhvr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14" y="-666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09 0.19375 C 0.04775 0.19375 -0.08507 0.52848 -0.08923 0.5294 C -0.09236 0.5294 -0.09548 0.52986 -0.09913 0.52986 C -0.13038 0.52986 -0.1618 0.5294 -0.1934 0.5294 C -0.19965 0.52848 -0.20555 0.52824 -0.21215 0.52824 C -0.25 0.52686 -0.28455 0.52686 -0.32378 0.52686 L -0.39149 0.52755 C -0.40347 0.52755 -0.41007 0.52824 -0.42118 0.5294 C -0.42916 0.52848 -0.45729 0.5294 -0.47239 0.52755 C -0.47378 0.52755 -0.47517 0.52686 -0.47621 0.52686 C -0.47986 0.52686 -0.48298 0.52686 -0.48593 0.52755 C -0.4875 0.52755 -0.48871 0.52848 -0.49027 0.5294 C -0.49114 0.5294 -0.49201 0.5294 -0.4934 0.52986 C -0.49548 0.53033 -0.4967 0.53125 -0.49843 0.53125 C -0.5 0.53195 -0.50173 0.53195 -0.50364 0.53218 C -0.50434 0.53241 -0.50555 0.53241 -0.50677 0.5338 C -0.51527 0.53241 -0.52378 0.53311 -0.53142 0.53218 C -0.5335 0.53195 -0.53455 0.53125 -0.53593 0.53056 C -0.53663 0.52963 -0.53715 0.52848 -0.53715 0.52755 C -0.53715 0.52223 -0.53715 0.51783 -0.53663 0.5125 C -0.53611 0.51158 -0.53489 0.51088 -0.53437 0.50996 C -0.5335 0.5088 -0.53385 0.50764 -0.53316 0.50648 C -0.53246 0.50556 -0.53125 0.5051 -0.53038 0.5044 C -0.52656 0.50162 -0.521 0.49723 -0.51562 0.49537 C -0.51371 0.49468 -0.5125 0.49422 -0.51093 0.49375 C -0.50868 0.49283 -0.50781 0.4919 -0.50555 0.49121 C -0.5 0.48912 -0.4967 0.48773 -0.49114 0.48704 C -0.48836 0.48681 -0.48489 0.48658 -0.48264 0.48658 C -0.48021 0.48658 -0.4776 0.48681 -0.47517 0.48704 C -0.47361 0.48704 -0.47152 0.48704 -0.47031 0.48773 C -0.46875 0.48889 -0.46736 0.49051 -0.46649 0.49121 C -0.46527 0.49283 -0.46389 0.49491 -0.46267 0.49676 C -0.4625 0.49815 -0.4618 0.49931 -0.46146 0.5007 C -0.4625 0.50371 -0.46267 0.50718 -0.46389 0.50996 C -0.46406 0.51088 -0.4658 0.51158 -0.46649 0.5125 C -0.46736 0.51366 -0.46805 0.51482 -0.46927 0.51528 C -0.47048 0.51783 -0.47222 0.51875 -0.47378 0.52084 C -0.47482 0.52153 -0.47534 0.52223 -0.47621 0.52338 C -0.47864 0.5257 -0.48021 0.52686 -0.48264 0.5294 C -0.48333 0.5294 -0.48368 0.52986 -0.48489 0.53056 " pathEditMode="relative" rAng="0" ptsTypes="AAAAAAAAAAAAAAAAAAAAAAAAAAAAAAAAAAAAAAAA">
                                      <p:cBhvr>
                                        <p:cTn id="1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62" y="1699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13 0.57431 L -0.02014 0.47061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02" y="-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045 0.51227 C 0.13368 0.51343 0.12917 0.51459 0.12466 0.51644 C 0.12205 0.51713 0.12032 0.51806 0.11771 0.51922 C 0.09983 0.5257 0.11962 0.51806 0.09983 0.52477 C 0.0974 0.5257 0.09514 0.52686 0.09323 0.52778 C 0.09045 0.52801 0.08872 0.52871 0.08629 0.52963 C 0.08316 0.52986 0.08212 0.53125 0.07882 0.53218 C 0.07379 0.53426 0.06823 0.53542 0.0625 0.53704 C 0.05973 0.53843 0.05591 0.53982 0.05295 0.54028 C 0.04966 0.5419 0.04636 0.54213 0.04306 0.54329 C 0.03959 0.54445 0.03629 0.5463 0.03212 0.54746 C 0.02882 0.54861 0.02448 0.54954 0.02049 0.5507 C 0.01702 0.55209 0.01476 0.55371 0.01129 0.5551 C 0.00764 0.55625 0.00261 0.55718 -0.00156 0.55834 C -0.00399 0.55973 -0.00677 0.56088 -0.01041 0.56204 C -0.01458 0.56389 -0.01788 0.56528 -0.02135 0.56644 C -0.02482 0.5676 -0.02882 0.56852 -0.03281 0.56968 C -0.04027 0.57269 -0.04687 0.57523 -0.05503 0.57824 L -0.07743 0.58635 C -0.07968 0.5875 -0.08298 0.58866 -0.08646 0.59028 C -0.09027 0.59074 -0.09392 0.59236 -0.09739 0.59329 C -0.10069 0.59468 -0.10399 0.59584 -0.10711 0.59723 C -0.11059 0.59885 -0.11441 0.59954 -0.11823 0.6007 C -0.13819 0.60787 -0.121 0.60255 -0.13732 0.60834 C -0.13958 0.60903 -0.14305 0.61019 -0.14618 0.61111 C -0.14826 0.61227 -0.15104 0.61343 -0.15382 0.61436 C -0.15885 0.61667 -0.16527 0.61783 -0.17014 0.62014 C -0.17534 0.62246 -0.18003 0.62454 -0.18524 0.6257 C -0.18819 0.62662 -0.19184 0.62755 -0.19357 0.62894 C -0.19583 0.62986 -0.19722 0.63102 -0.19878 0.63195 C -0.20347 0.63334 -0.20816 0.63473 -0.2118 0.63681 C -0.21389 0.63727 -0.21493 0.63797 -0.21736 0.63889 L -0.22274 0.64005 C -0.23073 0.64375 -0.22274 0.64005 -0.23211 0.64329 C -0.25156 0.64908 -0.22621 0.64213 -0.24184 0.64746 C -0.24392 0.64792 -0.24566 0.64838 -0.24739 0.64861 C -0.26632 0.65463 -0.24132 0.64746 -0.25694 0.65301 C -0.25885 0.65324 -0.26128 0.65394 -0.26284 0.65417 C -0.26562 0.65533 -0.26805 0.65625 -0.27083 0.65695 C -0.27309 0.65764 -0.27552 0.65857 -0.27812 0.65949 C -0.27916 0.66042 -0.2809 0.66065 -0.28142 0.66088 C -0.2842 0.66181 -0.28611 0.66273 -0.28941 0.66412 C -0.29027 0.66436 -0.29201 0.66505 -0.29288 0.66528 C -0.29687 0.66644 -0.3 0.66852 -0.30399 0.66945 C -0.31128 0.67107 -0.30746 0.67037 -0.31354 0.67269 C -0.31527 0.67199 -0.31771 0.67269 -0.31927 0.67176 C -0.32083 0.67084 -0.32465 0.66181 -0.325 0.66181 C -0.32586 0.66042 -0.32656 0.6588 -0.32777 0.65741 C -0.32777 0.65695 -0.39149 0.66158 -0.39149 0.66088 C -0.38784 0.65648 -0.32899 0.65417 -0.31198 0.65209 C -0.29531 0.65023 -0.29948 0.65 -0.29288 0.64954 C -0.29027 0.64908 -0.2809 0.64861 -0.27812 0.64838 C -0.26632 0.64653 -0.27361 0.64653 -0.26527 0.64653 " pathEditMode="relative" rAng="0" ptsTypes="A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97" y="800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900"/>
                            </p:stCondLst>
                            <p:childTnLst>
                              <p:par>
                                <p:cTn id="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909 0.46111 L 0.20764 0.5419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37" y="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941 0.4919 C 0.17622 0.49375 0.1665 0.49537 0.15434 0.49861 C 0.1507 0.49931 0.14723 0.50023 0.14375 0.50209 C 0.13889 0.50394 0.13507 0.50718 0.13039 0.50903 C 0.12361 0.51158 0.11598 0.51227 0.10868 0.51598 C 0.10018 0.52084 0.09184 0.52732 0.08282 0.5301 C 0.07848 0.53102 0.07414 0.53172 0.07032 0.53357 C 0.05973 0.53773 0.05035 0.54514 0.03976 0.54769 C 0.03507 0.54861 0.02969 0.54931 0.02483 0.55116 C 0.01337 0.55486 0.00729 0.55973 -0.00347 0.56505 C -0.01319 0.57014 -0.02361 0.57477 -0.03368 0.5794 C -0.03871 0.58148 -0.04392 0.58357 -0.04861 0.58635 L -0.07465 0.60023 C -0.07934 0.60278 -0.08333 0.60463 -0.0875 0.60718 C -0.09583 0.61273 -0.1026 0.61736 -0.11163 0.62153 C -0.11475 0.62315 -0.11857 0.62315 -0.12239 0.62477 C -0.13472 0.63056 -0.13437 0.63195 -0.14583 0.63912 C -0.15902 0.64676 -0.15694 0.64514 -0.16961 0.64954 C -0.17586 0.65486 -0.18246 0.66042 -0.18906 0.66366 C -0.19271 0.66551 -0.19635 0.66574 -0.19982 0.66713 L -0.21718 0.68102 C -0.22014 0.68334 -0.22326 0.68519 -0.22569 0.6882 C -0.22812 0.69074 -0.23021 0.69352 -0.23211 0.69514 C -0.23489 0.69723 -0.23819 0.69699 -0.2408 0.69861 C -0.24687 0.70278 -0.2526 0.70834 -0.25798 0.71273 L -0.26684 0.71991 C -0.26996 0.72223 -0.27257 0.725 -0.27534 0.72662 C -0.27882 0.72917 -0.28298 0.73148 -0.28628 0.7338 C -0.29184 0.7382 -0.29791 0.74352 -0.30364 0.74769 C -0.31111 0.75394 -0.31493 0.75787 -0.32291 0.76204 C -0.32586 0.76366 -0.32882 0.76389 -0.33159 0.76528 C -0.34114 0.7713 -0.33854 0.77246 -0.3467 0.77963 C -0.34913 0.78241 -0.35243 0.78403 -0.35521 0.78658 C -0.36684 0.79746 -0.35659 0.79051 -0.36857 0.79723 C -0.37152 0.80047 -0.37396 0.8044 -0.37656 0.80787 C -0.38281 0.81389 -0.38593 0.81482 -0.39149 0.81875 C -0.39149 0.81806 -0.38854 0.78148 -0.3875 0.77963 C -0.38541 0.77246 -0.37656 0.77084 -0.37257 0.76898 C -0.37031 0.76806 -0.36857 0.76644 -0.36597 0.76528 C -0.35902 0.76273 -0.34913 0.76065 -0.34271 0.75834 C -0.33889 0.75718 -0.33159 0.7551 -0.33159 0.75533 " pathEditMode="relative" rAng="0" ptsTypes="AAAAAAAAAAAAAAAAAAAAAAAAAAAAAAAAAAAAAAAAA">
                                      <p:cBhvr>
                                        <p:cTn id="39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45" y="16343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7" grpId="0"/>
      <p:bldP spid="5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F863FA-2B55-FB64-F215-B36D823C526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2215991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In the next lesson, we will explore the string instrument family. </a:t>
            </a:r>
            <a:endParaRPr lang="en-AU" dirty="0"/>
          </a:p>
        </p:txBody>
      </p:sp>
      <p:pic>
        <p:nvPicPr>
          <p:cNvPr id="4" name="Picture 3" descr="A group of musical instruments&#10;&#10;AI-generated content may be incorrect.">
            <a:extLst>
              <a:ext uri="{FF2B5EF4-FFF2-40B4-BE49-F238E27FC236}">
                <a16:creationId xmlns:a16="http://schemas.microsoft.com/office/drawing/2014/main" id="{C0565500-F57D-7BCB-BFC1-38EBED726D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2" t="11351" r="28638" b="10010"/>
          <a:stretch>
            <a:fillRect/>
          </a:stretch>
        </p:blipFill>
        <p:spPr>
          <a:xfrm>
            <a:off x="3174474" y="2674080"/>
            <a:ext cx="2795052" cy="359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098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4991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F77A442-6D64-6151-40AA-8C25464E19B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1477328"/>
          </a:xfrm>
        </p:spPr>
        <p:txBody>
          <a:bodyPr/>
          <a:lstStyle/>
          <a:p>
            <a:r>
              <a:rPr lang="en-AU"/>
              <a:t>In this </a:t>
            </a:r>
            <a:r>
              <a:rPr lang="en-GB"/>
              <a:t>lesson, we will play </a:t>
            </a:r>
            <a:br>
              <a:rPr lang="en-GB"/>
            </a:br>
            <a:r>
              <a:rPr lang="en-GB"/>
              <a:t>music on the recorder. </a:t>
            </a:r>
            <a:endParaRPr lang="en-AU"/>
          </a:p>
        </p:txBody>
      </p:sp>
      <p:pic>
        <p:nvPicPr>
          <p:cNvPr id="3" name="Picture 2" descr="A close-up of a flute&#10;&#10;AI-generated content may be incorrect.">
            <a:extLst>
              <a:ext uri="{FF2B5EF4-FFF2-40B4-BE49-F238E27FC236}">
                <a16:creationId xmlns:a16="http://schemas.microsoft.com/office/drawing/2014/main" id="{88E98538-54E0-9CF3-8D22-41ABDF52A4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931" y="836613"/>
            <a:ext cx="3158355" cy="5614853"/>
          </a:xfrm>
          <a:prstGeom prst="rect">
            <a:avLst/>
          </a:prstGeom>
        </p:spPr>
      </p:pic>
      <p:pic>
        <p:nvPicPr>
          <p:cNvPr id="4" name="Picture 3" descr="A group of children playing flutes&#10;&#10;AI-generated content may be incorrect.">
            <a:extLst>
              <a:ext uri="{FF2B5EF4-FFF2-40B4-BE49-F238E27FC236}">
                <a16:creationId xmlns:a16="http://schemas.microsoft.com/office/drawing/2014/main" id="{5C38F5EA-2C47-F00F-3EFC-296A2313E7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580" y="2674080"/>
            <a:ext cx="5290042" cy="352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170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flute&#10;&#10;AI-generated content may be incorrect.">
            <a:extLst>
              <a:ext uri="{FF2B5EF4-FFF2-40B4-BE49-F238E27FC236}">
                <a16:creationId xmlns:a16="http://schemas.microsoft.com/office/drawing/2014/main" id="{72EDCF0B-6B70-AE23-CED3-A5C91A5BE9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2815">
            <a:off x="6978733" y="2202418"/>
            <a:ext cx="2369338" cy="4212156"/>
          </a:xfrm>
          <a:prstGeom prst="rect">
            <a:avLst/>
          </a:prstGeom>
        </p:spPr>
      </p:pic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7760883E-AB91-E4EE-D36B-290765FDE3EC}"/>
              </a:ext>
            </a:extLst>
          </p:cNvPr>
          <p:cNvSpPr txBox="1">
            <a:spLocks/>
          </p:cNvSpPr>
          <p:nvPr/>
        </p:nvSpPr>
        <p:spPr>
          <a:xfrm>
            <a:off x="441325" y="1196751"/>
            <a:ext cx="8237538" cy="413651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kern="120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0" dirty="0">
                <a:solidFill>
                  <a:srgbClr val="181818"/>
                </a:solidFill>
              </a:rPr>
              <a:t>You will be able to</a:t>
            </a:r>
            <a:r>
              <a:rPr lang="en-AU" i="0" dirty="0">
                <a:solidFill>
                  <a:srgbClr val="181818"/>
                </a:solidFill>
              </a:rPr>
              <a:t>:</a:t>
            </a:r>
            <a:r>
              <a:rPr lang="en-US" i="0" dirty="0">
                <a:solidFill>
                  <a:srgbClr val="181818"/>
                </a:solidFill>
              </a:rPr>
              <a:t> </a:t>
            </a:r>
            <a:r>
              <a:rPr lang="en-US" i="0" dirty="0"/>
              <a:t>​</a:t>
            </a:r>
          </a:p>
          <a:p>
            <a:pPr marL="401638" indent="-401638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AU" b="1" i="0" dirty="0">
                <a:solidFill>
                  <a:srgbClr val="177F99"/>
                </a:solidFill>
              </a:rPr>
              <a:t>make </a:t>
            </a:r>
            <a:r>
              <a:rPr lang="en-AU" i="0" dirty="0">
                <a:solidFill>
                  <a:schemeClr val="tx1"/>
                </a:solidFill>
              </a:rPr>
              <a:t>sounds on the recorder with gentle breathing</a:t>
            </a:r>
            <a:endParaRPr lang="en-US" i="0" dirty="0">
              <a:solidFill>
                <a:schemeClr val="tx1"/>
              </a:solidFill>
            </a:endParaRPr>
          </a:p>
          <a:p>
            <a:pPr marL="363538" indent="-363538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AU" b="1" i="0" dirty="0">
                <a:solidFill>
                  <a:srgbClr val="177F99"/>
                </a:solidFill>
              </a:rPr>
              <a:t>play </a:t>
            </a:r>
            <a:r>
              <a:rPr lang="en-AU" i="0" dirty="0">
                <a:solidFill>
                  <a:schemeClr val="tx1"/>
                </a:solidFill>
              </a:rPr>
              <a:t>a song on the recorder.</a:t>
            </a:r>
            <a:r>
              <a:rPr lang="en-US" i="0" dirty="0">
                <a:solidFill>
                  <a:schemeClr val="tx1"/>
                </a:solidFill>
              </a:rPr>
              <a:t>​</a:t>
            </a:r>
          </a:p>
          <a:p>
            <a:endParaRPr lang="en-AU" i="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9A04EE4-21D2-8FC6-B9E0-EDDA6ED34219}"/>
              </a:ext>
            </a:extLst>
          </p:cNvPr>
          <p:cNvSpPr/>
          <p:nvPr/>
        </p:nvSpPr>
        <p:spPr>
          <a:xfrm>
            <a:off x="431800" y="2134375"/>
            <a:ext cx="1844472" cy="686361"/>
          </a:xfrm>
          <a:prstGeom prst="rect">
            <a:avLst/>
          </a:prstGeom>
          <a:solidFill>
            <a:schemeClr val="accent6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ED5E4B-962E-8134-0F48-F73807545424}"/>
              </a:ext>
            </a:extLst>
          </p:cNvPr>
          <p:cNvSpPr/>
          <p:nvPr/>
        </p:nvSpPr>
        <p:spPr>
          <a:xfrm>
            <a:off x="557019" y="3694084"/>
            <a:ext cx="1427424" cy="686361"/>
          </a:xfrm>
          <a:prstGeom prst="rect">
            <a:avLst/>
          </a:prstGeom>
          <a:solidFill>
            <a:schemeClr val="accent6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872606-AB45-6824-7AA7-582B860F2149}"/>
              </a:ext>
            </a:extLst>
          </p:cNvPr>
          <p:cNvSpPr txBox="1"/>
          <p:nvPr/>
        </p:nvSpPr>
        <p:spPr>
          <a:xfrm>
            <a:off x="1605293" y="3865688"/>
            <a:ext cx="6981688" cy="230832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defTabSz="8572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NZ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Play</a:t>
            </a:r>
            <a:r>
              <a:rPr kumimoji="0" lang="en-NZ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means </a:t>
            </a:r>
            <a:r>
              <a:rPr lang="en-NZ" sz="4800" i="0" noProof="0" dirty="0">
                <a:solidFill>
                  <a:prstClr val="black"/>
                </a:solidFill>
                <a:latin typeface="Calibri" panose="020F0502020204030204"/>
              </a:rPr>
              <a:t>t</a:t>
            </a:r>
            <a:r>
              <a:rPr lang="en-NZ" sz="4800" i="0" dirty="0">
                <a:solidFill>
                  <a:prstClr val="black"/>
                </a:solidFill>
                <a:latin typeface="Calibri" panose="020F0502020204030204"/>
              </a:rPr>
              <a:t>o make a musical sound on your instrument.</a:t>
            </a:r>
            <a:endParaRPr kumimoji="0" lang="en-NZ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AEAD3B-678F-5192-C9E3-A538D6F34673}"/>
              </a:ext>
            </a:extLst>
          </p:cNvPr>
          <p:cNvSpPr txBox="1"/>
          <p:nvPr/>
        </p:nvSpPr>
        <p:spPr>
          <a:xfrm>
            <a:off x="1605293" y="2267641"/>
            <a:ext cx="6981688" cy="156966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defTabSz="8572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NZ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Make</a:t>
            </a:r>
            <a:r>
              <a:rPr kumimoji="0" lang="en-NZ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means to </a:t>
            </a:r>
            <a:r>
              <a:rPr lang="en-NZ" sz="4800" i="0" noProof="0" dirty="0">
                <a:solidFill>
                  <a:prstClr val="black"/>
                </a:solidFill>
                <a:latin typeface="Calibri" panose="020F0502020204030204"/>
              </a:rPr>
              <a:t>cause something to happen.</a:t>
            </a:r>
            <a:endParaRPr kumimoji="0" lang="en-NZ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627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3" grpId="0" animBg="1"/>
      <p:bldP spid="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hild eating soup with a spoon&#10;&#10;AI-generated content may be incorrect.">
            <a:extLst>
              <a:ext uri="{FF2B5EF4-FFF2-40B4-BE49-F238E27FC236}">
                <a16:creationId xmlns:a16="http://schemas.microsoft.com/office/drawing/2014/main" id="{15C76DF7-0BBB-8BB0-7717-D02CC5E059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20" y="1433830"/>
            <a:ext cx="6309360" cy="4732020"/>
          </a:xfrm>
          <a:prstGeom prst="rect">
            <a:avLst/>
          </a:prstGeom>
        </p:spPr>
      </p:pic>
      <p:pic>
        <p:nvPicPr>
          <p:cNvPr id="18" name="Picture 17" descr="A young child blowing dandelion seeds&#10;&#10;AI-generated content may be incorrect.">
            <a:extLst>
              <a:ext uri="{FF2B5EF4-FFF2-40B4-BE49-F238E27FC236}">
                <a16:creationId xmlns:a16="http://schemas.microsoft.com/office/drawing/2014/main" id="{D3DFF318-CEEC-32B2-0E8E-FEB4D9A5F2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20" y="1433830"/>
            <a:ext cx="6309360" cy="4732020"/>
          </a:xfrm>
          <a:prstGeom prst="rect">
            <a:avLst/>
          </a:prstGeom>
        </p:spPr>
      </p:pic>
      <p:pic>
        <p:nvPicPr>
          <p:cNvPr id="20" name="Picture 19" descr="A person blowing bubbles with a pink bubble&#10;&#10;AI-generated content may be incorrect.">
            <a:extLst>
              <a:ext uri="{FF2B5EF4-FFF2-40B4-BE49-F238E27FC236}">
                <a16:creationId xmlns:a16="http://schemas.microsoft.com/office/drawing/2014/main" id="{9B840432-A097-EEFA-4521-711F6031ED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20" y="1433830"/>
            <a:ext cx="6309361" cy="4732021"/>
          </a:xfrm>
          <a:prstGeom prst="rect">
            <a:avLst/>
          </a:prstGeom>
        </p:spPr>
      </p:pic>
      <p:pic>
        <p:nvPicPr>
          <p:cNvPr id="22" name="Picture 21" descr="A child blowing out candles on a birthday cake&#10;&#10;AI-generated content may be incorrect.">
            <a:extLst>
              <a:ext uri="{FF2B5EF4-FFF2-40B4-BE49-F238E27FC236}">
                <a16:creationId xmlns:a16="http://schemas.microsoft.com/office/drawing/2014/main" id="{7E946E79-5162-211E-D983-C5A042EBF3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20" y="1412875"/>
            <a:ext cx="6309360" cy="473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660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A389CF-409E-BCCF-78B8-2558543BD3F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08678" y="407327"/>
            <a:ext cx="7269658" cy="539859"/>
          </a:xfrm>
        </p:spPr>
        <p:txBody>
          <a:bodyPr/>
          <a:lstStyle/>
          <a:p>
            <a:r>
              <a:rPr lang="en-AU"/>
              <a:t>The Recorder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19C8F6D-FF7B-6259-BCBF-AF14A65C931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2215991"/>
          </a:xfrm>
        </p:spPr>
        <p:txBody>
          <a:bodyPr/>
          <a:lstStyle/>
          <a:p>
            <a:r>
              <a:rPr lang="en-AU"/>
              <a:t>The recorder is part of the woodwind family because it makes sound with air.</a:t>
            </a:r>
          </a:p>
        </p:txBody>
      </p:sp>
      <p:pic>
        <p:nvPicPr>
          <p:cNvPr id="6" name="Picture 5" descr="A white flute on a black background&#10;&#10;AI-generated content may be incorrect.">
            <a:extLst>
              <a:ext uri="{FF2B5EF4-FFF2-40B4-BE49-F238E27FC236}">
                <a16:creationId xmlns:a16="http://schemas.microsoft.com/office/drawing/2014/main" id="{B48C408D-C1D1-C6E6-5FB7-DCDD338729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29287">
            <a:off x="1605215" y="2634604"/>
            <a:ext cx="6309361" cy="4732021"/>
          </a:xfrm>
          <a:prstGeom prst="rect">
            <a:avLst/>
          </a:prstGeom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20AEFBE1-81A8-15B1-FB3B-2635C5700488}"/>
              </a:ext>
            </a:extLst>
          </p:cNvPr>
          <p:cNvSpPr/>
          <p:nvPr/>
        </p:nvSpPr>
        <p:spPr>
          <a:xfrm rot="12814478">
            <a:off x="7531746" y="4075610"/>
            <a:ext cx="1149531" cy="326571"/>
          </a:xfrm>
          <a:prstGeom prst="rightArrow">
            <a:avLst/>
          </a:prstGeom>
          <a:solidFill>
            <a:srgbClr val="7CF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EFC6A21B-BA6D-22A7-09AA-4472E3F3B38C}"/>
              </a:ext>
            </a:extLst>
          </p:cNvPr>
          <p:cNvSpPr/>
          <p:nvPr/>
        </p:nvSpPr>
        <p:spPr>
          <a:xfrm rot="5400000">
            <a:off x="2054055" y="3895962"/>
            <a:ext cx="1149531" cy="326571"/>
          </a:xfrm>
          <a:prstGeom prst="rightArrow">
            <a:avLst/>
          </a:prstGeom>
          <a:solidFill>
            <a:srgbClr val="7CF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110A0059-A852-7BBB-BFB2-D739B9CBBBEC}"/>
              </a:ext>
            </a:extLst>
          </p:cNvPr>
          <p:cNvSpPr/>
          <p:nvPr/>
        </p:nvSpPr>
        <p:spPr>
          <a:xfrm rot="5400000">
            <a:off x="3032116" y="3832298"/>
            <a:ext cx="1022205" cy="326571"/>
          </a:xfrm>
          <a:prstGeom prst="rightArrow">
            <a:avLst/>
          </a:prstGeom>
          <a:solidFill>
            <a:srgbClr val="7CF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5C78D17C-AF04-B1C0-E7CA-CE4EE5BE79D9}"/>
              </a:ext>
            </a:extLst>
          </p:cNvPr>
          <p:cNvSpPr/>
          <p:nvPr/>
        </p:nvSpPr>
        <p:spPr>
          <a:xfrm rot="5400000">
            <a:off x="3906481" y="3727795"/>
            <a:ext cx="813199" cy="326571"/>
          </a:xfrm>
          <a:prstGeom prst="rightArrow">
            <a:avLst/>
          </a:prstGeom>
          <a:solidFill>
            <a:srgbClr val="7CF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12" name="U-turn Arrow 11">
            <a:extLst>
              <a:ext uri="{FF2B5EF4-FFF2-40B4-BE49-F238E27FC236}">
                <a16:creationId xmlns:a16="http://schemas.microsoft.com/office/drawing/2014/main" id="{76388CED-7756-E172-AD2E-DDB4736483F9}"/>
              </a:ext>
            </a:extLst>
          </p:cNvPr>
          <p:cNvSpPr/>
          <p:nvPr/>
        </p:nvSpPr>
        <p:spPr>
          <a:xfrm rot="9459635" flipH="1">
            <a:off x="4199005" y="5003535"/>
            <a:ext cx="884043" cy="526309"/>
          </a:xfrm>
          <a:prstGeom prst="uturnArrow">
            <a:avLst>
              <a:gd name="adj1" fmla="val 25000"/>
              <a:gd name="adj2" fmla="val 24104"/>
              <a:gd name="adj3" fmla="val 25000"/>
              <a:gd name="adj4" fmla="val 44129"/>
              <a:gd name="adj5" fmla="val 75000"/>
            </a:avLst>
          </a:prstGeom>
          <a:solidFill>
            <a:srgbClr val="7CF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pic>
        <p:nvPicPr>
          <p:cNvPr id="13" name="MFL 1-2 (1)">
            <a:hlinkClick r:id="" action="ppaction://media"/>
            <a:extLst>
              <a:ext uri="{FF2B5EF4-FFF2-40B4-BE49-F238E27FC236}">
                <a16:creationId xmlns:a16="http://schemas.microsoft.com/office/drawing/2014/main" id="{EE0F359A-0B48-C6EB-5F12-4A12A03661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03951" y="1413777"/>
            <a:ext cx="6336097" cy="475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31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003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" grpId="0" build="p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D4D25AD-7AD4-FFC1-DBF8-37DA252D5ED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08678" y="407327"/>
            <a:ext cx="7269658" cy="539859"/>
          </a:xfrm>
        </p:spPr>
        <p:txBody>
          <a:bodyPr/>
          <a:lstStyle/>
          <a:p>
            <a:r>
              <a:rPr lang="en-AU"/>
              <a:t>Gentle Blowing</a:t>
            </a:r>
          </a:p>
        </p:txBody>
      </p:sp>
      <p:pic>
        <p:nvPicPr>
          <p:cNvPr id="4" name="Picture 3" descr="A group of children playing flutes&#10;&#10;AI-generated content may be incorrect.">
            <a:extLst>
              <a:ext uri="{FF2B5EF4-FFF2-40B4-BE49-F238E27FC236}">
                <a16:creationId xmlns:a16="http://schemas.microsoft.com/office/drawing/2014/main" id="{34FA04FE-26CF-0BE3-CF35-DC6256653B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5" y="1412875"/>
            <a:ext cx="7181849" cy="4787900"/>
          </a:xfrm>
          <a:prstGeom prst="rect">
            <a:avLst/>
          </a:prstGeom>
        </p:spPr>
      </p:pic>
      <p:pic>
        <p:nvPicPr>
          <p:cNvPr id="6" name="Picture 5" descr="A child blowing a kiss&#10;&#10;AI-generated content may be incorrect.">
            <a:extLst>
              <a:ext uri="{FF2B5EF4-FFF2-40B4-BE49-F238E27FC236}">
                <a16:creationId xmlns:a16="http://schemas.microsoft.com/office/drawing/2014/main" id="{0B57AA42-EEBD-18EA-973E-F917E352F1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5" y="1416051"/>
            <a:ext cx="3166533" cy="4749800"/>
          </a:xfrm>
          <a:prstGeom prst="rect">
            <a:avLst/>
          </a:prstGeom>
        </p:spPr>
      </p:pic>
      <p:pic>
        <p:nvPicPr>
          <p:cNvPr id="9" name="Picture 8" descr="A cup of coffee with steam coming out of it&#10;&#10;AI-generated content may be incorrect.">
            <a:extLst>
              <a:ext uri="{FF2B5EF4-FFF2-40B4-BE49-F238E27FC236}">
                <a16:creationId xmlns:a16="http://schemas.microsoft.com/office/drawing/2014/main" id="{CD04972F-84E2-8AEC-2B8E-950D5AFCFF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0" r="20098"/>
          <a:stretch>
            <a:fillRect/>
          </a:stretch>
        </p:blipFill>
        <p:spPr>
          <a:xfrm>
            <a:off x="4714687" y="1430337"/>
            <a:ext cx="3448237" cy="47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11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1B159B7-84CF-95DD-4DE2-1D2CA16BFD7E}"/>
              </a:ext>
            </a:extLst>
          </p:cNvPr>
          <p:cNvSpPr/>
          <p:nvPr/>
        </p:nvSpPr>
        <p:spPr>
          <a:xfrm>
            <a:off x="7702121" y="1412875"/>
            <a:ext cx="968375" cy="4752975"/>
          </a:xfrm>
          <a:prstGeom prst="rect">
            <a:avLst/>
          </a:prstGeom>
          <a:solidFill>
            <a:srgbClr val="95B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ED19B75-2D56-AB66-510C-020610894060}"/>
              </a:ext>
            </a:extLst>
          </p:cNvPr>
          <p:cNvSpPr/>
          <p:nvPr/>
        </p:nvSpPr>
        <p:spPr>
          <a:xfrm>
            <a:off x="431800" y="1412875"/>
            <a:ext cx="1070429" cy="4752975"/>
          </a:xfrm>
          <a:prstGeom prst="rect">
            <a:avLst/>
          </a:prstGeom>
          <a:solidFill>
            <a:srgbClr val="CDF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222A10-1AC3-1FC1-FC95-C313FBEA46F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906607" y="407327"/>
            <a:ext cx="6772255" cy="539859"/>
          </a:xfrm>
        </p:spPr>
        <p:txBody>
          <a:bodyPr/>
          <a:lstStyle/>
          <a:p>
            <a:r>
              <a:rPr lang="en-AU"/>
              <a:t>Gentle Blowing</a:t>
            </a:r>
          </a:p>
        </p:txBody>
      </p:sp>
      <p:pic>
        <p:nvPicPr>
          <p:cNvPr id="4" name="Picture 3" descr="A cup of coffee with steam coming out of it&#10;&#10;AI-generated content may be incorrect.">
            <a:extLst>
              <a:ext uri="{FF2B5EF4-FFF2-40B4-BE49-F238E27FC236}">
                <a16:creationId xmlns:a16="http://schemas.microsoft.com/office/drawing/2014/main" id="{AB0B20CA-6525-0371-D3B7-F2D54006AF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" r="108"/>
          <a:stretch>
            <a:fillRect/>
          </a:stretch>
        </p:blipFill>
        <p:spPr>
          <a:xfrm>
            <a:off x="1400175" y="1412875"/>
            <a:ext cx="6343649" cy="4752975"/>
          </a:xfrm>
          <a:prstGeom prst="rect">
            <a:avLst/>
          </a:prstGeom>
        </p:spPr>
      </p:pic>
      <p:pic>
        <p:nvPicPr>
          <p:cNvPr id="6" name="Picture 5" descr="A child and child blowing their hands&#10;&#10;AI-generated content may be incorrect.">
            <a:extLst>
              <a:ext uri="{FF2B5EF4-FFF2-40B4-BE49-F238E27FC236}">
                <a16:creationId xmlns:a16="http://schemas.microsoft.com/office/drawing/2014/main" id="{CCD8C132-CEB6-1F84-EB88-A3B35AF921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90"/>
          <a:stretch>
            <a:fillRect/>
          </a:stretch>
        </p:blipFill>
        <p:spPr>
          <a:xfrm>
            <a:off x="251355" y="2247900"/>
            <a:ext cx="8424333" cy="391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04751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GGSA_CURRICULUM_PPT_THEME" val="EpVW4cZN"/>
  <p:tag name="ARTICULATE_PROJECT_OPEN" val="0"/>
  <p:tag name="ARTICULATE_SLIDE_COUNT" val="13"/>
  <p:tag name="ARTICULATE_DESIGN_ID_1_GGSA_CURRICULUM_PPT_THEME" val="kigVYo3f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GGSA_Curriculum_PPT_Theme">
  <a:themeElements>
    <a:clrScheme name="GGSA">
      <a:dk1>
        <a:srgbClr val="181818"/>
      </a:dk1>
      <a:lt1>
        <a:sysClr val="window" lastClr="FFFFFF"/>
      </a:lt1>
      <a:dk2>
        <a:srgbClr val="1F1F1F"/>
      </a:dk2>
      <a:lt2>
        <a:srgbClr val="181818"/>
      </a:lt2>
      <a:accent1>
        <a:srgbClr val="177F99"/>
      </a:accent1>
      <a:accent2>
        <a:srgbClr val="A3A3A3"/>
      </a:accent2>
      <a:accent3>
        <a:srgbClr val="FAA234"/>
      </a:accent3>
      <a:accent4>
        <a:srgbClr val="FBB561"/>
      </a:accent4>
      <a:accent5>
        <a:srgbClr val="FDBC14"/>
      </a:accent5>
      <a:accent6>
        <a:srgbClr val="FED05E"/>
      </a:accent6>
      <a:hlink>
        <a:srgbClr val="0000FF"/>
      </a:hlink>
      <a:folHlink>
        <a:srgbClr val="800080"/>
      </a:folHlink>
    </a:clrScheme>
    <a:fontScheme name="GGSA lower years">
      <a:majorFont>
        <a:latin typeface="QLD Beginner GT Yr 1-3"/>
        <a:ea typeface=""/>
        <a:cs typeface=""/>
      </a:majorFont>
      <a:minorFont>
        <a:latin typeface="QLD Beginner GT Yr 1-3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FL Y2 Lesson Template PPT V2 20230927" id="{081621FB-E4E0-7D43-9E9C-022B708B3508}" vid="{1FE104BC-7D09-064E-A46D-6DD2FDDB7EC5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>
  <documentManagement>
    <TaxCatchAll xmlns="f315eb64-a02b-4bd5-a84c-38ab918c4ccd" xsi:nil="true"/>
    <lcf76f155ced4ddcb4097134ff3c332f xmlns="d63ea73a-d7e6-4e3a-bf41-d78273581467">
      <Terms xmlns="http://schemas.microsoft.com/office/infopath/2007/PartnerControls"/>
    </lcf76f155ced4ddcb4097134ff3c332f>
    <_Flow_SignoffStatus xmlns="d63ea73a-d7e6-4e3a-bf41-d78273581467">Signed Off</_Flow_SignoffStatus>
    <_Revision xmlns="http://schemas.microsoft.com/sharepoint/v3/fields" xsi:nil="true"/>
    <Review_x0020_History xmlns="d63ea73a-d7e6-4e3a-bf41-d78273581467" xsi:nil="true"/>
    <MediaLengthInSeconds xmlns="d63ea73a-d7e6-4e3a-bf41-d78273581467" xsi:nil="true"/>
    <SharedWithUsers xmlns="f315eb64-a02b-4bd5-a84c-38ab918c4ccd">
      <UserInfo>
        <DisplayName>Mary Hearn</DisplayName>
        <AccountId>2586</AccountId>
        <AccountType/>
      </UserInfo>
      <UserInfo>
        <DisplayName>Sarah Derby</DisplayName>
        <AccountId>2107</AccountId>
        <AccountType/>
      </UserInfo>
      <UserInfo>
        <DisplayName>Gabrielle Edwards</DisplayName>
        <AccountId>2633</AccountId>
        <AccountType/>
      </UserInfo>
      <UserInfo>
        <DisplayName>Amanda Bowker</DisplayName>
        <AccountId>3433</AccountId>
        <AccountType/>
      </UserInfo>
    </SharedWithUsers>
    <_dlc_DocId xmlns="f315eb64-a02b-4bd5-a84c-38ab918c4ccd">3KN27SNVY5CS-90160594-427833</_dlc_DocId>
    <_dlc_DocIdUrl xmlns="f315eb64-a02b-4bd5-a84c-38ab918c4ccd">
      <Url>https://ggsaus.sharepoint.com/sites/Curriculum/_layouts/15/DocIdRedir.aspx?ID=3KN27SNVY5CS-90160594-427833</Url>
      <Description>3KN27SNVY5CS-90160594-427833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F7453D4541F4C94DB1D6331E0719E" ma:contentTypeVersion="19" ma:contentTypeDescription="Create a new document." ma:contentTypeScope="" ma:versionID="2f2461598377cc1d69122c1f23337d5e">
  <xsd:schema xmlns:xsd="http://www.w3.org/2001/XMLSchema" xmlns:xs="http://www.w3.org/2001/XMLSchema" xmlns:p="http://schemas.microsoft.com/office/2006/metadata/properties" xmlns:ns2="d63ea73a-d7e6-4e3a-bf41-d78273581467" xmlns:ns3="f315eb64-a02b-4bd5-a84c-38ab918c4ccd" xmlns:ns4="http://schemas.microsoft.com/sharepoint/v3/fields" targetNamespace="http://schemas.microsoft.com/office/2006/metadata/properties" ma:root="true" ma:fieldsID="6701f24062e837f14f86cc189893d0b6" ns2:_="" ns3:_="" ns4:_="">
    <xsd:import namespace="d63ea73a-d7e6-4e3a-bf41-d78273581467"/>
    <xsd:import namespace="f315eb64-a02b-4bd5-a84c-38ab918c4cc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4:_Revision" minOccurs="0"/>
                <xsd:element ref="ns2:Review_x0020_History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ea73a-d7e6-4e3a-bf41-d782735814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Review_x0020_History" ma:index="23" nillable="true" ma:displayName="Review History" ma:description="Provides a link to view all previous audits on the file in the Document Management system" ma:internalName="Review_x0020_History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5eb64-a02b-4bd5-a84c-38ab918c4cc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0cdfe1-95c5-49e3-a8d4-f4154b7228ba}" ma:internalName="TaxCatchAll" ma:showField="CatchAllData" ma:web="f315eb64-a02b-4bd5-a84c-38ab918c4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vision" ma:index="22" nillable="true" ma:displayName="Revision" ma:internalName="_Revi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E051A43-B651-4A42-83DF-F8B30BEF4CBD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ECCA1584-9CA9-46D4-BE44-1AD376E0FB8E}">
  <ds:schemaRefs>
    <ds:schemaRef ds:uri="http://purl.org/dc/terms/"/>
    <ds:schemaRef ds:uri="http://www.w3.org/XML/1998/namespace"/>
    <ds:schemaRef ds:uri="http://purl.org/dc/elements/1.1/"/>
    <ds:schemaRef ds:uri="http://schemas.microsoft.com/office/infopath/2007/PartnerControls"/>
    <ds:schemaRef ds:uri="d63ea73a-d7e6-4e3a-bf41-d78273581467"/>
    <ds:schemaRef ds:uri="http://schemas.microsoft.com/sharepoint/v3/fields"/>
    <ds:schemaRef ds:uri="f315eb64-a02b-4bd5-a84c-38ab918c4ccd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A126B2F9-9E5E-47F6-8BD5-9996CAB193A4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044D8CDB-F202-4403-AD3C-B610BC66B2F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63ea73a-d7e6-4e3a-bf41-d78273581467"/>
    <ds:schemaRef ds:uri="f315eb64-a02b-4bd5-a84c-38ab918c4ccd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GGSA_Curriculum_PPT_Theme</Template>
  <TotalTime>210</TotalTime>
  <Words>604</Words>
  <Application>Microsoft Macintosh PowerPoint</Application>
  <PresentationFormat>On-screen Show (4:3)</PresentationFormat>
  <Paragraphs>193</Paragraphs>
  <Slides>33</Slides>
  <Notes>32</Notes>
  <HiddenSlides>0</HiddenSlides>
  <MMClips>30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Aptos</vt:lpstr>
      <vt:lpstr>Arial</vt:lpstr>
      <vt:lpstr>Calibr</vt:lpstr>
      <vt:lpstr>Calibri</vt:lpstr>
      <vt:lpstr>Dreaming Outloud Pro</vt:lpstr>
      <vt:lpstr>GGSA_Curriculum_PPT_Theme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Parenting</dc:subject>
  <dc:creator>Emma Burns</dc:creator>
  <cp:keywords>Parenting</cp:keywords>
  <cp:lastModifiedBy>Shirley Serban</cp:lastModifiedBy>
  <cp:revision>1</cp:revision>
  <cp:lastPrinted>2017-11-01T05:39:03Z</cp:lastPrinted>
  <dcterms:created xsi:type="dcterms:W3CDTF">2023-10-25T11:23:23Z</dcterms:created>
  <dcterms:modified xsi:type="dcterms:W3CDTF">2026-03-11T20:03:52Z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0x01010023EF7453D4541F4C94DB1D6331E0719E</vt:lpwstr>
  </property>
  <property fmtid="{D5CDD505-2E9C-101B-9397-08002B2CF9AE}" pid="3" name="Order">
    <vt:r8>6578600</vt:r8>
  </property>
  <property fmtid="{D5CDD505-2E9C-101B-9397-08002B2CF9AE}" pid="4" name="dcProductDevelopment">
    <vt:bool>false</vt:bool>
  </property>
  <property fmtid="{D5CDD505-2E9C-101B-9397-08002B2CF9AE}" pid="5" name="dcInternalEvaluationLibrary">
    <vt:bool>false</vt:bool>
  </property>
  <property fmtid="{D5CDD505-2E9C-101B-9397-08002B2CF9AE}" pid="6" name="dcMarketingServices">
    <vt:bool>false</vt:bool>
  </property>
  <property fmtid="{D5CDD505-2E9C-101B-9397-08002B2CF9AE}" pid="7" name="dcIntranet">
    <vt:bool>false</vt:bool>
  </property>
  <property fmtid="{D5CDD505-2E9C-101B-9397-08002B2CF9AE}" pid="8" name="dcExternalEvaluationLibrary">
    <vt:bool>false</vt:bool>
  </property>
  <property fmtid="{D5CDD505-2E9C-101B-9397-08002B2CF9AE}" pid="9" name="dcSchoolsAllStaff">
    <vt:bool>false</vt:bool>
  </property>
  <property fmtid="{D5CDD505-2E9C-101B-9397-08002B2CF9AE}" pid="10" name="dcDirectors">
    <vt:bool>false</vt:bool>
  </property>
  <property fmtid="{D5CDD505-2E9C-101B-9397-08002B2CF9AE}" pid="11" name="dcGreatTeachingPortal">
    <vt:bool>false</vt:bool>
  </property>
  <property fmtid="{D5CDD505-2E9C-101B-9397-08002B2CF9AE}" pid="12" name="dcSchoolPrincipals">
    <vt:bool>false</vt:bool>
  </property>
  <property fmtid="{D5CDD505-2E9C-101B-9397-08002B2CF9AE}" pid="13" name="dcBrochureStand">
    <vt:bool>false</vt:bool>
  </property>
  <property fmtid="{D5CDD505-2E9C-101B-9397-08002B2CF9AE}" pid="14" name="dcWebsite">
    <vt:bool>false</vt:bool>
  </property>
  <property fmtid="{D5CDD505-2E9C-101B-9397-08002B2CF9AE}" pid="15" name="dcDigitalDatabase">
    <vt:bool>false</vt:bool>
  </property>
  <property fmtid="{D5CDD505-2E9C-101B-9397-08002B2CF9AE}" pid="16" name="dcProductFolders">
    <vt:bool>false</vt:bool>
  </property>
  <property fmtid="{D5CDD505-2E9C-101B-9397-08002B2CF9AE}" pid="17" name="dcCEOSocialMedia">
    <vt:bool>false</vt:bool>
  </property>
  <property fmtid="{D5CDD505-2E9C-101B-9397-08002B2CF9AE}" pid="18" name="dcBusinessServices">
    <vt:bool>false</vt:bool>
  </property>
  <property fmtid="{D5CDD505-2E9C-101B-9397-08002B2CF9AE}" pid="19" name="dcInfoHub">
    <vt:bool>false</vt:bool>
  </property>
  <property fmtid="{D5CDD505-2E9C-101B-9397-08002B2CF9AE}" pid="20" name="dcManagement">
    <vt:bool>false</vt:bool>
  </property>
  <property fmtid="{D5CDD505-2E9C-101B-9397-08002B2CF9AE}" pid="21" name="dcSchoolPartnerships">
    <vt:bool>false</vt:bool>
  </property>
  <property fmtid="{D5CDD505-2E9C-101B-9397-08002B2CF9AE}" pid="22" name="dcCurriculumResourceLibrary">
    <vt:bool>false</vt:bool>
  </property>
  <property fmtid="{D5CDD505-2E9C-101B-9397-08002B2CF9AE}" pid="23" name="dcAllGGSAStaff">
    <vt:bool>false</vt:bool>
  </property>
  <property fmtid="{D5CDD505-2E9C-101B-9397-08002B2CF9AE}" pid="24" name="dcSocialMedia">
    <vt:bool>false</vt:bool>
  </property>
  <property fmtid="{D5CDD505-2E9C-101B-9397-08002B2CF9AE}" pid="25" name="_dlc_DocIdItemGuid">
    <vt:lpwstr>e5946c32-8fa2-4a5c-ba5a-9db981924935</vt:lpwstr>
  </property>
  <property fmtid="{D5CDD505-2E9C-101B-9397-08002B2CF9AE}" pid="26" name="MediaServiceImageTags">
    <vt:lpwstr/>
  </property>
  <property fmtid="{D5CDD505-2E9C-101B-9397-08002B2CF9AE}" pid="27" name="ArticulateGUID">
    <vt:lpwstr>4CDC5007-DD36-4CF2-A6EC-F6AEF64B59C8</vt:lpwstr>
  </property>
  <property fmtid="{D5CDD505-2E9C-101B-9397-08002B2CF9AE}" pid="28" name="ArticulatePath">
    <vt:lpwstr>https://ggsaus.sharepoint.com/sites/ProductDevelopment/Shared Documents/01 Curriculum/10 The Arts MFL/02 Music for Learning MFL/04 Product MFL/01 Build MFL/03 Classroom music 2022/01 Foundation/01 Unit 1/Week 1/MUS YF E U1 W1 L1 V1 20220201</vt:lpwstr>
  </property>
  <property fmtid="{D5CDD505-2E9C-101B-9397-08002B2CF9AE}" pid="29" name="xd_ProgID">
    <vt:lpwstr/>
  </property>
  <property fmtid="{D5CDD505-2E9C-101B-9397-08002B2CF9AE}" pid="30" name="_dlc_DocId">
    <vt:lpwstr>GGSAPD-1028343255-259839</vt:lpwstr>
  </property>
  <property fmtid="{D5CDD505-2E9C-101B-9397-08002B2CF9AE}" pid="31" name="_ColorHex">
    <vt:lpwstr/>
  </property>
  <property fmtid="{D5CDD505-2E9C-101B-9397-08002B2CF9AE}" pid="32" name="ComplianceAssetId">
    <vt:lpwstr/>
  </property>
  <property fmtid="{D5CDD505-2E9C-101B-9397-08002B2CF9AE}" pid="33" name="auditStatus">
    <vt:lpwstr>Publish ready</vt:lpwstr>
  </property>
  <property fmtid="{D5CDD505-2E9C-101B-9397-08002B2CF9AE}" pid="34" name="TemplateUrl">
    <vt:lpwstr/>
  </property>
  <property fmtid="{D5CDD505-2E9C-101B-9397-08002B2CF9AE}" pid="35" name="_ExtendedDescription">
    <vt:lpwstr/>
  </property>
  <property fmtid="{D5CDD505-2E9C-101B-9397-08002B2CF9AE}" pid="36" name="_ColorTag">
    <vt:lpwstr/>
  </property>
  <property fmtid="{D5CDD505-2E9C-101B-9397-08002B2CF9AE}" pid="37" name="xd_Signature">
    <vt:lpwstr/>
  </property>
  <property fmtid="{D5CDD505-2E9C-101B-9397-08002B2CF9AE}" pid="38" name="_Emoji">
    <vt:lpwstr/>
  </property>
  <property fmtid="{D5CDD505-2E9C-101B-9397-08002B2CF9AE}" pid="39" name="Request">
    <vt:lpwstr>, </vt:lpwstr>
  </property>
  <property fmtid="{D5CDD505-2E9C-101B-9397-08002B2CF9AE}" pid="40" name="TriggerFlowInfo">
    <vt:lpwstr/>
  </property>
  <property fmtid="{D5CDD505-2E9C-101B-9397-08002B2CF9AE}" pid="41" name="_dlc_DocIdUrl">
    <vt:lpwstr>https://ggsaus.sharepoint.com/sites/ProductDevelopment/_layouts/15/DocIdRedir.aspx?ID=GGSAPD-1028343255-259839, GGSAPD-1028343255-259839</vt:lpwstr>
  </property>
</Properties>
</file>