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6213" r:id="rId5"/>
  </p:sldMasterIdLst>
  <p:notesMasterIdLst>
    <p:notesMasterId r:id="rId24"/>
  </p:notesMasterIdLst>
  <p:handoutMasterIdLst>
    <p:handoutMasterId r:id="rId25"/>
  </p:handoutMasterIdLst>
  <p:sldIdLst>
    <p:sldId id="256" r:id="rId6"/>
    <p:sldId id="262" r:id="rId7"/>
    <p:sldId id="259" r:id="rId8"/>
    <p:sldId id="261" r:id="rId9"/>
    <p:sldId id="263" r:id="rId10"/>
    <p:sldId id="277" r:id="rId11"/>
    <p:sldId id="278" r:id="rId12"/>
    <p:sldId id="279" r:id="rId13"/>
    <p:sldId id="267" r:id="rId14"/>
    <p:sldId id="266" r:id="rId15"/>
    <p:sldId id="280" r:id="rId16"/>
    <p:sldId id="264" r:id="rId17"/>
    <p:sldId id="281" r:id="rId18"/>
    <p:sldId id="282" r:id="rId19"/>
    <p:sldId id="272" r:id="rId20"/>
    <p:sldId id="2129" r:id="rId21"/>
    <p:sldId id="274" r:id="rId22"/>
    <p:sldId id="275" r:id="rId23"/>
  </p:sldIdLst>
  <p:sldSz cx="9144000" cy="6858000" type="screen4x3"/>
  <p:notesSz cx="9939338" cy="6807200"/>
  <p:embeddedFontLst>
    <p:embeddedFont>
      <p:font typeface="Dreaming Outloud Pro" panose="03050502040302030504" pitchFamily="66" charset="77"/>
      <p:regular r:id="rId26"/>
    </p:embeddedFont>
  </p:embeddedFontLst>
  <p:custDataLst>
    <p:tags r:id="rId2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8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F6FD"/>
    <a:srgbClr val="7CF0FC"/>
    <a:srgbClr val="96F2FC"/>
    <a:srgbClr val="8EF2FC"/>
    <a:srgbClr val="A1F4FD"/>
    <a:srgbClr val="023E44"/>
    <a:srgbClr val="022F34"/>
    <a:srgbClr val="012C31"/>
    <a:srgbClr val="024E56"/>
    <a:srgbClr val="0358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028"/>
    <p:restoredTop sz="81096"/>
  </p:normalViewPr>
  <p:slideViewPr>
    <p:cSldViewPr snapToGrid="0">
      <p:cViewPr varScale="1">
        <p:scale>
          <a:sx n="102" d="100"/>
          <a:sy n="102" d="100"/>
        </p:scale>
        <p:origin x="1608" y="176"/>
      </p:cViewPr>
      <p:guideLst>
        <p:guide orient="horz" pos="527"/>
        <p:guide pos="272"/>
        <p:guide pos="2880"/>
        <p:guide pos="5465"/>
        <p:guide orient="horz" pos="38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gs" Target="tags/tag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yssa Gallagher" userId="428144a5-9d34-4637-960c-8e8dface712e" providerId="ADAL" clId="{3588A56F-B8EE-4C3B-9A98-DC27DA35C76F}"/>
    <pc:docChg chg="modSld">
      <pc:chgData name="Alyssa Gallagher" userId="428144a5-9d34-4637-960c-8e8dface712e" providerId="ADAL" clId="{3588A56F-B8EE-4C3B-9A98-DC27DA35C76F}" dt="2026-03-18T02:39:58.828" v="16" actId="6549"/>
      <pc:docMkLst>
        <pc:docMk/>
      </pc:docMkLst>
      <pc:sldChg chg="modSp mod">
        <pc:chgData name="Alyssa Gallagher" userId="428144a5-9d34-4637-960c-8e8dface712e" providerId="ADAL" clId="{3588A56F-B8EE-4C3B-9A98-DC27DA35C76F}" dt="2026-03-18T02:31:58.705" v="2" actId="1076"/>
        <pc:sldMkLst>
          <pc:docMk/>
          <pc:sldMk cId="2352627738" sldId="259"/>
        </pc:sldMkLst>
        <pc:spChg chg="mod">
          <ac:chgData name="Alyssa Gallagher" userId="428144a5-9d34-4637-960c-8e8dface712e" providerId="ADAL" clId="{3588A56F-B8EE-4C3B-9A98-DC27DA35C76F}" dt="2026-03-18T02:31:22.647" v="0" actId="1076"/>
          <ac:spMkLst>
            <pc:docMk/>
            <pc:sldMk cId="2352627738" sldId="259"/>
            <ac:spMk id="2" creationId="{31605BAF-64C3-1946-2195-D0F58A468271}"/>
          </ac:spMkLst>
        </pc:spChg>
        <pc:spChg chg="mod">
          <ac:chgData name="Alyssa Gallagher" userId="428144a5-9d34-4637-960c-8e8dface712e" providerId="ADAL" clId="{3588A56F-B8EE-4C3B-9A98-DC27DA35C76F}" dt="2026-03-18T02:31:58.705" v="2" actId="1076"/>
          <ac:spMkLst>
            <pc:docMk/>
            <pc:sldMk cId="2352627738" sldId="259"/>
            <ac:spMk id="3" creationId="{830CF824-64E5-C836-AB4A-B4537BC9F452}"/>
          </ac:spMkLst>
        </pc:spChg>
      </pc:sldChg>
      <pc:sldChg chg="modSp mod">
        <pc:chgData name="Alyssa Gallagher" userId="428144a5-9d34-4637-960c-8e8dface712e" providerId="ADAL" clId="{3588A56F-B8EE-4C3B-9A98-DC27DA35C76F}" dt="2026-03-18T02:39:58.828" v="16" actId="6549"/>
        <pc:sldMkLst>
          <pc:docMk/>
          <pc:sldMk cId="2884088555" sldId="2129"/>
        </pc:sldMkLst>
        <pc:spChg chg="mod">
          <ac:chgData name="Alyssa Gallagher" userId="428144a5-9d34-4637-960c-8e8dface712e" providerId="ADAL" clId="{3588A56F-B8EE-4C3B-9A98-DC27DA35C76F}" dt="2026-03-18T02:39:54.642" v="15" actId="1037"/>
          <ac:spMkLst>
            <pc:docMk/>
            <pc:sldMk cId="2884088555" sldId="2129"/>
            <ac:spMk id="28" creationId="{7D93D7BC-F7B3-85D4-377D-83C6703376C0}"/>
          </ac:spMkLst>
        </pc:spChg>
        <pc:spChg chg="mod">
          <ac:chgData name="Alyssa Gallagher" userId="428144a5-9d34-4637-960c-8e8dface712e" providerId="ADAL" clId="{3588A56F-B8EE-4C3B-9A98-DC27DA35C76F}" dt="2026-03-18T02:39:58.828" v="16" actId="6549"/>
          <ac:spMkLst>
            <pc:docMk/>
            <pc:sldMk cId="2884088555" sldId="2129"/>
            <ac:spMk id="40" creationId="{D6893B26-3F8B-9EBA-40FD-845C9AD193F4}"/>
          </ac:spMkLst>
        </pc:spChg>
      </pc:sldChg>
    </pc:docChg>
  </pc:docChgLst>
  <pc:docChgLst>
    <pc:chgData name="Shirley Serban" userId="7f207fc8-03d1-48c7-9795-2440acc08cbb" providerId="ADAL" clId="{17FCBABE-BB0F-5AEB-A8EA-4422061C88F3}"/>
    <pc:docChg chg="undo custSel addSld delSld modSld sldOrd modMainMaster">
      <pc:chgData name="Shirley Serban" userId="7f207fc8-03d1-48c7-9795-2440acc08cbb" providerId="ADAL" clId="{17FCBABE-BB0F-5AEB-A8EA-4422061C88F3}" dt="2026-03-18T03:37:37.869" v="1389" actId="20577"/>
      <pc:docMkLst>
        <pc:docMk/>
      </pc:docMkLst>
      <pc:sldChg chg="addSp modSp mod modAnim modNotesTx">
        <pc:chgData name="Shirley Serban" userId="7f207fc8-03d1-48c7-9795-2440acc08cbb" providerId="ADAL" clId="{17FCBABE-BB0F-5AEB-A8EA-4422061C88F3}" dt="2026-03-18T03:37:18.214" v="1387" actId="20577"/>
        <pc:sldMkLst>
          <pc:docMk/>
          <pc:sldMk cId="2352627738" sldId="259"/>
        </pc:sldMkLst>
        <pc:spChg chg="add mod">
          <ac:chgData name="Shirley Serban" userId="7f207fc8-03d1-48c7-9795-2440acc08cbb" providerId="ADAL" clId="{17FCBABE-BB0F-5AEB-A8EA-4422061C88F3}" dt="2026-03-10T01:26:10.715" v="1041" actId="1076"/>
          <ac:spMkLst>
            <pc:docMk/>
            <pc:sldMk cId="2352627738" sldId="259"/>
            <ac:spMk id="2" creationId="{31605BAF-64C3-1946-2195-D0F58A468271}"/>
          </ac:spMkLst>
        </pc:spChg>
        <pc:spChg chg="add mod">
          <ac:chgData name="Shirley Serban" userId="7f207fc8-03d1-48c7-9795-2440acc08cbb" providerId="ADAL" clId="{17FCBABE-BB0F-5AEB-A8EA-4422061C88F3}" dt="2026-03-10T01:26:08.234" v="1040" actId="1076"/>
          <ac:spMkLst>
            <pc:docMk/>
            <pc:sldMk cId="2352627738" sldId="259"/>
            <ac:spMk id="3" creationId="{830CF824-64E5-C836-AB4A-B4537BC9F452}"/>
          </ac:spMkLst>
        </pc:spChg>
        <pc:spChg chg="add mod">
          <ac:chgData name="Shirley Serban" userId="7f207fc8-03d1-48c7-9795-2440acc08cbb" providerId="ADAL" clId="{17FCBABE-BB0F-5AEB-A8EA-4422061C88F3}" dt="2026-03-09T21:41:17.833" v="932"/>
          <ac:spMkLst>
            <pc:docMk/>
            <pc:sldMk cId="2352627738" sldId="259"/>
            <ac:spMk id="4" creationId="{F565543F-CD42-E536-3183-44D0A6A8AC9F}"/>
          </ac:spMkLst>
        </pc:spChg>
        <pc:spChg chg="add mod">
          <ac:chgData name="Shirley Serban" userId="7f207fc8-03d1-48c7-9795-2440acc08cbb" providerId="ADAL" clId="{17FCBABE-BB0F-5AEB-A8EA-4422061C88F3}" dt="2026-03-09T21:41:24.402" v="933" actId="1076"/>
          <ac:spMkLst>
            <pc:docMk/>
            <pc:sldMk cId="2352627738" sldId="259"/>
            <ac:spMk id="5" creationId="{922E8F33-BDA1-AC38-7416-C868F2F3CD31}"/>
          </ac:spMkLst>
        </pc:spChg>
        <pc:spChg chg="mod">
          <ac:chgData name="Shirley Serban" userId="7f207fc8-03d1-48c7-9795-2440acc08cbb" providerId="ADAL" clId="{17FCBABE-BB0F-5AEB-A8EA-4422061C88F3}" dt="2026-03-10T02:35:49.102" v="1382" actId="12"/>
          <ac:spMkLst>
            <pc:docMk/>
            <pc:sldMk cId="2352627738" sldId="259"/>
            <ac:spMk id="6" creationId="{8E6F8D2E-0ECB-BABF-EAE2-B3256EB8CF02}"/>
          </ac:spMkLst>
        </pc:spChg>
        <pc:picChg chg="add mod">
          <ac:chgData name="Shirley Serban" userId="7f207fc8-03d1-48c7-9795-2440acc08cbb" providerId="ADAL" clId="{17FCBABE-BB0F-5AEB-A8EA-4422061C88F3}" dt="2026-03-09T21:44:49.144" v="1038" actId="167"/>
          <ac:picMkLst>
            <pc:docMk/>
            <pc:sldMk cId="2352627738" sldId="259"/>
            <ac:picMk id="7" creationId="{67CA98B1-A34C-561F-EFED-683A9CAB4C5B}"/>
          </ac:picMkLst>
        </pc:picChg>
        <pc:picChg chg="add mod">
          <ac:chgData name="Shirley Serban" userId="7f207fc8-03d1-48c7-9795-2440acc08cbb" providerId="ADAL" clId="{17FCBABE-BB0F-5AEB-A8EA-4422061C88F3}" dt="2026-03-09T21:44:49.144" v="1038" actId="167"/>
          <ac:picMkLst>
            <pc:docMk/>
            <pc:sldMk cId="2352627738" sldId="259"/>
            <ac:picMk id="8" creationId="{5FB0A972-103D-7BB3-7429-1BEC69014851}"/>
          </ac:picMkLst>
        </pc:picChg>
      </pc:sldChg>
      <pc:sldChg chg="modSp mod">
        <pc:chgData name="Shirley Serban" userId="7f207fc8-03d1-48c7-9795-2440acc08cbb" providerId="ADAL" clId="{17FCBABE-BB0F-5AEB-A8EA-4422061C88F3}" dt="2026-03-10T20:56:22.358" v="1384" actId="14100"/>
        <pc:sldMkLst>
          <pc:docMk/>
          <pc:sldMk cId="294968571" sldId="266"/>
        </pc:sldMkLst>
        <pc:picChg chg="mod">
          <ac:chgData name="Shirley Serban" userId="7f207fc8-03d1-48c7-9795-2440acc08cbb" providerId="ADAL" clId="{17FCBABE-BB0F-5AEB-A8EA-4422061C88F3}" dt="2026-03-10T20:56:22.358" v="1384" actId="14100"/>
          <ac:picMkLst>
            <pc:docMk/>
            <pc:sldMk cId="294968571" sldId="266"/>
            <ac:picMk id="2" creationId="{7A592C41-0AAF-2D2F-6AFF-0576860EFDDC}"/>
          </ac:picMkLst>
        </pc:picChg>
      </pc:sldChg>
      <pc:sldChg chg="modSp mod modNotesTx">
        <pc:chgData name="Shirley Serban" userId="7f207fc8-03d1-48c7-9795-2440acc08cbb" providerId="ADAL" clId="{17FCBABE-BB0F-5AEB-A8EA-4422061C88F3}" dt="2026-03-18T03:37:28.834" v="1388" actId="20577"/>
        <pc:sldMkLst>
          <pc:docMk/>
          <pc:sldMk cId="1566324052" sldId="267"/>
        </pc:sldMkLst>
        <pc:spChg chg="mod">
          <ac:chgData name="Shirley Serban" userId="7f207fc8-03d1-48c7-9795-2440acc08cbb" providerId="ADAL" clId="{17FCBABE-BB0F-5AEB-A8EA-4422061C88F3}" dt="2026-03-10T02:05:38.190" v="1363" actId="20577"/>
          <ac:spMkLst>
            <pc:docMk/>
            <pc:sldMk cId="1566324052" sldId="267"/>
            <ac:spMk id="3" creationId="{8F05EF4D-7D8D-FBF8-64F8-0C840A0377B6}"/>
          </ac:spMkLst>
        </pc:spChg>
        <pc:spChg chg="mod">
          <ac:chgData name="Shirley Serban" userId="7f207fc8-03d1-48c7-9795-2440acc08cbb" providerId="ADAL" clId="{17FCBABE-BB0F-5AEB-A8EA-4422061C88F3}" dt="2026-03-10T01:26:28.543" v="1042" actId="2711"/>
          <ac:spMkLst>
            <pc:docMk/>
            <pc:sldMk cId="1566324052" sldId="267"/>
            <ac:spMk id="11" creationId="{D74209F4-3CFF-FBA9-79B4-4CABB60A4D46}"/>
          </ac:spMkLst>
        </pc:spChg>
        <pc:spChg chg="mod">
          <ac:chgData name="Shirley Serban" userId="7f207fc8-03d1-48c7-9795-2440acc08cbb" providerId="ADAL" clId="{17FCBABE-BB0F-5AEB-A8EA-4422061C88F3}" dt="2026-03-10T01:26:28.543" v="1042" actId="2711"/>
          <ac:spMkLst>
            <pc:docMk/>
            <pc:sldMk cId="1566324052" sldId="267"/>
            <ac:spMk id="12" creationId="{3E7FA793-532F-C95D-2DB4-6D11B97EBCCD}"/>
          </ac:spMkLst>
        </pc:spChg>
      </pc:sldChg>
      <pc:sldChg chg="modSp mod">
        <pc:chgData name="Shirley Serban" userId="7f207fc8-03d1-48c7-9795-2440acc08cbb" providerId="ADAL" clId="{17FCBABE-BB0F-5AEB-A8EA-4422061C88F3}" dt="2026-03-10T01:26:52.307" v="1047" actId="20577"/>
        <pc:sldMkLst>
          <pc:docMk/>
          <pc:sldMk cId="3180052196" sldId="272"/>
        </pc:sldMkLst>
        <pc:spChg chg="mod">
          <ac:chgData name="Shirley Serban" userId="7f207fc8-03d1-48c7-9795-2440acc08cbb" providerId="ADAL" clId="{17FCBABE-BB0F-5AEB-A8EA-4422061C88F3}" dt="2026-03-10T01:26:52.307" v="1047" actId="20577"/>
          <ac:spMkLst>
            <pc:docMk/>
            <pc:sldMk cId="3180052196" sldId="272"/>
            <ac:spMk id="3" creationId="{2EE6ECAA-B5B7-E1D0-6BCD-C6F353CB331D}"/>
          </ac:spMkLst>
        </pc:spChg>
        <pc:grpChg chg="mod">
          <ac:chgData name="Shirley Serban" userId="7f207fc8-03d1-48c7-9795-2440acc08cbb" providerId="ADAL" clId="{17FCBABE-BB0F-5AEB-A8EA-4422061C88F3}" dt="2026-03-10T01:26:44.397" v="1043" actId="14100"/>
          <ac:grpSpMkLst>
            <pc:docMk/>
            <pc:sldMk cId="3180052196" sldId="272"/>
            <ac:grpSpMk id="4" creationId="{8840FA8B-55AC-143E-45D3-C51DDC1E83E7}"/>
          </ac:grpSpMkLst>
        </pc:grpChg>
      </pc:sldChg>
      <pc:sldChg chg="modSp mod">
        <pc:chgData name="Shirley Serban" userId="7f207fc8-03d1-48c7-9795-2440acc08cbb" providerId="ADAL" clId="{17FCBABE-BB0F-5AEB-A8EA-4422061C88F3}" dt="2026-03-10T01:35:06.016" v="1342" actId="14100"/>
        <pc:sldMkLst>
          <pc:docMk/>
          <pc:sldMk cId="3466067314" sldId="279"/>
        </pc:sldMkLst>
        <pc:picChg chg="mod">
          <ac:chgData name="Shirley Serban" userId="7f207fc8-03d1-48c7-9795-2440acc08cbb" providerId="ADAL" clId="{17FCBABE-BB0F-5AEB-A8EA-4422061C88F3}" dt="2026-03-10T01:35:06.016" v="1342" actId="14100"/>
          <ac:picMkLst>
            <pc:docMk/>
            <pc:sldMk cId="3466067314" sldId="279"/>
            <ac:picMk id="5" creationId="{E99778B2-FDD4-BC67-F6E8-CA0D64C0AB4F}"/>
          </ac:picMkLst>
        </pc:picChg>
      </pc:sldChg>
      <pc:sldChg chg="modSp mod">
        <pc:chgData name="Shirley Serban" userId="7f207fc8-03d1-48c7-9795-2440acc08cbb" providerId="ADAL" clId="{17FCBABE-BB0F-5AEB-A8EA-4422061C88F3}" dt="2026-03-10T20:56:35.174" v="1385" actId="14100"/>
        <pc:sldMkLst>
          <pc:docMk/>
          <pc:sldMk cId="2639893658" sldId="281"/>
        </pc:sldMkLst>
        <pc:picChg chg="mod">
          <ac:chgData name="Shirley Serban" userId="7f207fc8-03d1-48c7-9795-2440acc08cbb" providerId="ADAL" clId="{17FCBABE-BB0F-5AEB-A8EA-4422061C88F3}" dt="2026-03-10T20:56:35.174" v="1385" actId="14100"/>
          <ac:picMkLst>
            <pc:docMk/>
            <pc:sldMk cId="2639893658" sldId="281"/>
            <ac:picMk id="4" creationId="{7087E9AA-9F67-5E0F-5A78-08B2E147A6D0}"/>
          </ac:picMkLst>
        </pc:picChg>
      </pc:sldChg>
      <pc:sldChg chg="modSp mod">
        <pc:chgData name="Shirley Serban" userId="7f207fc8-03d1-48c7-9795-2440acc08cbb" providerId="ADAL" clId="{17FCBABE-BB0F-5AEB-A8EA-4422061C88F3}" dt="2026-03-10T20:56:42.636" v="1386" actId="14100"/>
        <pc:sldMkLst>
          <pc:docMk/>
          <pc:sldMk cId="415195050" sldId="282"/>
        </pc:sldMkLst>
        <pc:picChg chg="mod">
          <ac:chgData name="Shirley Serban" userId="7f207fc8-03d1-48c7-9795-2440acc08cbb" providerId="ADAL" clId="{17FCBABE-BB0F-5AEB-A8EA-4422061C88F3}" dt="2026-03-10T20:56:42.636" v="1386" actId="14100"/>
          <ac:picMkLst>
            <pc:docMk/>
            <pc:sldMk cId="415195050" sldId="282"/>
            <ac:picMk id="4" creationId="{72D33DCF-8ED6-FFEE-F4E5-EF89F8F35181}"/>
          </ac:picMkLst>
        </pc:picChg>
      </pc:sldChg>
      <pc:sldChg chg="addSp delSp modSp add mod modAnim modNotesTx">
        <pc:chgData name="Shirley Serban" userId="7f207fc8-03d1-48c7-9795-2440acc08cbb" providerId="ADAL" clId="{17FCBABE-BB0F-5AEB-A8EA-4422061C88F3}" dt="2026-03-18T03:37:37.869" v="1389" actId="20577"/>
        <pc:sldMkLst>
          <pc:docMk/>
          <pc:sldMk cId="2884088555" sldId="2129"/>
        </pc:sldMkLst>
        <pc:spChg chg="mod">
          <ac:chgData name="Shirley Serban" userId="7f207fc8-03d1-48c7-9795-2440acc08cbb" providerId="ADAL" clId="{17FCBABE-BB0F-5AEB-A8EA-4422061C88F3}" dt="2026-03-10T01:29:04.828" v="1056" actId="20577"/>
          <ac:spMkLst>
            <pc:docMk/>
            <pc:sldMk cId="2884088555" sldId="2129"/>
            <ac:spMk id="23" creationId="{DF19E78B-C349-6A07-A9AD-684F7560659A}"/>
          </ac:spMkLst>
        </pc:spChg>
        <pc:spChg chg="mod">
          <ac:chgData name="Shirley Serban" userId="7f207fc8-03d1-48c7-9795-2440acc08cbb" providerId="ADAL" clId="{17FCBABE-BB0F-5AEB-A8EA-4422061C88F3}" dt="2026-03-10T01:30:44.083" v="1249" actId="20577"/>
          <ac:spMkLst>
            <pc:docMk/>
            <pc:sldMk cId="2884088555" sldId="2129"/>
            <ac:spMk id="28" creationId="{7D93D7BC-F7B3-85D4-377D-83C6703376C0}"/>
          </ac:spMkLst>
        </pc:spChg>
        <pc:spChg chg="mod">
          <ac:chgData name="Shirley Serban" userId="7f207fc8-03d1-48c7-9795-2440acc08cbb" providerId="ADAL" clId="{17FCBABE-BB0F-5AEB-A8EA-4422061C88F3}" dt="2026-03-10T01:30:36.630" v="1244" actId="1036"/>
          <ac:spMkLst>
            <pc:docMk/>
            <pc:sldMk cId="2884088555" sldId="2129"/>
            <ac:spMk id="37" creationId="{6E9E1D79-A22F-2A44-A48E-53C963000AA5}"/>
          </ac:spMkLst>
        </pc:spChg>
        <pc:spChg chg="mod">
          <ac:chgData name="Shirley Serban" userId="7f207fc8-03d1-48c7-9795-2440acc08cbb" providerId="ADAL" clId="{17FCBABE-BB0F-5AEB-A8EA-4422061C88F3}" dt="2026-03-10T01:30:29.128" v="1234" actId="20577"/>
          <ac:spMkLst>
            <pc:docMk/>
            <pc:sldMk cId="2884088555" sldId="2129"/>
            <ac:spMk id="40" creationId="{D6893B26-3F8B-9EBA-40FD-845C9AD193F4}"/>
          </ac:spMkLst>
        </pc:spChg>
        <pc:spChg chg="mod">
          <ac:chgData name="Shirley Serban" userId="7f207fc8-03d1-48c7-9795-2440acc08cbb" providerId="ADAL" clId="{17FCBABE-BB0F-5AEB-A8EA-4422061C88F3}" dt="2026-03-10T01:29:36.281" v="1098" actId="20577"/>
          <ac:spMkLst>
            <pc:docMk/>
            <pc:sldMk cId="2884088555" sldId="2129"/>
            <ac:spMk id="47" creationId="{2BFBE337-35F9-9DE8-F3ED-7801C99B7D81}"/>
          </ac:spMkLst>
        </pc:spChg>
        <pc:spChg chg="mod">
          <ac:chgData name="Shirley Serban" userId="7f207fc8-03d1-48c7-9795-2440acc08cbb" providerId="ADAL" clId="{17FCBABE-BB0F-5AEB-A8EA-4422061C88F3}" dt="2026-03-10T01:29:39.041" v="1102" actId="20577"/>
          <ac:spMkLst>
            <pc:docMk/>
            <pc:sldMk cId="2884088555" sldId="2129"/>
            <ac:spMk id="48" creationId="{31DF888B-DE84-1CF9-EE03-3493689CDB70}"/>
          </ac:spMkLst>
        </pc:spChg>
        <pc:spChg chg="mod">
          <ac:chgData name="Shirley Serban" userId="7f207fc8-03d1-48c7-9795-2440acc08cbb" providerId="ADAL" clId="{17FCBABE-BB0F-5AEB-A8EA-4422061C88F3}" dt="2026-03-10T01:29:43.086" v="1106" actId="20577"/>
          <ac:spMkLst>
            <pc:docMk/>
            <pc:sldMk cId="2884088555" sldId="2129"/>
            <ac:spMk id="49" creationId="{01749F08-D986-FB64-FB1F-5613BCDB61DD}"/>
          </ac:spMkLst>
        </pc:spChg>
        <pc:inkChg chg="mod">
          <ac:chgData name="Shirley Serban" userId="7f207fc8-03d1-48c7-9795-2440acc08cbb" providerId="ADAL" clId="{17FCBABE-BB0F-5AEB-A8EA-4422061C88F3}" dt="2026-03-10T01:29:41.652" v="1103" actId="1076"/>
          <ac:inkMkLst>
            <pc:docMk/>
            <pc:sldMk cId="2884088555" sldId="2129"/>
            <ac:inkMk id="4" creationId="{6D8DF43A-A4A8-390F-7147-56CE43C3639D}"/>
          </ac:inkMkLst>
        </pc:inkChg>
      </pc:sldChg>
      <pc:sldMasterChg chg="modSp mod modSldLayout">
        <pc:chgData name="Shirley Serban" userId="7f207fc8-03d1-48c7-9795-2440acc08cbb" providerId="ADAL" clId="{17FCBABE-BB0F-5AEB-A8EA-4422061C88F3}" dt="2026-03-09T21:34:51.635" v="931" actId="2711"/>
        <pc:sldMasterMkLst>
          <pc:docMk/>
          <pc:sldMasterMk cId="2142349000" sldId="2147486213"/>
        </pc:sldMasterMkLst>
        <pc:sldLayoutChg chg="delSp modSp mod">
          <pc:chgData name="Shirley Serban" userId="7f207fc8-03d1-48c7-9795-2440acc08cbb" providerId="ADAL" clId="{17FCBABE-BB0F-5AEB-A8EA-4422061C88F3}" dt="2026-03-09T21:32:38.581" v="905" actId="2711"/>
          <pc:sldLayoutMkLst>
            <pc:docMk/>
            <pc:sldMasterMk cId="2142349000" sldId="2147486213"/>
            <pc:sldLayoutMk cId="2470040019" sldId="2147486355"/>
          </pc:sldLayoutMkLst>
          <pc:spChg chg="mod">
            <ac:chgData name="Shirley Serban" userId="7f207fc8-03d1-48c7-9795-2440acc08cbb" providerId="ADAL" clId="{17FCBABE-BB0F-5AEB-A8EA-4422061C88F3}" dt="2026-03-09T21:32:38.581" v="905" actId="2711"/>
            <ac:spMkLst>
              <pc:docMk/>
              <pc:sldMasterMk cId="2142349000" sldId="2147486213"/>
              <pc:sldLayoutMk cId="2470040019" sldId="2147486355"/>
              <ac:spMk id="11" creationId="{5AC87726-FCF1-CCA3-6A1A-6F8F0A4DD88E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09T21:34:29.428" v="927" actId="2711"/>
          <pc:sldLayoutMkLst>
            <pc:docMk/>
            <pc:sldMasterMk cId="2142349000" sldId="2147486213"/>
            <pc:sldLayoutMk cId="3808526440" sldId="2147486391"/>
          </pc:sldLayoutMkLst>
          <pc:spChg chg="mod">
            <ac:chgData name="Shirley Serban" userId="7f207fc8-03d1-48c7-9795-2440acc08cbb" providerId="ADAL" clId="{17FCBABE-BB0F-5AEB-A8EA-4422061C88F3}" dt="2026-03-09T21:34:29.428" v="927" actId="2711"/>
            <ac:spMkLst>
              <pc:docMk/>
              <pc:sldMasterMk cId="2142349000" sldId="2147486213"/>
              <pc:sldLayoutMk cId="3808526440" sldId="2147486391"/>
              <ac:spMk id="6" creationId="{A09A5BEB-DCCB-A841-6AEC-B719AC9BE782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09T21:34:40.322" v="929" actId="2711"/>
          <pc:sldLayoutMkLst>
            <pc:docMk/>
            <pc:sldMasterMk cId="2142349000" sldId="2147486213"/>
            <pc:sldLayoutMk cId="901559265" sldId="2147486392"/>
          </pc:sldLayoutMkLst>
          <pc:spChg chg="mod">
            <ac:chgData name="Shirley Serban" userId="7f207fc8-03d1-48c7-9795-2440acc08cbb" providerId="ADAL" clId="{17FCBABE-BB0F-5AEB-A8EA-4422061C88F3}" dt="2026-03-09T21:34:40.322" v="929" actId="2711"/>
            <ac:spMkLst>
              <pc:docMk/>
              <pc:sldMasterMk cId="2142349000" sldId="2147486213"/>
              <pc:sldLayoutMk cId="901559265" sldId="2147486392"/>
              <ac:spMk id="5" creationId="{7099EDB9-A811-7E06-5090-64F317BED99F}"/>
            </ac:spMkLst>
          </pc:spChg>
          <pc:spChg chg="mod">
            <ac:chgData name="Shirley Serban" userId="7f207fc8-03d1-48c7-9795-2440acc08cbb" providerId="ADAL" clId="{17FCBABE-BB0F-5AEB-A8EA-4422061C88F3}" dt="2026-03-09T21:32:12.207" v="896" actId="20577"/>
            <ac:spMkLst>
              <pc:docMk/>
              <pc:sldMasterMk cId="2142349000" sldId="2147486213"/>
              <pc:sldLayoutMk cId="901559265" sldId="2147486392"/>
              <ac:spMk id="12" creationId="{F25F6BB9-77E8-419F-5D9F-E3CB0EAFEE1E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09T21:34:45.288" v="930" actId="2711"/>
          <pc:sldLayoutMkLst>
            <pc:docMk/>
            <pc:sldMasterMk cId="2142349000" sldId="2147486213"/>
            <pc:sldLayoutMk cId="323750453" sldId="2147486393"/>
          </pc:sldLayoutMkLst>
          <pc:spChg chg="mod">
            <ac:chgData name="Shirley Serban" userId="7f207fc8-03d1-48c7-9795-2440acc08cbb" providerId="ADAL" clId="{17FCBABE-BB0F-5AEB-A8EA-4422061C88F3}" dt="2026-03-09T21:34:45.288" v="930" actId="2711"/>
            <ac:spMkLst>
              <pc:docMk/>
              <pc:sldMasterMk cId="2142349000" sldId="2147486213"/>
              <pc:sldLayoutMk cId="323750453" sldId="2147486393"/>
              <ac:spMk id="5" creationId="{53AE6787-40B2-5FAD-8692-1218E5CA3656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09T21:34:51.635" v="931" actId="2711"/>
          <pc:sldLayoutMkLst>
            <pc:docMk/>
            <pc:sldMasterMk cId="2142349000" sldId="2147486213"/>
            <pc:sldLayoutMk cId="2470488254" sldId="2147486394"/>
          </pc:sldLayoutMkLst>
          <pc:spChg chg="mod">
            <ac:chgData name="Shirley Serban" userId="7f207fc8-03d1-48c7-9795-2440acc08cbb" providerId="ADAL" clId="{17FCBABE-BB0F-5AEB-A8EA-4422061C88F3}" dt="2026-03-09T21:34:51.635" v="931" actId="2711"/>
            <ac:spMkLst>
              <pc:docMk/>
              <pc:sldMasterMk cId="2142349000" sldId="2147486213"/>
              <pc:sldLayoutMk cId="2470488254" sldId="2147486394"/>
              <ac:spMk id="6" creationId="{B823F659-5E29-3BBD-6865-A74DB782B79F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09T21:34:34.195" v="928" actId="2711"/>
          <pc:sldLayoutMkLst>
            <pc:docMk/>
            <pc:sldMasterMk cId="2142349000" sldId="2147486213"/>
            <pc:sldLayoutMk cId="2188893945" sldId="2147486395"/>
          </pc:sldLayoutMkLst>
          <pc:spChg chg="mod">
            <ac:chgData name="Shirley Serban" userId="7f207fc8-03d1-48c7-9795-2440acc08cbb" providerId="ADAL" clId="{17FCBABE-BB0F-5AEB-A8EA-4422061C88F3}" dt="2026-03-09T21:34:34.195" v="928" actId="2711"/>
            <ac:spMkLst>
              <pc:docMk/>
              <pc:sldMasterMk cId="2142349000" sldId="2147486213"/>
              <pc:sldLayoutMk cId="2188893945" sldId="2147486395"/>
              <ac:spMk id="7" creationId="{FAD8BFFC-729A-2371-F4DD-FB251F6B4F51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09T21:33:19.616" v="917" actId="2711"/>
          <pc:sldLayoutMkLst>
            <pc:docMk/>
            <pc:sldMasterMk cId="2142349000" sldId="2147486213"/>
            <pc:sldLayoutMk cId="3326539293" sldId="2147486396"/>
          </pc:sldLayoutMkLst>
          <pc:spChg chg="mod">
            <ac:chgData name="Shirley Serban" userId="7f207fc8-03d1-48c7-9795-2440acc08cbb" providerId="ADAL" clId="{17FCBABE-BB0F-5AEB-A8EA-4422061C88F3}" dt="2026-03-09T21:33:19.616" v="917" actId="2711"/>
            <ac:spMkLst>
              <pc:docMk/>
              <pc:sldMasterMk cId="2142349000" sldId="2147486213"/>
              <pc:sldLayoutMk cId="3326539293" sldId="2147486396"/>
              <ac:spMk id="6" creationId="{33764F26-B411-8E3F-F39E-5033C04C484A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09T21:33:27.498" v="918" actId="2711"/>
          <pc:sldLayoutMkLst>
            <pc:docMk/>
            <pc:sldMasterMk cId="2142349000" sldId="2147486213"/>
            <pc:sldLayoutMk cId="747132576" sldId="2147486397"/>
          </pc:sldLayoutMkLst>
          <pc:spChg chg="mod">
            <ac:chgData name="Shirley Serban" userId="7f207fc8-03d1-48c7-9795-2440acc08cbb" providerId="ADAL" clId="{17FCBABE-BB0F-5AEB-A8EA-4422061C88F3}" dt="2026-03-09T21:33:27.498" v="918" actId="2711"/>
            <ac:spMkLst>
              <pc:docMk/>
              <pc:sldMasterMk cId="2142349000" sldId="2147486213"/>
              <pc:sldLayoutMk cId="747132576" sldId="2147486397"/>
              <ac:spMk id="7" creationId="{78933C5D-65A7-2C3D-6BB9-B7C7CDE8C648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09T21:32:52.019" v="906" actId="2711"/>
          <pc:sldLayoutMkLst>
            <pc:docMk/>
            <pc:sldMasterMk cId="2142349000" sldId="2147486213"/>
            <pc:sldLayoutMk cId="3443075207" sldId="2147486398"/>
          </pc:sldLayoutMkLst>
          <pc:spChg chg="mod">
            <ac:chgData name="Shirley Serban" userId="7f207fc8-03d1-48c7-9795-2440acc08cbb" providerId="ADAL" clId="{17FCBABE-BB0F-5AEB-A8EA-4422061C88F3}" dt="2026-03-09T21:32:52.019" v="906" actId="2711"/>
            <ac:spMkLst>
              <pc:docMk/>
              <pc:sldMasterMk cId="2142349000" sldId="2147486213"/>
              <pc:sldLayoutMk cId="3443075207" sldId="2147486398"/>
              <ac:spMk id="6" creationId="{B8E0527B-E86F-63DE-C170-CD6A13B2A432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09T21:32:58.455" v="907" actId="2711"/>
          <pc:sldLayoutMkLst>
            <pc:docMk/>
            <pc:sldMasterMk cId="2142349000" sldId="2147486213"/>
            <pc:sldLayoutMk cId="1107504027" sldId="2147486399"/>
          </pc:sldLayoutMkLst>
          <pc:spChg chg="mod">
            <ac:chgData name="Shirley Serban" userId="7f207fc8-03d1-48c7-9795-2440acc08cbb" providerId="ADAL" clId="{17FCBABE-BB0F-5AEB-A8EA-4422061C88F3}" dt="2026-03-09T21:32:58.455" v="907" actId="2711"/>
            <ac:spMkLst>
              <pc:docMk/>
              <pc:sldMasterMk cId="2142349000" sldId="2147486213"/>
              <pc:sldLayoutMk cId="1107504027" sldId="2147486399"/>
              <ac:spMk id="5" creationId="{D707C9FF-C47C-B81F-CF30-2059E5D557ED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09T21:33:06.778" v="915" actId="2711"/>
          <pc:sldLayoutMkLst>
            <pc:docMk/>
            <pc:sldMasterMk cId="2142349000" sldId="2147486213"/>
            <pc:sldLayoutMk cId="1959084027" sldId="2147486400"/>
          </pc:sldLayoutMkLst>
          <pc:spChg chg="mod">
            <ac:chgData name="Shirley Serban" userId="7f207fc8-03d1-48c7-9795-2440acc08cbb" providerId="ADAL" clId="{17FCBABE-BB0F-5AEB-A8EA-4422061C88F3}" dt="2026-03-09T21:33:06.778" v="915" actId="2711"/>
            <ac:spMkLst>
              <pc:docMk/>
              <pc:sldMasterMk cId="2142349000" sldId="2147486213"/>
              <pc:sldLayoutMk cId="1959084027" sldId="2147486400"/>
              <ac:spMk id="4" creationId="{A1DF3627-712E-D93A-FDDD-9762E22D99A3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09T21:33:14.179" v="916" actId="2711"/>
          <pc:sldLayoutMkLst>
            <pc:docMk/>
            <pc:sldMasterMk cId="2142349000" sldId="2147486213"/>
            <pc:sldLayoutMk cId="1395547350" sldId="2147486401"/>
          </pc:sldLayoutMkLst>
          <pc:spChg chg="mod">
            <ac:chgData name="Shirley Serban" userId="7f207fc8-03d1-48c7-9795-2440acc08cbb" providerId="ADAL" clId="{17FCBABE-BB0F-5AEB-A8EA-4422061C88F3}" dt="2026-03-09T21:33:14.179" v="916" actId="2711"/>
            <ac:spMkLst>
              <pc:docMk/>
              <pc:sldMasterMk cId="2142349000" sldId="2147486213"/>
              <pc:sldLayoutMk cId="1395547350" sldId="2147486401"/>
              <ac:spMk id="5" creationId="{CD9E39EA-4F3E-251C-8D4C-BB443D26DA77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09T21:33:37.204" v="919" actId="2711"/>
          <pc:sldLayoutMkLst>
            <pc:docMk/>
            <pc:sldMasterMk cId="2142349000" sldId="2147486213"/>
            <pc:sldLayoutMk cId="582097027" sldId="2147486402"/>
          </pc:sldLayoutMkLst>
          <pc:spChg chg="mod">
            <ac:chgData name="Shirley Serban" userId="7f207fc8-03d1-48c7-9795-2440acc08cbb" providerId="ADAL" clId="{17FCBABE-BB0F-5AEB-A8EA-4422061C88F3}" dt="2026-03-09T21:33:37.204" v="919" actId="2711"/>
            <ac:spMkLst>
              <pc:docMk/>
              <pc:sldMasterMk cId="2142349000" sldId="2147486213"/>
              <pc:sldLayoutMk cId="582097027" sldId="2147486402"/>
              <ac:spMk id="6" creationId="{D9B53A58-727B-19A7-B037-0116C365D1D5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09T21:34:11.905" v="924" actId="2711"/>
          <pc:sldLayoutMkLst>
            <pc:docMk/>
            <pc:sldMasterMk cId="2142349000" sldId="2147486213"/>
            <pc:sldLayoutMk cId="4217703130" sldId="2147486403"/>
          </pc:sldLayoutMkLst>
          <pc:spChg chg="mod">
            <ac:chgData name="Shirley Serban" userId="7f207fc8-03d1-48c7-9795-2440acc08cbb" providerId="ADAL" clId="{17FCBABE-BB0F-5AEB-A8EA-4422061C88F3}" dt="2026-03-09T21:34:11.905" v="924" actId="2711"/>
            <ac:spMkLst>
              <pc:docMk/>
              <pc:sldMasterMk cId="2142349000" sldId="2147486213"/>
              <pc:sldLayoutMk cId="4217703130" sldId="2147486403"/>
              <ac:spMk id="6" creationId="{D9B53A58-727B-19A7-B037-0116C365D1D5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09T21:34:19.156" v="925" actId="2711"/>
          <pc:sldLayoutMkLst>
            <pc:docMk/>
            <pc:sldMasterMk cId="2142349000" sldId="2147486213"/>
            <pc:sldLayoutMk cId="3233981195" sldId="2147486404"/>
          </pc:sldLayoutMkLst>
          <pc:spChg chg="mod">
            <ac:chgData name="Shirley Serban" userId="7f207fc8-03d1-48c7-9795-2440acc08cbb" providerId="ADAL" clId="{17FCBABE-BB0F-5AEB-A8EA-4422061C88F3}" dt="2026-03-09T21:34:19.156" v="925" actId="2711"/>
            <ac:spMkLst>
              <pc:docMk/>
              <pc:sldMasterMk cId="2142349000" sldId="2147486213"/>
              <pc:sldLayoutMk cId="3233981195" sldId="2147486404"/>
              <ac:spMk id="6" creationId="{D9B53A58-727B-19A7-B037-0116C365D1D5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09T21:34:24.290" v="926" actId="2711"/>
          <pc:sldLayoutMkLst>
            <pc:docMk/>
            <pc:sldMasterMk cId="2142349000" sldId="2147486213"/>
            <pc:sldLayoutMk cId="3738638844" sldId="2147486405"/>
          </pc:sldLayoutMkLst>
          <pc:spChg chg="mod">
            <ac:chgData name="Shirley Serban" userId="7f207fc8-03d1-48c7-9795-2440acc08cbb" providerId="ADAL" clId="{17FCBABE-BB0F-5AEB-A8EA-4422061C88F3}" dt="2026-03-09T21:34:24.290" v="926" actId="2711"/>
            <ac:spMkLst>
              <pc:docMk/>
              <pc:sldMasterMk cId="2142349000" sldId="2147486213"/>
              <pc:sldLayoutMk cId="3738638844" sldId="2147486405"/>
              <ac:spMk id="6" creationId="{D9B53A58-727B-19A7-B037-0116C365D1D5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09T21:33:46.952" v="920" actId="2711"/>
          <pc:sldLayoutMkLst>
            <pc:docMk/>
            <pc:sldMasterMk cId="2142349000" sldId="2147486213"/>
            <pc:sldLayoutMk cId="832422401" sldId="2147486406"/>
          </pc:sldLayoutMkLst>
          <pc:spChg chg="mod">
            <ac:chgData name="Shirley Serban" userId="7f207fc8-03d1-48c7-9795-2440acc08cbb" providerId="ADAL" clId="{17FCBABE-BB0F-5AEB-A8EA-4422061C88F3}" dt="2026-03-09T21:33:46.952" v="920" actId="2711"/>
            <ac:spMkLst>
              <pc:docMk/>
              <pc:sldMasterMk cId="2142349000" sldId="2147486213"/>
              <pc:sldLayoutMk cId="832422401" sldId="2147486406"/>
              <ac:spMk id="6" creationId="{D9B53A58-727B-19A7-B037-0116C365D1D5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09T21:33:54.388" v="921" actId="2711"/>
          <pc:sldLayoutMkLst>
            <pc:docMk/>
            <pc:sldMasterMk cId="2142349000" sldId="2147486213"/>
            <pc:sldLayoutMk cId="552200444" sldId="2147486407"/>
          </pc:sldLayoutMkLst>
          <pc:spChg chg="mod">
            <ac:chgData name="Shirley Serban" userId="7f207fc8-03d1-48c7-9795-2440acc08cbb" providerId="ADAL" clId="{17FCBABE-BB0F-5AEB-A8EA-4422061C88F3}" dt="2026-03-09T21:33:54.388" v="921" actId="2711"/>
            <ac:spMkLst>
              <pc:docMk/>
              <pc:sldMasterMk cId="2142349000" sldId="2147486213"/>
              <pc:sldLayoutMk cId="552200444" sldId="2147486407"/>
              <ac:spMk id="6" creationId="{D9B53A58-727B-19A7-B037-0116C365D1D5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09T21:33:59.691" v="922" actId="2711"/>
          <pc:sldLayoutMkLst>
            <pc:docMk/>
            <pc:sldMasterMk cId="2142349000" sldId="2147486213"/>
            <pc:sldLayoutMk cId="1962510176" sldId="2147486408"/>
          </pc:sldLayoutMkLst>
          <pc:spChg chg="mod">
            <ac:chgData name="Shirley Serban" userId="7f207fc8-03d1-48c7-9795-2440acc08cbb" providerId="ADAL" clId="{17FCBABE-BB0F-5AEB-A8EA-4422061C88F3}" dt="2026-03-09T21:33:59.691" v="922" actId="2711"/>
            <ac:spMkLst>
              <pc:docMk/>
              <pc:sldMasterMk cId="2142349000" sldId="2147486213"/>
              <pc:sldLayoutMk cId="1962510176" sldId="2147486408"/>
              <ac:spMk id="6" creationId="{D9B53A58-727B-19A7-B037-0116C365D1D5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6-03-09T21:34:06.697" v="923" actId="2711"/>
          <pc:sldLayoutMkLst>
            <pc:docMk/>
            <pc:sldMasterMk cId="2142349000" sldId="2147486213"/>
            <pc:sldLayoutMk cId="363266523" sldId="2147486409"/>
          </pc:sldLayoutMkLst>
          <pc:spChg chg="mod">
            <ac:chgData name="Shirley Serban" userId="7f207fc8-03d1-48c7-9795-2440acc08cbb" providerId="ADAL" clId="{17FCBABE-BB0F-5AEB-A8EA-4422061C88F3}" dt="2026-03-09T21:34:06.697" v="923" actId="2711"/>
            <ac:spMkLst>
              <pc:docMk/>
              <pc:sldMasterMk cId="2142349000" sldId="2147486213"/>
              <pc:sldLayoutMk cId="363266523" sldId="2147486409"/>
              <ac:spMk id="6" creationId="{D9B53A58-727B-19A7-B037-0116C365D1D5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7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325 2549 24575,'4'36'0,"2"-7"0,3 3 0,-1-3 0,3 1 0,0 1-197,-1-7 0,0 1 1,1 1-1,0-1 0,1 1 33,0-2 0,1 1 0,0-1 0,0-1 0,1 1 0,1 1 23,-3-3 1,2-1-1,0 2 1,0-3-1,1 1 1,0 0-1,0 0 18,-1-4 0,1 2 0,-1 0 0,1-2 0,0 1 0,0-1 0,1-1 0,-1-1-18,1 2 1,1-1-1,1-2 1,-1 1-1,0-1 1,-1-1-1,2-1 0,-1 0 1,-1-2-1,1 0 1,1-1-1,-1-2 1,-1 0-1,1 1 0,-1-3 1,1 1-1,-2-2 1,2 0-1,-2 0 1,1-2-1,0-1-23,1-1 0,0-2 0,0-2 0,0 1 0,0-3 0,-1 0 0,0-1 0,0-2 0,0-1 0,-1 0 0,1-4 0,-2-1 0,0-3 0,0-2 0,1-2 0,-3-2 0,1 1 0,-1-3 0,-1-1 0,0 0 0,0-2 0,-1-1 0,-1-2 0,0 0 0,-1-4 0,1-1 0,-1-3 0,-1 1 0,-1-2 0,1 1 46,-1-1 1,-1 1-1,0-3 1,-1 2 0,0-3-1,0 2 118,-1 3 0,-1 0 0,0-1 0,0 0 0,-1-1 0,1 2 0,-2-3-1,1 5 1,0-1 0,0-1 0,-1 1-1,0-1 1,0 0 0,-1 1 0,0-1 0,-1-4 0,0-1 0,0 1 0,-1 0 0,0 0 0,0 1 0,-1-2 0,1 6 0,-1-2 0,0 1 0,0 0 0,-1 1 0,0-1 0,-1 0 0,1 2 0,-2 0 0,1 1 0,-1 2 0,0-1 0,-1-1 0,0 2 0,0 0 0,0 0 0,-1 0 0,0 0 0,-1 1 0,0 0 0,1-1 0,-2 2 0,1 1 0,-1-1 0,-1 1 0,1 0 0,-1 1 0,0-2 0,0 3 0,-1 0 0,0 1 0,0-1-74,-1 2 1,0-1-1,0 0 1,-1 2-1,0 0 1,0 0-1,0 3 1,-1-2 73,3 4 0,-1 0 0,0 0 0,-1 3 0,0-2 0,1 1 0,-1 2 0,0-1 0,0 1 0,0 1 0,0 0 0,-1 2 0,1-1 0,-1 2 0,1-1 0,-1 2 0,0-1 0,1 2 0,-3-1 0,2 1 0,-1 1 0,0 0 0,0 1 0,1 1 0,-1-1 0,-1 2-38,0 0 1,1-1-1,-2 2 1,1 1 0,-1 0-1,1 2 1,0-1 37,2 3 0,-1-1 0,0 0 0,-1 1 0,2 2 0,-1 1 0,1 0 0,-2 1 0,0 2 0,0 1 0,1 0 0,0 3 0,0 0 0,0 1 0,0 2 0,0 1 0,0 1 0,2 1 0,-1 2 93,1 1 0,1 0 0,0 1 0,0 3 0,2-1 1,-1 1-94,-2 5 0,2 2 0,0-1 0,1 4 0,0 1 0,2-2 0,2 0 0,-1 2 0,1 2 0,0 0 0,2-1 0,-1 4 0,1 1 0,1 0 0,-1 3 0,2-1 0,1 2-55,0-3 0,1 2 0,0-1 1,1 3-1,0-1 0,1 1 1,1 1 54,0-7 0,1 2 0,-1 0 0,2 1 0,0-1 0,0 1 0,1 0 0,0 0 0,2-1-63,-1-2 1,1 2-1,0-1 1,1 1-1,-1-2 1,2 2-1,-1 0 1,1-2-1,1 2 1,0-2 62,-1-1 0,0-2 0,1 0 0,-1 2 0,2-2 0,-1 1 0,1-1 0,0 1 0,0-1 0,0-1 0,1 2 0,-1-2-76,0-1 0,0-1 1,1 0-1,-1 1 0,2-1 1,-1 0-1,0 0 1,-1 0-1,2-2 0,0 1 1,-1 1-1,0-2 0,0-1 62,2 4 0,0-1 1,0 0-1,0 1 1,0-1-1,1-1 1,-2-1-1,2 0 1,-2-1-1,2 1 1,-1-3 13,0 1 0,1-1 0,-1 0 0,0-1 0,0 0 0,1 0 0,-1-2 0,0 0 0,0-1 0,0-2 11,2 5 0,0-1 0,0-1 0,0-2 0,0 0 1,-1-2-1,-1-1-11,3 1 0,0 0 0,-1-4 0,0 0 0,-1-2 245,1 0 1,-1-1 0,0-2 0,-1-1 245,6 1 1,-2-3-1,-5-4 1,0-1 491,2-2 0,-7-4-738,-3 0 1,-3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257 377 24575,'3'-12'0,"2"2"0,2-2 0,-1 3 0,3-2 0,-1 0-197,0 3 0,0-1 1,1 0-1,0 0 0,0 0 33,1 1 0,0-1 0,0 1 0,0-1 0,1 1 0,0 0 23,-1 0 1,2 0-1,-2 1 1,1-1-1,1 1 1,0 0-1,0 0 18,-1 0 0,0 1 0,1-1 0,-1 1 0,1 0 0,0 0 0,0 1 0,0-1-18,1 0 1,0 1-1,1 0 1,-1 0-1,1 0 1,-1 0-1,0 1 0,1 0 1,-1 0-1,0 1 1,1 0-1,-1 0 1,0 1-1,1-1 0,-2 1 1,1 0-1,-1 1 1,1 0-1,-1-1 1,1 1-1,-1 1-23,2 0 0,-1 1 0,1 0 0,-1 0 0,0 1 0,0 0 0,-1 1 0,1 0 0,0 0 0,-2 1 0,2 1 0,-2 0 0,0 1 0,0 1 0,0 1 0,-1 0 0,0 0 0,0 1 0,-2 1 0,1-1 0,-1 1 0,0 1 0,0 0 0,-1 0 0,-1 2 0,1 0 0,-1 1 0,-1-1 0,1 2 0,-1-1 46,0 0 1,-1 0-1,-1 1 1,1-1 0,-1 1-1,0 0 118,-1-1 0,0 0 0,0 0 0,-1-1 0,0 2 0,0-2 0,0 2-1,-1-2 1,1 0 0,-1 1 0,0-1-1,0 1 1,0-1 0,0 1 0,-1-1 0,0 2 0,-1 1 0,1-2 0,-2 1 0,1 1 0,0-2 0,-1 2 0,0-3 0,0 1 0,0-1 0,-1 1 0,0-1 0,1 1 0,-2 0 0,1-2 0,-1 1 0,0 0 0,-1-1 0,1 0 0,-2 1 0,1-2 0,0 1 0,-1 0 0,0 0 0,0 0 0,0 0 0,-1-1 0,0 1 0,0-1 0,0 0 0,-1 0 0,0 0 0,1 0 0,-2-1 0,1 1 0,-1 0 0,0-2 0,0 1 0,-1 0-74,1 0 1,-1 0-1,-1-1 1,1 1-1,-1-1 1,0 0-1,0-1 1,0 1 73,2-2 0,-2 0 0,1 0 0,0 0 0,-1 0 0,1-1 0,-1 0 0,1 0 0,-1 0 0,0 0 0,0 0 0,0-1 0,0 0 0,-1 0 0,1-1 0,0 1 0,-1-1 0,1 0 0,-1 0 0,0 0 0,-1 0 0,1-1 0,0 0 0,0 0 0,-1 0 0,1-1-38,-1 1 1,0 0-1,-1-1 1,1-1 0,-1 1-1,1-1 1,0 1 37,1-2 0,0 1 0,-1-1 0,1 1 0,0-2 0,-1 1 0,2-1 0,-2 0 0,0-1 0,0 0 0,0 0 0,1-1 0,-1 0 0,1-1 0,0 0 0,-1 0 0,1-1 0,1-1 0,0 0 93,0 0 0,1 0 0,-1-1 0,2 0 0,0-1 1,0 0-94,-2-1 0,2-1 0,0 0 0,0-1 0,1-1 0,1 2 0,2-1 0,-1-1 0,0 0 0,1 0 0,1 0 0,0-1 0,0-1 0,1 0 0,0 0 0,0-1 0,2 1-55,0 0 0,0-1 0,1 1 1,0-2-1,0 1 0,1 0 1,1-1 54,0 3 0,0-1 0,0 0 0,1 0 0,1 0 0,-1-1 0,1 1 0,1 0 0,0 0-63,0 0 1,1 0-1,-1 1 1,2-1-1,-1 1 1,1-1-1,0 0 1,0 1-1,1-2 1,0 2 62,-1 0 0,0 1 0,1 0 0,0-1 0,1 1 0,-1-1 0,1 1 0,-1-1 0,1 1 0,0 0 0,1 0 0,-1 0-76,-1 0 0,2 1 1,-1 0-1,0-1 0,1 1 1,0 0-1,-1 0 1,1 0-1,0 0 0,0 0 1,0 0-1,0 1 0,-1 0 62,2-2 0,0 1 1,1 0-1,-1-1 1,0 1-1,1 0 1,-1 1-1,1 0 1,-1-1-1,0 1 1,1 0 13,-1 1 0,0-1 0,1 1 0,-1 0 0,0 0 0,1 0 0,-1 0 0,0 1 0,1 0 0,-1 0 11,2-1 0,-1 1 0,1-1 0,0 2 0,0-1 1,-1 1-1,-1 0-11,3 0 0,-1 0 0,0 2 0,0-1 0,-1 1 245,0 0 1,1 1 0,-1 0 0,-1 0 245,5 1 1,-2 0-1,-3 1 1,-1 1 491,2 1 0,-5 1-738,-3 0 1,-2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5559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50012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42733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F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B1F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796107-F35C-631B-4992-9AD4BDB1C2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058" y="2666403"/>
            <a:ext cx="4115157" cy="3974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26037" y="6465679"/>
            <a:ext cx="146816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1 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4C3E24-4F51-5FE0-91C7-66FEAA1E5C28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366C5-FEB2-C6AD-6948-5AAEE1F47DCE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F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016AB711-01DC-83AA-44FD-151FB3ADC6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2B0416D4-ABD4-D31D-C79C-16ECED8FFD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DEEA8D9-1F67-E61B-5893-DDA5CFF799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rgbClr val="00868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6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09A5BEB-DCCB-A841-6AEC-B719AC9BE7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AD8BFFC-729A-2371-F4DD-FB251F6B4F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- 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Learnt</a:t>
            </a:r>
            <a:endParaRPr lang="en-US" sz="3600" b="1" i="0" dirty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099EDB9-A811-7E06-5090-64F317BED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- 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27698-C5B7-584F-C124-084975FDA22A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AC87726-FCF1-CCA3-6A1A-6F8F0A4DD8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ll Did You Learn?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Well Did You Learn?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3AE6787-40B2-5FAD-8692-1218E5CA365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Are Learning Next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23F659-5E29-3BBD-6865-A74DB782B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B1F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16C762D-4740-0158-19C5-ECBB9117A0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2116317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- 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- A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707C9FF-C47C-B81F-CF30-2059E5D557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-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1DF3627-712E-D93A-FDDD-9762E22D99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Will Know-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D9E39EA-4F3E-251C-8D4C-BB443D26DA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Know- 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3764F26-B411-8E3F-F39E-5033C04C48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8933C5D-65A7-2C3D-6BB9-B7C7CDE8C6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 dirty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1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5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  <p:sldLayoutId id="2147486355" r:id="rId2"/>
    <p:sldLayoutId id="2147486398" r:id="rId3"/>
    <p:sldLayoutId id="2147486399" r:id="rId4"/>
    <p:sldLayoutId id="2147486400" r:id="rId5"/>
    <p:sldLayoutId id="2147486401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10" r:id="rId23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microsoft.com/office/2007/relationships/media" Target="../media/media7.mp3"/><Relationship Id="rId7" Type="http://schemas.openxmlformats.org/officeDocument/2006/relationships/audio" Target="../media/media9.mp3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microsoft.com/office/2007/relationships/media" Target="../media/media9.mp3"/><Relationship Id="rId11" Type="http://schemas.openxmlformats.org/officeDocument/2006/relationships/image" Target="../media/image36.png"/><Relationship Id="rId5" Type="http://schemas.openxmlformats.org/officeDocument/2006/relationships/audio" Target="../media/media8.mp3"/><Relationship Id="rId10" Type="http://schemas.openxmlformats.org/officeDocument/2006/relationships/image" Target="../media/image17.png"/><Relationship Id="rId4" Type="http://schemas.microsoft.com/office/2007/relationships/media" Target="../media/media8.mp3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NULL" TargetMode="External"/><Relationship Id="rId7" Type="http://schemas.openxmlformats.org/officeDocument/2006/relationships/image" Target="../media/image3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9.xml"/><Relationship Id="rId4" Type="http://schemas.microsoft.com/office/2007/relationships/media" Target="../media/media11.mp3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16.mp3"/><Relationship Id="rId13" Type="http://schemas.openxmlformats.org/officeDocument/2006/relationships/audio" Target="../media/media18.mp3"/><Relationship Id="rId18" Type="http://schemas.openxmlformats.org/officeDocument/2006/relationships/image" Target="../media/image17.png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microsoft.com/office/2007/relationships/media" Target="../media/media18.mp3"/><Relationship Id="rId17" Type="http://schemas.openxmlformats.org/officeDocument/2006/relationships/image" Target="../media/image40.png"/><Relationship Id="rId2" Type="http://schemas.microsoft.com/office/2007/relationships/media" Target="../media/media12.mp3"/><Relationship Id="rId16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audio" Target="../media/media14.mp3"/><Relationship Id="rId11" Type="http://schemas.openxmlformats.org/officeDocument/2006/relationships/audio" Target="../media/media17.mp3"/><Relationship Id="rId5" Type="http://schemas.microsoft.com/office/2007/relationships/media" Target="../media/media14.mp3"/><Relationship Id="rId15" Type="http://schemas.openxmlformats.org/officeDocument/2006/relationships/image" Target="../media/image37.png"/><Relationship Id="rId10" Type="http://schemas.microsoft.com/office/2007/relationships/media" Target="../media/media17.mp3"/><Relationship Id="rId4" Type="http://schemas.openxmlformats.org/officeDocument/2006/relationships/audio" Target="../media/media13.mp3"/><Relationship Id="rId9" Type="http://schemas.openxmlformats.org/officeDocument/2006/relationships/audio" Target="../media/media16.mp3"/><Relationship Id="rId14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6.mp3"/><Relationship Id="rId7" Type="http://schemas.openxmlformats.org/officeDocument/2006/relationships/image" Target="../media/image36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6.mp3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6.mp3"/><Relationship Id="rId7" Type="http://schemas.openxmlformats.org/officeDocument/2006/relationships/image" Target="../media/image36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6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4.xml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5" Type="http://schemas.openxmlformats.org/officeDocument/2006/relationships/customXml" Target="../ink/ink1.xml"/><Relationship Id="rId19" Type="http://schemas.openxmlformats.org/officeDocument/2006/relationships/image" Target="../media/image73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16.png"/><Relationship Id="rId4" Type="http://schemas.microsoft.com/office/2007/relationships/media" Target="../media/media3.mp3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14.png"/><Relationship Id="rId5" Type="http://schemas.microsoft.com/office/2007/relationships/media" Target="../media/media4.mp3"/><Relationship Id="rId1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microsoft.com/office/2007/relationships/media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15.png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17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EA62B3-9797-1E9D-EB6A-8DC2CACBA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Unit 3 Version 3</a:t>
            </a:r>
          </a:p>
        </p:txBody>
      </p:sp>
      <p:pic>
        <p:nvPicPr>
          <p:cNvPr id="3" name="Picture Placeholder 2" descr="A child in a garment&#10;&#10;AI-generated content may be incorrect.">
            <a:extLst>
              <a:ext uri="{FF2B5EF4-FFF2-40B4-BE49-F238E27FC236}">
                <a16:creationId xmlns:a16="http://schemas.microsoft.com/office/drawing/2014/main" id="{3C1E5B2A-1B65-CF2E-3782-BB84669440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8"/>
          <a:stretch>
            <a:fillRect/>
          </a:stretch>
        </p:blipFill>
        <p:spPr>
          <a:xfrm>
            <a:off x="81567" y="1581150"/>
            <a:ext cx="3366422" cy="48768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18A1E1-536D-0792-33BC-7F5E00316F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Magical Creatures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56AFE4-19A5-7D21-9512-21FD28D21E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Big and Tiny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428118-4AB6-4BEC-09C1-EB4401A53F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Lesson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39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7A592C41-0AAF-2D2F-6AFF-0576860EFD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9"/>
          <a:stretch>
            <a:fillRect/>
          </a:stretch>
        </p:blipFill>
        <p:spPr>
          <a:xfrm>
            <a:off x="431800" y="2254685"/>
            <a:ext cx="8243888" cy="391116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3A6C1F-EA17-0020-DEFE-CCB8B3E0DB3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Giants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58098-3299-707D-CDA6-A7CF24A01F8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511457"/>
          </a:xfrm>
        </p:spPr>
        <p:txBody>
          <a:bodyPr/>
          <a:lstStyle/>
          <a:p>
            <a:r>
              <a:rPr lang="en-AU"/>
              <a:t>Fee Fi Fo </a:t>
            </a:r>
            <a:r>
              <a:rPr lang="en-AU" err="1"/>
              <a:t>Fum</a:t>
            </a:r>
            <a:r>
              <a:rPr lang="en-AU"/>
              <a:t>!</a:t>
            </a:r>
          </a:p>
          <a:p>
            <a:r>
              <a:rPr lang="en-AU"/>
              <a:t>I am a giant, </a:t>
            </a:r>
          </a:p>
          <a:p>
            <a:r>
              <a:rPr lang="en-AU"/>
              <a:t>Big and strong!</a:t>
            </a:r>
          </a:p>
        </p:txBody>
      </p:sp>
      <p:pic>
        <p:nvPicPr>
          <p:cNvPr id="5" name="feefifo.mp3">
            <a:hlinkClick r:id="" action="ppaction://media"/>
            <a:extLst>
              <a:ext uri="{FF2B5EF4-FFF2-40B4-BE49-F238E27FC236}">
                <a16:creationId xmlns:a16="http://schemas.microsoft.com/office/drawing/2014/main" id="{5B44D1E8-5553-E451-402F-C89F35E2FC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.0756" end="229.310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60140" y="175142"/>
            <a:ext cx="812800" cy="812800"/>
          </a:xfrm>
          <a:prstGeom prst="rect">
            <a:avLst/>
          </a:prstGeom>
        </p:spPr>
      </p:pic>
      <p:pic>
        <p:nvPicPr>
          <p:cNvPr id="6" name="feefihi">
            <a:hlinkClick r:id="" action="ppaction://media"/>
            <a:extLst>
              <a:ext uri="{FF2B5EF4-FFF2-40B4-BE49-F238E27FC236}">
                <a16:creationId xmlns:a16="http://schemas.microsoft.com/office/drawing/2014/main" id="{E08A122B-E97A-AE25-97CE-5BC2480E96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9949.3660999999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06884" y="152399"/>
            <a:ext cx="812800" cy="812800"/>
          </a:xfrm>
          <a:prstGeom prst="rect">
            <a:avLst/>
          </a:prstGeom>
        </p:spPr>
      </p:pic>
      <p:pic>
        <p:nvPicPr>
          <p:cNvPr id="7" name="feenormal">
            <a:hlinkClick r:id="" action="ppaction://media"/>
            <a:extLst>
              <a:ext uri="{FF2B5EF4-FFF2-40B4-BE49-F238E27FC236}">
                <a16:creationId xmlns:a16="http://schemas.microsoft.com/office/drawing/2014/main" id="{58E207C8-FC81-6A67-D234-44C9049675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30256" y="152399"/>
            <a:ext cx="812800" cy="812800"/>
          </a:xfrm>
          <a:prstGeom prst="rect">
            <a:avLst/>
          </a:prstGeom>
        </p:spPr>
      </p:pic>
      <p:pic>
        <p:nvPicPr>
          <p:cNvPr id="8" name="feefilower">
            <a:hlinkClick r:id="" action="ppaction://media"/>
            <a:extLst>
              <a:ext uri="{FF2B5EF4-FFF2-40B4-BE49-F238E27FC236}">
                <a16:creationId xmlns:a16="http://schemas.microsoft.com/office/drawing/2014/main" id="{60A2BB6D-2236-0561-EE06-03889D6436D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83512" y="177593"/>
            <a:ext cx="812800" cy="812800"/>
          </a:xfrm>
          <a:prstGeom prst="rect">
            <a:avLst/>
          </a:prstGeom>
        </p:spPr>
      </p:pic>
      <p:pic>
        <p:nvPicPr>
          <p:cNvPr id="9" name="Picture 8" descr="A cartoon character with a red shirt and blue pants&#10;&#10;AI-generated content may be incorrect.">
            <a:extLst>
              <a:ext uri="{FF2B5EF4-FFF2-40B4-BE49-F238E27FC236}">
                <a16:creationId xmlns:a16="http://schemas.microsoft.com/office/drawing/2014/main" id="{8724F38B-5A9C-07FD-CD04-A17679D807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1" t="6834" r="6045" b="7407"/>
          <a:stretch>
            <a:fillRect/>
          </a:stretch>
        </p:blipFill>
        <p:spPr>
          <a:xfrm>
            <a:off x="4572000" y="1037576"/>
            <a:ext cx="4103688" cy="526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9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9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2424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22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6B723E-502D-9BBA-4487-E9199404A3A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Giant Sounds</a:t>
            </a:r>
          </a:p>
        </p:txBody>
      </p:sp>
      <p:pic>
        <p:nvPicPr>
          <p:cNvPr id="4" name="Picture 3" descr="A cartoon landscape with mountains and trees&#10;&#10;AI-generated content may be incorrect.">
            <a:extLst>
              <a:ext uri="{FF2B5EF4-FFF2-40B4-BE49-F238E27FC236}">
                <a16:creationId xmlns:a16="http://schemas.microsoft.com/office/drawing/2014/main" id="{865E4B0A-C2B9-E24D-56F5-47F86D0F7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2"/>
          <a:stretch>
            <a:fillRect/>
          </a:stretch>
        </p:blipFill>
        <p:spPr>
          <a:xfrm>
            <a:off x="431799" y="1232009"/>
            <a:ext cx="8243887" cy="4933841"/>
          </a:xfrm>
          <a:prstGeom prst="rect">
            <a:avLst/>
          </a:prstGeom>
        </p:spPr>
      </p:pic>
      <p:pic>
        <p:nvPicPr>
          <p:cNvPr id="5" name="Picture 4" descr="A child in blue uniform and black shoes&#10;&#10;AI-generated content may be incorrect.">
            <a:extLst>
              <a:ext uri="{FF2B5EF4-FFF2-40B4-BE49-F238E27FC236}">
                <a16:creationId xmlns:a16="http://schemas.microsoft.com/office/drawing/2014/main" id="{7B28AA8E-00D9-C0D1-2ECA-F55D768A0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232009"/>
            <a:ext cx="3606800" cy="5227542"/>
          </a:xfrm>
          <a:prstGeom prst="rect">
            <a:avLst/>
          </a:prstGeom>
        </p:spPr>
      </p:pic>
      <p:pic>
        <p:nvPicPr>
          <p:cNvPr id="6" name="Picture 5" descr="A child in blue uniform and black shoes&#10;&#10;AI-generated content may be incorrect.">
            <a:extLst>
              <a:ext uri="{FF2B5EF4-FFF2-40B4-BE49-F238E27FC236}">
                <a16:creationId xmlns:a16="http://schemas.microsoft.com/office/drawing/2014/main" id="{C082DE0C-80DA-81C4-4E55-5346AE94D8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7542" y="1232009"/>
            <a:ext cx="3298145" cy="5227542"/>
          </a:xfrm>
          <a:prstGeom prst="rect">
            <a:avLst/>
          </a:prstGeom>
        </p:spPr>
      </p:pic>
      <p:pic>
        <p:nvPicPr>
          <p:cNvPr id="7" name="magic-harp-logo-103888">
            <a:hlinkClick r:id="" action="ppaction://media"/>
            <a:extLst>
              <a:ext uri="{FF2B5EF4-FFF2-40B4-BE49-F238E27FC236}">
                <a16:creationId xmlns:a16="http://schemas.microsoft.com/office/drawing/2014/main" id="{E5474FFC-2069-1AC1-882E-76E0746F8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73750" y="104748"/>
            <a:ext cx="812800" cy="812800"/>
          </a:xfrm>
          <a:prstGeom prst="rect">
            <a:avLst/>
          </a:prstGeom>
        </p:spPr>
      </p:pic>
      <p:pic>
        <p:nvPicPr>
          <p:cNvPr id="8" name="giant-footsteps-400478">
            <a:hlinkClick r:id="" action="ppaction://media"/>
            <a:extLst>
              <a:ext uri="{FF2B5EF4-FFF2-40B4-BE49-F238E27FC236}">
                <a16:creationId xmlns:a16="http://schemas.microsoft.com/office/drawing/2014/main" id="{BC63B705-CE5B-34BB-0DC1-53D5CCA0F1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6856.57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86550" y="1151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3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8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90909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8A719-7444-57EB-7DFB-66B7ADCE59B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Giant Sounds</a:t>
            </a:r>
          </a:p>
        </p:txBody>
      </p:sp>
      <p:pic>
        <p:nvPicPr>
          <p:cNvPr id="2" name="Picture 1" descr="A cartoon landscape with mountains and trees&#10;&#10;AI-generated content may be incorrect.">
            <a:extLst>
              <a:ext uri="{FF2B5EF4-FFF2-40B4-BE49-F238E27FC236}">
                <a16:creationId xmlns:a16="http://schemas.microsoft.com/office/drawing/2014/main" id="{3E777861-309F-68B2-7FCA-FA3E3FE951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2"/>
          <a:stretch>
            <a:fillRect/>
          </a:stretch>
        </p:blipFill>
        <p:spPr>
          <a:xfrm>
            <a:off x="431799" y="1232009"/>
            <a:ext cx="8243887" cy="4933841"/>
          </a:xfrm>
          <a:prstGeom prst="rect">
            <a:avLst/>
          </a:prstGeom>
        </p:spPr>
      </p:pic>
      <p:pic>
        <p:nvPicPr>
          <p:cNvPr id="5" name="Picture 4" descr="A child in blue uniform and black shoes&#10;&#10;AI-generated content may be incorrect.">
            <a:extLst>
              <a:ext uri="{FF2B5EF4-FFF2-40B4-BE49-F238E27FC236}">
                <a16:creationId xmlns:a16="http://schemas.microsoft.com/office/drawing/2014/main" id="{6E55B82C-EBCA-4839-AF8A-003C20A907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232009"/>
            <a:ext cx="3606800" cy="5227542"/>
          </a:xfrm>
          <a:prstGeom prst="rect">
            <a:avLst/>
          </a:prstGeom>
        </p:spPr>
      </p:pic>
      <p:pic>
        <p:nvPicPr>
          <p:cNvPr id="6" name="Picture 5" descr="A child in blue uniform and black shoes&#10;&#10;AI-generated content may be incorrect.">
            <a:extLst>
              <a:ext uri="{FF2B5EF4-FFF2-40B4-BE49-F238E27FC236}">
                <a16:creationId xmlns:a16="http://schemas.microsoft.com/office/drawing/2014/main" id="{856F454A-EF02-54CA-BCC2-73EEDB9A5B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3486" y="1232009"/>
            <a:ext cx="3102202" cy="5227542"/>
          </a:xfrm>
          <a:prstGeom prst="rect">
            <a:avLst/>
          </a:prstGeom>
        </p:spPr>
      </p:pic>
      <p:pic>
        <p:nvPicPr>
          <p:cNvPr id="7" name="cinematic-music-sketches-11-cinematic-percussion-sketch-116186">
            <a:hlinkClick r:id="" action="ppaction://media"/>
            <a:extLst>
              <a:ext uri="{FF2B5EF4-FFF2-40B4-BE49-F238E27FC236}">
                <a16:creationId xmlns:a16="http://schemas.microsoft.com/office/drawing/2014/main" id="{63E67C50-BD20-C529-F9C4-A0855002A2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71.0411" end="3250.7161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75113" y="1219309"/>
            <a:ext cx="812800" cy="812800"/>
          </a:xfrm>
          <a:prstGeom prst="rect">
            <a:avLst/>
          </a:prstGeom>
        </p:spPr>
      </p:pic>
      <p:pic>
        <p:nvPicPr>
          <p:cNvPr id="8" name="orcs-loop-21568">
            <a:hlinkClick r:id="" action="ppaction://media"/>
            <a:extLst>
              <a:ext uri="{FF2B5EF4-FFF2-40B4-BE49-F238E27FC236}">
                <a16:creationId xmlns:a16="http://schemas.microsoft.com/office/drawing/2014/main" id="{F1705609-0BE1-728F-8700-1424E6F710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75113" y="1950278"/>
            <a:ext cx="812800" cy="812800"/>
          </a:xfrm>
          <a:prstGeom prst="rect">
            <a:avLst/>
          </a:prstGeom>
        </p:spPr>
      </p:pic>
      <p:pic>
        <p:nvPicPr>
          <p:cNvPr id="9" name="inspiring-strings-short-158843">
            <a:hlinkClick r:id="" action="ppaction://media"/>
            <a:extLst>
              <a:ext uri="{FF2B5EF4-FFF2-40B4-BE49-F238E27FC236}">
                <a16:creationId xmlns:a16="http://schemas.microsoft.com/office/drawing/2014/main" id="{64F689D2-F008-C382-68A6-2CF13990F8C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75113" y="2775778"/>
            <a:ext cx="812800" cy="812800"/>
          </a:xfrm>
          <a:prstGeom prst="rect">
            <a:avLst/>
          </a:prstGeom>
        </p:spPr>
      </p:pic>
      <p:pic>
        <p:nvPicPr>
          <p:cNvPr id="10" name="big-monster-inspired-by-godzilla-287405">
            <a:hlinkClick r:id="" action="ppaction://media"/>
            <a:extLst>
              <a:ext uri="{FF2B5EF4-FFF2-40B4-BE49-F238E27FC236}">
                <a16:creationId xmlns:a16="http://schemas.microsoft.com/office/drawing/2014/main" id="{5026EB3D-AFB6-30BF-F4EB-A7AAECE73A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1517.3307" end="595.010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165600" y="3601278"/>
            <a:ext cx="812800" cy="812800"/>
          </a:xfrm>
          <a:prstGeom prst="rect">
            <a:avLst/>
          </a:prstGeom>
        </p:spPr>
      </p:pic>
      <p:pic>
        <p:nvPicPr>
          <p:cNvPr id="11" name="in-a-deep-forest-30-sec-edit-257875">
            <a:hlinkClick r:id="" action="ppaction://media"/>
            <a:extLst>
              <a:ext uri="{FF2B5EF4-FFF2-40B4-BE49-F238E27FC236}">
                <a16:creationId xmlns:a16="http://schemas.microsoft.com/office/drawing/2014/main" id="{41D32EFB-99BC-92AA-01ED-52537ADD7998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165600" y="4439478"/>
            <a:ext cx="812800" cy="812800"/>
          </a:xfrm>
          <a:prstGeom prst="rect">
            <a:avLst/>
          </a:prstGeom>
        </p:spPr>
      </p:pic>
      <p:pic>
        <p:nvPicPr>
          <p:cNvPr id="12" name="happy-harp-sound-103882">
            <a:hlinkClick r:id="" action="ppaction://media"/>
            <a:extLst>
              <a:ext uri="{FF2B5EF4-FFF2-40B4-BE49-F238E27FC236}">
                <a16:creationId xmlns:a16="http://schemas.microsoft.com/office/drawing/2014/main" id="{78A8B150-5195-14C6-C282-F455434D7E80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165600" y="5170447"/>
            <a:ext cx="812800" cy="812800"/>
          </a:xfrm>
          <a:prstGeom prst="rect">
            <a:avLst/>
          </a:prstGeom>
        </p:spPr>
      </p:pic>
      <p:pic>
        <p:nvPicPr>
          <p:cNvPr id="13" name="a-grand-and-thunderous-orchestral-composition-1-320325">
            <a:hlinkClick r:id="" action="ppaction://media"/>
            <a:extLst>
              <a:ext uri="{FF2B5EF4-FFF2-40B4-BE49-F238E27FC236}">
                <a16:creationId xmlns:a16="http://schemas.microsoft.com/office/drawing/2014/main" id="{CE654D73-C400-2AF1-883B-9C47EF6641FC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10844" y="58451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4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9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16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5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4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20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34848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FD0842-7E4E-EBEB-E275-51CC9DEC559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Giant Song</a:t>
            </a:r>
          </a:p>
        </p:txBody>
      </p:sp>
      <p:pic>
        <p:nvPicPr>
          <p:cNvPr id="4" name="Picture 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7087E9AA-9F67-5E0F-5A78-08B2E147A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9"/>
          <a:stretch>
            <a:fillRect/>
          </a:stretch>
        </p:blipFill>
        <p:spPr>
          <a:xfrm>
            <a:off x="431800" y="2254684"/>
            <a:ext cx="8243888" cy="3911165"/>
          </a:xfrm>
          <a:prstGeom prst="rect">
            <a:avLst/>
          </a:prstGeom>
        </p:spPr>
      </p:pic>
      <p:pic>
        <p:nvPicPr>
          <p:cNvPr id="5" name="Picture 4" descr="A cartoon character with a red shirt and blue pants&#10;&#10;AI-generated content may be incorrect.">
            <a:extLst>
              <a:ext uri="{FF2B5EF4-FFF2-40B4-BE49-F238E27FC236}">
                <a16:creationId xmlns:a16="http://schemas.microsoft.com/office/drawing/2014/main" id="{8E683432-B90D-E352-6A70-92B31ADE88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1" t="6834" r="6045" b="7407"/>
          <a:stretch>
            <a:fillRect/>
          </a:stretch>
        </p:blipFill>
        <p:spPr>
          <a:xfrm>
            <a:off x="4572000" y="1037576"/>
            <a:ext cx="4103688" cy="5261625"/>
          </a:xfrm>
          <a:prstGeom prst="rect">
            <a:avLst/>
          </a:prstGeom>
        </p:spPr>
      </p:pic>
      <p:pic>
        <p:nvPicPr>
          <p:cNvPr id="6" name="feefi (Cover)">
            <a:hlinkClick r:id="" action="ppaction://media"/>
            <a:extLst>
              <a:ext uri="{FF2B5EF4-FFF2-40B4-BE49-F238E27FC236}">
                <a16:creationId xmlns:a16="http://schemas.microsoft.com/office/drawing/2014/main" id="{90C84846-E0F1-6757-3628-C26ECE5F4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75538" y="182380"/>
            <a:ext cx="812800" cy="812800"/>
          </a:xfrm>
          <a:prstGeom prst="rect">
            <a:avLst/>
          </a:prstGeom>
        </p:spPr>
      </p:pic>
      <p:pic>
        <p:nvPicPr>
          <p:cNvPr id="7" name="feefifo.mp3">
            <a:hlinkClick r:id="" action="ppaction://media"/>
            <a:extLst>
              <a:ext uri="{FF2B5EF4-FFF2-40B4-BE49-F238E27FC236}">
                <a16:creationId xmlns:a16="http://schemas.microsoft.com/office/drawing/2014/main" id="{26992CD2-1C89-1F74-9EAA-6B22440235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1466" y="192280"/>
            <a:ext cx="812800" cy="8128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BF2EA-6778-6E57-9FCB-3137A078D5C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511457"/>
          </a:xfrm>
        </p:spPr>
        <p:txBody>
          <a:bodyPr/>
          <a:lstStyle/>
          <a:p>
            <a:r>
              <a:rPr lang="en-AU"/>
              <a:t>Fee Fi Fo </a:t>
            </a:r>
            <a:r>
              <a:rPr lang="en-AU" err="1"/>
              <a:t>Fum</a:t>
            </a:r>
            <a:r>
              <a:rPr lang="en-AU"/>
              <a:t>!</a:t>
            </a:r>
          </a:p>
          <a:p>
            <a:r>
              <a:rPr lang="en-AU"/>
              <a:t>I am a giant, </a:t>
            </a:r>
          </a:p>
          <a:p>
            <a:r>
              <a:rPr lang="en-AU"/>
              <a:t>Big and strong!</a:t>
            </a:r>
          </a:p>
        </p:txBody>
      </p:sp>
    </p:spTree>
    <p:extLst>
      <p:ext uri="{BB962C8B-B14F-4D97-AF65-F5344CB8AC3E}">
        <p14:creationId xmlns:p14="http://schemas.microsoft.com/office/powerpoint/2010/main" val="263989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E86DB4-1CF1-32F7-BE0A-4152BE0CC33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Giant Song</a:t>
            </a:r>
          </a:p>
        </p:txBody>
      </p:sp>
      <p:pic>
        <p:nvPicPr>
          <p:cNvPr id="4" name="Picture 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72D33DCF-8ED6-FFEE-F4E5-EF89F8F351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9"/>
          <a:stretch>
            <a:fillRect/>
          </a:stretch>
        </p:blipFill>
        <p:spPr>
          <a:xfrm>
            <a:off x="431800" y="2254684"/>
            <a:ext cx="8243888" cy="3911165"/>
          </a:xfrm>
          <a:prstGeom prst="rect">
            <a:avLst/>
          </a:prstGeom>
        </p:spPr>
      </p:pic>
      <p:pic>
        <p:nvPicPr>
          <p:cNvPr id="5" name="Picture 4" descr="A cartoon character with a red shirt and blue pants&#10;&#10;AI-generated content may be incorrect.">
            <a:extLst>
              <a:ext uri="{FF2B5EF4-FFF2-40B4-BE49-F238E27FC236}">
                <a16:creationId xmlns:a16="http://schemas.microsoft.com/office/drawing/2014/main" id="{DC606C9E-624C-49D4-A257-EB18A4F694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1" t="6834" r="6045" b="7407"/>
          <a:stretch>
            <a:fillRect/>
          </a:stretch>
        </p:blipFill>
        <p:spPr>
          <a:xfrm>
            <a:off x="4572000" y="1037576"/>
            <a:ext cx="4103688" cy="5261625"/>
          </a:xfrm>
          <a:prstGeom prst="rect">
            <a:avLst/>
          </a:prstGeom>
        </p:spPr>
      </p:pic>
      <p:pic>
        <p:nvPicPr>
          <p:cNvPr id="6" name="feefi (Cover)">
            <a:hlinkClick r:id="" action="ppaction://media"/>
            <a:extLst>
              <a:ext uri="{FF2B5EF4-FFF2-40B4-BE49-F238E27FC236}">
                <a16:creationId xmlns:a16="http://schemas.microsoft.com/office/drawing/2014/main" id="{BCE0FE53-508C-54C8-07BF-2DA260657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75538" y="182380"/>
            <a:ext cx="812800" cy="812800"/>
          </a:xfrm>
          <a:prstGeom prst="rect">
            <a:avLst/>
          </a:prstGeom>
        </p:spPr>
      </p:pic>
      <p:pic>
        <p:nvPicPr>
          <p:cNvPr id="7" name="feefifo.mp3">
            <a:hlinkClick r:id="" action="ppaction://media"/>
            <a:extLst>
              <a:ext uri="{FF2B5EF4-FFF2-40B4-BE49-F238E27FC236}">
                <a16:creationId xmlns:a16="http://schemas.microsoft.com/office/drawing/2014/main" id="{261463E2-118A-E905-B3F9-EC397CF023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1466" y="192280"/>
            <a:ext cx="812800" cy="8128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86AC9-77C2-0A4C-BDDE-EC9BD011B85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511457"/>
          </a:xfrm>
        </p:spPr>
        <p:txBody>
          <a:bodyPr/>
          <a:lstStyle/>
          <a:p>
            <a:r>
              <a:rPr lang="en-AU"/>
              <a:t>Fee Fi Fo </a:t>
            </a:r>
            <a:r>
              <a:rPr lang="en-AU" err="1"/>
              <a:t>Fum</a:t>
            </a:r>
            <a:r>
              <a:rPr lang="en-AU"/>
              <a:t>!</a:t>
            </a:r>
          </a:p>
          <a:p>
            <a:r>
              <a:rPr lang="en-AU"/>
              <a:t>I am a giant, </a:t>
            </a:r>
          </a:p>
          <a:p>
            <a:r>
              <a:rPr lang="en-AU"/>
              <a:t>Big and strong!</a:t>
            </a:r>
          </a:p>
        </p:txBody>
      </p:sp>
    </p:spTree>
    <p:extLst>
      <p:ext uri="{BB962C8B-B14F-4D97-AF65-F5344CB8AC3E}">
        <p14:creationId xmlns:p14="http://schemas.microsoft.com/office/powerpoint/2010/main" val="41519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6ECAA-B5B7-E1D0-6BCD-C6F353CB33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4727448"/>
          </a:xfrm>
        </p:spPr>
        <p:txBody>
          <a:bodyPr/>
          <a:lstStyle/>
          <a:p>
            <a:r>
              <a:rPr lang="en-AU" dirty="0"/>
              <a:t>Music can be high and low, loud and soft.</a:t>
            </a:r>
          </a:p>
          <a:p>
            <a:r>
              <a:rPr lang="en-AU" dirty="0"/>
              <a:t>The sound of music gives clues for what it is about. </a:t>
            </a:r>
          </a:p>
          <a:p>
            <a:r>
              <a:rPr lang="en-AU" dirty="0"/>
              <a:t>Giants make low and </a:t>
            </a:r>
            <a:br>
              <a:rPr lang="en-AU" dirty="0"/>
            </a:br>
            <a:r>
              <a:rPr lang="en-AU" dirty="0"/>
              <a:t>loud sounds.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0FA8B-55AC-143E-45D3-C51DDC1E83E7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6658109" y="3519376"/>
            <a:ext cx="2138976" cy="2768095"/>
            <a:chOff x="342900" y="2923163"/>
            <a:chExt cx="2577634" cy="33357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CD0488-A2FE-D055-5B9A-4BA363A6E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2900" y="2923163"/>
              <a:ext cx="2577634" cy="3335771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18C4A89-BF4F-FDEB-CE91-33978073C06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 flipH="1">
              <a:off x="1214759" y="4086229"/>
              <a:ext cx="1150146" cy="216000"/>
              <a:chOff x="3523898" y="2901827"/>
              <a:chExt cx="2059692" cy="386815"/>
            </a:xfrm>
          </p:grpSpPr>
          <p:pic>
            <p:nvPicPr>
              <p:cNvPr id="7" name="Picture 6" descr="A black clock face with a point&#10;&#10;AI-generated content may be incorrect.">
                <a:extLst>
                  <a:ext uri="{FF2B5EF4-FFF2-40B4-BE49-F238E27FC236}">
                    <a16:creationId xmlns:a16="http://schemas.microsoft.com/office/drawing/2014/main" id="{E140FE5F-D099-4754-8C17-0469532E9C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614" r="5882" b="33384"/>
              <a:stretch>
                <a:fillRect/>
              </a:stretch>
            </p:blipFill>
            <p:spPr>
              <a:xfrm>
                <a:off x="4319234" y="2901827"/>
                <a:ext cx="1264356" cy="332509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EAD45CB-0C31-1FC8-23D8-0AB364F5644F}"/>
                  </a:ext>
                </a:extLst>
              </p:cNvPr>
              <p:cNvSpPr/>
              <p:nvPr/>
            </p:nvSpPr>
            <p:spPr>
              <a:xfrm>
                <a:off x="3523898" y="2908632"/>
                <a:ext cx="1256286" cy="3800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>
                  <a:solidFill>
                    <a:schemeClr val="tx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489617" y="-727360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34653" y="1331495"/>
            <a:ext cx="4379494" cy="39395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Music can be _____ and low.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The sound of music gives us: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000" b="0" i="0" u="none" strike="noStrike" kern="1200" cap="none" spc="0" normalizeH="0" baseline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clues for what it is about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snacks to eat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shoes to wear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Giants make low and l____ sounds.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56732" y="2115150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big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40626" y="2115150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624521" y="2115150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4299584" y="1319642"/>
            <a:ext cx="97687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high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5151061" y="4200885"/>
            <a:ext cx="92461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oud</a:t>
            </a: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>
                          <a:solidFill>
                            <a:schemeClr val="tx1"/>
                          </a:solidFill>
                          <a:effectLst/>
                        </a:rPr>
                        <a:t>I know _____ out of 3 answers.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14:cNvPr>
              <p14:cNvContentPartPr/>
              <p14:nvPr/>
            </p14:nvContentPartPr>
            <p14:xfrm rot="16990189" flipV="1">
              <a:off x="4573515" y="1647661"/>
              <a:ext cx="539880" cy="1306962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6990189" flipV="1">
                <a:off x="4559128" y="1633267"/>
                <a:ext cx="567935" cy="13350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14:cNvPr>
              <p14:cNvContentPartPr/>
              <p14:nvPr/>
            </p14:nvContentPartPr>
            <p14:xfrm rot="11138272">
              <a:off x="2958575" y="3042022"/>
              <a:ext cx="424264" cy="456315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 rot="11138272">
                <a:off x="2944181" y="3027639"/>
                <a:ext cx="452332" cy="484363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678D4441-2B4C-76E3-36D4-C15F2BB8E851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8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389 0.18797 C -0.45989 0.18912 -0.45538 0.19005 -0.44687 0.19074 C -0.43836 0.19167 -0.42534 0.19167 -0.41666 0.19306 C -0.41232 0.19329 -0.41232 0.19468 -0.40781 0.19561 C -0.40364 0.1963 -0.40364 0.19723 -0.3993 0.19792 C -0.39514 0.19908 -0.38628 0.19954 -0.38211 0.20023 C -0.3776 0.20139 -0.3776 0.20232 -0.37361 0.20301 C -0.36909 0.20394 -0.36059 0.20463 -0.35607 0.20533 C -0.35156 0.20625 -0.34757 0.20695 -0.34305 0.20787 C -0.33455 0.20926 -0.32604 0.20996 -0.31736 0.21297 C -0.30434 0.21922 -0.31302 0.2169 -0.29548 0.22014 C -0.2868 0.22408 -0.29132 0.22292 -0.28281 0.22523 C -0.26527 0.22871 -0.26979 0.22778 -0.24826 0.2301 C -0.23923 0.2294 -0.22656 0.2294 -0.21354 0.22778 C -0.2092 0.22709 -0.20052 0.22292 -0.20052 0.22315 C -0.20052 0.2213 -0.19618 0.22014 -0.19618 0.21783 C -0.1875 0.21065 -0.1875 0.20463 -0.18298 0.19561 C -0.1875 0.18195 -0.18298 0.16181 -0.19201 0.14815 C -0.19201 0.14537 -0.19201 0.14352 -0.19618 0.14098 C -0.20052 0.12963 -0.19618 0.13056 -0.2092 0.11875 C -0.21354 0.1125 -0.22222 0.10209 -0.22656 0.09885 C -0.23073 0.0963 -0.23524 0.09329 -0.23923 0.09121 C -0.24375 0.08982 -0.24826 0.09028 -0.24826 0.08889 C -0.27378 0.07894 -0.24375 0.08797 -0.26979 0.08172 C -0.2783 0.08218 -0.29132 0.08264 -0.29982 0.08403 C -0.30434 0.08426 -0.30434 0.08496 -0.3085 0.08635 C -0.31736 0.09213 -0.31736 0.09561 -0.32152 0.10371 C -0.32152 0.10787 -0.32604 0.11204 -0.32604 0.11598 C -0.32604 0.12107 -0.33003 0.13102 -0.33003 0.13125 C -0.33003 0.14329 -0.33003 0.15625 -0.32604 0.16806 C -0.32604 0.17223 -0.32604 0.17477 -0.32152 0.17801 C -0.31736 0.19005 -0.32152 0.18195 -0.31302 0.19074 C -0.3085 0.19537 -0.30434 0.20139 -0.29982 0.20533 C -0.28281 0.22408 -0.3085 0.20093 -0.28281 0.22014 C -0.26979 0.23148 -0.28281 0.22454 -0.26527 0.23519 C -0.25225 0.24514 -0.25677 0.24074 -0.24375 0.24769 C -0.23923 0.24908 -0.23923 0.25093 -0.23524 0.25278 C -0.23073 0.25371 -0.23073 0.25394 -0.22656 0.2551 C -0.22656 0.25556 -0.22222 0.25764 -0.22222 0.25811 " pathEditMode="relative" rAng="0" ptsTypes="AAAAAAAAAAAAAAAAAAAAAAAAAAAAAAAAAAAAAAA">
                                      <p:cBhvr>
                                        <p:cTn id="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-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09 0.23681 C -0.18055 0.23611 -0.1868 0.23611 -0.19305 0.23496 C -0.19791 0.23473 -0.21406 0.22917 -0.21684 0.22824 C -0.22205 0.22686 -0.22673 0.22593 -0.23194 0.22454 C -0.23628 0.22292 -0.24097 0.22061 -0.24618 0.21922 C -0.25086 0.21783 -0.25729 0.21667 -0.26198 0.21528 C -0.26614 0.21389 -0.26979 0.2125 -0.27517 0.21088 C -0.28402 0.20834 -0.29566 0.20625 -0.30503 0.20348 C -0.30868 0.20186 -0.31302 0.20023 -0.31771 0.19931 C -0.32291 0.19792 -0.3276 0.19653 -0.33246 0.19514 C -0.35659 0.18797 -0.3408 0.19005 -0.37239 0.18195 C -0.37916 0.18056 -0.38385 0.17963 -0.38819 0.17755 C -0.39652 0.17477 -0.40503 0.17014 -0.41336 0.16713 C -0.4585 0.15348 -0.40277 0.17107 -0.44861 0.15486 C -0.45434 0.15301 -0.46076 0.15186 -0.46701 0.14977 C -0.48021 0.1463 -0.49062 0.14352 -0.50434 0.14051 C -0.53576 0.1338 -0.51163 0.13912 -0.53958 0.1338 C -0.54843 0.13218 -0.5658 0.12848 -0.57257 0.12616 C -0.57534 0.125 -0.57795 0.12408 -0.58055 0.12315 C -0.5842 0.12014 -0.5868 0.11783 -0.59323 0.11551 C -0.59843 0.11366 -0.60989 0.11111 -0.61527 0.11019 C -0.63472 0.10533 -0.61684 0.10857 -0.63038 0.10579 C -0.60677 0.10394 -0.60625 0.10371 -0.56944 0.10371 C -0.51371 0.10371 -0.45642 0.10394 -0.39809 0.10486 C -0.35347 0.10857 -0.4092 0.10371 -0.37083 0.10741 C -0.36614 0.10764 -0.35972 0.10834 -0.35503 0.10857 C -0.35191 0.10949 -0.34722 0.11065 -0.34236 0.11111 C -0.33871 0.11204 -0.33455 0.11204 -0.32986 0.11273 C -0.32604 0.1132 -0.26458 0.11574 -0.26093 0.11644 C -0.21527 0.11482 -0.0533 0.11598 -0.0059 0.11459 " pathEditMode="relative" rAng="0" ptsTypes="AAAAAAAAAAAAAAAAAAAAAAAAA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-6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-0.00254 C 0.04983 -0.00254 -0.08298 0.33218 -0.08715 0.33311 C -0.09027 0.33311 -0.0934 0.33357 -0.09705 0.33357 C -0.1283 0.33357 -0.15972 0.33311 -0.19132 0.33311 C -0.19757 0.33218 -0.20347 0.33195 -0.21007 0.33195 C -0.24791 0.33056 -0.28246 0.33056 -0.3217 0.33056 L -0.38941 0.33125 C -0.40139 0.33125 -0.40798 0.33195 -0.41909 0.33311 C -0.42708 0.33218 -0.45521 0.33311 -0.47031 0.33125 C -0.4717 0.33125 -0.47309 0.33056 -0.47413 0.33056 C -0.47777 0.33056 -0.4809 0.33056 -0.48385 0.33125 C -0.48541 0.33125 -0.48663 0.33218 -0.48819 0.33311 C -0.48906 0.33311 -0.48993 0.33311 -0.49132 0.33357 C -0.4934 0.33403 -0.49461 0.33496 -0.49635 0.33496 C -0.49791 0.33565 -0.49965 0.33565 -0.50156 0.33588 C -0.50225 0.33611 -0.50347 0.33611 -0.50468 0.3375 C -0.51319 0.33611 -0.5217 0.33681 -0.52934 0.33588 C -0.53142 0.33565 -0.53246 0.33496 -0.53385 0.33426 C -0.53455 0.33334 -0.53507 0.33218 -0.53507 0.33125 C -0.53507 0.32593 -0.53507 0.32153 -0.53455 0.31621 C -0.53402 0.31528 -0.53281 0.31459 -0.53229 0.31366 C -0.53142 0.3125 -0.53177 0.31135 -0.53107 0.31019 C -0.53038 0.30926 -0.52916 0.3088 -0.5283 0.30811 C -0.52448 0.30533 -0.51892 0.30093 -0.51354 0.29908 C -0.51163 0.29838 -0.51041 0.29792 -0.50885 0.29746 C -0.50659 0.29653 -0.50573 0.29561 -0.50347 0.29491 C -0.49791 0.29283 -0.49461 0.29144 -0.48906 0.29074 C -0.48628 0.29051 -0.48281 0.29028 -0.48055 0.29028 C -0.47812 0.29028 -0.47552 0.29051 -0.47309 0.29074 C -0.47152 0.29074 -0.46944 0.29074 -0.46823 0.29144 C -0.46666 0.2926 -0.46527 0.29422 -0.46441 0.29491 C -0.46319 0.29653 -0.4618 0.29861 -0.46059 0.30047 C -0.46041 0.30186 -0.45972 0.30301 -0.45937 0.3044 C -0.46041 0.30741 -0.46059 0.31088 -0.4618 0.31366 C -0.46198 0.31459 -0.46371 0.31528 -0.46441 0.31621 C -0.46527 0.31736 -0.46597 0.31852 -0.46718 0.31898 C -0.4684 0.32153 -0.47014 0.32246 -0.4717 0.32454 C -0.47274 0.32523 -0.47326 0.32593 -0.47413 0.32709 C -0.47656 0.3294 -0.47812 0.33056 -0.48055 0.33311 C -0.48125 0.33311 -0.48159 0.33357 -0.48281 0.33426 " pathEditMode="relative" rAng="0" ptsTypes="AAAAAAAAAAAAAAAAAAAAAAAAAAAAAAAAAAAAAAAA">
                                      <p:cBhvr>
                                        <p:cTn id="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2" y="1699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13 0.57431 L -0.02014 0.4706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132 0.3757 C 0.18455 0.37686 0.18004 0.37801 0.17552 0.37986 C 0.17292 0.38056 0.17118 0.38148 0.16858 0.38264 C 0.1507 0.38912 0.17049 0.38148 0.1507 0.3882 C 0.14827 0.38912 0.14601 0.39028 0.1441 0.39121 C 0.14132 0.39144 0.13959 0.39213 0.13716 0.39306 C 0.13403 0.39329 0.13299 0.39468 0.12969 0.39561 C 0.12466 0.39769 0.1191 0.39885 0.11337 0.40047 C 0.11059 0.40186 0.10677 0.40324 0.10382 0.40371 C 0.10052 0.40533 0.09723 0.40556 0.09393 0.40672 C 0.09045 0.40787 0.08716 0.40973 0.08299 0.41088 C 0.07969 0.41204 0.07535 0.41297 0.07136 0.41412 C 0.06789 0.41551 0.06563 0.41713 0.06216 0.41852 C 0.05851 0.41968 0.05348 0.42061 0.04931 0.42176 C 0.04688 0.42315 0.0441 0.42431 0.04045 0.42547 C 0.03629 0.42732 0.03299 0.42871 0.02952 0.42986 C 0.02604 0.43102 0.02205 0.43195 0.01806 0.43311 C 0.01059 0.43611 0.004 0.43866 -0.00416 0.44167 L -0.02656 0.44977 C -0.02882 0.45093 -0.03211 0.45209 -0.03559 0.45371 C -0.03941 0.45417 -0.04305 0.45579 -0.04652 0.45672 C -0.04982 0.45811 -0.05312 0.45926 -0.05625 0.46065 C -0.05972 0.46227 -0.06354 0.46297 -0.06736 0.46412 C -0.08732 0.4713 -0.07014 0.46598 -0.08646 0.47176 C -0.08871 0.47246 -0.09218 0.47361 -0.09531 0.47454 C -0.09739 0.4757 -0.10017 0.47686 -0.10295 0.47778 C -0.10798 0.4801 -0.11441 0.48125 -0.11927 0.48357 C -0.12448 0.48588 -0.12916 0.48797 -0.13437 0.48912 C -0.13732 0.49005 -0.14097 0.49098 -0.14271 0.49236 C -0.14496 0.49329 -0.14635 0.49445 -0.14791 0.49537 C -0.1526 0.49676 -0.15729 0.49815 -0.16093 0.50023 C -0.16302 0.5007 -0.16406 0.50139 -0.16649 0.50232 L -0.17187 0.50348 C -0.17986 0.50718 -0.17187 0.50348 -0.18125 0.50672 C -0.20069 0.5125 -0.17534 0.50556 -0.19097 0.51088 C -0.19305 0.51135 -0.19479 0.51181 -0.19652 0.51204 C -0.21545 0.51806 -0.19045 0.51088 -0.20607 0.51644 C -0.20798 0.51667 -0.21041 0.51736 -0.21198 0.5176 C -0.21475 0.51875 -0.21718 0.51968 -0.21996 0.52037 C -0.22222 0.52107 -0.22465 0.52199 -0.22725 0.52292 C -0.2283 0.52385 -0.23003 0.52408 -0.23055 0.52431 C -0.23333 0.52523 -0.23524 0.52616 -0.23854 0.52755 C -0.23941 0.52778 -0.24114 0.52848 -0.24201 0.52871 C -0.246 0.52986 -0.24913 0.53195 -0.25312 0.53287 C -0.26041 0.53449 -0.25659 0.5338 -0.26267 0.53611 C -0.26441 0.53542 -0.26684 0.53611 -0.2684 0.53519 C -0.26996 0.53426 -0.27378 0.52523 -0.27413 0.52523 C -0.275 0.52385 -0.27569 0.52223 -0.27691 0.52084 C -0.27691 0.52037 -0.34062 0.525 -0.34062 0.52431 C -0.33698 0.51991 -0.27812 0.5176 -0.26111 0.51551 C -0.24444 0.51366 -0.24861 0.51343 -0.24201 0.51297 C -0.23941 0.5125 -0.23003 0.51204 -0.22725 0.51181 C -0.21545 0.50996 -0.22274 0.50996 -0.21441 0.50996 " pathEditMode="relative" rAng="0" ptsTypes="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97" y="80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51 0.51181 L 0.20764 0.5419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63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41 0.4919 C 0.17622 0.49375 0.1665 0.49537 0.15434 0.49861 C 0.1507 0.49931 0.14723 0.50023 0.14375 0.50209 C 0.13889 0.50394 0.13507 0.50718 0.13039 0.50903 C 0.12361 0.51158 0.11598 0.51227 0.10868 0.51598 C 0.10018 0.52084 0.09184 0.52732 0.08282 0.5301 C 0.07848 0.53102 0.07414 0.53172 0.07032 0.53357 C 0.05973 0.53773 0.05035 0.54514 0.03976 0.54769 C 0.03507 0.54861 0.02969 0.54931 0.02483 0.55116 C 0.01337 0.55486 0.00729 0.55973 -0.00347 0.56505 C -0.01319 0.57014 -0.02361 0.57477 -0.03368 0.5794 C -0.03871 0.58148 -0.04392 0.58357 -0.04861 0.58635 L -0.07465 0.60023 C -0.07934 0.60278 -0.08333 0.60463 -0.0875 0.60718 C -0.09583 0.61273 -0.1026 0.61736 -0.11163 0.62153 C -0.11475 0.62315 -0.11857 0.62315 -0.12239 0.62477 C -0.13472 0.63056 -0.13437 0.63195 -0.14583 0.63912 C -0.15902 0.64676 -0.15694 0.64514 -0.16961 0.64954 C -0.17586 0.65486 -0.18246 0.66042 -0.18906 0.66366 C -0.19271 0.66551 -0.19635 0.66574 -0.19982 0.66713 L -0.21718 0.68102 C -0.22014 0.68334 -0.22326 0.68519 -0.22569 0.6882 C -0.22812 0.69074 -0.23021 0.69352 -0.23211 0.69514 C -0.23489 0.69723 -0.23819 0.69699 -0.2408 0.69861 C -0.24687 0.70278 -0.2526 0.70834 -0.25798 0.71273 L -0.26684 0.71991 C -0.26996 0.72223 -0.27257 0.725 -0.27534 0.72662 C -0.27882 0.72917 -0.28298 0.73148 -0.28628 0.7338 C -0.29184 0.7382 -0.29791 0.74352 -0.30364 0.74769 C -0.31111 0.75394 -0.31493 0.75787 -0.32291 0.76204 C -0.32586 0.76366 -0.32882 0.76389 -0.33159 0.76528 C -0.34114 0.7713 -0.33854 0.77246 -0.3467 0.77963 C -0.34913 0.78241 -0.35243 0.78403 -0.35521 0.78658 C -0.36684 0.79746 -0.35659 0.79051 -0.36857 0.79723 C -0.37152 0.80047 -0.37396 0.8044 -0.37656 0.80787 C -0.38281 0.81389 -0.38593 0.81482 -0.39149 0.81875 C -0.39149 0.81806 -0.38854 0.78148 -0.3875 0.77963 C -0.38541 0.77246 -0.37656 0.77084 -0.37257 0.76898 C -0.37031 0.76806 -0.36857 0.76644 -0.36597 0.76528 C -0.35902 0.76273 -0.34913 0.76065 -0.34271 0.75834 C -0.33889 0.75718 -0.33159 0.7551 -0.33159 0.75533 " pathEditMode="relative" rAng="0" ptsTypes="AAAAAAAAAAAAAAAAAAAAAAAAAAAAAAAAAAAAAAAAA">
                                      <p:cBhvr>
                                        <p:cTn id="3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5" y="1634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215991"/>
          </a:xfrm>
        </p:spPr>
        <p:txBody>
          <a:bodyPr/>
          <a:lstStyle/>
          <a:p>
            <a:r>
              <a:rPr lang="en-GB"/>
              <a:t>In the next lesson, we will learn how we can use our voices to make magical creature music.</a:t>
            </a:r>
            <a:endParaRPr lang="en-AU"/>
          </a:p>
        </p:txBody>
      </p:sp>
      <p:pic>
        <p:nvPicPr>
          <p:cNvPr id="3" name="Picture 2" descr="A child singing into a microphone&#10;&#10;AI-generated content may be incorrect.">
            <a:extLst>
              <a:ext uri="{FF2B5EF4-FFF2-40B4-BE49-F238E27FC236}">
                <a16:creationId xmlns:a16="http://schemas.microsoft.com/office/drawing/2014/main" id="{650B0484-4D7D-2B3D-DAFC-820879124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180" y="3445258"/>
            <a:ext cx="3635640" cy="272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B452-1951-DA1E-A4B8-B3373823EB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215991"/>
          </a:xfrm>
        </p:spPr>
        <p:txBody>
          <a:bodyPr/>
          <a:lstStyle/>
          <a:p>
            <a:r>
              <a:rPr lang="en-AU"/>
              <a:t>In this lesson, we will learn how music can tell stories about magical creatures.</a:t>
            </a:r>
          </a:p>
        </p:txBody>
      </p:sp>
      <p:pic>
        <p:nvPicPr>
          <p:cNvPr id="2" name="Picture 1" descr="A child in a garment&#10;&#10;AI-generated content may be incorrect.">
            <a:extLst>
              <a:ext uri="{FF2B5EF4-FFF2-40B4-BE49-F238E27FC236}">
                <a16:creationId xmlns:a16="http://schemas.microsoft.com/office/drawing/2014/main" id="{792A5CC6-5987-DACB-7C80-B6432AFFB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595" y="3412743"/>
            <a:ext cx="3670809" cy="275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artoon kids in clothing&#10;&#10;AI-generated content may be incorrect.">
            <a:extLst>
              <a:ext uri="{FF2B5EF4-FFF2-40B4-BE49-F238E27FC236}">
                <a16:creationId xmlns:a16="http://schemas.microsoft.com/office/drawing/2014/main" id="{67CA98B1-A34C-561F-EFED-683A9CAB4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65"/>
          <a:stretch>
            <a:fillRect/>
          </a:stretch>
        </p:blipFill>
        <p:spPr>
          <a:xfrm>
            <a:off x="2887112" y="4433562"/>
            <a:ext cx="1368433" cy="1833350"/>
          </a:xfrm>
          <a:prstGeom prst="rect">
            <a:avLst/>
          </a:prstGeom>
        </p:spPr>
      </p:pic>
      <p:pic>
        <p:nvPicPr>
          <p:cNvPr id="8" name="Picture 7" descr="A group of cartoon kids in clothing&#10;&#10;AI-generated content may be incorrect.">
            <a:extLst>
              <a:ext uri="{FF2B5EF4-FFF2-40B4-BE49-F238E27FC236}">
                <a16:creationId xmlns:a16="http://schemas.microsoft.com/office/drawing/2014/main" id="{5FB0A972-103D-7BB3-7429-1BEC69014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06"/>
          <a:stretch>
            <a:fillRect/>
          </a:stretch>
        </p:blipFill>
        <p:spPr>
          <a:xfrm>
            <a:off x="4757642" y="4488189"/>
            <a:ext cx="1368433" cy="183335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6F8D2E-0ECB-BABF-EAE2-B3256EB8CF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988784"/>
          </a:xfrm>
        </p:spPr>
        <p:txBody>
          <a:bodyPr/>
          <a:lstStyle/>
          <a:p>
            <a:pPr algn="l" rtl="0" fontAlgn="base"/>
            <a:r>
              <a:rPr lang="en-US" u="none" strike="noStrike" dirty="0">
                <a:solidFill>
                  <a:srgbClr val="181818"/>
                </a:solidFill>
                <a:effectLst/>
              </a:rPr>
              <a:t>You will be able to</a:t>
            </a:r>
            <a:r>
              <a:rPr lang="en-AU" u="none" strike="noStrike" dirty="0">
                <a:solidFill>
                  <a:srgbClr val="181818"/>
                </a:solidFill>
                <a:effectLst/>
              </a:rPr>
              <a:t>:</a:t>
            </a:r>
            <a:r>
              <a:rPr lang="en-US" u="none" strike="noStrike" dirty="0">
                <a:solidFill>
                  <a:srgbClr val="181818"/>
                </a:solidFill>
                <a:effectLst/>
              </a:rPr>
              <a:t> </a:t>
            </a:r>
            <a:r>
              <a:rPr lang="en-US" dirty="0">
                <a:effectLst/>
              </a:rPr>
              <a:t>​</a:t>
            </a:r>
          </a:p>
          <a:p>
            <a:pPr algn="l" rtl="0" fontAlgn="base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u="none" strike="noStrike" dirty="0">
                <a:solidFill>
                  <a:srgbClr val="177F99"/>
                </a:solidFill>
                <a:effectLst/>
              </a:rPr>
              <a:t> </a:t>
            </a:r>
            <a:r>
              <a:rPr lang="en-AU" b="1" u="none" strike="noStrike" dirty="0">
                <a:solidFill>
                  <a:srgbClr val="177F99"/>
                </a:solidFill>
                <a:effectLst/>
              </a:rPr>
              <a:t>use</a:t>
            </a:r>
            <a:r>
              <a:rPr lang="en-AU" u="none" strike="noStrike" dirty="0">
                <a:solidFill>
                  <a:srgbClr val="177F99"/>
                </a:solidFill>
                <a:effectLst/>
              </a:rPr>
              <a:t> </a:t>
            </a:r>
            <a:r>
              <a:rPr lang="en-GB" u="none" strike="noStrike" dirty="0">
                <a:solidFill>
                  <a:srgbClr val="181818"/>
                </a:solidFill>
                <a:effectLst/>
              </a:rPr>
              <a:t>your voice to make high and low sounds</a:t>
            </a:r>
            <a:endParaRPr lang="en-US" dirty="0">
              <a:effectLst/>
            </a:endParaRPr>
          </a:p>
          <a:p>
            <a:pPr algn="l" rtl="0" fontAlgn="base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u="none" strike="noStrike" dirty="0">
                <a:solidFill>
                  <a:srgbClr val="177F99"/>
                </a:solidFill>
                <a:effectLst/>
              </a:rPr>
              <a:t> </a:t>
            </a:r>
            <a:r>
              <a:rPr lang="en-AU" b="1" u="none" strike="noStrike" dirty="0">
                <a:solidFill>
                  <a:srgbClr val="177F99"/>
                </a:solidFill>
                <a:effectLst/>
              </a:rPr>
              <a:t>move</a:t>
            </a:r>
            <a:r>
              <a:rPr lang="en-AU" u="none" strike="noStrike" dirty="0">
                <a:solidFill>
                  <a:srgbClr val="181818"/>
                </a:solidFill>
                <a:effectLst/>
              </a:rPr>
              <a:t> to music that is loud and soft.</a:t>
            </a:r>
            <a:r>
              <a:rPr lang="en-US" dirty="0">
                <a:effectLst/>
              </a:rPr>
              <a:t>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605BAF-64C3-1946-2195-D0F58A468271}"/>
              </a:ext>
            </a:extLst>
          </p:cNvPr>
          <p:cNvSpPr txBox="1"/>
          <p:nvPr/>
        </p:nvSpPr>
        <p:spPr>
          <a:xfrm>
            <a:off x="899631" y="2794013"/>
            <a:ext cx="6833723" cy="230832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N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Use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o take something and apply it for a purpose.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0CF824-64E5-C836-AB4A-B4537BC9F452}"/>
              </a:ext>
            </a:extLst>
          </p:cNvPr>
          <p:cNvSpPr txBox="1"/>
          <p:nvPr/>
        </p:nvSpPr>
        <p:spPr>
          <a:xfrm>
            <a:off x="900000" y="4348988"/>
            <a:ext cx="6833723" cy="156966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N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Move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o change your body position.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65543F-CD42-E536-3183-44D0A6A8AC9F}"/>
              </a:ext>
            </a:extLst>
          </p:cNvPr>
          <p:cNvSpPr/>
          <p:nvPr/>
        </p:nvSpPr>
        <p:spPr>
          <a:xfrm>
            <a:off x="431800" y="2076450"/>
            <a:ext cx="1606550" cy="749404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2E8F33-BDA1-AC38-7416-C868F2F3CD31}"/>
              </a:ext>
            </a:extLst>
          </p:cNvPr>
          <p:cNvSpPr/>
          <p:nvPr/>
        </p:nvSpPr>
        <p:spPr>
          <a:xfrm>
            <a:off x="431800" y="3630993"/>
            <a:ext cx="1606550" cy="749404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2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ild in a garment&#10;&#10;AI-generated content may be incorrect.">
            <a:extLst>
              <a:ext uri="{FF2B5EF4-FFF2-40B4-BE49-F238E27FC236}">
                <a16:creationId xmlns:a16="http://schemas.microsoft.com/office/drawing/2014/main" id="{1904D405-282A-94C8-C127-0A97E5081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"/>
          <a:stretch>
            <a:fillRect/>
          </a:stretch>
        </p:blipFill>
        <p:spPr>
          <a:xfrm>
            <a:off x="1293490" y="1288800"/>
            <a:ext cx="6542284" cy="4882704"/>
          </a:xfrm>
          <a:prstGeom prst="rect">
            <a:avLst/>
          </a:prstGeom>
        </p:spPr>
      </p:pic>
      <p:pic>
        <p:nvPicPr>
          <p:cNvPr id="4" name="Picture 3" descr="A child in a garment&#10;&#10;AI-generated content may be incorrect.">
            <a:extLst>
              <a:ext uri="{FF2B5EF4-FFF2-40B4-BE49-F238E27FC236}">
                <a16:creationId xmlns:a16="http://schemas.microsoft.com/office/drawing/2014/main" id="{11436281-9801-278D-96E2-05838B073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00" y="1288800"/>
            <a:ext cx="6503157" cy="4877368"/>
          </a:xfrm>
          <a:prstGeom prst="rect">
            <a:avLst/>
          </a:prstGeom>
        </p:spPr>
      </p:pic>
      <p:pic>
        <p:nvPicPr>
          <p:cNvPr id="5" name="Picture 4" descr="A child in a lion garment&#10;&#10;AI-generated content may be incorrect.">
            <a:extLst>
              <a:ext uri="{FF2B5EF4-FFF2-40B4-BE49-F238E27FC236}">
                <a16:creationId xmlns:a16="http://schemas.microsoft.com/office/drawing/2014/main" id="{5DA7CE75-F026-5C13-3BDA-123F7830B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00" y="1288800"/>
            <a:ext cx="6503157" cy="4877369"/>
          </a:xfrm>
          <a:prstGeom prst="rect">
            <a:avLst/>
          </a:prstGeom>
        </p:spPr>
      </p:pic>
      <p:pic>
        <p:nvPicPr>
          <p:cNvPr id="6" name="Picture 5" descr="A child with ears and nose painted on&#10;&#10;AI-generated content may be incorrect.">
            <a:extLst>
              <a:ext uri="{FF2B5EF4-FFF2-40B4-BE49-F238E27FC236}">
                <a16:creationId xmlns:a16="http://schemas.microsoft.com/office/drawing/2014/main" id="{1D7A8FEC-163F-A620-6C2F-025D5EECF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00" y="1288800"/>
            <a:ext cx="6503157" cy="48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EDAD91-92C1-3146-9AE3-4448269102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Music Gives Us Clues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7EB7C7-F57C-06EC-752F-9F8F6548284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/>
          <a:lstStyle/>
          <a:p>
            <a:r>
              <a:rPr lang="en-AU"/>
              <a:t>The sound of music gives clues for what it is about.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87260F-F301-CF30-A3A3-D2FAF1AE17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t="-627" r="8468" b="627"/>
          <a:stretch>
            <a:fillRect/>
          </a:stretch>
        </p:blipFill>
        <p:spPr>
          <a:xfrm>
            <a:off x="2702145" y="2694892"/>
            <a:ext cx="3739711" cy="34709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FD41B0-DF26-CDBD-68AE-14A7A9FEBA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752" y="2932524"/>
            <a:ext cx="2577634" cy="33357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E642A6-58B1-2DDF-9FF3-ED82410A6944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1201611" y="4095590"/>
            <a:ext cx="1150146" cy="216000"/>
            <a:chOff x="3523898" y="2901827"/>
            <a:chExt cx="2059692" cy="386815"/>
          </a:xfrm>
        </p:grpSpPr>
        <p:pic>
          <p:nvPicPr>
            <p:cNvPr id="5" name="Picture 4" descr="A black clock face with a point&#10;&#10;AI-generated content may be incorrect.">
              <a:extLst>
                <a:ext uri="{FF2B5EF4-FFF2-40B4-BE49-F238E27FC236}">
                  <a16:creationId xmlns:a16="http://schemas.microsoft.com/office/drawing/2014/main" id="{452FE1B3-CE16-5E8A-5768-0EE0D6126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14" r="5882" b="33384"/>
            <a:stretch>
              <a:fillRect/>
            </a:stretch>
          </p:blipFill>
          <p:spPr>
            <a:xfrm>
              <a:off x="4319234" y="2901827"/>
              <a:ext cx="1264356" cy="33250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B664CF-1C79-2B5C-D008-3CB2E81847DA}"/>
                </a:ext>
              </a:extLst>
            </p:cNvPr>
            <p:cNvSpPr/>
            <p:nvPr/>
          </p:nvSpPr>
          <p:spPr>
            <a:xfrm>
              <a:off x="3523898" y="2908632"/>
              <a:ext cx="1256286" cy="3800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47AD276-2320-3D6A-8F67-A636BB96D5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1856" y="3181766"/>
            <a:ext cx="2304588" cy="3005856"/>
          </a:xfrm>
          <a:prstGeom prst="rect">
            <a:avLst/>
          </a:prstGeom>
        </p:spPr>
      </p:pic>
      <p:pic>
        <p:nvPicPr>
          <p:cNvPr id="10" name="high">
            <a:hlinkClick r:id="" action="ppaction://media"/>
            <a:extLst>
              <a:ext uri="{FF2B5EF4-FFF2-40B4-BE49-F238E27FC236}">
                <a16:creationId xmlns:a16="http://schemas.microsoft.com/office/drawing/2014/main" id="{9537F3EA-2FDF-87BB-08C1-CF9E4F0AF7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7.1503" end="2433.829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29012" y="-28122"/>
            <a:ext cx="812800" cy="812800"/>
          </a:xfrm>
          <a:prstGeom prst="rect">
            <a:avLst/>
          </a:prstGeom>
        </p:spPr>
      </p:pic>
      <p:pic>
        <p:nvPicPr>
          <p:cNvPr id="11" name="low">
            <a:hlinkClick r:id="" action="ppaction://media"/>
            <a:extLst>
              <a:ext uri="{FF2B5EF4-FFF2-40B4-BE49-F238E27FC236}">
                <a16:creationId xmlns:a16="http://schemas.microsoft.com/office/drawing/2014/main" id="{9403F713-1144-091A-97E5-8726AC7482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51.1468" end="1905.161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03220" y="7256"/>
            <a:ext cx="812800" cy="812800"/>
          </a:xfrm>
          <a:prstGeom prst="rect">
            <a:avLst/>
          </a:prstGeom>
        </p:spPr>
      </p:pic>
      <p:pic>
        <p:nvPicPr>
          <p:cNvPr id="12" name="loud">
            <a:hlinkClick r:id="" action="ppaction://media"/>
            <a:extLst>
              <a:ext uri="{FF2B5EF4-FFF2-40B4-BE49-F238E27FC236}">
                <a16:creationId xmlns:a16="http://schemas.microsoft.com/office/drawing/2014/main" id="{537566E1-E04E-712E-BFC2-1041CD5B9D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289.9485" end="4581.207"/>
                  <p14:fade in="5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22434" y="-25401"/>
            <a:ext cx="812800" cy="812800"/>
          </a:xfrm>
          <a:prstGeom prst="rect">
            <a:avLst/>
          </a:prstGeom>
        </p:spPr>
      </p:pic>
      <p:pic>
        <p:nvPicPr>
          <p:cNvPr id="13" name="soft">
            <a:hlinkClick r:id="" action="ppaction://media"/>
            <a:extLst>
              <a:ext uri="{FF2B5EF4-FFF2-40B4-BE49-F238E27FC236}">
                <a16:creationId xmlns:a16="http://schemas.microsoft.com/office/drawing/2014/main" id="{A3AD7435-CA36-F4E0-64E7-FB22EE6A63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034.1039" end="3488.0957"/>
                  <p14:fade out="4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96642" y="0"/>
            <a:ext cx="919214" cy="812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B1CC3F-1E4E-EAD9-2C8F-BE2F94C3E7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5089" y="3936297"/>
            <a:ext cx="414836" cy="43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1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436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fill="remove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 p14:bounceEnd="50000">
                                          <p:cBhvr>
                                            <p:cTn id="13" dur="4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8" presetClass="emph" presetSubtype="0" fill="remove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 p14:bounceEnd="50000">
                                          <p:cBhvr>
                                            <p:cTn id="17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5929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decel="50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2.96296E-6 L -4.72222E-6 -0.06366 " pathEditMode="relative" rAng="0" ptsTypes="AA">
                                          <p:cBhvr>
                                            <p:cTn id="27" dur="5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606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443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2.96296E-6 L -4.72222E-6 0.05602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8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303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436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3" dur="4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8" presetClass="emph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7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5929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decel="50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2.96296E-6 L -4.72222E-6 -0.06366 " pathEditMode="relative" rAng="0" ptsTypes="AA">
                                          <p:cBhvr>
                                            <p:cTn id="27" dur="5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606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443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2.96296E-6 L -4.72222E-6 0.05602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8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303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4ECFFC-24CA-F623-8369-22DC621CE64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Music Gives Us Clues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800B90-6C38-B3C7-E598-3D1700CC72F9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" r="-232"/>
          <a:stretch>
            <a:fillRect/>
          </a:stretch>
        </p:blipFill>
        <p:spPr>
          <a:xfrm>
            <a:off x="449404" y="1144971"/>
            <a:ext cx="8254800" cy="231202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3D22FC-2454-6CD0-31C8-22CD54085B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404" y="1119973"/>
            <a:ext cx="8252822" cy="231171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568AD-6789-24CD-C3A6-97AFBA29AD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2" r="-167"/>
          <a:stretch>
            <a:fillRect/>
          </a:stretch>
        </p:blipFill>
        <p:spPr>
          <a:xfrm>
            <a:off x="445589" y="1119973"/>
            <a:ext cx="8252822" cy="231082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51EDA7-4E50-D741-FE4D-319B2029CE81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05"/>
          <a:stretch>
            <a:fillRect/>
          </a:stretch>
        </p:blipFill>
        <p:spPr>
          <a:xfrm>
            <a:off x="447426" y="1137134"/>
            <a:ext cx="8254800" cy="2311200"/>
          </a:xfrm>
          <a:prstGeom prst="rect">
            <a:avLst/>
          </a:prstGeom>
          <a:effectLst>
            <a:softEdge rad="340107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2D4FCB-4E9F-8EE8-DF5C-76DCA21798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752" y="2932524"/>
            <a:ext cx="2577634" cy="333577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4276284-EBB8-4F3F-5E3A-4839E0F8B667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1201611" y="4095590"/>
            <a:ext cx="1150146" cy="216000"/>
            <a:chOff x="3523898" y="2901827"/>
            <a:chExt cx="2059692" cy="386815"/>
          </a:xfrm>
        </p:grpSpPr>
        <p:pic>
          <p:nvPicPr>
            <p:cNvPr id="10" name="Picture 9" descr="A black clock face with a point&#10;&#10;AI-generated content may be incorrect.">
              <a:extLst>
                <a:ext uri="{FF2B5EF4-FFF2-40B4-BE49-F238E27FC236}">
                  <a16:creationId xmlns:a16="http://schemas.microsoft.com/office/drawing/2014/main" id="{A4F608F9-A0A6-4BC3-21AB-A1E8B57D1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14" r="5882" b="33384"/>
            <a:stretch>
              <a:fillRect/>
            </a:stretch>
          </p:blipFill>
          <p:spPr>
            <a:xfrm>
              <a:off x="4319234" y="2901827"/>
              <a:ext cx="1264356" cy="33250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8B2398-F9CE-D63D-168E-2F2CD8DFB55B}"/>
                </a:ext>
              </a:extLst>
            </p:cNvPr>
            <p:cNvSpPr/>
            <p:nvPr/>
          </p:nvSpPr>
          <p:spPr>
            <a:xfrm>
              <a:off x="3523898" y="2908632"/>
              <a:ext cx="1256286" cy="3800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615EE8A-E1B2-07FC-C34A-5091FBFD38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69681" y="2815531"/>
            <a:ext cx="3024915" cy="3338853"/>
          </a:xfrm>
          <a:prstGeom prst="rect">
            <a:avLst/>
          </a:prstGeom>
        </p:spPr>
      </p:pic>
      <p:pic>
        <p:nvPicPr>
          <p:cNvPr id="13" name="high">
            <a:hlinkClick r:id="" action="ppaction://media"/>
            <a:extLst>
              <a:ext uri="{FF2B5EF4-FFF2-40B4-BE49-F238E27FC236}">
                <a16:creationId xmlns:a16="http://schemas.microsoft.com/office/drawing/2014/main" id="{C36D6DF0-AA8F-306D-7620-F92703DB1C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7.1503" end="2433.829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29012" y="-28122"/>
            <a:ext cx="812800" cy="812800"/>
          </a:xfrm>
          <a:prstGeom prst="rect">
            <a:avLst/>
          </a:prstGeom>
        </p:spPr>
      </p:pic>
      <p:pic>
        <p:nvPicPr>
          <p:cNvPr id="14" name="low">
            <a:hlinkClick r:id="" action="ppaction://media"/>
            <a:extLst>
              <a:ext uri="{FF2B5EF4-FFF2-40B4-BE49-F238E27FC236}">
                <a16:creationId xmlns:a16="http://schemas.microsoft.com/office/drawing/2014/main" id="{35EA9CC5-666B-317C-A6A4-DE50BA67B6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51.1468" end="1905.161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03220" y="7256"/>
            <a:ext cx="812800" cy="812800"/>
          </a:xfrm>
          <a:prstGeom prst="rect">
            <a:avLst/>
          </a:prstGeom>
        </p:spPr>
      </p:pic>
      <p:pic>
        <p:nvPicPr>
          <p:cNvPr id="15" name="loud">
            <a:hlinkClick r:id="" action="ppaction://media"/>
            <a:extLst>
              <a:ext uri="{FF2B5EF4-FFF2-40B4-BE49-F238E27FC236}">
                <a16:creationId xmlns:a16="http://schemas.microsoft.com/office/drawing/2014/main" id="{CF0D8A6A-C32F-5D01-EC15-77CA0EA680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289.9485" end="4581.207"/>
                  <p14:fade in="5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22434" y="-25401"/>
            <a:ext cx="812800" cy="812800"/>
          </a:xfrm>
          <a:prstGeom prst="rect">
            <a:avLst/>
          </a:prstGeom>
        </p:spPr>
      </p:pic>
      <p:pic>
        <p:nvPicPr>
          <p:cNvPr id="16" name="soft">
            <a:hlinkClick r:id="" action="ppaction://media"/>
            <a:extLst>
              <a:ext uri="{FF2B5EF4-FFF2-40B4-BE49-F238E27FC236}">
                <a16:creationId xmlns:a16="http://schemas.microsoft.com/office/drawing/2014/main" id="{8117BAB1-7A63-4BB6-A600-3CB86589B3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034.1039" end="3488.0957"/>
                  <p14:fade out="4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96642" y="0"/>
            <a:ext cx="919214" cy="812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1C5C26-09C1-CCD6-B752-B47AFA470C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579" y="3908161"/>
            <a:ext cx="414836" cy="4367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C7EB3F-9360-0FE3-ED92-5DD424EC53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t="-627" r="8468" b="627"/>
          <a:stretch>
            <a:fillRect/>
          </a:stretch>
        </p:blipFill>
        <p:spPr>
          <a:xfrm>
            <a:off x="2702145" y="2694892"/>
            <a:ext cx="3739711" cy="347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2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6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8" presetClass="emph" presetSubtype="0" fill="remove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 p14:bounceEnd="50000">
                                          <p:cBhvr>
                                            <p:cTn id="11" dur="4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8" presetClass="emph" presetSubtype="0" fill="remove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 p14:bounceEnd="50000">
                                          <p:cBhvr>
                                            <p:cTn id="15" dur="6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5929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accel="50000" decel="50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-3.7037E-7 L 5.55556E-7 -0.06366 " pathEditMode="relative" rAng="0" ptsTypes="AA">
                                          <p:cBhvr>
                                            <p:cTn id="30" dur="5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6066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4437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accel="50000" decel="50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-3.7037E-7 L 5.55556E-7 0.05602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 showWhenStopped="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 showWhenStopped="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3030" showWhenStopped="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6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8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1" dur="4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8" presetClass="emph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5" dur="6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5929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accel="50000" decel="50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-3.7037E-7 L 5.55556E-7 -0.06366 " pathEditMode="relative" rAng="0" ptsTypes="AA">
                                          <p:cBhvr>
                                            <p:cTn id="30" dur="5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6066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4437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accel="50000" decel="50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-3.7037E-7 L 5.55556E-7 0.05602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 showWhenStopped="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 showWhenStopped="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3030" showWhenStopped="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character with a red shirt and blue pants&#10;&#10;AI-generated content may be incorrect.">
            <a:extLst>
              <a:ext uri="{FF2B5EF4-FFF2-40B4-BE49-F238E27FC236}">
                <a16:creationId xmlns:a16="http://schemas.microsoft.com/office/drawing/2014/main" id="{A50D58F7-A2D8-6EF8-CD38-742CEC56B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 cartoon character with a red shirt and blue pants&#10;&#10;AI-generated content may be incorrect.">
            <a:extLst>
              <a:ext uri="{FF2B5EF4-FFF2-40B4-BE49-F238E27FC236}">
                <a16:creationId xmlns:a16="http://schemas.microsoft.com/office/drawing/2014/main" id="{C9602B68-69A5-EE35-81D6-2189C797B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23" y="1357886"/>
            <a:ext cx="5426519" cy="4069889"/>
          </a:xfrm>
          <a:prstGeom prst="rect">
            <a:avLst/>
          </a:prstGeom>
        </p:spPr>
      </p:pic>
      <p:pic>
        <p:nvPicPr>
          <p:cNvPr id="6" name="Picture 5" descr="A blue and purple swirly swirl&#10;&#10;AI-generated content may be incorrect.">
            <a:extLst>
              <a:ext uri="{FF2B5EF4-FFF2-40B4-BE49-F238E27FC236}">
                <a16:creationId xmlns:a16="http://schemas.microsoft.com/office/drawing/2014/main" id="{F9B3723E-B2BF-3807-D6CD-6128706F691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2992" r="15845" b="2188"/>
          <a:stretch>
            <a:fillRect/>
          </a:stretch>
        </p:blipFill>
        <p:spPr>
          <a:xfrm>
            <a:off x="1774200" y="546100"/>
            <a:ext cx="5595600" cy="5488900"/>
          </a:xfrm>
          <a:prstGeom prst="rect">
            <a:avLst/>
          </a:prstGeom>
        </p:spPr>
      </p:pic>
      <p:pic>
        <p:nvPicPr>
          <p:cNvPr id="7" name="Picture 6" descr="A cartoon of a purple cave in the woods&#10;&#10;AI-generated content may be incorrect.">
            <a:extLst>
              <a:ext uri="{FF2B5EF4-FFF2-40B4-BE49-F238E27FC236}">
                <a16:creationId xmlns:a16="http://schemas.microsoft.com/office/drawing/2014/main" id="{07739DAC-0309-4775-D669-C46C538EB1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354" cy="6858000"/>
          </a:xfrm>
          <a:prstGeom prst="rect">
            <a:avLst/>
          </a:prstGeom>
        </p:spPr>
      </p:pic>
      <p:pic>
        <p:nvPicPr>
          <p:cNvPr id="8" name="Picture 7" descr="A group of cartoon kids in clothing&#10;&#10;AI-generated content may be incorrect.">
            <a:extLst>
              <a:ext uri="{FF2B5EF4-FFF2-40B4-BE49-F238E27FC236}">
                <a16:creationId xmlns:a16="http://schemas.microsoft.com/office/drawing/2014/main" id="{D4CF2616-666C-F3DB-4C55-5A2A74C10B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800" y="2647014"/>
            <a:ext cx="3035300" cy="4066524"/>
          </a:xfrm>
          <a:prstGeom prst="rect">
            <a:avLst/>
          </a:prstGeom>
        </p:spPr>
      </p:pic>
      <p:pic>
        <p:nvPicPr>
          <p:cNvPr id="9" name="Picture 8" descr="A group of cartoon kids in clothing&#10;&#10;AI-generated content may be incorrect.">
            <a:extLst>
              <a:ext uri="{FF2B5EF4-FFF2-40B4-BE49-F238E27FC236}">
                <a16:creationId xmlns:a16="http://schemas.microsoft.com/office/drawing/2014/main" id="{74ADE166-AE4B-C318-BC60-E3165DF9D0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6901" y="2608151"/>
            <a:ext cx="3035300" cy="4066524"/>
          </a:xfrm>
          <a:prstGeom prst="rect">
            <a:avLst/>
          </a:prstGeom>
        </p:spPr>
      </p:pic>
      <p:pic>
        <p:nvPicPr>
          <p:cNvPr id="10" name="The Wand of Youth, Suite No. 1, Op. 1a_ VII. Fairies and Giants (Cover).mp3">
            <a:hlinkClick r:id="" action="ppaction://media"/>
            <a:extLst>
              <a:ext uri="{FF2B5EF4-FFF2-40B4-BE49-F238E27FC236}">
                <a16:creationId xmlns:a16="http://schemas.microsoft.com/office/drawing/2014/main" id="{ADEE6AE0-9760-B091-6C75-1DCCF24E4E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265.7725" end="96298.14260000001"/>
                  <p14:fade in="750" out="7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62868" y="5994400"/>
            <a:ext cx="812800" cy="812800"/>
          </a:xfrm>
          <a:prstGeom prst="rect">
            <a:avLst/>
          </a:prstGeom>
        </p:spPr>
      </p:pic>
      <p:pic>
        <p:nvPicPr>
          <p:cNvPr id="11" name="The Wand of Youth, Suite No. 1, Op. 1a_ VII. Fairies and Giants (Cover).mp3">
            <a:hlinkClick r:id="" action="ppaction://media"/>
            <a:extLst>
              <a:ext uri="{FF2B5EF4-FFF2-40B4-BE49-F238E27FC236}">
                <a16:creationId xmlns:a16="http://schemas.microsoft.com/office/drawing/2014/main" id="{555D16E1-94EF-2210-692D-98599262DB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168.3346" end="144597.5365"/>
                  <p14:fade in="1000" out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5600" y="5994400"/>
            <a:ext cx="812800" cy="812800"/>
          </a:xfrm>
          <a:prstGeom prst="rect">
            <a:avLst/>
          </a:prstGeom>
        </p:spPr>
      </p:pic>
      <p:pic>
        <p:nvPicPr>
          <p:cNvPr id="12" name="The Wand of Youth, Suite No. 1, Op. 1a_ VII. Fairies and Giants (Cover).mp3">
            <a:hlinkClick r:id="" action="ppaction://media"/>
            <a:extLst>
              <a:ext uri="{FF2B5EF4-FFF2-40B4-BE49-F238E27FC236}">
                <a16:creationId xmlns:a16="http://schemas.microsoft.com/office/drawing/2014/main" id="{80BF4237-4056-18F3-1CD0-E1BF2539CF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94.2536" end="119815.7685"/>
                  <p14:fade in="1000" out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800" y="5994400"/>
            <a:ext cx="812800" cy="812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EEF6B2-DFAE-EB79-CC74-BA5C36088F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6" y="300535"/>
            <a:ext cx="2423904" cy="181792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9CF0F58-7071-2B9D-2936-329567159072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693170" y="1267373"/>
            <a:ext cx="1150146" cy="216000"/>
            <a:chOff x="3523898" y="2901827"/>
            <a:chExt cx="2059692" cy="386815"/>
          </a:xfrm>
        </p:grpSpPr>
        <p:pic>
          <p:nvPicPr>
            <p:cNvPr id="15" name="Picture 14" descr="A black clock face with a point&#10;&#10;AI-generated content may be incorrect.">
              <a:extLst>
                <a:ext uri="{FF2B5EF4-FFF2-40B4-BE49-F238E27FC236}">
                  <a16:creationId xmlns:a16="http://schemas.microsoft.com/office/drawing/2014/main" id="{C3B6AA76-B062-74FC-4316-28DAD2B91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14" r="5882" b="33384"/>
            <a:stretch>
              <a:fillRect/>
            </a:stretch>
          </p:blipFill>
          <p:spPr>
            <a:xfrm>
              <a:off x="4319234" y="2901827"/>
              <a:ext cx="1264356" cy="33250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0DB647-9D7A-11D0-BCE2-06178FB26DB3}"/>
                </a:ext>
              </a:extLst>
            </p:cNvPr>
            <p:cNvSpPr/>
            <p:nvPr/>
          </p:nvSpPr>
          <p:spPr>
            <a:xfrm>
              <a:off x="3523898" y="2908632"/>
              <a:ext cx="1256286" cy="3800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4A089B1-0469-DFA8-37B6-D79104DC63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7395" y="276246"/>
            <a:ext cx="2423905" cy="18179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7375F0-06C1-57F4-C209-EAD4182F59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6164" y="963717"/>
            <a:ext cx="414836" cy="436789"/>
          </a:xfrm>
          <a:prstGeom prst="rect">
            <a:avLst/>
          </a:prstGeom>
        </p:spPr>
      </p:pic>
      <p:pic>
        <p:nvPicPr>
          <p:cNvPr id="19" name="Picture 18" descr="A group of cartoon kids in clothing&#10;&#10;AI-generated content may be incorrect.">
            <a:extLst>
              <a:ext uri="{FF2B5EF4-FFF2-40B4-BE49-F238E27FC236}">
                <a16:creationId xmlns:a16="http://schemas.microsoft.com/office/drawing/2014/main" id="{E5317F7F-457D-82BF-0022-8C57CAE5C3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65"/>
          <a:stretch>
            <a:fillRect/>
          </a:stretch>
        </p:blipFill>
        <p:spPr>
          <a:xfrm>
            <a:off x="864498" y="2580813"/>
            <a:ext cx="2423904" cy="4066524"/>
          </a:xfrm>
          <a:prstGeom prst="rect">
            <a:avLst/>
          </a:prstGeom>
        </p:spPr>
      </p:pic>
      <p:pic>
        <p:nvPicPr>
          <p:cNvPr id="20" name="Picture 19" descr="A group of cartoon kids in clothing&#10;&#10;AI-generated content may be incorrect.">
            <a:extLst>
              <a:ext uri="{FF2B5EF4-FFF2-40B4-BE49-F238E27FC236}">
                <a16:creationId xmlns:a16="http://schemas.microsoft.com/office/drawing/2014/main" id="{0ABAE7F3-D92F-3B44-E37F-9B44BC931E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142" b="-1457"/>
          <a:stretch>
            <a:fillRect/>
          </a:stretch>
        </p:blipFill>
        <p:spPr>
          <a:xfrm>
            <a:off x="5941286" y="2497028"/>
            <a:ext cx="2829410" cy="406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2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1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5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4186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8" presetClass="emph" presetSubtype="0" fill="remove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 p14:bounceEnd="50000">
                                          <p:cBhvr>
                                            <p:cTn id="14" dur="4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decel="50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2.22222E-6 L 2.77778E-6 0.05602 " pathEditMode="relative" rAng="0" ptsTypes="AA">
                                          <p:cBhvr>
                                            <p:cTn id="16" dur="4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8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824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fill="remove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 p14:bounceEnd="50000">
                                          <p:cBhvr>
                                            <p:cTn id="22" dur="8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accel="50000" decel="50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2.22222E-6 L 2.77778E-6 -0.06366 " pathEditMode="relative" rAng="0" ptsTypes="AA">
                                          <p:cBhvr>
                                            <p:cTn id="24" dur="8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2388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57576" showWhenStopped="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16667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showWhenStopped="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1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5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4186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8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4" dur="4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decel="50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2.22222E-6 L 2.77778E-6 0.05602 " pathEditMode="relative" rAng="0" ptsTypes="AA">
                                          <p:cBhvr>
                                            <p:cTn id="16" dur="4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8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824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22" dur="8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accel="50000" decel="50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2.22222E-6 L 2.77778E-6 -0.06366 " pathEditMode="relative" rAng="0" ptsTypes="AA">
                                          <p:cBhvr>
                                            <p:cTn id="24" dur="8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2388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3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57576" showWhenStopped="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16667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showWhenStopped="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purple cave in the woods&#10;&#10;AI-generated content may be incorrect.">
            <a:extLst>
              <a:ext uri="{FF2B5EF4-FFF2-40B4-BE49-F238E27FC236}">
                <a16:creationId xmlns:a16="http://schemas.microsoft.com/office/drawing/2014/main" id="{87FC4C2A-91F4-82B2-07CF-16E773D90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5428" y="-10058401"/>
            <a:ext cx="39023720" cy="29247465"/>
          </a:xfrm>
          <a:prstGeom prst="rect">
            <a:avLst/>
          </a:prstGeom>
        </p:spPr>
      </p:pic>
      <p:pic>
        <p:nvPicPr>
          <p:cNvPr id="5" name="Picture 4" descr="A cartoon character with a red shirt and blue pants&#10;&#10;AI-generated content may be incorrect.">
            <a:extLst>
              <a:ext uri="{FF2B5EF4-FFF2-40B4-BE49-F238E27FC236}">
                <a16:creationId xmlns:a16="http://schemas.microsoft.com/office/drawing/2014/main" id="{E99778B2-FDD4-BC67-F6E8-CA0D64C0A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62" y="-1"/>
            <a:ext cx="9302262" cy="6976697"/>
          </a:xfrm>
          <a:prstGeom prst="rect">
            <a:avLst/>
          </a:prstGeom>
        </p:spPr>
      </p:pic>
      <p:pic>
        <p:nvPicPr>
          <p:cNvPr id="6" name="Picture 5" descr="A group of cartoon kids in clothing&#10;&#10;AI-generated content may be incorrect.">
            <a:extLst>
              <a:ext uri="{FF2B5EF4-FFF2-40B4-BE49-F238E27FC236}">
                <a16:creationId xmlns:a16="http://schemas.microsoft.com/office/drawing/2014/main" id="{01E668DD-D3F1-7F90-A6A8-CE24CFB4FB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65"/>
          <a:stretch>
            <a:fillRect/>
          </a:stretch>
        </p:blipFill>
        <p:spPr>
          <a:xfrm>
            <a:off x="558800" y="3898232"/>
            <a:ext cx="1867945" cy="2502568"/>
          </a:xfrm>
          <a:prstGeom prst="rect">
            <a:avLst/>
          </a:prstGeom>
        </p:spPr>
      </p:pic>
      <p:pic>
        <p:nvPicPr>
          <p:cNvPr id="7" name="Picture 6" descr="A group of cartoon kids in clothing&#10;&#10;AI-generated content may be incorrect.">
            <a:extLst>
              <a:ext uri="{FF2B5EF4-FFF2-40B4-BE49-F238E27FC236}">
                <a16:creationId xmlns:a16="http://schemas.microsoft.com/office/drawing/2014/main" id="{666F28AC-D828-E163-AB1A-7000BBDB3B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06"/>
          <a:stretch>
            <a:fillRect/>
          </a:stretch>
        </p:blipFill>
        <p:spPr>
          <a:xfrm>
            <a:off x="7276055" y="4186990"/>
            <a:ext cx="1867945" cy="2502568"/>
          </a:xfrm>
          <a:prstGeom prst="rect">
            <a:avLst/>
          </a:prstGeom>
        </p:spPr>
      </p:pic>
      <p:pic>
        <p:nvPicPr>
          <p:cNvPr id="8" name="The Wand of Youth, Suite No. 1, Op. 1a_ VII. Fairies and Giants (Cover).mp3">
            <a:hlinkClick r:id="" action="ppaction://media"/>
            <a:extLst>
              <a:ext uri="{FF2B5EF4-FFF2-40B4-BE49-F238E27FC236}">
                <a16:creationId xmlns:a16="http://schemas.microsoft.com/office/drawing/2014/main" id="{2A0CA9F2-BD8E-4E62-8FA8-C9DB418FA3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265.7725" end="96298.14260000001"/>
                  <p14:fade in="750" out="7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745" y="50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67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3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5EF4D-7D8D-FBF8-64F8-0C840A0377B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High and Low Sounds</a:t>
            </a:r>
            <a:endParaRPr lang="en-AU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90A943-63BB-E056-BAC9-A3CEFF8FCD2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/>
          <a:lstStyle/>
          <a:p>
            <a:r>
              <a:rPr lang="en-AU"/>
              <a:t>Music can have high and low sounds.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7ED240-9E97-7854-73F7-EE51E217F0C6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5283199" y="1716167"/>
            <a:ext cx="3551989" cy="4596705"/>
            <a:chOff x="342900" y="2923163"/>
            <a:chExt cx="2577634" cy="33357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D4AC5C-24D5-5120-68F1-5B457361E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2900" y="2923163"/>
              <a:ext cx="2577634" cy="3335771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E8EA99-9768-031D-112A-540DE4A81B49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 flipH="1">
              <a:off x="1214759" y="4086229"/>
              <a:ext cx="1150146" cy="216000"/>
              <a:chOff x="3523898" y="2901827"/>
              <a:chExt cx="2059692" cy="386815"/>
            </a:xfrm>
          </p:grpSpPr>
          <p:pic>
            <p:nvPicPr>
              <p:cNvPr id="7" name="Picture 6" descr="A black clock face with a point&#10;&#10;AI-generated content may be incorrect.">
                <a:extLst>
                  <a:ext uri="{FF2B5EF4-FFF2-40B4-BE49-F238E27FC236}">
                    <a16:creationId xmlns:a16="http://schemas.microsoft.com/office/drawing/2014/main" id="{8B0165B3-92AF-0571-388B-10D3112DAA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614" r="5882" b="33384"/>
              <a:stretch>
                <a:fillRect/>
              </a:stretch>
            </p:blipFill>
            <p:spPr>
              <a:xfrm>
                <a:off x="4319234" y="2901827"/>
                <a:ext cx="1264356" cy="332509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D0A37EF-6AC0-0C1A-B4F8-ABB12B11A224}"/>
                  </a:ext>
                </a:extLst>
              </p:cNvPr>
              <p:cNvSpPr/>
              <p:nvPr/>
            </p:nvSpPr>
            <p:spPr>
              <a:xfrm>
                <a:off x="3523898" y="2908632"/>
                <a:ext cx="1256286" cy="3800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>
                  <a:solidFill>
                    <a:schemeClr val="tx2"/>
                  </a:solidFill>
                </a:endParaRPr>
              </a:p>
            </p:txBody>
          </p:sp>
        </p:grpSp>
      </p:grpSp>
      <p:pic>
        <p:nvPicPr>
          <p:cNvPr id="9" name="Picture 2" descr="Thumbs Down with solid fill">
            <a:extLst>
              <a:ext uri="{FF2B5EF4-FFF2-40B4-BE49-F238E27FC236}">
                <a16:creationId xmlns:a16="http://schemas.microsoft.com/office/drawing/2014/main" id="{93FDA608-3972-B387-60BE-8D09DF277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99" y="4776171"/>
            <a:ext cx="1511300" cy="151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Thumbs up sign with solid fill">
            <a:extLst>
              <a:ext uri="{FF2B5EF4-FFF2-40B4-BE49-F238E27FC236}">
                <a16:creationId xmlns:a16="http://schemas.microsoft.com/office/drawing/2014/main" id="{DAC70364-18A7-5F5D-0449-B39D4DFC4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99" y="2674080"/>
            <a:ext cx="1574800" cy="157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74209F4-3CFF-FBA9-79B4-4CABB60A4D46}"/>
              </a:ext>
            </a:extLst>
          </p:cNvPr>
          <p:cNvSpPr txBox="1">
            <a:spLocks/>
          </p:cNvSpPr>
          <p:nvPr/>
        </p:nvSpPr>
        <p:spPr>
          <a:xfrm>
            <a:off x="2132859" y="3279649"/>
            <a:ext cx="213596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 Medium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E7FA793-532F-C95D-2DB4-6D11B97EBCCD}"/>
              </a:ext>
            </a:extLst>
          </p:cNvPr>
          <p:cNvSpPr txBox="1">
            <a:spLocks/>
          </p:cNvSpPr>
          <p:nvPr/>
        </p:nvSpPr>
        <p:spPr>
          <a:xfrm>
            <a:off x="2132859" y="5032249"/>
            <a:ext cx="213596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 Medium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56632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3KN27SNVY5CS-90160594-427504</_dlc_DocId>
    <_dlc_DocIdUrl xmlns="f315eb64-a02b-4bd5-a84c-38ab918c4ccd">
      <Url>https://ggsaus.sharepoint.com/sites/Curriculum/_layouts/15/DocIdRedir.aspx?ID=3KN27SNVY5CS-90160594-427504</Url>
      <Description>3KN27SNVY5CS-90160594-427504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CA1584-9CA9-46D4-BE44-1AD376E0FB8E}">
  <ds:schemaRefs>
    <ds:schemaRef ds:uri="http://purl.org/dc/elements/1.1/"/>
    <ds:schemaRef ds:uri="http://schemas.microsoft.com/office/2006/documentManagement/types"/>
    <ds:schemaRef ds:uri="http://purl.org/dc/terms/"/>
    <ds:schemaRef ds:uri="f315eb64-a02b-4bd5-a84c-38ab918c4ccd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sharepoint/v3/fields"/>
    <ds:schemaRef ds:uri="d63ea73a-d7e6-4e3a-bf41-d78273581467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A4D51756-A6B7-4510-966D-090908AF52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263</TotalTime>
  <Words>266</Words>
  <Application>Microsoft Macintosh PowerPoint</Application>
  <PresentationFormat>On-screen Show (4:3)</PresentationFormat>
  <Paragraphs>57</Paragraphs>
  <Slides>18</Slides>
  <Notes>4</Notes>
  <HiddenSlides>0</HiddenSlides>
  <MMClips>29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Dreaming Outloud Pro</vt:lpstr>
      <vt:lpstr>Calibr</vt:lpstr>
      <vt:lpstr>Arial</vt:lpstr>
      <vt:lpstr>Calibri</vt:lpstr>
      <vt:lpstr>Aptos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Shirley Serban</cp:lastModifiedBy>
  <cp:revision>1</cp:revision>
  <cp:lastPrinted>2017-11-01T05:39:03Z</cp:lastPrinted>
  <dcterms:created xsi:type="dcterms:W3CDTF">2023-10-25T11:23:23Z</dcterms:created>
  <dcterms:modified xsi:type="dcterms:W3CDTF">2026-03-18T03:37:39Z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d1e54ac8-c7cb-479f-b0ce-d8cba2806864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