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6213" r:id="rId5"/>
  </p:sldMasterIdLst>
  <p:notesMasterIdLst>
    <p:notesMasterId r:id="rId34"/>
  </p:notesMasterIdLst>
  <p:handoutMasterIdLst>
    <p:handoutMasterId r:id="rId35"/>
  </p:handoutMasterIdLst>
  <p:sldIdLst>
    <p:sldId id="256" r:id="rId6"/>
    <p:sldId id="2110" r:id="rId7"/>
    <p:sldId id="283" r:id="rId8"/>
    <p:sldId id="262" r:id="rId9"/>
    <p:sldId id="259" r:id="rId10"/>
    <p:sldId id="261" r:id="rId11"/>
    <p:sldId id="284" r:id="rId12"/>
    <p:sldId id="263" r:id="rId13"/>
    <p:sldId id="277" r:id="rId14"/>
    <p:sldId id="285" r:id="rId15"/>
    <p:sldId id="407" r:id="rId16"/>
    <p:sldId id="1992" r:id="rId17"/>
    <p:sldId id="1993" r:id="rId18"/>
    <p:sldId id="330" r:id="rId19"/>
    <p:sldId id="2000" r:id="rId20"/>
    <p:sldId id="1994" r:id="rId21"/>
    <p:sldId id="1995" r:id="rId22"/>
    <p:sldId id="2001" r:id="rId23"/>
    <p:sldId id="280" r:id="rId24"/>
    <p:sldId id="1997" r:id="rId25"/>
    <p:sldId id="1996" r:id="rId26"/>
    <p:sldId id="1998" r:id="rId27"/>
    <p:sldId id="1999" r:id="rId28"/>
    <p:sldId id="272" r:id="rId29"/>
    <p:sldId id="2129" r:id="rId30"/>
    <p:sldId id="274" r:id="rId31"/>
    <p:sldId id="1991" r:id="rId32"/>
    <p:sldId id="275" r:id="rId33"/>
  </p:sldIdLst>
  <p:sldSz cx="9144000" cy="6858000" type="screen4x3"/>
  <p:notesSz cx="9939338" cy="6807200"/>
  <p:embeddedFontLst>
    <p:embeddedFont>
      <p:font typeface="Dreaming Outloud Pro" panose="03050502040302030504" pitchFamily="66" charset="77"/>
      <p:regular r:id="rId36"/>
    </p:embeddedFont>
    <p:embeddedFont>
      <p:font typeface="Edu QLD Beginner" pitchFamily="2" charset="0"/>
      <p:regular r:id="rId37"/>
      <p:bold r:id="rId38"/>
    </p:embeddedFont>
  </p:embeddedFontLst>
  <p:custDataLst>
    <p:tags r:id="rId3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orient="horz" pos="2160" userDrawn="1">
          <p15:clr>
            <a:srgbClr val="A4A3A4"/>
          </p15:clr>
        </p15:guide>
        <p15:guide id="7" orient="horz" pos="527" userDrawn="1">
          <p15:clr>
            <a:srgbClr val="A4A3A4"/>
          </p15:clr>
        </p15:guide>
        <p15:guide id="8" orient="horz" pos="79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4" userDrawn="1">
          <p15:clr>
            <a:srgbClr val="A4A3A4"/>
          </p15:clr>
        </p15:guide>
        <p15:guide id="2" pos="313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B2AFB2D-52C9-7914-F824-6D62E354FB96}" name="Anneliese Alloway" initials="AA" userId="S::aalloway@goodtogreatschools.org.au::37104bb2-bd9c-489d-94c0-efb51480a186" providerId="AD"/>
  <p188:author id="{C4288552-6D0E-8CC2-62D5-390F7A912CEC}" name="Abbas Kassem" initials="" userId="S::akassem@goodtogreatschools.org.au::b5422da9-d130-411e-8a14-2c174765e2f3" providerId="AD"/>
  <p188:author id="{D1F6F353-7F9F-36E3-9167-2545B50978AD}" name="Jane Hooper" initials="JH" userId="Jane Hooper" providerId="None"/>
  <p188:author id="{9136AA56-46D4-4334-1D20-AFB96207BF1F}" name="Chris Kohn" initials="CK" userId="S::CKohn@goodtogreatschools.org.au::3aea2124-5d9e-4894-ae32-e7c983671888" providerId="AD"/>
  <p188:author id="{DC9CBC65-D9B4-BACA-5DBD-076FB4B0287D}" name="Tara Tyrrell" initials="TT" userId="S::ttyrell@goodtogreatschools.org.au::67dc6626-2ece-4dc7-ac5a-9add06ec429c" providerId="AD"/>
  <p188:author id="{0CFF6A6C-F775-7EF9-6044-119895A6EBFE}" name="Jane Hooper" initials="JH" userId="S::jhooper@goodtogreatschools.org.au::afd12f8e-9b57-4b10-87a5-8fe4e40dc133" providerId="AD"/>
  <p188:author id="{A858C27E-DE66-476E-F0D9-1C44EA3E7CC1}" name="Chantal Rae" initials="CR" userId="S::crae@goodtogreatschools.org.au::a1db561e-73a2-489d-a119-0f73c1c2f06f" providerId="AD"/>
  <p188:author id="{3DF6BD83-7405-2DB1-FBFA-0F20D4D997B3}" name="Molly Cassidy" initials="MC" userId="S::mcassidy@goodtogreatschools.org.au::d9715768-0ab3-40da-bcfb-aa5473c32ede" providerId="AD"/>
  <p188:author id="{9D08AB92-32FC-D059-33CF-F959DB8226BF}" name="Nadine Prince" initials="NP" userId="S::nprince@goodtogreatschools.org.au::a935aca9-513a-492d-957e-465cbe939dd1" providerId="AD"/>
  <p188:author id="{A270C1D9-1FE4-4F29-1511-8C3D756B9DB4}" name="Shirley Serban" initials="SS" userId="S::sserban@goodtogreatschools.org.au::7f207fc8-03d1-48c7-9795-2440acc08cbb" providerId="AD"/>
  <p188:author id="{0CF931EE-26ED-E2FE-023C-AC7F2EF7FD6F}" name="jane hooper" initials="jh" userId="273254cf8e85665a" providerId="Windows Live"/>
  <p188:author id="{71466BF0-DE09-E786-4421-9DBA1AFB3E25}" name="Debbie Keynes" initials="DK" userId="S::dkeynes@goodtogreatschools.org.au::1f9e99ae-ec68-410d-b657-439293d9a6c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Sarah Derby" initials="SD" lastIdx="13" clrIdx="1">
    <p:extLst>
      <p:ext uri="{19B8F6BF-5375-455C-9EA6-DF929625EA0E}">
        <p15:presenceInfo xmlns:p15="http://schemas.microsoft.com/office/powerpoint/2012/main" userId="S::sderby@goodtogreatschools.org.au::96ac11a8-e08f-4580-ad22-f3a7e7fb1c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F6FD"/>
    <a:srgbClr val="7CF0FC"/>
    <a:srgbClr val="96F2FC"/>
    <a:srgbClr val="8EF2FC"/>
    <a:srgbClr val="A1F4FD"/>
    <a:srgbClr val="023E44"/>
    <a:srgbClr val="022F34"/>
    <a:srgbClr val="012C31"/>
    <a:srgbClr val="024E56"/>
    <a:srgbClr val="0358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082"/>
    <p:restoredTop sz="62603" autoAdjust="0"/>
  </p:normalViewPr>
  <p:slideViewPr>
    <p:cSldViewPr snapToGrid="0">
      <p:cViewPr varScale="1">
        <p:scale>
          <a:sx n="77" d="100"/>
          <a:sy n="77" d="100"/>
        </p:scale>
        <p:origin x="2512" y="176"/>
      </p:cViewPr>
      <p:guideLst>
        <p:guide pos="272"/>
        <p:guide pos="2880"/>
        <p:guide pos="5465"/>
        <p:guide orient="horz" pos="3974"/>
        <p:guide orient="horz" pos="2160"/>
        <p:guide orient="horz" pos="527"/>
        <p:guide orient="horz" pos="79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144"/>
        <p:guide pos="313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gs" Target="tags/tag1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2.fntdata"/><Relationship Id="rId40" Type="http://schemas.openxmlformats.org/officeDocument/2006/relationships/commentAuthors" Target="commentAuthors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1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handoutMaster" Target="handoutMasters/handoutMaster1.xml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3.fntdata"/><Relationship Id="rId46" Type="http://schemas.microsoft.com/office/2018/10/relationships/authors" Target="authors.xml"/><Relationship Id="rId20" Type="http://schemas.openxmlformats.org/officeDocument/2006/relationships/slide" Target="slides/slide15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yssa Gallagher" userId="428144a5-9d34-4637-960c-8e8dface712e" providerId="ADAL" clId="{3588A56F-B8EE-4C3B-9A98-DC27DA35C76F}"/>
    <pc:docChg chg="undo custSel modSld">
      <pc:chgData name="Alyssa Gallagher" userId="428144a5-9d34-4637-960c-8e8dface712e" providerId="ADAL" clId="{3588A56F-B8EE-4C3B-9A98-DC27DA35C76F}" dt="2026-03-18T02:41:34.231" v="48" actId="1036"/>
      <pc:docMkLst>
        <pc:docMk/>
      </pc:docMkLst>
      <pc:sldChg chg="modSp mod">
        <pc:chgData name="Alyssa Gallagher" userId="428144a5-9d34-4637-960c-8e8dface712e" providerId="ADAL" clId="{3588A56F-B8EE-4C3B-9A98-DC27DA35C76F}" dt="2026-03-18T02:40:46.701" v="22" actId="1076"/>
        <pc:sldMkLst>
          <pc:docMk/>
          <pc:sldMk cId="2352627738" sldId="259"/>
        </pc:sldMkLst>
        <pc:spChg chg="mod">
          <ac:chgData name="Alyssa Gallagher" userId="428144a5-9d34-4637-960c-8e8dface712e" providerId="ADAL" clId="{3588A56F-B8EE-4C3B-9A98-DC27DA35C76F}" dt="2026-03-18T02:40:40.641" v="21" actId="1076"/>
          <ac:spMkLst>
            <pc:docMk/>
            <pc:sldMk cId="2352627738" sldId="259"/>
            <ac:spMk id="2" creationId="{38FFDF7D-2C60-C1AF-817B-BA51C061B487}"/>
          </ac:spMkLst>
        </pc:spChg>
        <pc:spChg chg="mod">
          <ac:chgData name="Alyssa Gallagher" userId="428144a5-9d34-4637-960c-8e8dface712e" providerId="ADAL" clId="{3588A56F-B8EE-4C3B-9A98-DC27DA35C76F}" dt="2026-03-18T02:40:46.701" v="22" actId="1076"/>
          <ac:spMkLst>
            <pc:docMk/>
            <pc:sldMk cId="2352627738" sldId="259"/>
            <ac:spMk id="3" creationId="{7A6A969D-2493-B4F5-0F16-A2DC082C253F}"/>
          </ac:spMkLst>
        </pc:spChg>
      </pc:sldChg>
      <pc:sldChg chg="modSp mod">
        <pc:chgData name="Alyssa Gallagher" userId="428144a5-9d34-4637-960c-8e8dface712e" providerId="ADAL" clId="{3588A56F-B8EE-4C3B-9A98-DC27DA35C76F}" dt="2026-03-18T02:40:19.382" v="17" actId="20577"/>
        <pc:sldMkLst>
          <pc:docMk/>
          <pc:sldMk cId="2189207369" sldId="2110"/>
        </pc:sldMkLst>
        <pc:spChg chg="mod">
          <ac:chgData name="Alyssa Gallagher" userId="428144a5-9d34-4637-960c-8e8dface712e" providerId="ADAL" clId="{3588A56F-B8EE-4C3B-9A98-DC27DA35C76F}" dt="2026-03-18T02:40:19.382" v="17" actId="20577"/>
          <ac:spMkLst>
            <pc:docMk/>
            <pc:sldMk cId="2189207369" sldId="2110"/>
            <ac:spMk id="3" creationId="{F0A92286-F93E-C917-82E7-9C38262C4D62}"/>
          </ac:spMkLst>
        </pc:spChg>
        <pc:spChg chg="mod">
          <ac:chgData name="Alyssa Gallagher" userId="428144a5-9d34-4637-960c-8e8dface712e" providerId="ADAL" clId="{3588A56F-B8EE-4C3B-9A98-DC27DA35C76F}" dt="2026-03-18T02:40:14.529" v="15" actId="1037"/>
          <ac:spMkLst>
            <pc:docMk/>
            <pc:sldMk cId="2189207369" sldId="2110"/>
            <ac:spMk id="8" creationId="{C346A7B9-9C01-A877-3393-9C182636D715}"/>
          </ac:spMkLst>
        </pc:spChg>
      </pc:sldChg>
      <pc:sldChg chg="modSp mod">
        <pc:chgData name="Alyssa Gallagher" userId="428144a5-9d34-4637-960c-8e8dface712e" providerId="ADAL" clId="{3588A56F-B8EE-4C3B-9A98-DC27DA35C76F}" dt="2026-03-18T02:41:34.231" v="48" actId="1036"/>
        <pc:sldMkLst>
          <pc:docMk/>
          <pc:sldMk cId="2884088555" sldId="2129"/>
        </pc:sldMkLst>
        <pc:spChg chg="mod">
          <ac:chgData name="Alyssa Gallagher" userId="428144a5-9d34-4637-960c-8e8dface712e" providerId="ADAL" clId="{3588A56F-B8EE-4C3B-9A98-DC27DA35C76F}" dt="2026-03-18T02:41:29.357" v="47" actId="1038"/>
          <ac:spMkLst>
            <pc:docMk/>
            <pc:sldMk cId="2884088555" sldId="2129"/>
            <ac:spMk id="28" creationId="{7D93D7BC-F7B3-85D4-377D-83C6703376C0}"/>
          </ac:spMkLst>
        </pc:spChg>
        <pc:spChg chg="mod">
          <ac:chgData name="Alyssa Gallagher" userId="428144a5-9d34-4637-960c-8e8dface712e" providerId="ADAL" clId="{3588A56F-B8EE-4C3B-9A98-DC27DA35C76F}" dt="2026-03-18T02:41:34.231" v="48" actId="1036"/>
          <ac:spMkLst>
            <pc:docMk/>
            <pc:sldMk cId="2884088555" sldId="2129"/>
            <ac:spMk id="37" creationId="{6E9E1D79-A22F-2A44-A48E-53C963000AA5}"/>
          </ac:spMkLst>
        </pc:spChg>
        <pc:spChg chg="mod">
          <ac:chgData name="Alyssa Gallagher" userId="428144a5-9d34-4637-960c-8e8dface712e" providerId="ADAL" clId="{3588A56F-B8EE-4C3B-9A98-DC27DA35C76F}" dt="2026-03-18T02:41:23.017" v="40" actId="20577"/>
          <ac:spMkLst>
            <pc:docMk/>
            <pc:sldMk cId="2884088555" sldId="2129"/>
            <ac:spMk id="40" creationId="{D6893B26-3F8B-9EBA-40FD-845C9AD193F4}"/>
          </ac:spMkLst>
        </pc:spChg>
      </pc:sldChg>
    </pc:docChg>
  </pc:docChgLst>
  <pc:docChgLst>
    <pc:chgData name="Tara Tyrrell" userId="67dc6626-2ece-4dc7-ac5a-9add06ec429c" providerId="ADAL" clId="{19B3F894-1FCB-46F2-98B7-33FD822CACFC}"/>
    <pc:docChg chg="modSld">
      <pc:chgData name="Tara Tyrrell" userId="67dc6626-2ece-4dc7-ac5a-9add06ec429c" providerId="ADAL" clId="{19B3F894-1FCB-46F2-98B7-33FD822CACFC}" dt="2026-03-12T01:06:18.996" v="0" actId="1076"/>
      <pc:docMkLst>
        <pc:docMk/>
      </pc:docMkLst>
      <pc:sldChg chg="modSp mod">
        <pc:chgData name="Tara Tyrrell" userId="67dc6626-2ece-4dc7-ac5a-9add06ec429c" providerId="ADAL" clId="{19B3F894-1FCB-46F2-98B7-33FD822CACFC}" dt="2026-03-12T01:06:18.996" v="0" actId="1076"/>
        <pc:sldMkLst>
          <pc:docMk/>
          <pc:sldMk cId="1409170115" sldId="262"/>
        </pc:sldMkLst>
        <pc:spChg chg="mod">
          <ac:chgData name="Tara Tyrrell" userId="67dc6626-2ece-4dc7-ac5a-9add06ec429c" providerId="ADAL" clId="{19B3F894-1FCB-46F2-98B7-33FD822CACFC}" dt="2026-03-12T01:06:18.996" v="0" actId="1076"/>
          <ac:spMkLst>
            <pc:docMk/>
            <pc:sldMk cId="1409170115" sldId="262"/>
            <ac:spMk id="3" creationId="{31F8B452-1951-DA1E-A4B8-B3373823EBA0}"/>
          </ac:spMkLst>
        </pc:spChg>
      </pc:sldChg>
    </pc:docChg>
  </pc:docChgLst>
  <pc:docChgLst>
    <pc:chgData name="Shirley Serban" userId="7f207fc8-03d1-48c7-9795-2440acc08cbb" providerId="ADAL" clId="{17FCBABE-BB0F-5AEB-A8EA-4422061C88F3}"/>
    <pc:docChg chg="undo custSel addSld delSld modSld modMainMaster">
      <pc:chgData name="Shirley Serban" userId="7f207fc8-03d1-48c7-9795-2440acc08cbb" providerId="ADAL" clId="{17FCBABE-BB0F-5AEB-A8EA-4422061C88F3}" dt="2026-03-18T03:39:05.551" v="534" actId="20577"/>
      <pc:docMkLst>
        <pc:docMk/>
      </pc:docMkLst>
      <pc:sldChg chg="addSp modSp mod modAnim modNotesTx">
        <pc:chgData name="Shirley Serban" userId="7f207fc8-03d1-48c7-9795-2440acc08cbb" providerId="ADAL" clId="{17FCBABE-BB0F-5AEB-A8EA-4422061C88F3}" dt="2026-03-18T03:38:46.649" v="532" actId="20577"/>
        <pc:sldMkLst>
          <pc:docMk/>
          <pc:sldMk cId="2352627738" sldId="259"/>
        </pc:sldMkLst>
        <pc:spChg chg="add mod">
          <ac:chgData name="Shirley Serban" userId="7f207fc8-03d1-48c7-9795-2440acc08cbb" providerId="ADAL" clId="{17FCBABE-BB0F-5AEB-A8EA-4422061C88F3}" dt="2026-03-10T01:46:27.434" v="260" actId="1076"/>
          <ac:spMkLst>
            <pc:docMk/>
            <pc:sldMk cId="2352627738" sldId="259"/>
            <ac:spMk id="2" creationId="{38FFDF7D-2C60-C1AF-817B-BA51C061B487}"/>
          </ac:spMkLst>
        </pc:spChg>
        <pc:spChg chg="add mod">
          <ac:chgData name="Shirley Serban" userId="7f207fc8-03d1-48c7-9795-2440acc08cbb" providerId="ADAL" clId="{17FCBABE-BB0F-5AEB-A8EA-4422061C88F3}" dt="2026-03-10T01:46:32.548" v="261" actId="1076"/>
          <ac:spMkLst>
            <pc:docMk/>
            <pc:sldMk cId="2352627738" sldId="259"/>
            <ac:spMk id="3" creationId="{7A6A969D-2493-B4F5-0F16-A2DC082C253F}"/>
          </ac:spMkLst>
        </pc:spChg>
        <pc:spChg chg="add mod">
          <ac:chgData name="Shirley Serban" userId="7f207fc8-03d1-48c7-9795-2440acc08cbb" providerId="ADAL" clId="{17FCBABE-BB0F-5AEB-A8EA-4422061C88F3}" dt="2026-03-10T01:43:06.597" v="201" actId="14100"/>
          <ac:spMkLst>
            <pc:docMk/>
            <pc:sldMk cId="2352627738" sldId="259"/>
            <ac:spMk id="4" creationId="{8EEC1CDB-BB27-27BE-1B7C-C240AF8F6EA1}"/>
          </ac:spMkLst>
        </pc:spChg>
        <pc:spChg chg="add mod">
          <ac:chgData name="Shirley Serban" userId="7f207fc8-03d1-48c7-9795-2440acc08cbb" providerId="ADAL" clId="{17FCBABE-BB0F-5AEB-A8EA-4422061C88F3}" dt="2026-03-10T01:43:09.045" v="202" actId="1076"/>
          <ac:spMkLst>
            <pc:docMk/>
            <pc:sldMk cId="2352627738" sldId="259"/>
            <ac:spMk id="5" creationId="{31DD0441-F773-BFBE-2ED3-37C46B5BEBF6}"/>
          </ac:spMkLst>
        </pc:spChg>
        <pc:picChg chg="add mod">
          <ac:chgData name="Shirley Serban" userId="7f207fc8-03d1-48c7-9795-2440acc08cbb" providerId="ADAL" clId="{17FCBABE-BB0F-5AEB-A8EA-4422061C88F3}" dt="2026-03-10T01:46:23.170" v="259" actId="1076"/>
          <ac:picMkLst>
            <pc:docMk/>
            <pc:sldMk cId="2352627738" sldId="259"/>
            <ac:picMk id="7" creationId="{C6E199B6-3999-689C-EAE6-4ED710774B82}"/>
          </ac:picMkLst>
        </pc:picChg>
      </pc:sldChg>
      <pc:sldChg chg="modSp mod modNotesTx">
        <pc:chgData name="Shirley Serban" userId="7f207fc8-03d1-48c7-9795-2440acc08cbb" providerId="ADAL" clId="{17FCBABE-BB0F-5AEB-A8EA-4422061C88F3}" dt="2026-03-18T03:38:53.478" v="533" actId="20577"/>
        <pc:sldMkLst>
          <pc:docMk/>
          <pc:sldMk cId="1896813711" sldId="407"/>
        </pc:sldMkLst>
        <pc:spChg chg="mod">
          <ac:chgData name="Shirley Serban" userId="7f207fc8-03d1-48c7-9795-2440acc08cbb" providerId="ADAL" clId="{17FCBABE-BB0F-5AEB-A8EA-4422061C88F3}" dt="2026-03-10T01:48:14.369" v="285" actId="20577"/>
          <ac:spMkLst>
            <pc:docMk/>
            <pc:sldMk cId="1896813711" sldId="407"/>
            <ac:spMk id="3" creationId="{2A7F1C32-9257-4721-D62B-7710DA848A7A}"/>
          </ac:spMkLst>
        </pc:spChg>
        <pc:spChg chg="mod">
          <ac:chgData name="Shirley Serban" userId="7f207fc8-03d1-48c7-9795-2440acc08cbb" providerId="ADAL" clId="{17FCBABE-BB0F-5AEB-A8EA-4422061C88F3}" dt="2026-03-10T01:48:24.246" v="287" actId="14100"/>
          <ac:spMkLst>
            <pc:docMk/>
            <pc:sldMk cId="1896813711" sldId="407"/>
            <ac:spMk id="4" creationId="{41A8A3C7-D5F1-5131-2A30-964B98D7FDFE}"/>
          </ac:spMkLst>
        </pc:spChg>
        <pc:spChg chg="mod">
          <ac:chgData name="Shirley Serban" userId="7f207fc8-03d1-48c7-9795-2440acc08cbb" providerId="ADAL" clId="{17FCBABE-BB0F-5AEB-A8EA-4422061C88F3}" dt="2026-03-10T01:48:20.498" v="286" actId="2711"/>
          <ac:spMkLst>
            <pc:docMk/>
            <pc:sldMk cId="1896813711" sldId="407"/>
            <ac:spMk id="5" creationId="{56375E33-9C4D-266D-8004-F2D567CE7912}"/>
          </ac:spMkLst>
        </pc:spChg>
        <pc:spChg chg="mod">
          <ac:chgData name="Shirley Serban" userId="7f207fc8-03d1-48c7-9795-2440acc08cbb" providerId="ADAL" clId="{17FCBABE-BB0F-5AEB-A8EA-4422061C88F3}" dt="2026-03-10T01:48:20.498" v="286" actId="2711"/>
          <ac:spMkLst>
            <pc:docMk/>
            <pc:sldMk cId="1896813711" sldId="407"/>
            <ac:spMk id="24" creationId="{4A07210D-D22A-3EF8-6C4E-385FCF80A596}"/>
          </ac:spMkLst>
        </pc:spChg>
      </pc:sldChg>
      <pc:sldChg chg="modSp mod">
        <pc:chgData name="Shirley Serban" userId="7f207fc8-03d1-48c7-9795-2440acc08cbb" providerId="ADAL" clId="{17FCBABE-BB0F-5AEB-A8EA-4422061C88F3}" dt="2026-03-10T20:57:06.813" v="525" actId="1076"/>
        <pc:sldMkLst>
          <pc:docMk/>
          <pc:sldMk cId="918323050" sldId="1992"/>
        </pc:sldMkLst>
        <pc:picChg chg="mod">
          <ac:chgData name="Shirley Serban" userId="7f207fc8-03d1-48c7-9795-2440acc08cbb" providerId="ADAL" clId="{17FCBABE-BB0F-5AEB-A8EA-4422061C88F3}" dt="2026-03-10T20:57:06.813" v="525" actId="1076"/>
          <ac:picMkLst>
            <pc:docMk/>
            <pc:sldMk cId="918323050" sldId="1992"/>
            <ac:picMk id="7" creationId="{6A87538A-0808-584B-41BE-0B2D73849102}"/>
          </ac:picMkLst>
        </pc:picChg>
      </pc:sldChg>
      <pc:sldChg chg="modSp mod">
        <pc:chgData name="Shirley Serban" userId="7f207fc8-03d1-48c7-9795-2440acc08cbb" providerId="ADAL" clId="{17FCBABE-BB0F-5AEB-A8EA-4422061C88F3}" dt="2026-03-10T20:57:15.804" v="526" actId="1076"/>
        <pc:sldMkLst>
          <pc:docMk/>
          <pc:sldMk cId="1416621861" sldId="1993"/>
        </pc:sldMkLst>
        <pc:picChg chg="mod">
          <ac:chgData name="Shirley Serban" userId="7f207fc8-03d1-48c7-9795-2440acc08cbb" providerId="ADAL" clId="{17FCBABE-BB0F-5AEB-A8EA-4422061C88F3}" dt="2026-03-10T20:57:15.804" v="526" actId="1076"/>
          <ac:picMkLst>
            <pc:docMk/>
            <pc:sldMk cId="1416621861" sldId="1993"/>
            <ac:picMk id="7" creationId="{6A87538A-0808-584B-41BE-0B2D73849102}"/>
          </ac:picMkLst>
        </pc:picChg>
      </pc:sldChg>
      <pc:sldChg chg="modSp mod">
        <pc:chgData name="Shirley Serban" userId="7f207fc8-03d1-48c7-9795-2440acc08cbb" providerId="ADAL" clId="{17FCBABE-BB0F-5AEB-A8EA-4422061C88F3}" dt="2026-03-10T20:57:33.354" v="529" actId="1076"/>
        <pc:sldMkLst>
          <pc:docMk/>
          <pc:sldMk cId="2053863184" sldId="1998"/>
        </pc:sldMkLst>
        <pc:picChg chg="mod">
          <ac:chgData name="Shirley Serban" userId="7f207fc8-03d1-48c7-9795-2440acc08cbb" providerId="ADAL" clId="{17FCBABE-BB0F-5AEB-A8EA-4422061C88F3}" dt="2026-03-10T20:57:33.354" v="529" actId="1076"/>
          <ac:picMkLst>
            <pc:docMk/>
            <pc:sldMk cId="2053863184" sldId="1998"/>
            <ac:picMk id="8" creationId="{77269FE8-F240-B5AB-5C50-E67919F28632}"/>
          </ac:picMkLst>
        </pc:picChg>
      </pc:sldChg>
      <pc:sldChg chg="modSp mod">
        <pc:chgData name="Shirley Serban" userId="7f207fc8-03d1-48c7-9795-2440acc08cbb" providerId="ADAL" clId="{17FCBABE-BB0F-5AEB-A8EA-4422061C88F3}" dt="2026-03-10T20:57:37.713" v="530" actId="1076"/>
        <pc:sldMkLst>
          <pc:docMk/>
          <pc:sldMk cId="3734205677" sldId="1999"/>
        </pc:sldMkLst>
        <pc:picChg chg="mod">
          <ac:chgData name="Shirley Serban" userId="7f207fc8-03d1-48c7-9795-2440acc08cbb" providerId="ADAL" clId="{17FCBABE-BB0F-5AEB-A8EA-4422061C88F3}" dt="2026-03-10T20:57:37.713" v="530" actId="1076"/>
          <ac:picMkLst>
            <pc:docMk/>
            <pc:sldMk cId="3734205677" sldId="1999"/>
            <ac:picMk id="8" creationId="{B7DC4B0F-F54D-D2B8-BC87-8ECEE52B53EF}"/>
          </ac:picMkLst>
        </pc:picChg>
      </pc:sldChg>
      <pc:sldChg chg="modSp mod">
        <pc:chgData name="Shirley Serban" userId="7f207fc8-03d1-48c7-9795-2440acc08cbb" providerId="ADAL" clId="{17FCBABE-BB0F-5AEB-A8EA-4422061C88F3}" dt="2026-03-10T20:57:22.005" v="527" actId="1076"/>
        <pc:sldMkLst>
          <pc:docMk/>
          <pc:sldMk cId="3142435244" sldId="2000"/>
        </pc:sldMkLst>
        <pc:picChg chg="mod">
          <ac:chgData name="Shirley Serban" userId="7f207fc8-03d1-48c7-9795-2440acc08cbb" providerId="ADAL" clId="{17FCBABE-BB0F-5AEB-A8EA-4422061C88F3}" dt="2026-03-10T20:57:22.005" v="527" actId="1076"/>
          <ac:picMkLst>
            <pc:docMk/>
            <pc:sldMk cId="3142435244" sldId="2000"/>
            <ac:picMk id="5" creationId="{E89DC0EA-A319-10A0-BAA3-B08139DC81A9}"/>
          </ac:picMkLst>
        </pc:picChg>
      </pc:sldChg>
      <pc:sldChg chg="modSp mod">
        <pc:chgData name="Shirley Serban" userId="7f207fc8-03d1-48c7-9795-2440acc08cbb" providerId="ADAL" clId="{17FCBABE-BB0F-5AEB-A8EA-4422061C88F3}" dt="2026-03-10T20:57:26.754" v="528" actId="1076"/>
        <pc:sldMkLst>
          <pc:docMk/>
          <pc:sldMk cId="2513433302" sldId="2001"/>
        </pc:sldMkLst>
        <pc:picChg chg="mod">
          <ac:chgData name="Shirley Serban" userId="7f207fc8-03d1-48c7-9795-2440acc08cbb" providerId="ADAL" clId="{17FCBABE-BB0F-5AEB-A8EA-4422061C88F3}" dt="2026-03-10T20:57:26.754" v="528" actId="1076"/>
          <ac:picMkLst>
            <pc:docMk/>
            <pc:sldMk cId="2513433302" sldId="2001"/>
            <ac:picMk id="5" creationId="{D07557E0-E49E-D245-0106-4C3FBE5B82C0}"/>
          </ac:picMkLst>
        </pc:picChg>
      </pc:sldChg>
      <pc:sldChg chg="modSp add mod modNotesTx">
        <pc:chgData name="Shirley Serban" userId="7f207fc8-03d1-48c7-9795-2440acc08cbb" providerId="ADAL" clId="{17FCBABE-BB0F-5AEB-A8EA-4422061C88F3}" dt="2026-03-18T03:38:41.989" v="531" actId="20577"/>
        <pc:sldMkLst>
          <pc:docMk/>
          <pc:sldMk cId="2189207369" sldId="2110"/>
        </pc:sldMkLst>
        <pc:spChg chg="mod">
          <ac:chgData name="Shirley Serban" userId="7f207fc8-03d1-48c7-9795-2440acc08cbb" providerId="ADAL" clId="{17FCBABE-BB0F-5AEB-A8EA-4422061C88F3}" dt="2026-03-10T01:41:04.691" v="39"/>
          <ac:spMkLst>
            <pc:docMk/>
            <pc:sldMk cId="2189207369" sldId="2110"/>
            <ac:spMk id="3" creationId="{F0A92286-F93E-C917-82E7-9C38262C4D62}"/>
          </ac:spMkLst>
        </pc:spChg>
        <pc:spChg chg="mod">
          <ac:chgData name="Shirley Serban" userId="7f207fc8-03d1-48c7-9795-2440acc08cbb" providerId="ADAL" clId="{17FCBABE-BB0F-5AEB-A8EA-4422061C88F3}" dt="2026-03-10T01:41:11.494" v="42" actId="20577"/>
          <ac:spMkLst>
            <pc:docMk/>
            <pc:sldMk cId="2189207369" sldId="2110"/>
            <ac:spMk id="5" creationId="{E7F9E4A9-8748-2CC0-41F9-A3E6392D240F}"/>
          </ac:spMkLst>
        </pc:spChg>
        <pc:spChg chg="mod">
          <ac:chgData name="Shirley Serban" userId="7f207fc8-03d1-48c7-9795-2440acc08cbb" providerId="ADAL" clId="{17FCBABE-BB0F-5AEB-A8EA-4422061C88F3}" dt="2026-03-10T01:41:14.552" v="46" actId="20577"/>
          <ac:spMkLst>
            <pc:docMk/>
            <pc:sldMk cId="2189207369" sldId="2110"/>
            <ac:spMk id="6" creationId="{17B88D8F-48C4-3FEB-9466-2EF2BED61B34}"/>
          </ac:spMkLst>
        </pc:spChg>
        <pc:spChg chg="mod">
          <ac:chgData name="Shirley Serban" userId="7f207fc8-03d1-48c7-9795-2440acc08cbb" providerId="ADAL" clId="{17FCBABE-BB0F-5AEB-A8EA-4422061C88F3}" dt="2026-03-10T01:41:19.547" v="50" actId="20577"/>
          <ac:spMkLst>
            <pc:docMk/>
            <pc:sldMk cId="2189207369" sldId="2110"/>
            <ac:spMk id="7" creationId="{CE2932E7-60D1-5E89-EE22-D57942754B39}"/>
          </ac:spMkLst>
        </pc:spChg>
        <pc:spChg chg="mod">
          <ac:chgData name="Shirley Serban" userId="7f207fc8-03d1-48c7-9795-2440acc08cbb" providerId="ADAL" clId="{17FCBABE-BB0F-5AEB-A8EA-4422061C88F3}" dt="2026-03-10T01:41:24.952" v="55" actId="1076"/>
          <ac:spMkLst>
            <pc:docMk/>
            <pc:sldMk cId="2189207369" sldId="2110"/>
            <ac:spMk id="8" creationId="{C346A7B9-9C01-A877-3393-9C182636D715}"/>
          </ac:spMkLst>
        </pc:spChg>
        <pc:spChg chg="mod">
          <ac:chgData name="Shirley Serban" userId="7f207fc8-03d1-48c7-9795-2440acc08cbb" providerId="ADAL" clId="{17FCBABE-BB0F-5AEB-A8EA-4422061C88F3}" dt="2026-03-10T01:42:17.155" v="191" actId="20577"/>
          <ac:spMkLst>
            <pc:docMk/>
            <pc:sldMk cId="2189207369" sldId="2110"/>
            <ac:spMk id="9" creationId="{0C151E94-9053-2623-68D5-0AAF28075B78}"/>
          </ac:spMkLst>
        </pc:spChg>
        <pc:spChg chg="mod">
          <ac:chgData name="Shirley Serban" userId="7f207fc8-03d1-48c7-9795-2440acc08cbb" providerId="ADAL" clId="{17FCBABE-BB0F-5AEB-A8EA-4422061C88F3}" dt="2026-03-10T01:40:44.065" v="38" actId="20577"/>
          <ac:spMkLst>
            <pc:docMk/>
            <pc:sldMk cId="2189207369" sldId="2110"/>
            <ac:spMk id="23" creationId="{CAC5F0EE-AD13-92F1-7220-DAE00132CD34}"/>
          </ac:spMkLst>
        </pc:spChg>
        <pc:inkChg chg="mod">
          <ac:chgData name="Shirley Serban" userId="7f207fc8-03d1-48c7-9795-2440acc08cbb" providerId="ADAL" clId="{17FCBABE-BB0F-5AEB-A8EA-4422061C88F3}" dt="2026-03-10T01:41:17.212" v="47" actId="1076"/>
          <ac:inkMkLst>
            <pc:docMk/>
            <pc:sldMk cId="2189207369" sldId="2110"/>
            <ac:inkMk id="10" creationId="{87140BB0-59CE-73C2-017D-14BA0E138129}"/>
          </ac:inkMkLst>
        </pc:inkChg>
        <pc:inkChg chg="mod">
          <ac:chgData name="Shirley Serban" userId="7f207fc8-03d1-48c7-9795-2440acc08cbb" providerId="ADAL" clId="{17FCBABE-BB0F-5AEB-A8EA-4422061C88F3}" dt="2026-03-10T01:41:29.076" v="56" actId="1076"/>
          <ac:inkMkLst>
            <pc:docMk/>
            <pc:sldMk cId="2189207369" sldId="2110"/>
            <ac:inkMk id="11" creationId="{2D252057-D837-51BE-A5B7-AD2A07127112}"/>
          </ac:inkMkLst>
        </pc:inkChg>
      </pc:sldChg>
      <pc:sldChg chg="modSp add mod modAnim modNotesTx">
        <pc:chgData name="Shirley Serban" userId="7f207fc8-03d1-48c7-9795-2440acc08cbb" providerId="ADAL" clId="{17FCBABE-BB0F-5AEB-A8EA-4422061C88F3}" dt="2026-03-18T03:39:05.551" v="534" actId="20577"/>
        <pc:sldMkLst>
          <pc:docMk/>
          <pc:sldMk cId="2884088555" sldId="2129"/>
        </pc:sldMkLst>
        <pc:spChg chg="mod">
          <ac:chgData name="Shirley Serban" userId="7f207fc8-03d1-48c7-9795-2440acc08cbb" providerId="ADAL" clId="{17FCBABE-BB0F-5AEB-A8EA-4422061C88F3}" dt="2026-03-10T02:00:09.791" v="288" actId="20577"/>
          <ac:spMkLst>
            <pc:docMk/>
            <pc:sldMk cId="2884088555" sldId="2129"/>
            <ac:spMk id="23" creationId="{DF19E78B-C349-6A07-A9AD-684F7560659A}"/>
          </ac:spMkLst>
        </pc:spChg>
        <pc:spChg chg="mod">
          <ac:chgData name="Shirley Serban" userId="7f207fc8-03d1-48c7-9795-2440acc08cbb" providerId="ADAL" clId="{17FCBABE-BB0F-5AEB-A8EA-4422061C88F3}" dt="2026-03-10T02:00:24.355" v="304" actId="1076"/>
          <ac:spMkLst>
            <pc:docMk/>
            <pc:sldMk cId="2884088555" sldId="2129"/>
            <ac:spMk id="28" creationId="{7D93D7BC-F7B3-85D4-377D-83C6703376C0}"/>
          </ac:spMkLst>
        </pc:spChg>
        <pc:spChg chg="mod">
          <ac:chgData name="Shirley Serban" userId="7f207fc8-03d1-48c7-9795-2440acc08cbb" providerId="ADAL" clId="{17FCBABE-BB0F-5AEB-A8EA-4422061C88F3}" dt="2026-03-10T02:01:43.990" v="437" actId="14100"/>
          <ac:spMkLst>
            <pc:docMk/>
            <pc:sldMk cId="2884088555" sldId="2129"/>
            <ac:spMk id="37" creationId="{6E9E1D79-A22F-2A44-A48E-53C963000AA5}"/>
          </ac:spMkLst>
        </pc:spChg>
        <pc:spChg chg="mod">
          <ac:chgData name="Shirley Serban" userId="7f207fc8-03d1-48c7-9795-2440acc08cbb" providerId="ADAL" clId="{17FCBABE-BB0F-5AEB-A8EA-4422061C88F3}" dt="2026-03-10T02:01:52.360" v="443" actId="20577"/>
          <ac:spMkLst>
            <pc:docMk/>
            <pc:sldMk cId="2884088555" sldId="2129"/>
            <ac:spMk id="40" creationId="{D6893B26-3F8B-9EBA-40FD-845C9AD193F4}"/>
          </ac:spMkLst>
        </pc:spChg>
        <pc:spChg chg="mod">
          <ac:chgData name="Shirley Serban" userId="7f207fc8-03d1-48c7-9795-2440acc08cbb" providerId="ADAL" clId="{17FCBABE-BB0F-5AEB-A8EA-4422061C88F3}" dt="2026-03-10T02:00:33.826" v="315" actId="20577"/>
          <ac:spMkLst>
            <pc:docMk/>
            <pc:sldMk cId="2884088555" sldId="2129"/>
            <ac:spMk id="47" creationId="{2BFBE337-35F9-9DE8-F3ED-7801C99B7D81}"/>
          </ac:spMkLst>
        </pc:spChg>
        <pc:spChg chg="mod">
          <ac:chgData name="Shirley Serban" userId="7f207fc8-03d1-48c7-9795-2440acc08cbb" providerId="ADAL" clId="{17FCBABE-BB0F-5AEB-A8EA-4422061C88F3}" dt="2026-03-10T02:00:39.409" v="321" actId="20577"/>
          <ac:spMkLst>
            <pc:docMk/>
            <pc:sldMk cId="2884088555" sldId="2129"/>
            <ac:spMk id="48" creationId="{31DF888B-DE84-1CF9-EE03-3493689CDB70}"/>
          </ac:spMkLst>
        </pc:spChg>
        <pc:spChg chg="mod">
          <ac:chgData name="Shirley Serban" userId="7f207fc8-03d1-48c7-9795-2440acc08cbb" providerId="ADAL" clId="{17FCBABE-BB0F-5AEB-A8EA-4422061C88F3}" dt="2026-03-10T02:00:41.940" v="325" actId="20577"/>
          <ac:spMkLst>
            <pc:docMk/>
            <pc:sldMk cId="2884088555" sldId="2129"/>
            <ac:spMk id="49" creationId="{01749F08-D986-FB64-FB1F-5613BCDB61DD}"/>
          </ac:spMkLst>
        </pc:spChg>
        <pc:inkChg chg="mod">
          <ac:chgData name="Shirley Serban" userId="7f207fc8-03d1-48c7-9795-2440acc08cbb" providerId="ADAL" clId="{17FCBABE-BB0F-5AEB-A8EA-4422061C88F3}" dt="2026-03-10T02:00:44.990" v="326" actId="1076"/>
          <ac:inkMkLst>
            <pc:docMk/>
            <pc:sldMk cId="2884088555" sldId="2129"/>
            <ac:inkMk id="4" creationId="{6D8DF43A-A4A8-390F-7147-56CE43C3639D}"/>
          </ac:inkMkLst>
        </pc:inkChg>
        <pc:inkChg chg="mod">
          <ac:chgData name="Shirley Serban" userId="7f207fc8-03d1-48c7-9795-2440acc08cbb" providerId="ADAL" clId="{17FCBABE-BB0F-5AEB-A8EA-4422061C88F3}" dt="2026-03-10T02:02:33.227" v="475" actId="1076"/>
          <ac:inkMkLst>
            <pc:docMk/>
            <pc:sldMk cId="2884088555" sldId="2129"/>
            <ac:inkMk id="22" creationId="{F08C31F7-E78B-EAB9-BEB1-6738EB0EC53F}"/>
          </ac:inkMkLst>
        </pc:inkChg>
      </pc:sldChg>
      <pc:sldMasterChg chg="modSldLayout">
        <pc:chgData name="Shirley Serban" userId="7f207fc8-03d1-48c7-9795-2440acc08cbb" providerId="ADAL" clId="{17FCBABE-BB0F-5AEB-A8EA-4422061C88F3}" dt="2026-03-10T02:03:08.768" v="499" actId="478"/>
        <pc:sldMasterMkLst>
          <pc:docMk/>
          <pc:sldMasterMk cId="2142349000" sldId="2147486213"/>
        </pc:sldMasterMkLst>
        <pc:sldLayoutChg chg="delSp modSp mod">
          <pc:chgData name="Shirley Serban" userId="7f207fc8-03d1-48c7-9795-2440acc08cbb" providerId="ADAL" clId="{17FCBABE-BB0F-5AEB-A8EA-4422061C88F3}" dt="2026-03-10T01:37:58.539" v="29" actId="478"/>
          <pc:sldLayoutMkLst>
            <pc:docMk/>
            <pc:sldMasterMk cId="2142349000" sldId="2147486213"/>
            <pc:sldLayoutMk cId="901559265" sldId="2147486392"/>
          </pc:sldLayoutMkLst>
          <pc:spChg chg="mod">
            <ac:chgData name="Shirley Serban" userId="7f207fc8-03d1-48c7-9795-2440acc08cbb" providerId="ADAL" clId="{17FCBABE-BB0F-5AEB-A8EA-4422061C88F3}" dt="2026-03-10T01:37:56.162" v="28" actId="2711"/>
            <ac:spMkLst>
              <pc:docMk/>
              <pc:sldMasterMk cId="2142349000" sldId="2147486213"/>
              <pc:sldLayoutMk cId="901559265" sldId="2147486392"/>
              <ac:spMk id="5" creationId="{7099EDB9-A811-7E06-5090-64F317BED99F}"/>
            </ac:spMkLst>
          </pc:spChg>
          <pc:spChg chg="mod">
            <ac:chgData name="Shirley Serban" userId="7f207fc8-03d1-48c7-9795-2440acc08cbb" providerId="ADAL" clId="{17FCBABE-BB0F-5AEB-A8EA-4422061C88F3}" dt="2026-03-10T01:37:52.119" v="27" actId="20577"/>
            <ac:spMkLst>
              <pc:docMk/>
              <pc:sldMasterMk cId="2142349000" sldId="2147486213"/>
              <pc:sldLayoutMk cId="901559265" sldId="2147486392"/>
              <ac:spMk id="12" creationId="{F25F6BB9-77E8-419F-5D9F-E3CB0EAFEE1E}"/>
            </ac:spMkLst>
          </pc:spChg>
        </pc:sldLayoutChg>
        <pc:sldLayoutChg chg="delSp modSp mod">
          <pc:chgData name="Shirley Serban" userId="7f207fc8-03d1-48c7-9795-2440acc08cbb" providerId="ADAL" clId="{17FCBABE-BB0F-5AEB-A8EA-4422061C88F3}" dt="2026-03-10T01:38:07.789" v="31" actId="478"/>
          <pc:sldLayoutMkLst>
            <pc:docMk/>
            <pc:sldMasterMk cId="2142349000" sldId="2147486213"/>
            <pc:sldLayoutMk cId="2470488254" sldId="2147486394"/>
          </pc:sldLayoutMkLst>
          <pc:spChg chg="mod">
            <ac:chgData name="Shirley Serban" userId="7f207fc8-03d1-48c7-9795-2440acc08cbb" providerId="ADAL" clId="{17FCBABE-BB0F-5AEB-A8EA-4422061C88F3}" dt="2026-03-10T01:38:05.411" v="30" actId="2711"/>
            <ac:spMkLst>
              <pc:docMk/>
              <pc:sldMasterMk cId="2142349000" sldId="2147486213"/>
              <pc:sldLayoutMk cId="2470488254" sldId="2147486394"/>
              <ac:spMk id="6" creationId="{B823F659-5E29-3BBD-6865-A74DB782B79F}"/>
            </ac:spMkLst>
          </pc:spChg>
        </pc:sldLayoutChg>
        <pc:sldLayoutChg chg="delSp modSp mod">
          <pc:chgData name="Shirley Serban" userId="7f207fc8-03d1-48c7-9795-2440acc08cbb" providerId="ADAL" clId="{17FCBABE-BB0F-5AEB-A8EA-4422061C88F3}" dt="2026-03-10T01:37:46.924" v="24" actId="2711"/>
          <pc:sldLayoutMkLst>
            <pc:docMk/>
            <pc:sldMasterMk cId="2142349000" sldId="2147486213"/>
            <pc:sldLayoutMk cId="2188893945" sldId="2147486395"/>
          </pc:sldLayoutMkLst>
          <pc:spChg chg="mod">
            <ac:chgData name="Shirley Serban" userId="7f207fc8-03d1-48c7-9795-2440acc08cbb" providerId="ADAL" clId="{17FCBABE-BB0F-5AEB-A8EA-4422061C88F3}" dt="2026-03-10T01:37:46.924" v="24" actId="2711"/>
            <ac:spMkLst>
              <pc:docMk/>
              <pc:sldMasterMk cId="2142349000" sldId="2147486213"/>
              <pc:sldLayoutMk cId="2188893945" sldId="2147486395"/>
              <ac:spMk id="7" creationId="{FAD8BFFC-729A-2371-F4DD-FB251F6B4F51}"/>
            </ac:spMkLst>
          </pc:spChg>
        </pc:sldLayoutChg>
        <pc:sldLayoutChg chg="delSp modSp mod">
          <pc:chgData name="Shirley Serban" userId="7f207fc8-03d1-48c7-9795-2440acc08cbb" providerId="ADAL" clId="{17FCBABE-BB0F-5AEB-A8EA-4422061C88F3}" dt="2026-03-10T01:36:47.178" v="9" actId="478"/>
          <pc:sldLayoutMkLst>
            <pc:docMk/>
            <pc:sldMasterMk cId="2142349000" sldId="2147486213"/>
            <pc:sldLayoutMk cId="3326539293" sldId="2147486396"/>
          </pc:sldLayoutMkLst>
          <pc:spChg chg="mod">
            <ac:chgData name="Shirley Serban" userId="7f207fc8-03d1-48c7-9795-2440acc08cbb" providerId="ADAL" clId="{17FCBABE-BB0F-5AEB-A8EA-4422061C88F3}" dt="2026-03-10T01:36:44.508" v="8" actId="2711"/>
            <ac:spMkLst>
              <pc:docMk/>
              <pc:sldMasterMk cId="2142349000" sldId="2147486213"/>
              <pc:sldLayoutMk cId="3326539293" sldId="2147486396"/>
              <ac:spMk id="6" creationId="{33764F26-B411-8E3F-F39E-5033C04C484A}"/>
            </ac:spMkLst>
          </pc:spChg>
        </pc:sldLayoutChg>
        <pc:sldLayoutChg chg="delSp modSp mod">
          <pc:chgData name="Shirley Serban" userId="7f207fc8-03d1-48c7-9795-2440acc08cbb" providerId="ADAL" clId="{17FCBABE-BB0F-5AEB-A8EA-4422061C88F3}" dt="2026-03-10T01:36:53.444" v="11" actId="2711"/>
          <pc:sldLayoutMkLst>
            <pc:docMk/>
            <pc:sldMasterMk cId="2142349000" sldId="2147486213"/>
            <pc:sldLayoutMk cId="747132576" sldId="2147486397"/>
          </pc:sldLayoutMkLst>
          <pc:spChg chg="mod">
            <ac:chgData name="Shirley Serban" userId="7f207fc8-03d1-48c7-9795-2440acc08cbb" providerId="ADAL" clId="{17FCBABE-BB0F-5AEB-A8EA-4422061C88F3}" dt="2026-03-10T01:36:53.444" v="11" actId="2711"/>
            <ac:spMkLst>
              <pc:docMk/>
              <pc:sldMasterMk cId="2142349000" sldId="2147486213"/>
              <pc:sldLayoutMk cId="747132576" sldId="2147486397"/>
              <ac:spMk id="7" creationId="{78933C5D-65A7-2C3D-6BB9-B7C7CDE8C648}"/>
            </ac:spMkLst>
          </pc:spChg>
        </pc:sldLayoutChg>
        <pc:sldLayoutChg chg="delSp modSp mod">
          <pc:chgData name="Shirley Serban" userId="7f207fc8-03d1-48c7-9795-2440acc08cbb" providerId="ADAL" clId="{17FCBABE-BB0F-5AEB-A8EA-4422061C88F3}" dt="2026-03-10T01:36:26.633" v="3" actId="478"/>
          <pc:sldLayoutMkLst>
            <pc:docMk/>
            <pc:sldMasterMk cId="2142349000" sldId="2147486213"/>
            <pc:sldLayoutMk cId="1107504027" sldId="2147486399"/>
          </pc:sldLayoutMkLst>
          <pc:spChg chg="mod">
            <ac:chgData name="Shirley Serban" userId="7f207fc8-03d1-48c7-9795-2440acc08cbb" providerId="ADAL" clId="{17FCBABE-BB0F-5AEB-A8EA-4422061C88F3}" dt="2026-03-10T01:36:24.213" v="2" actId="2711"/>
            <ac:spMkLst>
              <pc:docMk/>
              <pc:sldMasterMk cId="2142349000" sldId="2147486213"/>
              <pc:sldLayoutMk cId="1107504027" sldId="2147486399"/>
              <ac:spMk id="5" creationId="{D707C9FF-C47C-B81F-CF30-2059E5D557ED}"/>
            </ac:spMkLst>
          </pc:spChg>
        </pc:sldLayoutChg>
        <pc:sldLayoutChg chg="delSp modSp mod">
          <pc:chgData name="Shirley Serban" userId="7f207fc8-03d1-48c7-9795-2440acc08cbb" providerId="ADAL" clId="{17FCBABE-BB0F-5AEB-A8EA-4422061C88F3}" dt="2026-03-10T01:36:30.892" v="5" actId="2711"/>
          <pc:sldLayoutMkLst>
            <pc:docMk/>
            <pc:sldMasterMk cId="2142349000" sldId="2147486213"/>
            <pc:sldLayoutMk cId="1959084027" sldId="2147486400"/>
          </pc:sldLayoutMkLst>
          <pc:spChg chg="mod">
            <ac:chgData name="Shirley Serban" userId="7f207fc8-03d1-48c7-9795-2440acc08cbb" providerId="ADAL" clId="{17FCBABE-BB0F-5AEB-A8EA-4422061C88F3}" dt="2026-03-10T01:36:30.892" v="5" actId="2711"/>
            <ac:spMkLst>
              <pc:docMk/>
              <pc:sldMasterMk cId="2142349000" sldId="2147486213"/>
              <pc:sldLayoutMk cId="1959084027" sldId="2147486400"/>
              <ac:spMk id="4" creationId="{A1DF3627-712E-D93A-FDDD-9762E22D99A3}"/>
            </ac:spMkLst>
          </pc:spChg>
        </pc:sldLayoutChg>
        <pc:sldLayoutChg chg="delSp modSp mod">
          <pc:chgData name="Shirley Serban" userId="7f207fc8-03d1-48c7-9795-2440acc08cbb" providerId="ADAL" clId="{17FCBABE-BB0F-5AEB-A8EA-4422061C88F3}" dt="2026-03-10T01:36:39.184" v="7" actId="478"/>
          <pc:sldLayoutMkLst>
            <pc:docMk/>
            <pc:sldMasterMk cId="2142349000" sldId="2147486213"/>
            <pc:sldLayoutMk cId="1395547350" sldId="2147486401"/>
          </pc:sldLayoutMkLst>
          <pc:spChg chg="mod">
            <ac:chgData name="Shirley Serban" userId="7f207fc8-03d1-48c7-9795-2440acc08cbb" providerId="ADAL" clId="{17FCBABE-BB0F-5AEB-A8EA-4422061C88F3}" dt="2026-03-10T01:36:36.258" v="6" actId="2711"/>
            <ac:spMkLst>
              <pc:docMk/>
              <pc:sldMasterMk cId="2142349000" sldId="2147486213"/>
              <pc:sldLayoutMk cId="1395547350" sldId="2147486401"/>
              <ac:spMk id="5" creationId="{CD9E39EA-4F3E-251C-8D4C-BB443D26DA77}"/>
            </ac:spMkLst>
          </pc:spChg>
        </pc:sldLayoutChg>
        <pc:sldLayoutChg chg="delSp modSp mod">
          <pc:chgData name="Shirley Serban" userId="7f207fc8-03d1-48c7-9795-2440acc08cbb" providerId="ADAL" clId="{17FCBABE-BB0F-5AEB-A8EA-4422061C88F3}" dt="2026-03-10T01:37:03.246" v="13" actId="478"/>
          <pc:sldLayoutMkLst>
            <pc:docMk/>
            <pc:sldMasterMk cId="2142349000" sldId="2147486213"/>
            <pc:sldLayoutMk cId="582097027" sldId="2147486402"/>
          </pc:sldLayoutMkLst>
          <pc:spChg chg="mod">
            <ac:chgData name="Shirley Serban" userId="7f207fc8-03d1-48c7-9795-2440acc08cbb" providerId="ADAL" clId="{17FCBABE-BB0F-5AEB-A8EA-4422061C88F3}" dt="2026-03-10T01:37:00.736" v="12" actId="2711"/>
            <ac:spMkLst>
              <pc:docMk/>
              <pc:sldMasterMk cId="2142349000" sldId="2147486213"/>
              <pc:sldLayoutMk cId="582097027" sldId="2147486402"/>
              <ac:spMk id="6" creationId="{D9B53A58-727B-19A7-B037-0116C365D1D5}"/>
            </ac:spMkLst>
          </pc:spChg>
        </pc:sldLayoutChg>
        <pc:sldLayoutChg chg="delSp modSp mod">
          <pc:chgData name="Shirley Serban" userId="7f207fc8-03d1-48c7-9795-2440acc08cbb" providerId="ADAL" clId="{17FCBABE-BB0F-5AEB-A8EA-4422061C88F3}" dt="2026-03-10T01:37:23.610" v="18" actId="2711"/>
          <pc:sldLayoutMkLst>
            <pc:docMk/>
            <pc:sldMasterMk cId="2142349000" sldId="2147486213"/>
            <pc:sldLayoutMk cId="4217703130" sldId="2147486403"/>
          </pc:sldLayoutMkLst>
          <pc:spChg chg="mod">
            <ac:chgData name="Shirley Serban" userId="7f207fc8-03d1-48c7-9795-2440acc08cbb" providerId="ADAL" clId="{17FCBABE-BB0F-5AEB-A8EA-4422061C88F3}" dt="2026-03-10T01:37:23.610" v="18" actId="2711"/>
            <ac:spMkLst>
              <pc:docMk/>
              <pc:sldMasterMk cId="2142349000" sldId="2147486213"/>
              <pc:sldLayoutMk cId="4217703130" sldId="2147486403"/>
              <ac:spMk id="6" creationId="{D9B53A58-727B-19A7-B037-0116C365D1D5}"/>
            </ac:spMkLst>
          </pc:spChg>
        </pc:sldLayoutChg>
        <pc:sldLayoutChg chg="delSp modSp mod">
          <pc:chgData name="Shirley Serban" userId="7f207fc8-03d1-48c7-9795-2440acc08cbb" providerId="ADAL" clId="{17FCBABE-BB0F-5AEB-A8EA-4422061C88F3}" dt="2026-03-10T01:37:31.577" v="20" actId="478"/>
          <pc:sldLayoutMkLst>
            <pc:docMk/>
            <pc:sldMasterMk cId="2142349000" sldId="2147486213"/>
            <pc:sldLayoutMk cId="3233981195" sldId="2147486404"/>
          </pc:sldLayoutMkLst>
          <pc:spChg chg="mod">
            <ac:chgData name="Shirley Serban" userId="7f207fc8-03d1-48c7-9795-2440acc08cbb" providerId="ADAL" clId="{17FCBABE-BB0F-5AEB-A8EA-4422061C88F3}" dt="2026-03-10T01:37:28.860" v="19" actId="2711"/>
            <ac:spMkLst>
              <pc:docMk/>
              <pc:sldMasterMk cId="2142349000" sldId="2147486213"/>
              <pc:sldLayoutMk cId="3233981195" sldId="2147486404"/>
              <ac:spMk id="6" creationId="{D9B53A58-727B-19A7-B037-0116C365D1D5}"/>
            </ac:spMkLst>
          </pc:spChg>
        </pc:sldLayoutChg>
        <pc:sldLayoutChg chg="delSp modSp mod">
          <pc:chgData name="Shirley Serban" userId="7f207fc8-03d1-48c7-9795-2440acc08cbb" providerId="ADAL" clId="{17FCBABE-BB0F-5AEB-A8EA-4422061C88F3}" dt="2026-03-10T01:37:36.802" v="22" actId="2711"/>
          <pc:sldLayoutMkLst>
            <pc:docMk/>
            <pc:sldMasterMk cId="2142349000" sldId="2147486213"/>
            <pc:sldLayoutMk cId="3738638844" sldId="2147486405"/>
          </pc:sldLayoutMkLst>
          <pc:spChg chg="mod">
            <ac:chgData name="Shirley Serban" userId="7f207fc8-03d1-48c7-9795-2440acc08cbb" providerId="ADAL" clId="{17FCBABE-BB0F-5AEB-A8EA-4422061C88F3}" dt="2026-03-10T01:37:36.802" v="22" actId="2711"/>
            <ac:spMkLst>
              <pc:docMk/>
              <pc:sldMasterMk cId="2142349000" sldId="2147486213"/>
              <pc:sldLayoutMk cId="3738638844" sldId="2147486405"/>
              <ac:spMk id="6" creationId="{D9B53A58-727B-19A7-B037-0116C365D1D5}"/>
            </ac:spMkLst>
          </pc:spChg>
        </pc:sldLayoutChg>
        <pc:sldLayoutChg chg="addSp delSp mod">
          <pc:chgData name="Shirley Serban" userId="7f207fc8-03d1-48c7-9795-2440acc08cbb" providerId="ADAL" clId="{17FCBABE-BB0F-5AEB-A8EA-4422061C88F3}" dt="2026-03-10T01:37:08.640" v="16" actId="478"/>
          <pc:sldLayoutMkLst>
            <pc:docMk/>
            <pc:sldMasterMk cId="2142349000" sldId="2147486213"/>
            <pc:sldLayoutMk cId="832422401" sldId="2147486406"/>
          </pc:sldLayoutMkLst>
          <pc:spChg chg="add del">
            <ac:chgData name="Shirley Serban" userId="7f207fc8-03d1-48c7-9795-2440acc08cbb" providerId="ADAL" clId="{17FCBABE-BB0F-5AEB-A8EA-4422061C88F3}" dt="2026-03-10T01:37:08.640" v="16" actId="478"/>
            <ac:spMkLst>
              <pc:docMk/>
              <pc:sldMasterMk cId="2142349000" sldId="2147486213"/>
              <pc:sldLayoutMk cId="832422401" sldId="2147486406"/>
              <ac:spMk id="6" creationId="{D9B53A58-727B-19A7-B037-0116C365D1D5}"/>
            </ac:spMkLst>
          </pc:spChg>
        </pc:sldLayoutChg>
        <pc:sldLayoutChg chg="delSp mod">
          <pc:chgData name="Shirley Serban" userId="7f207fc8-03d1-48c7-9795-2440acc08cbb" providerId="ADAL" clId="{17FCBABE-BB0F-5AEB-A8EA-4422061C88F3}" dt="2026-03-10T02:03:08.768" v="499" actId="478"/>
          <pc:sldLayoutMkLst>
            <pc:docMk/>
            <pc:sldMasterMk cId="2142349000" sldId="2147486213"/>
            <pc:sldLayoutMk cId="994708038" sldId="2147486410"/>
          </pc:sldLayoutMkLst>
        </pc:sldLayoutChg>
        <pc:sldLayoutChg chg="delSp modSp mod">
          <pc:chgData name="Shirley Serban" userId="7f207fc8-03d1-48c7-9795-2440acc08cbb" providerId="ADAL" clId="{17FCBABE-BB0F-5AEB-A8EA-4422061C88F3}" dt="2026-03-10T01:38:23.254" v="33" actId="478"/>
          <pc:sldLayoutMkLst>
            <pc:docMk/>
            <pc:sldMasterMk cId="2142349000" sldId="2147486213"/>
            <pc:sldLayoutMk cId="1283719223" sldId="2147486411"/>
          </pc:sldLayoutMkLst>
          <pc:spChg chg="mod">
            <ac:chgData name="Shirley Serban" userId="7f207fc8-03d1-48c7-9795-2440acc08cbb" providerId="ADAL" clId="{17FCBABE-BB0F-5AEB-A8EA-4422061C88F3}" dt="2026-03-10T01:38:21.005" v="32" actId="2711"/>
            <ac:spMkLst>
              <pc:docMk/>
              <pc:sldMasterMk cId="2142349000" sldId="2147486213"/>
              <pc:sldLayoutMk cId="1283719223" sldId="2147486411"/>
              <ac:spMk id="5" creationId="{2B900E30-F1DE-B29E-DAA4-A66D4124C764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8888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8888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2T19:56:21.253"/>
    </inkml:context>
    <inkml:brush xml:id="br0">
      <inkml:brushProperty name="width" value="0.10583" units="cm"/>
      <inkml:brushProperty name="height" value="0.10583" units="cm"/>
      <inkml:brushProperty name="color" value="#00C85A"/>
    </inkml:brush>
  </inkml:definitions>
  <inkml:trace contextRef="#ctx0" brushRef="#br0">1307 356 24575,'21'-9'0,"-1"-1"0,3 0 0,2 0 0,2-1 0,-3 2 0,0 0 0,3 0 0,0 0 0,2-1-164,1 0 0,2 0 0,1 0 0,0-1 0,2 1 0,1 1 41,-7 1 0,2 0 0,1 0 0,0 1 0,0-1 0,1 1 0,1 0 0,-1 1 13,-1 0 1,1 0 0,-1 1 0,1-1-1,1 2 1,0-1 0,-1 0 0,1 1-1,-1 0 0,1 1 1,1-1 0,-2 1 0,2-1-1,-1 1 1,0 1 0,1 0 0,-1 0-1,1 0-13,2 1 0,0 0 0,1 0 0,-2 0 0,1 1 0,0 1 0,0-1 0,-1 2 0,-2-1 0,0 2 0,0-1 0,0 1 0,-1 0 0,0 1 0,-1 0 0,-1 0-18,2 1 1,-1 0-1,0 1 1,-1 0-1,-1 1 1,0 0-1,0 1-23,2 2 0,-2 1 0,1 0 0,-2 1 0,0 1 0,-1 0 0,-2 0 0,-1 1 0,0 1 0,-2 1 0,-1-1 0,0 1 0,-2 0 0,-1 0 0,0 1 0,-2-1 0,-1 1 0,1 0 125,-2 1 0,0 0 0,-2 0 0,0 1 0,-1 0 0,-1-1 39,0 5 0,-1-1 0,-1 1 0,-2-1 0,-2 1 0,-2-3 0,-1 0 0,-1 1 0,-2-1 0,-1 1 0,-1-1 0,-2 1 0,0 0 0,-3 0 0,0 0 0,-3 0 0,0 0-132,-1-3 0,-1 0 0,-2 0 0,-1 0 0,-1 0 0,-1-1 1,-1 0 131,-1 0 0,-1-1 0,-1 0 0,-1-1 0,-1 1 0,-1-1 0,-1-1 0,0 1-110,-1-1 1,0-1 0,-1 0 0,-1 0-1,-1-1 1,0 1 0,-2-1 0,0 0-1,0 1 28,4-3 0,-1 0 0,0 0 0,-1 0 0,-1 0 0,1 0 0,-2 0 0,1 0 0,-1-1 0,0 1 0,1-1 0,-2 1 0,1-1 0,-2 1 0,0-1 0,1 0 0,-1 0 0,0 0 0,-1 0 0,1 0 0,-1-1 0,0 1 0,1-1 0,-2 0 27,4 0 0,-2-1 0,0 1 0,1-1 0,-2 0 0,2 0 0,-2 0 0,2 0 0,-2 0 0,1-1 0,0 1 0,0-1 0,0 0-27,-3 1 0,1-1 0,-1 0 0,1 1 0,0-1 0,0-1 0,-1 1 0,1 0 0,0-1 0,0 0 0,1 0 0,-1 0 71,1 0 0,0-2 0,0 1 0,0 0 0,0 0 1,1 0-1,-1-2 0,1 2 0,0-1 0,1 0 0,-1 0 11,-1-1 0,0 1 0,0-1 0,1 1 0,0-1 0,0 0 0,0 0 0,1 0 0,0-1 0,0 0 0,-2-1 0,0 1 0,0-1 0,0-1 0,2 1 0,0-2 0,0 1 0,1-2 72,-6 0 0,1-1 0,0-1 0,2 0 0,0-2 0,1 0-72,3-1 0,2 0 0,0-1 0,1-1 0,0-1 0,2 0 0,1-1 0,1 0 0,0-1 0,2-1 0,0 0 0,2-1 0,-3-3 0,3 0 0,0-2 0,2 0 0,2 0 0,3 1 0,1 0 0,2 0 0,1-1 0,1 0 0,2 0 163,1-2 1,1 1 0,2-2 0,1 1 0,3 0 0,1 0-154,1 1 0,2-1 0,2 1 0,0-1 0,3 1 0,1-1 0,1 1-10,0 2 0,0 1 0,2 0 0,1 0 0,0-1 0,2 1 0,1 0 0,0 0 0,2 0 0,-1 2 0,1-1 0,2 1 0,0-1 0,2 0 0,0 1 0,0 0 0,1 0 0,1 0 0,0-1 0,-1 1 0,-2 2 0,2 0 0,-1 0 0,1 0 0,1 0 0,-1 0 0,2 0 0,-1 0 0,0 0 0,1 1 0,-1-1 0,1 1 0,0 0 0,0-1 0,1 2 0,-1-1 0,1-1 0,1 2 0,-1-1 0,0 1 0,1-1 0,-1 1 0,1 0 0,-1 0 0,1 0 0,-2 1-82,2-1 0,1 0 0,-2 1 0,2-1 0,-1 1 0,0 1 0,1-2 0,-2 2 0,1-1 0,-1 2 0,0-2 0,0 2 73,4-2 1,-1 1-1,0 0 1,0 1-1,-1-1 1,1 2 0,-2-1-1,1 1 1,-1-1 52,2 1 1,0-1 0,-1 1-1,0 1 1,-1-1 0,0 2-1,-1-1-44,3 0 0,0 1 0,-2 0 0,-1 0 0,-1 1 327,9 0 1,-2 0 0,-3 1 163,4 1 1,-3 0-1,-10 2 1,-2 1 491,5 0 0,-11 0 0,-7 0 0,-4 1 0,-3 1-738,-1 2 1,0-3 0,0 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2T19:56:21.254"/>
    </inkml:context>
    <inkml:brush xml:id="br0">
      <inkml:brushProperty name="width" value="0.07938" units="cm"/>
      <inkml:brushProperty name="height" value="0.07938" units="cm"/>
      <inkml:brushProperty name="color" value="#00C85A"/>
    </inkml:brush>
  </inkml:definitions>
  <inkml:trace contextRef="#ctx0" brushRef="#br0">443 51 24575,'11'-4'0,"-1"0"0,4 0 0,1 1 0,-3 1 0,1 0 0,1 1 0,1-1 0,0 2 0,0-1 0,0 0 0,0 1 0,-1 0-328,1 0 0,-1 0 0,1 1 159,-2 0 1,1 2-1,-1 0 169,1 2 0,0 1 0,0 2-246,-3-1 0,0 2 0,1 1 0,-1 0 49,-2-1 0,0 2 1,0 0-1,0 0 0,0 0 0,0 2 0,0 0 1,0 0-1,-1 1 0,0 0 29,0 0 0,0 0 0,0 1 0,-1 0 0,0 0 168,0-1 0,-1 1 0,0 0 0,0 0 0,-1 1 0,0-1 0,-1 0 0,0 1 0,0-1 0,0 1 0,-1-1 0,0 1 0,-1 0 0,0 0 0,0 0-197,0 1 0,0 0 1,-1 0-1,0 0 0,0 0 33,-1-3 0,0 1 0,0-1 0,-1 1 0,1-1 0,-1 1 12,-1-1 0,1 1 1,-1-1-1,0 0 1,0 1-1,-1-1-45,-1 2 0,1 0 1,-2 0-1,0 0 0,0-1 172,-1-1 0,0 0 1,-1 0-1,0-1 1,0 0 24,-2 1 0,0 0 0,-1 0 0,-1-1 41,0-1 0,-1-1 0,0 0 0,0-1-41,-1-1 0,-1 0 0,0-1 0,0 0 0,-1-1 0,-1 0 0,0-1 0,0 0-10,2-2 1,-1 0-1,1 0 1,0 0-1,-1-1 10,0 0 0,0-1 0,0 1 0,0-1 0,0 0 0,0 0 0,-1-1 0,1 1 0,0-1 0,-1 0 0,2 0 0,-1 0 0,0 0 0,0-1 0,1 0 0,-4 0 0,1-1 0,0 0 0,1-1 245,-1-1 1,1-1 0,0 0 0,0-1-243,1-1 1,0-1-1,0-1 1,1 0-4,-1-1 0,2-1 0,-1 0 0,1-1 0,1-1 0,-1 1 0,2-1 0,-1-1 0,2 1 0,0 0 0,0 0 0,1-1 140,1 1 0,0 0 0,0-1 0,1 0-140,0 0 0,1 0 0,1-1 0,-1 0 0,2 0 0,-1 0 0,1-1 0,1-1 0,0 2 0,1-1 0,0 1 0,1-2 0,-1 1-197,1-1 0,0-1 1,0 1-1,1-1 0,0 0 192,1 1 0,0 0 1,1 0-1,0 0 1,1 0-1,-1-1-136,1 3 1,0-1-1,0 0 1,0 0-1,1 0 1,0 0-1,1 1 115,-1 0 0,1 0 0,0 0 0,0 0 0,1 0 0,0 1 1,0-1 25,1-2 0,0 1 0,1-1 0,0 1 0,0 0 0,0 0-21,0 3 1,0-1-1,0 1 1,0 0 0,0 0-1,0 1 21,1-1 0,1 0 0,-1 1 0,1 1 0,-1-1 101,2 1 0,0-1 0,0 2 1,0 0-102,3-1 0,-1 2 0,0 1 0,0 1 0,0 1 0,0 1 0,0 0 0,0 1 0,0 1 327,-1-1 1,1 2 0,-1 0-1,0 0 1,0 0 0,-1 1-274,5-1 0,0 1 437,-2 0 1,-1 0-1,-1 0 1,0 1-1,-1-1 1,-2 1-247,8 3 1,-8-1 0,-3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7T14:45:19.317"/>
    </inkml:context>
    <inkml:brush xml:id="br0">
      <inkml:brushProperty name="width" value="0.07938" units="cm"/>
      <inkml:brushProperty name="height" value="0.07938" units="cm"/>
      <inkml:brushProperty name="color" value="#525252"/>
    </inkml:brush>
  </inkml:definitions>
  <inkml:trace contextRef="#ctx0" brushRef="#br0">325 2549 24575,'4'36'0,"2"-7"0,3 3 0,-1-3 0,3 1 0,0 1-197,-1-7 0,0 1 1,1 1-1,0-1 0,1 1 33,0-2 0,1 1 0,0-1 0,0-1 0,1 1 0,1 1 23,-3-3 1,2-1-1,0 2 1,0-3-1,1 1 1,0 0-1,0 0 18,-1-4 0,1 2 0,-1 0 0,1-2 0,0 1 0,0-1 0,1-1 0,-1-1-18,1 2 1,1-1-1,1-2 1,-1 1-1,0-1 1,-1-1-1,2-1 0,-1 0 1,-1-2-1,1 0 1,1-1-1,-1-2 1,-1 0-1,1 1 0,-1-3 1,1 1-1,-2-2 1,2 0-1,-2 0 1,1-2-1,0-1-23,1-1 0,0-2 0,0-2 0,0 1 0,0-3 0,-1 0 0,0-1 0,0-2 0,0-1 0,-1 0 0,1-4 0,-2-1 0,0-3 0,0-2 0,1-2 0,-3-2 0,1 1 0,-1-3 0,-1-1 0,0 0 0,0-2 0,-1-1 0,-1-2 0,0 0 0,-1-4 0,1-1 0,-1-3 0,-1 1 0,-1-2 0,1 1 46,-1-1 1,-1 1-1,0-3 1,-1 2 0,0-3-1,0 2 118,-1 3 0,-1 0 0,0-1 0,0 0 0,-1-1 0,1 2 0,-2-3-1,1 5 1,0-1 0,0-1 0,-1 1-1,0-1 1,0 0 0,-1 1 0,0-1 0,-1-4 0,0-1 0,0 1 0,-1 0 0,0 0 0,0 1 0,-1-2 0,1 6 0,-1-2 0,0 1 0,0 0 0,-1 1 0,0-1 0,-1 0 0,1 2 0,-2 0 0,1 1 0,-1 2 0,0-1 0,-1-1 0,0 2 0,0 0 0,0 0 0,-1 0 0,0 0 0,-1 1 0,0 0 0,1-1 0,-2 2 0,1 1 0,-1-1 0,-1 1 0,1 0 0,-1 1 0,0-2 0,0 3 0,-1 0 0,0 1 0,0-1-74,-1 2 1,0-1-1,0 0 1,-1 2-1,0 0 1,0 0-1,0 3 1,-1-2 73,3 4 0,-1 0 0,0 0 0,-1 3 0,0-2 0,1 1 0,-1 2 0,0-1 0,0 1 0,0 1 0,0 0 0,-1 2 0,1-1 0,-1 2 0,1-1 0,-1 2 0,0-1 0,1 2 0,-3-1 0,2 1 0,-1 1 0,0 0 0,0 1 0,1 1 0,-1-1 0,-1 2-38,0 0 1,1-1-1,-2 2 1,1 1 0,-1 0-1,1 2 1,0-1 37,2 3 0,-1-1 0,0 0 0,-1 1 0,2 2 0,-1 1 0,1 0 0,-2 1 0,0 2 0,0 1 0,1 0 0,0 3 0,0 0 0,0 1 0,0 2 0,0 1 0,0 1 0,2 1 0,-1 2 93,1 1 0,1 0 0,0 1 0,0 3 0,2-1 1,-1 1-94,-2 5 0,2 2 0,0-1 0,1 4 0,0 1 0,2-2 0,2 0 0,-1 2 0,1 2 0,0 0 0,2-1 0,-1 4 0,1 1 0,1 0 0,-1 3 0,2-1 0,1 2-55,0-3 0,1 2 0,0-1 1,1 3-1,0-1 0,1 1 1,1 1 54,0-7 0,1 2 0,-1 0 0,2 1 0,0-1 0,0 1 0,1 0 0,0 0 0,2-1-63,-1-2 1,1 2-1,0-1 1,1 1-1,-1-2 1,2 2-1,-1 0 1,1-2-1,1 2 1,0-2 62,-1-1 0,0-2 0,1 0 0,-1 2 0,2-2 0,-1 1 0,1-1 0,0 1 0,0-1 0,0-1 0,1 2 0,-1-2-76,0-1 0,0-1 1,1 0-1,-1 1 0,2-1 1,-1 0-1,0 0 1,-1 0-1,2-2 0,0 1 1,-1 1-1,0-2 0,0-1 62,2 4 0,0-1 1,0 0-1,0 1 1,0-1-1,1-1 1,-2-1-1,2 0 1,-2-1-1,2 1 1,-1-3 13,0 1 0,1-1 0,-1 0 0,0-1 0,0 0 0,1 0 0,-1-2 0,0 0 0,0-1 0,0-2 11,2 5 0,0-1 0,0-1 0,0-2 0,0 0 1,-1-2-1,-1-1-11,3 1 0,0 0 0,-1-4 0,0 0 0,-1-2 245,1 0 1,-1-1 0,0-2 0,-1-1 245,6 1 1,-2-3-1,-5-4 1,0-1 491,2-2 0,-7-4-738,-3 0 1,-3 0 0,0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7T14:45:19.318"/>
    </inkml:context>
    <inkml:brush xml:id="br0">
      <inkml:brushProperty name="width" value="0.07938" units="cm"/>
      <inkml:brushProperty name="height" value="0.07938" units="cm"/>
      <inkml:brushProperty name="color" value="#525252"/>
    </inkml:brush>
  </inkml:definitions>
  <inkml:trace contextRef="#ctx0" brushRef="#br0">257 377 24575,'3'-12'0,"2"2"0,2-2 0,-1 3 0,3-2 0,-1 0-197,0 3 0,0-1 1,1 0-1,0 0 0,0 0 33,1 1 0,0-1 0,0 1 0,0-1 0,1 1 0,0 0 23,-1 0 1,2 0-1,-2 1 1,1-1-1,1 1 1,0 0-1,0 0 18,-1 0 0,0 1 0,1-1 0,-1 1 0,1 0 0,0 0 0,0 1 0,0-1-18,1 0 1,0 1-1,1 0 1,-1 0-1,1 0 1,-1 0-1,0 1 0,1 0 1,-1 0-1,0 1 1,1 0-1,-1 0 1,0 1-1,1-1 0,-2 1 1,1 0-1,-1 1 1,1 0-1,-1-1 1,1 1-1,-1 1-23,2 0 0,-1 1 0,1 0 0,-1 0 0,0 1 0,0 0 0,-1 1 0,1 0 0,0 0 0,-2 1 0,2 1 0,-2 0 0,0 1 0,0 1 0,0 1 0,-1 0 0,0 0 0,0 1 0,-2 1 0,1-1 0,-1 1 0,0 1 0,0 0 0,-1 0 0,-1 2 0,1 0 0,-1 1 0,-1-1 0,1 2 0,-1-1 46,0 0 1,-1 0-1,-1 1 1,1-1 0,-1 1-1,0 0 118,-1-1 0,0 0 0,0 0 0,-1-1 0,0 2 0,0-2 0,0 2-1,-1-2 1,1 0 0,-1 1 0,0-1-1,0 1 1,0-1 0,0 1 0,-1-1 0,0 2 0,-1 1 0,1-2 0,-2 1 0,1 1 0,0-2 0,-1 2 0,0-3 0,0 1 0,0-1 0,-1 1 0,0-1 0,1 1 0,-2 0 0,1-2 0,-1 1 0,0 0 0,-1-1 0,1 0 0,-2 1 0,1-2 0,0 1 0,-1 0 0,0 0 0,0 0 0,0 0 0,-1-1 0,0 1 0,0-1 0,0 0 0,-1 0 0,0 0 0,1 0 0,-2-1 0,1 1 0,-1 0 0,0-2 0,0 1 0,-1 0-74,1 0 1,-1 0-1,-1-1 1,1 1-1,-1-1 1,0 0-1,0-1 1,0 1 73,2-2 0,-2 0 0,1 0 0,0 0 0,-1 0 0,1-1 0,-1 0 0,1 0 0,-1 0 0,0 0 0,0 0 0,0-1 0,0 0 0,-1 0 0,1-1 0,0 1 0,-1-1 0,1 0 0,-1 0 0,0 0 0,-1 0 0,1-1 0,0 0 0,0 0 0,-1 0 0,1-1-38,-1 1 1,0 0-1,-1-1 1,1-1 0,-1 1-1,1-1 1,0 1 37,1-2 0,0 1 0,-1-1 0,1 1 0,0-2 0,-1 1 0,2-1 0,-2 0 0,0-1 0,0 0 0,0 0 0,1-1 0,-1 0 0,1-1 0,0 0 0,-1 0 0,1-1 0,1-1 0,0 0 93,0 0 0,1 0 0,-1-1 0,2 0 0,0-1 1,0 0-94,-2-1 0,2-1 0,0 0 0,0-1 0,1-1 0,1 2 0,2-1 0,-1-1 0,0 0 0,1 0 0,1 0 0,0-1 0,0-1 0,1 0 0,0 0 0,0-1 0,2 1-55,0 0 0,0-1 0,1 1 1,0-2-1,0 1 0,1 0 1,1-1 54,0 3 0,0-1 0,0 0 0,1 0 0,1 0 0,-1-1 0,1 1 0,1 0 0,0 0-63,0 0 1,1 0-1,-1 1 1,2-1-1,-1 1 1,1-1-1,0 0 1,0 1-1,1-2 1,0 2 62,-1 0 0,0 1 0,1 0 0,0-1 0,1 1 0,-1-1 0,1 1 0,-1-1 0,1 1 0,0 0 0,1 0 0,-1 0-76,-1 0 0,2 1 1,-1 0-1,0-1 0,1 1 1,0 0-1,-1 0 1,1 0-1,0 0 0,0 0 1,0 0-1,0 1 0,-1 0 62,2-2 0,0 1 1,1 0-1,-1-1 1,0 1-1,1 0 1,-1 1-1,1 0 1,-1-1-1,0 1 1,1 0 13,-1 1 0,0-1 0,1 1 0,-1 0 0,0 0 0,1 0 0,-1 0 0,0 1 0,1 0 0,-1 0 11,2-1 0,-1 1 0,1-1 0,0 2 0,0-1 1,-1 1-1,-1 0-11,3 0 0,-1 0 0,0 2 0,0-1 0,-1 1 245,0 0 1,1 1 0,-1 0 0,-1 0 245,5 1 1,-2 0-1,-3 1 1,-1 1 491,2 1 0,-5 1-738,-3 0 1,-2 0 0,-1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355592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577405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B4969-E788-5AA6-3A96-CCE5BD9D2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6B3306-3A70-EB73-CBCD-F06FE5F349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B5239A-B779-469A-C657-87CF90D804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rtl="0" fontAlgn="base"/>
            <a:endParaRPr lang="en-AU" sz="1200" b="0" i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740542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8173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8790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389135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694991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335098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59D84-AFF2-AE1D-F0AF-26B5F8E16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3BC3BC-529C-8E6A-75AB-10E13F4289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ACF56B-85D8-614E-B8A2-8FC9750C92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452102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BABFDC-6DBB-7DB6-8AA0-4FD192FD4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FFBFE4-8BDC-68DC-21B3-645BAF25C0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C4B1D1-AEDB-61B5-DAF1-E4DC7622F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312020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74132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6CDFB-29A4-E044-CDAC-8BEBBB8AA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A18E16-56B7-22DC-120D-9ED6E9DACF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4CB268-FF69-FDC5-B4CE-C97B33EC2F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9F1EB-E91C-D1FD-373A-40517146DD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40647-AEF5-4049-8AF5-6BE344DCF7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0402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59D84-AFF2-AE1D-F0AF-26B5F8E16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3BC3BC-529C-8E6A-75AB-10E13F4289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ACF56B-85D8-614E-B8A2-8FC9750C92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718445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br>
              <a:rPr lang="en-NZ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</a:b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230720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50B54-D387-481F-AAD6-237E41107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04C5EA-C46F-8684-E6F0-18E12F0850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D4DE68-F8F4-C3AD-3D02-2E9EEB17F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8495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FFAFF-73B4-7BE3-B7AC-4AD19075D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EBEC17-DEA4-942D-DEF7-8C0268BED8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A30B5F-E912-A8EA-B9EC-BCBC4AB2F4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4579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462486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34094-8732-C629-7066-E5C9CCE8E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B3ED66-2BDC-9391-034E-3FD287AF9B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EA11C9-5591-473C-2AE9-07AAAA1EBD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59B45-0969-2E45-689B-F486341268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40647-AEF5-4049-8AF5-6BE344DCF7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0953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681788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24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1200" b="0" i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132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94502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91328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585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57877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sz="1200" b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339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sz="1200" b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039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F MF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DAEA81-1E25-A18F-A4BB-67E5BE04EC3A}"/>
              </a:ext>
            </a:extLst>
          </p:cNvPr>
          <p:cNvSpPr/>
          <p:nvPr userDrawn="1"/>
        </p:nvSpPr>
        <p:spPr>
          <a:xfrm>
            <a:off x="0" y="1519302"/>
            <a:ext cx="9144000" cy="5338698"/>
          </a:xfrm>
          <a:prstGeom prst="rect">
            <a:avLst/>
          </a:prstGeom>
          <a:solidFill>
            <a:srgbClr val="B1F6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chemeClr val="tx2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796107-F35C-631B-4992-9AD4BDB1C2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058" y="2666403"/>
            <a:ext cx="4115157" cy="39749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9414AA-EAA5-6D81-E46F-4BAA8A674A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9302"/>
            <a:ext cx="3534268" cy="51823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64797B-5467-FFDF-E1F9-2F4582CCE6C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6444516"/>
            <a:ext cx="9144000" cy="290329"/>
          </a:xfrm>
          <a:prstGeom prst="rect">
            <a:avLst/>
          </a:prstGeom>
        </p:spPr>
      </p:pic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A7DCCD85-53FE-1950-86AA-165959A6E8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26037" y="6465679"/>
            <a:ext cx="146816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Calibr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Unit 1 Version 3</a:t>
            </a:r>
          </a:p>
        </p:txBody>
      </p:sp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91074BD9-AEC6-A135-E3EF-FC17BC7D77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76800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E6A7E1C9-6E1B-C02F-4833-EEA35AF260A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02" y="518198"/>
            <a:ext cx="2743200" cy="723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4C3E24-4F51-5FE0-91C7-66FEAA1E5C28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 dirty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 dirty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3366C5-FEB2-C6AD-6948-5AAEE1F47DCE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 dirty="0">
                <a:solidFill>
                  <a:srgbClr val="00868F"/>
                </a:solidFill>
                <a:latin typeface="Calibri"/>
                <a:cs typeface="Calibri"/>
              </a:rPr>
              <a:t>F</a:t>
            </a:r>
            <a:endParaRPr lang="en-GB" sz="12000" b="1" i="0" dirty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016AB711-01DC-83AA-44FD-151FB3ADC6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Lesson #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2B0416D4-ABD4-D31D-C79C-16ECED8FFD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Unit Name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2DEEA8D9-1F67-E61B-5893-DDA5CFF799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>
              <a:defRPr sz="3600" b="1">
                <a:solidFill>
                  <a:srgbClr val="00868F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Lesson Name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363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n to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87644" y="398449"/>
            <a:ext cx="56906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 dirty="0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66193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to Me: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9B53A58-727B-19A7-B037-0116C365D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8324224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low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34558" y="398449"/>
            <a:ext cx="6043777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 dirty="0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308846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 Me: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9B53A58-727B-19A7-B037-0116C365D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F6BC0B-F4F9-0187-145A-E83A5BFD9C60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2004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50194" y="398449"/>
            <a:ext cx="542814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92448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 With Me: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9B53A58-727B-19A7-B037-0116C365D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E97791-0565-83D0-D8C6-A224B4B12CC4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5101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y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50194" y="398449"/>
            <a:ext cx="542814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 dirty="0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92448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 With Me: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9B53A58-727B-19A7-B037-0116C365D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CCF54F-7371-5D79-526D-147C9276908F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665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06607" y="398449"/>
            <a:ext cx="67722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9B53A58-727B-19A7-B037-0116C365D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42177031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60926" y="398449"/>
            <a:ext cx="671793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 dirty="0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9B53A58-727B-19A7-B037-0116C365D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233981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/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24680" y="398449"/>
            <a:ext cx="58536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 dirty="0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1" y="341403"/>
            <a:ext cx="2743413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Do/We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9B53A58-727B-19A7-B037-0116C365D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7386388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A09A5BEB-DCCB-A841-6AEC-B719AC9BE78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FD3274-BD1B-F2FE-6E43-8088E1BE3B01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55C425-93FC-79A6-DB64-90E08E8D3DE2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5264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5372BD9-1046-9EF8-ABB7-B0B175B10A5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5123" y="347663"/>
            <a:ext cx="8313740" cy="674687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endParaRPr lang="en-AU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FAD8BFFC-729A-2371-F4DD-FB251F6B4F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1888939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Learned- Rev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54274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We Learnt</a:t>
            </a:r>
            <a:endParaRPr lang="en-US" sz="3600" b="1" i="0" dirty="0">
              <a:solidFill>
                <a:srgbClr val="A6A6A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7099EDB9-A811-7E06-5090-64F317BED9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9015592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Know- Re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D5F9930-D58F-2D45-FAD2-C9F230DC34B0}"/>
              </a:ext>
            </a:extLst>
          </p:cNvPr>
          <p:cNvSpPr txBox="1"/>
          <p:nvPr userDrawn="1"/>
        </p:nvSpPr>
        <p:spPr>
          <a:xfrm>
            <a:off x="3438144" y="-376732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4CEA09-371A-E309-7D6E-BA5A388A32B5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327698-C5B7-584F-C124-084975FDA22A}"/>
              </a:ext>
            </a:extLst>
          </p:cNvPr>
          <p:cNvSpPr txBox="1"/>
          <p:nvPr userDrawn="1"/>
        </p:nvSpPr>
        <p:spPr>
          <a:xfrm>
            <a:off x="441122" y="403549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Know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AC87726-FCF1-CCA3-6A1A-6F8F0A4DD88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0040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w Well Did You Learn? Refl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Well Did You Learn?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C474ED-1537-AF66-F3FB-DA11E34CC843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3AE6787-40B2-5FAD-8692-1218E5CA365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237504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Are Learning Next- 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54274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We Are Learning Next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23F659-5E29-3BBD-6865-A74DB782B7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4704882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B1F6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557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What We Are Learning Next- 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54274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Attributions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F5098AB-0216-CF2F-0C85-DF93E6CED4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71450" indent="-171450">
              <a:buFont typeface="Arial" panose="020B0604020202020204" pitchFamily="34" charset="0"/>
              <a:buChar char="•"/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9947080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se What You Know- App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What You Know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5C18BF-9441-209D-F16C-6FFCA2386B41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B900E30-F1DE-B29E-DAA4-A66D4124C7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2837192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at You Will Kn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What You Will Know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F16C762D-4740-0158-19C5-ECBB9117A0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00794"/>
            <a:ext cx="8234363" cy="5816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200"/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3425180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mber- Rec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E7E0F3-6101-5F02-BC89-80BBB9E85D80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E0527B-E86F-63DE-C170-CD6A13B2A4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Remember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00C5C2-5109-6448-BED1-D11E425B02EC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0752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What You Know- Ap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What You Know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5C18BF-9441-209D-F16C-6FFCA2386B41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D707C9FF-C47C-B81F-CF30-2059E5D557E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107504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Are Learning- 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Are Learning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C85791-9537-0953-F107-BB7530B9AAA4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1DF3627-712E-D93A-FDDD-9762E22D99A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959084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You Will Know- 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You Will Know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DA1BFC-6DD8-7825-C452-CBDF61F60389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CD9E39EA-4F3E-251C-8D4C-BB443D26DA7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3955473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You Know- A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You Know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3764F26-B411-8E3F-F39E-5033C04C48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3265392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 dirty="0"/>
              <a:t>Insert Activity 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8933C5D-65A7-2C3D-6BB9-B7C7CDE8C64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7471325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 dirty="0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9B53A58-727B-19A7-B037-0116C365D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82097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A0F8B2-D0DB-B401-E009-D94E6CC238AE}"/>
              </a:ext>
            </a:extLst>
          </p:cNvPr>
          <p:cNvSpPr/>
          <p:nvPr userDrawn="1"/>
        </p:nvSpPr>
        <p:spPr>
          <a:xfrm>
            <a:off x="431799" y="6334145"/>
            <a:ext cx="1836388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b="0" i="0" dirty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t>Lesson 2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5BD6C1-B4E3-F065-26B8-751DD4324E2B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Calibr"/>
              <a:cs typeface="Calibri" panose="020F0502020204030204" pitchFamily="34" charset="0"/>
            </a:endParaRPr>
          </a:p>
        </p:txBody>
      </p:sp>
    </p:spTree>
    <p:custDataLst>
      <p:tags r:id="rId27"/>
    </p:custDataLst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88" r:id="rId1"/>
    <p:sldLayoutId id="2147486355" r:id="rId2"/>
    <p:sldLayoutId id="2147486398" r:id="rId3"/>
    <p:sldLayoutId id="2147486399" r:id="rId4"/>
    <p:sldLayoutId id="2147486400" r:id="rId5"/>
    <p:sldLayoutId id="2147486401" r:id="rId6"/>
    <p:sldLayoutId id="2147486396" r:id="rId7"/>
    <p:sldLayoutId id="2147486397" r:id="rId8"/>
    <p:sldLayoutId id="2147486402" r:id="rId9"/>
    <p:sldLayoutId id="2147486406" r:id="rId10"/>
    <p:sldLayoutId id="2147486407" r:id="rId11"/>
    <p:sldLayoutId id="2147486408" r:id="rId12"/>
    <p:sldLayoutId id="2147486409" r:id="rId13"/>
    <p:sldLayoutId id="2147486403" r:id="rId14"/>
    <p:sldLayoutId id="2147486404" r:id="rId15"/>
    <p:sldLayoutId id="2147486405" r:id="rId16"/>
    <p:sldLayoutId id="2147486391" r:id="rId17"/>
    <p:sldLayoutId id="2147486395" r:id="rId18"/>
    <p:sldLayoutId id="2147486392" r:id="rId19"/>
    <p:sldLayoutId id="2147486393" r:id="rId20"/>
    <p:sldLayoutId id="2147486394" r:id="rId21"/>
    <p:sldLayoutId id="2147486390" r:id="rId22"/>
    <p:sldLayoutId id="2147486410" r:id="rId23"/>
    <p:sldLayoutId id="2147486411" r:id="rId24"/>
    <p:sldLayoutId id="2147486412" r:id="rId25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800" kern="1200">
          <a:solidFill>
            <a:schemeClr val="bg2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bg2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bg2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bg2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bg2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5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13" Type="http://schemas.openxmlformats.org/officeDocument/2006/relationships/image" Target="../media/image51.png"/><Relationship Id="rId3" Type="http://schemas.microsoft.com/office/2007/relationships/media" Target="../media/media10.mp3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50.png"/><Relationship Id="rId2" Type="http://schemas.microsoft.com/office/2007/relationships/media" Target="../media/media9.mp3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audio" Target="../media/media12.mp3"/><Relationship Id="rId11" Type="http://schemas.openxmlformats.org/officeDocument/2006/relationships/image" Target="../media/image49.png"/><Relationship Id="rId5" Type="http://schemas.microsoft.com/office/2007/relationships/media" Target="../media/media12.mp3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microsoft.com/office/2007/relationships/media" Target="../media/media11.mp3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26" Type="http://schemas.openxmlformats.org/officeDocument/2006/relationships/audio" Target="../media/media25.mp3"/><Relationship Id="rId21" Type="http://schemas.microsoft.com/office/2007/relationships/media" Target="../media/media23.mp3"/><Relationship Id="rId42" Type="http://schemas.openxmlformats.org/officeDocument/2006/relationships/audio" Target="../media/media33.mp3"/><Relationship Id="rId47" Type="http://schemas.microsoft.com/office/2007/relationships/media" Target="../media/media36.mp3"/><Relationship Id="rId63" Type="http://schemas.openxmlformats.org/officeDocument/2006/relationships/image" Target="../media/image55.png"/><Relationship Id="rId68" Type="http://schemas.openxmlformats.org/officeDocument/2006/relationships/image" Target="../media/image60.png"/><Relationship Id="rId84" Type="http://schemas.openxmlformats.org/officeDocument/2006/relationships/image" Target="../media/image76.png"/><Relationship Id="rId89" Type="http://schemas.openxmlformats.org/officeDocument/2006/relationships/image" Target="../media/image15.png"/><Relationship Id="rId16" Type="http://schemas.openxmlformats.org/officeDocument/2006/relationships/audio" Target="../media/media20.mp3"/><Relationship Id="rId11" Type="http://schemas.microsoft.com/office/2007/relationships/media" Target="../media/media18.mp3"/><Relationship Id="rId32" Type="http://schemas.openxmlformats.org/officeDocument/2006/relationships/audio" Target="../media/media28.mp3"/><Relationship Id="rId37" Type="http://schemas.microsoft.com/office/2007/relationships/media" Target="../media/media31.mp3"/><Relationship Id="rId53" Type="http://schemas.microsoft.com/office/2007/relationships/media" Target="../media/media39.mp3"/><Relationship Id="rId58" Type="http://schemas.openxmlformats.org/officeDocument/2006/relationships/audio" Target="../media/media41.mp3"/><Relationship Id="rId74" Type="http://schemas.openxmlformats.org/officeDocument/2006/relationships/image" Target="../media/image66.png"/><Relationship Id="rId79" Type="http://schemas.openxmlformats.org/officeDocument/2006/relationships/image" Target="../media/image71.png"/><Relationship Id="rId5" Type="http://schemas.microsoft.com/office/2007/relationships/media" Target="../media/media15.mp3"/><Relationship Id="rId90" Type="http://schemas.openxmlformats.org/officeDocument/2006/relationships/image" Target="../media/image48.png"/><Relationship Id="rId14" Type="http://schemas.openxmlformats.org/officeDocument/2006/relationships/audio" Target="../media/media19.mp3"/><Relationship Id="rId22" Type="http://schemas.openxmlformats.org/officeDocument/2006/relationships/audio" Target="../media/media23.mp3"/><Relationship Id="rId27" Type="http://schemas.microsoft.com/office/2007/relationships/media" Target="../media/media26.mp3"/><Relationship Id="rId30" Type="http://schemas.openxmlformats.org/officeDocument/2006/relationships/audio" Target="../media/media27.mp3"/><Relationship Id="rId35" Type="http://schemas.microsoft.com/office/2007/relationships/media" Target="../media/media30.mp3"/><Relationship Id="rId43" Type="http://schemas.microsoft.com/office/2007/relationships/media" Target="../media/media34.mp3"/><Relationship Id="rId48" Type="http://schemas.openxmlformats.org/officeDocument/2006/relationships/audio" Target="../media/media36.mp3"/><Relationship Id="rId56" Type="http://schemas.openxmlformats.org/officeDocument/2006/relationships/audio" Target="../media/media40.mp3"/><Relationship Id="rId64" Type="http://schemas.openxmlformats.org/officeDocument/2006/relationships/image" Target="../media/image56.png"/><Relationship Id="rId69" Type="http://schemas.openxmlformats.org/officeDocument/2006/relationships/image" Target="../media/image61.png"/><Relationship Id="rId77" Type="http://schemas.openxmlformats.org/officeDocument/2006/relationships/image" Target="../media/image69.png"/><Relationship Id="rId8" Type="http://schemas.openxmlformats.org/officeDocument/2006/relationships/audio" Target="../media/media16.mp3"/><Relationship Id="rId51" Type="http://schemas.microsoft.com/office/2007/relationships/media" Target="../media/media38.mp3"/><Relationship Id="rId72" Type="http://schemas.openxmlformats.org/officeDocument/2006/relationships/image" Target="../media/image64.png"/><Relationship Id="rId80" Type="http://schemas.openxmlformats.org/officeDocument/2006/relationships/image" Target="../media/image72.png"/><Relationship Id="rId85" Type="http://schemas.openxmlformats.org/officeDocument/2006/relationships/image" Target="../media/image77.png"/><Relationship Id="rId3" Type="http://schemas.microsoft.com/office/2007/relationships/media" Target="../media/media14.mp3"/><Relationship Id="rId12" Type="http://schemas.openxmlformats.org/officeDocument/2006/relationships/audio" Target="../media/media18.mp3"/><Relationship Id="rId17" Type="http://schemas.microsoft.com/office/2007/relationships/media" Target="../media/media21.mp3"/><Relationship Id="rId25" Type="http://schemas.microsoft.com/office/2007/relationships/media" Target="../media/media25.mp3"/><Relationship Id="rId33" Type="http://schemas.microsoft.com/office/2007/relationships/media" Target="../media/media29.mp3"/><Relationship Id="rId38" Type="http://schemas.openxmlformats.org/officeDocument/2006/relationships/audio" Target="../media/media31.mp3"/><Relationship Id="rId46" Type="http://schemas.openxmlformats.org/officeDocument/2006/relationships/audio" Target="../media/media35.mp3"/><Relationship Id="rId59" Type="http://schemas.openxmlformats.org/officeDocument/2006/relationships/slideLayout" Target="../slideLayouts/slideLayout9.xml"/><Relationship Id="rId67" Type="http://schemas.openxmlformats.org/officeDocument/2006/relationships/image" Target="../media/image59.png"/><Relationship Id="rId20" Type="http://schemas.openxmlformats.org/officeDocument/2006/relationships/audio" Target="../media/media22.mp3"/><Relationship Id="rId41" Type="http://schemas.microsoft.com/office/2007/relationships/media" Target="../media/media33.mp3"/><Relationship Id="rId54" Type="http://schemas.openxmlformats.org/officeDocument/2006/relationships/audio" Target="../media/media39.mp3"/><Relationship Id="rId62" Type="http://schemas.openxmlformats.org/officeDocument/2006/relationships/image" Target="../media/image54.png"/><Relationship Id="rId70" Type="http://schemas.openxmlformats.org/officeDocument/2006/relationships/image" Target="../media/image62.png"/><Relationship Id="rId75" Type="http://schemas.openxmlformats.org/officeDocument/2006/relationships/image" Target="../media/image67.png"/><Relationship Id="rId83" Type="http://schemas.openxmlformats.org/officeDocument/2006/relationships/image" Target="../media/image75.png"/><Relationship Id="rId88" Type="http://schemas.openxmlformats.org/officeDocument/2006/relationships/image" Target="../media/image80.png"/><Relationship Id="rId1" Type="http://schemas.microsoft.com/office/2007/relationships/media" Target="../media/media13.mp3"/><Relationship Id="rId6" Type="http://schemas.openxmlformats.org/officeDocument/2006/relationships/audio" Target="../media/media15.mp3"/><Relationship Id="rId15" Type="http://schemas.microsoft.com/office/2007/relationships/media" Target="../media/media20.mp3"/><Relationship Id="rId23" Type="http://schemas.microsoft.com/office/2007/relationships/media" Target="../media/media24.mp3"/><Relationship Id="rId28" Type="http://schemas.openxmlformats.org/officeDocument/2006/relationships/audio" Target="../media/media26.mp3"/><Relationship Id="rId36" Type="http://schemas.openxmlformats.org/officeDocument/2006/relationships/audio" Target="../media/media30.mp3"/><Relationship Id="rId49" Type="http://schemas.microsoft.com/office/2007/relationships/media" Target="../media/media37.mp3"/><Relationship Id="rId57" Type="http://schemas.microsoft.com/office/2007/relationships/media" Target="../media/media41.mp3"/><Relationship Id="rId10" Type="http://schemas.openxmlformats.org/officeDocument/2006/relationships/audio" Target="../media/media17.mp3"/><Relationship Id="rId31" Type="http://schemas.microsoft.com/office/2007/relationships/media" Target="../media/media28.mp3"/><Relationship Id="rId44" Type="http://schemas.openxmlformats.org/officeDocument/2006/relationships/audio" Target="../media/media34.mp3"/><Relationship Id="rId52" Type="http://schemas.openxmlformats.org/officeDocument/2006/relationships/audio" Target="../media/media38.mp3"/><Relationship Id="rId60" Type="http://schemas.openxmlformats.org/officeDocument/2006/relationships/notesSlide" Target="../notesSlides/notesSlide14.xml"/><Relationship Id="rId65" Type="http://schemas.openxmlformats.org/officeDocument/2006/relationships/image" Target="../media/image57.png"/><Relationship Id="rId73" Type="http://schemas.openxmlformats.org/officeDocument/2006/relationships/image" Target="../media/image65.png"/><Relationship Id="rId78" Type="http://schemas.openxmlformats.org/officeDocument/2006/relationships/image" Target="../media/image70.png"/><Relationship Id="rId81" Type="http://schemas.openxmlformats.org/officeDocument/2006/relationships/image" Target="../media/image73.png"/><Relationship Id="rId86" Type="http://schemas.openxmlformats.org/officeDocument/2006/relationships/image" Target="../media/image78.png"/><Relationship Id="rId4" Type="http://schemas.openxmlformats.org/officeDocument/2006/relationships/audio" Target="../media/media14.mp3"/><Relationship Id="rId9" Type="http://schemas.microsoft.com/office/2007/relationships/media" Target="../media/media17.mp3"/><Relationship Id="rId13" Type="http://schemas.microsoft.com/office/2007/relationships/media" Target="../media/media19.mp3"/><Relationship Id="rId18" Type="http://schemas.openxmlformats.org/officeDocument/2006/relationships/audio" Target="../media/media21.mp3"/><Relationship Id="rId39" Type="http://schemas.microsoft.com/office/2007/relationships/media" Target="../media/media32.mp3"/><Relationship Id="rId34" Type="http://schemas.openxmlformats.org/officeDocument/2006/relationships/audio" Target="../media/media29.mp3"/><Relationship Id="rId50" Type="http://schemas.openxmlformats.org/officeDocument/2006/relationships/audio" Target="../media/media37.mp3"/><Relationship Id="rId55" Type="http://schemas.microsoft.com/office/2007/relationships/media" Target="../media/media40.mp3"/><Relationship Id="rId76" Type="http://schemas.openxmlformats.org/officeDocument/2006/relationships/image" Target="../media/image68.png"/><Relationship Id="rId7" Type="http://schemas.microsoft.com/office/2007/relationships/media" Target="../media/media16.mp3"/><Relationship Id="rId71" Type="http://schemas.openxmlformats.org/officeDocument/2006/relationships/image" Target="../media/image63.png"/><Relationship Id="rId2" Type="http://schemas.openxmlformats.org/officeDocument/2006/relationships/audio" Target="../media/media13.mp3"/><Relationship Id="rId29" Type="http://schemas.microsoft.com/office/2007/relationships/media" Target="../media/media27.mp3"/><Relationship Id="rId24" Type="http://schemas.openxmlformats.org/officeDocument/2006/relationships/audio" Target="../media/media24.mp3"/><Relationship Id="rId40" Type="http://schemas.openxmlformats.org/officeDocument/2006/relationships/audio" Target="../media/media32.mp3"/><Relationship Id="rId45" Type="http://schemas.microsoft.com/office/2007/relationships/media" Target="../media/media35.mp3"/><Relationship Id="rId66" Type="http://schemas.openxmlformats.org/officeDocument/2006/relationships/image" Target="../media/image58.png"/><Relationship Id="rId87" Type="http://schemas.openxmlformats.org/officeDocument/2006/relationships/image" Target="../media/image79.png"/><Relationship Id="rId61" Type="http://schemas.openxmlformats.org/officeDocument/2006/relationships/image" Target="../media/image18.png"/><Relationship Id="rId82" Type="http://schemas.openxmlformats.org/officeDocument/2006/relationships/image" Target="../media/image74.png"/><Relationship Id="rId19" Type="http://schemas.microsoft.com/office/2007/relationships/media" Target="../media/media22.mp3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13" Type="http://schemas.openxmlformats.org/officeDocument/2006/relationships/image" Target="../media/image51.png"/><Relationship Id="rId3" Type="http://schemas.microsoft.com/office/2007/relationships/media" Target="../media/media43.mp3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49.png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6" Type="http://schemas.microsoft.com/office/2007/relationships/media" Target="../media/media44.mp3"/><Relationship Id="rId11" Type="http://schemas.openxmlformats.org/officeDocument/2006/relationships/image" Target="../media/image48.png"/><Relationship Id="rId5" Type="http://schemas.openxmlformats.org/officeDocument/2006/relationships/audio" Target="NULL" TargetMode="External"/><Relationship Id="rId10" Type="http://schemas.openxmlformats.org/officeDocument/2006/relationships/image" Target="../media/image18.png"/><Relationship Id="rId4" Type="http://schemas.openxmlformats.org/officeDocument/2006/relationships/audio" Target="../media/media43.mp3"/><Relationship Id="rId9" Type="http://schemas.openxmlformats.org/officeDocument/2006/relationships/image" Target="../media/image47.png"/><Relationship Id="rId1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26" Type="http://schemas.openxmlformats.org/officeDocument/2006/relationships/image" Target="../media/image76.png"/><Relationship Id="rId3" Type="http://schemas.openxmlformats.org/officeDocument/2006/relationships/image" Target="../media/image18.png"/><Relationship Id="rId21" Type="http://schemas.openxmlformats.org/officeDocument/2006/relationships/image" Target="../media/image71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5" Type="http://schemas.openxmlformats.org/officeDocument/2006/relationships/image" Target="../media/image75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29" Type="http://schemas.openxmlformats.org/officeDocument/2006/relationships/image" Target="../media/image7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24" Type="http://schemas.openxmlformats.org/officeDocument/2006/relationships/image" Target="../media/image74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23" Type="http://schemas.openxmlformats.org/officeDocument/2006/relationships/image" Target="../media/image73.png"/><Relationship Id="rId28" Type="http://schemas.openxmlformats.org/officeDocument/2006/relationships/image" Target="../media/image78.png"/><Relationship Id="rId10" Type="http://schemas.openxmlformats.org/officeDocument/2006/relationships/image" Target="../media/image60.png"/><Relationship Id="rId19" Type="http://schemas.openxmlformats.org/officeDocument/2006/relationships/image" Target="../media/image69.png"/><Relationship Id="rId31" Type="http://schemas.openxmlformats.org/officeDocument/2006/relationships/image" Target="../media/image48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Relationship Id="rId22" Type="http://schemas.openxmlformats.org/officeDocument/2006/relationships/image" Target="../media/image72.png"/><Relationship Id="rId27" Type="http://schemas.openxmlformats.org/officeDocument/2006/relationships/image" Target="../media/image77.png"/><Relationship Id="rId30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26" Type="http://schemas.openxmlformats.org/officeDocument/2006/relationships/audio" Target="../media/media25.mp3"/><Relationship Id="rId21" Type="http://schemas.microsoft.com/office/2007/relationships/media" Target="../media/media23.mp3"/><Relationship Id="rId42" Type="http://schemas.openxmlformats.org/officeDocument/2006/relationships/audio" Target="../media/media33.mp3"/><Relationship Id="rId47" Type="http://schemas.microsoft.com/office/2007/relationships/media" Target="../media/media36.mp3"/><Relationship Id="rId63" Type="http://schemas.openxmlformats.org/officeDocument/2006/relationships/image" Target="../media/image54.png"/><Relationship Id="rId68" Type="http://schemas.openxmlformats.org/officeDocument/2006/relationships/image" Target="../media/image59.png"/><Relationship Id="rId84" Type="http://schemas.openxmlformats.org/officeDocument/2006/relationships/image" Target="../media/image75.png"/><Relationship Id="rId89" Type="http://schemas.openxmlformats.org/officeDocument/2006/relationships/image" Target="../media/image80.png"/><Relationship Id="rId16" Type="http://schemas.openxmlformats.org/officeDocument/2006/relationships/audio" Target="../media/media20.mp3"/><Relationship Id="rId11" Type="http://schemas.microsoft.com/office/2007/relationships/media" Target="../media/media18.mp3"/><Relationship Id="rId32" Type="http://schemas.openxmlformats.org/officeDocument/2006/relationships/audio" Target="../media/media28.mp3"/><Relationship Id="rId37" Type="http://schemas.microsoft.com/office/2007/relationships/media" Target="../media/media31.mp3"/><Relationship Id="rId53" Type="http://schemas.microsoft.com/office/2007/relationships/media" Target="../media/media39.mp3"/><Relationship Id="rId58" Type="http://schemas.openxmlformats.org/officeDocument/2006/relationships/audio" Target="../media/media41.mp3"/><Relationship Id="rId74" Type="http://schemas.openxmlformats.org/officeDocument/2006/relationships/image" Target="../media/image65.png"/><Relationship Id="rId79" Type="http://schemas.openxmlformats.org/officeDocument/2006/relationships/image" Target="../media/image70.png"/><Relationship Id="rId5" Type="http://schemas.microsoft.com/office/2007/relationships/media" Target="../media/media15.mp3"/><Relationship Id="rId90" Type="http://schemas.openxmlformats.org/officeDocument/2006/relationships/image" Target="../media/image15.png"/><Relationship Id="rId14" Type="http://schemas.openxmlformats.org/officeDocument/2006/relationships/audio" Target="../media/media19.mp3"/><Relationship Id="rId22" Type="http://schemas.openxmlformats.org/officeDocument/2006/relationships/audio" Target="../media/media23.mp3"/><Relationship Id="rId27" Type="http://schemas.microsoft.com/office/2007/relationships/media" Target="../media/media26.mp3"/><Relationship Id="rId30" Type="http://schemas.openxmlformats.org/officeDocument/2006/relationships/audio" Target="../media/media27.mp3"/><Relationship Id="rId35" Type="http://schemas.microsoft.com/office/2007/relationships/media" Target="../media/media30.mp3"/><Relationship Id="rId43" Type="http://schemas.microsoft.com/office/2007/relationships/media" Target="../media/media34.mp3"/><Relationship Id="rId48" Type="http://schemas.openxmlformats.org/officeDocument/2006/relationships/audio" Target="../media/media36.mp3"/><Relationship Id="rId56" Type="http://schemas.openxmlformats.org/officeDocument/2006/relationships/audio" Target="../media/media40.mp3"/><Relationship Id="rId64" Type="http://schemas.openxmlformats.org/officeDocument/2006/relationships/image" Target="../media/image55.png"/><Relationship Id="rId69" Type="http://schemas.openxmlformats.org/officeDocument/2006/relationships/image" Target="../media/image60.png"/><Relationship Id="rId77" Type="http://schemas.openxmlformats.org/officeDocument/2006/relationships/image" Target="../media/image68.png"/><Relationship Id="rId8" Type="http://schemas.openxmlformats.org/officeDocument/2006/relationships/audio" Target="../media/media16.mp3"/><Relationship Id="rId51" Type="http://schemas.microsoft.com/office/2007/relationships/media" Target="../media/media38.mp3"/><Relationship Id="rId72" Type="http://schemas.openxmlformats.org/officeDocument/2006/relationships/image" Target="../media/image63.png"/><Relationship Id="rId80" Type="http://schemas.openxmlformats.org/officeDocument/2006/relationships/image" Target="../media/image71.png"/><Relationship Id="rId85" Type="http://schemas.openxmlformats.org/officeDocument/2006/relationships/image" Target="../media/image76.png"/><Relationship Id="rId3" Type="http://schemas.microsoft.com/office/2007/relationships/media" Target="../media/media14.mp3"/><Relationship Id="rId12" Type="http://schemas.openxmlformats.org/officeDocument/2006/relationships/audio" Target="../media/media18.mp3"/><Relationship Id="rId17" Type="http://schemas.microsoft.com/office/2007/relationships/media" Target="../media/media21.mp3"/><Relationship Id="rId25" Type="http://schemas.microsoft.com/office/2007/relationships/media" Target="../media/media25.mp3"/><Relationship Id="rId33" Type="http://schemas.microsoft.com/office/2007/relationships/media" Target="../media/media29.mp3"/><Relationship Id="rId38" Type="http://schemas.openxmlformats.org/officeDocument/2006/relationships/audio" Target="../media/media31.mp3"/><Relationship Id="rId46" Type="http://schemas.openxmlformats.org/officeDocument/2006/relationships/audio" Target="../media/media35.mp3"/><Relationship Id="rId59" Type="http://schemas.openxmlformats.org/officeDocument/2006/relationships/slideLayout" Target="../slideLayouts/slideLayout9.xml"/><Relationship Id="rId67" Type="http://schemas.openxmlformats.org/officeDocument/2006/relationships/image" Target="../media/image58.png"/><Relationship Id="rId20" Type="http://schemas.openxmlformats.org/officeDocument/2006/relationships/audio" Target="../media/media22.mp3"/><Relationship Id="rId41" Type="http://schemas.microsoft.com/office/2007/relationships/media" Target="../media/media33.mp3"/><Relationship Id="rId54" Type="http://schemas.openxmlformats.org/officeDocument/2006/relationships/audio" Target="../media/media39.mp3"/><Relationship Id="rId62" Type="http://schemas.openxmlformats.org/officeDocument/2006/relationships/image" Target="../media/image18.png"/><Relationship Id="rId70" Type="http://schemas.openxmlformats.org/officeDocument/2006/relationships/image" Target="../media/image61.png"/><Relationship Id="rId75" Type="http://schemas.openxmlformats.org/officeDocument/2006/relationships/image" Target="../media/image66.png"/><Relationship Id="rId83" Type="http://schemas.openxmlformats.org/officeDocument/2006/relationships/image" Target="../media/image74.png"/><Relationship Id="rId88" Type="http://schemas.openxmlformats.org/officeDocument/2006/relationships/image" Target="../media/image79.png"/><Relationship Id="rId91" Type="http://schemas.openxmlformats.org/officeDocument/2006/relationships/image" Target="../media/image48.png"/><Relationship Id="rId1" Type="http://schemas.microsoft.com/office/2007/relationships/media" Target="../media/media13.mp3"/><Relationship Id="rId6" Type="http://schemas.openxmlformats.org/officeDocument/2006/relationships/audio" Target="../media/media15.mp3"/><Relationship Id="rId15" Type="http://schemas.microsoft.com/office/2007/relationships/media" Target="../media/media20.mp3"/><Relationship Id="rId23" Type="http://schemas.microsoft.com/office/2007/relationships/media" Target="../media/media24.mp3"/><Relationship Id="rId28" Type="http://schemas.openxmlformats.org/officeDocument/2006/relationships/audio" Target="../media/media26.mp3"/><Relationship Id="rId36" Type="http://schemas.openxmlformats.org/officeDocument/2006/relationships/audio" Target="../media/media30.mp3"/><Relationship Id="rId49" Type="http://schemas.microsoft.com/office/2007/relationships/media" Target="../media/media37.mp3"/><Relationship Id="rId57" Type="http://schemas.microsoft.com/office/2007/relationships/media" Target="../media/media41.mp3"/><Relationship Id="rId10" Type="http://schemas.openxmlformats.org/officeDocument/2006/relationships/audio" Target="../media/media17.mp3"/><Relationship Id="rId31" Type="http://schemas.microsoft.com/office/2007/relationships/media" Target="../media/media28.mp3"/><Relationship Id="rId44" Type="http://schemas.openxmlformats.org/officeDocument/2006/relationships/audio" Target="../media/media34.mp3"/><Relationship Id="rId52" Type="http://schemas.openxmlformats.org/officeDocument/2006/relationships/audio" Target="../media/media38.mp3"/><Relationship Id="rId60" Type="http://schemas.openxmlformats.org/officeDocument/2006/relationships/notesSlide" Target="../notesSlides/notesSlide17.xml"/><Relationship Id="rId65" Type="http://schemas.openxmlformats.org/officeDocument/2006/relationships/image" Target="../media/image56.png"/><Relationship Id="rId73" Type="http://schemas.openxmlformats.org/officeDocument/2006/relationships/image" Target="../media/image64.png"/><Relationship Id="rId78" Type="http://schemas.openxmlformats.org/officeDocument/2006/relationships/image" Target="../media/image69.png"/><Relationship Id="rId81" Type="http://schemas.openxmlformats.org/officeDocument/2006/relationships/image" Target="../media/image72.png"/><Relationship Id="rId86" Type="http://schemas.openxmlformats.org/officeDocument/2006/relationships/image" Target="../media/image77.png"/><Relationship Id="rId4" Type="http://schemas.openxmlformats.org/officeDocument/2006/relationships/audio" Target="../media/media14.mp3"/><Relationship Id="rId9" Type="http://schemas.microsoft.com/office/2007/relationships/media" Target="../media/media17.mp3"/><Relationship Id="rId13" Type="http://schemas.microsoft.com/office/2007/relationships/media" Target="../media/media19.mp3"/><Relationship Id="rId18" Type="http://schemas.openxmlformats.org/officeDocument/2006/relationships/audio" Target="../media/media21.mp3"/><Relationship Id="rId39" Type="http://schemas.microsoft.com/office/2007/relationships/media" Target="../media/media32.mp3"/><Relationship Id="rId34" Type="http://schemas.openxmlformats.org/officeDocument/2006/relationships/audio" Target="../media/media29.mp3"/><Relationship Id="rId50" Type="http://schemas.openxmlformats.org/officeDocument/2006/relationships/audio" Target="../media/media37.mp3"/><Relationship Id="rId55" Type="http://schemas.microsoft.com/office/2007/relationships/media" Target="../media/media40.mp3"/><Relationship Id="rId76" Type="http://schemas.openxmlformats.org/officeDocument/2006/relationships/image" Target="../media/image67.png"/><Relationship Id="rId7" Type="http://schemas.microsoft.com/office/2007/relationships/media" Target="../media/media16.mp3"/><Relationship Id="rId71" Type="http://schemas.openxmlformats.org/officeDocument/2006/relationships/image" Target="../media/image62.png"/><Relationship Id="rId2" Type="http://schemas.openxmlformats.org/officeDocument/2006/relationships/audio" Target="../media/media13.mp3"/><Relationship Id="rId29" Type="http://schemas.microsoft.com/office/2007/relationships/media" Target="../media/media27.mp3"/><Relationship Id="rId24" Type="http://schemas.openxmlformats.org/officeDocument/2006/relationships/audio" Target="../media/media24.mp3"/><Relationship Id="rId40" Type="http://schemas.openxmlformats.org/officeDocument/2006/relationships/audio" Target="../media/media32.mp3"/><Relationship Id="rId45" Type="http://schemas.microsoft.com/office/2007/relationships/media" Target="../media/media35.mp3"/><Relationship Id="rId66" Type="http://schemas.openxmlformats.org/officeDocument/2006/relationships/image" Target="../media/image57.png"/><Relationship Id="rId87" Type="http://schemas.openxmlformats.org/officeDocument/2006/relationships/image" Target="../media/image78.png"/><Relationship Id="rId61" Type="http://schemas.openxmlformats.org/officeDocument/2006/relationships/image" Target="../media/image16.png"/><Relationship Id="rId82" Type="http://schemas.openxmlformats.org/officeDocument/2006/relationships/image" Target="../media/image73.png"/><Relationship Id="rId19" Type="http://schemas.microsoft.com/office/2007/relationships/media" Target="../media/media22.mp3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46.mp3"/><Relationship Id="rId7" Type="http://schemas.openxmlformats.org/officeDocument/2006/relationships/image" Target="../media/image18.png"/><Relationship Id="rId2" Type="http://schemas.microsoft.com/office/2007/relationships/media" Target="../media/media45.mp3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26" Type="http://schemas.openxmlformats.org/officeDocument/2006/relationships/image" Target="../media/image75.png"/><Relationship Id="rId3" Type="http://schemas.openxmlformats.org/officeDocument/2006/relationships/image" Target="../media/image16.png"/><Relationship Id="rId21" Type="http://schemas.openxmlformats.org/officeDocument/2006/relationships/image" Target="../media/image70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5" Type="http://schemas.openxmlformats.org/officeDocument/2006/relationships/image" Target="../media/image74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29" Type="http://schemas.openxmlformats.org/officeDocument/2006/relationships/image" Target="../media/image7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24" Type="http://schemas.openxmlformats.org/officeDocument/2006/relationships/image" Target="../media/image73.png"/><Relationship Id="rId32" Type="http://schemas.openxmlformats.org/officeDocument/2006/relationships/image" Target="../media/image48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23" Type="http://schemas.openxmlformats.org/officeDocument/2006/relationships/image" Target="../media/image72.png"/><Relationship Id="rId28" Type="http://schemas.openxmlformats.org/officeDocument/2006/relationships/image" Target="../media/image77.png"/><Relationship Id="rId10" Type="http://schemas.openxmlformats.org/officeDocument/2006/relationships/image" Target="../media/image59.png"/><Relationship Id="rId19" Type="http://schemas.openxmlformats.org/officeDocument/2006/relationships/image" Target="../media/image68.png"/><Relationship Id="rId31" Type="http://schemas.openxmlformats.org/officeDocument/2006/relationships/image" Target="../media/image80.png"/><Relationship Id="rId4" Type="http://schemas.openxmlformats.org/officeDocument/2006/relationships/image" Target="../media/image18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Relationship Id="rId22" Type="http://schemas.openxmlformats.org/officeDocument/2006/relationships/image" Target="../media/image71.png"/><Relationship Id="rId27" Type="http://schemas.openxmlformats.org/officeDocument/2006/relationships/image" Target="../media/image76.png"/><Relationship Id="rId30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customXml" Target="../ink/ink1.xml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6" Type="http://schemas.openxmlformats.org/officeDocument/2006/relationships/audio" Target="../media/media25.mp3"/><Relationship Id="rId21" Type="http://schemas.microsoft.com/office/2007/relationships/media" Target="../media/media23.mp3"/><Relationship Id="rId42" Type="http://schemas.openxmlformats.org/officeDocument/2006/relationships/audio" Target="../media/media33.mp3"/><Relationship Id="rId47" Type="http://schemas.microsoft.com/office/2007/relationships/media" Target="../media/media36.mp3"/><Relationship Id="rId63" Type="http://schemas.openxmlformats.org/officeDocument/2006/relationships/image" Target="../media/image54.png"/><Relationship Id="rId68" Type="http://schemas.openxmlformats.org/officeDocument/2006/relationships/image" Target="../media/image59.png"/><Relationship Id="rId84" Type="http://schemas.openxmlformats.org/officeDocument/2006/relationships/image" Target="../media/image75.png"/><Relationship Id="rId89" Type="http://schemas.openxmlformats.org/officeDocument/2006/relationships/image" Target="../media/image80.png"/><Relationship Id="rId16" Type="http://schemas.openxmlformats.org/officeDocument/2006/relationships/audio" Target="../media/media20.mp3"/><Relationship Id="rId11" Type="http://schemas.microsoft.com/office/2007/relationships/media" Target="../media/media18.mp3"/><Relationship Id="rId32" Type="http://schemas.openxmlformats.org/officeDocument/2006/relationships/audio" Target="../media/media28.mp3"/><Relationship Id="rId37" Type="http://schemas.microsoft.com/office/2007/relationships/media" Target="../media/media31.mp3"/><Relationship Id="rId53" Type="http://schemas.microsoft.com/office/2007/relationships/media" Target="../media/media39.mp3"/><Relationship Id="rId58" Type="http://schemas.openxmlformats.org/officeDocument/2006/relationships/audio" Target="../media/media41.mp3"/><Relationship Id="rId74" Type="http://schemas.openxmlformats.org/officeDocument/2006/relationships/image" Target="../media/image65.png"/><Relationship Id="rId79" Type="http://schemas.openxmlformats.org/officeDocument/2006/relationships/image" Target="../media/image70.png"/><Relationship Id="rId5" Type="http://schemas.microsoft.com/office/2007/relationships/media" Target="../media/media15.mp3"/><Relationship Id="rId90" Type="http://schemas.openxmlformats.org/officeDocument/2006/relationships/image" Target="../media/image15.png"/><Relationship Id="rId14" Type="http://schemas.openxmlformats.org/officeDocument/2006/relationships/audio" Target="../media/media19.mp3"/><Relationship Id="rId22" Type="http://schemas.openxmlformats.org/officeDocument/2006/relationships/audio" Target="../media/media23.mp3"/><Relationship Id="rId27" Type="http://schemas.microsoft.com/office/2007/relationships/media" Target="../media/media26.mp3"/><Relationship Id="rId30" Type="http://schemas.openxmlformats.org/officeDocument/2006/relationships/audio" Target="../media/media27.mp3"/><Relationship Id="rId35" Type="http://schemas.microsoft.com/office/2007/relationships/media" Target="../media/media30.mp3"/><Relationship Id="rId43" Type="http://schemas.microsoft.com/office/2007/relationships/media" Target="../media/media34.mp3"/><Relationship Id="rId48" Type="http://schemas.openxmlformats.org/officeDocument/2006/relationships/audio" Target="../media/media36.mp3"/><Relationship Id="rId56" Type="http://schemas.openxmlformats.org/officeDocument/2006/relationships/audio" Target="../media/media40.mp3"/><Relationship Id="rId64" Type="http://schemas.openxmlformats.org/officeDocument/2006/relationships/image" Target="../media/image55.png"/><Relationship Id="rId69" Type="http://schemas.openxmlformats.org/officeDocument/2006/relationships/image" Target="../media/image60.png"/><Relationship Id="rId77" Type="http://schemas.openxmlformats.org/officeDocument/2006/relationships/image" Target="../media/image68.png"/><Relationship Id="rId8" Type="http://schemas.openxmlformats.org/officeDocument/2006/relationships/audio" Target="../media/media16.mp3"/><Relationship Id="rId51" Type="http://schemas.microsoft.com/office/2007/relationships/media" Target="../media/media38.mp3"/><Relationship Id="rId72" Type="http://schemas.openxmlformats.org/officeDocument/2006/relationships/image" Target="../media/image63.png"/><Relationship Id="rId80" Type="http://schemas.openxmlformats.org/officeDocument/2006/relationships/image" Target="../media/image71.png"/><Relationship Id="rId85" Type="http://schemas.openxmlformats.org/officeDocument/2006/relationships/image" Target="../media/image76.png"/><Relationship Id="rId3" Type="http://schemas.microsoft.com/office/2007/relationships/media" Target="../media/media14.mp3"/><Relationship Id="rId12" Type="http://schemas.openxmlformats.org/officeDocument/2006/relationships/audio" Target="../media/media18.mp3"/><Relationship Id="rId17" Type="http://schemas.microsoft.com/office/2007/relationships/media" Target="../media/media21.mp3"/><Relationship Id="rId25" Type="http://schemas.microsoft.com/office/2007/relationships/media" Target="../media/media25.mp3"/><Relationship Id="rId33" Type="http://schemas.microsoft.com/office/2007/relationships/media" Target="../media/media29.mp3"/><Relationship Id="rId38" Type="http://schemas.openxmlformats.org/officeDocument/2006/relationships/audio" Target="../media/media31.mp3"/><Relationship Id="rId46" Type="http://schemas.openxmlformats.org/officeDocument/2006/relationships/audio" Target="../media/media35.mp3"/><Relationship Id="rId59" Type="http://schemas.openxmlformats.org/officeDocument/2006/relationships/slideLayout" Target="../slideLayouts/slideLayout9.xml"/><Relationship Id="rId67" Type="http://schemas.openxmlformats.org/officeDocument/2006/relationships/image" Target="../media/image58.png"/><Relationship Id="rId20" Type="http://schemas.openxmlformats.org/officeDocument/2006/relationships/audio" Target="../media/media22.mp3"/><Relationship Id="rId41" Type="http://schemas.microsoft.com/office/2007/relationships/media" Target="../media/media33.mp3"/><Relationship Id="rId54" Type="http://schemas.openxmlformats.org/officeDocument/2006/relationships/audio" Target="../media/media39.mp3"/><Relationship Id="rId62" Type="http://schemas.openxmlformats.org/officeDocument/2006/relationships/image" Target="../media/image18.png"/><Relationship Id="rId70" Type="http://schemas.openxmlformats.org/officeDocument/2006/relationships/image" Target="../media/image61.png"/><Relationship Id="rId75" Type="http://schemas.openxmlformats.org/officeDocument/2006/relationships/image" Target="../media/image66.png"/><Relationship Id="rId83" Type="http://schemas.openxmlformats.org/officeDocument/2006/relationships/image" Target="../media/image74.png"/><Relationship Id="rId88" Type="http://schemas.openxmlformats.org/officeDocument/2006/relationships/image" Target="../media/image79.png"/><Relationship Id="rId91" Type="http://schemas.openxmlformats.org/officeDocument/2006/relationships/image" Target="../media/image48.png"/><Relationship Id="rId1" Type="http://schemas.microsoft.com/office/2007/relationships/media" Target="../media/media13.mp3"/><Relationship Id="rId6" Type="http://schemas.openxmlformats.org/officeDocument/2006/relationships/audio" Target="../media/media15.mp3"/><Relationship Id="rId15" Type="http://schemas.microsoft.com/office/2007/relationships/media" Target="../media/media20.mp3"/><Relationship Id="rId23" Type="http://schemas.microsoft.com/office/2007/relationships/media" Target="../media/media24.mp3"/><Relationship Id="rId28" Type="http://schemas.openxmlformats.org/officeDocument/2006/relationships/audio" Target="../media/media26.mp3"/><Relationship Id="rId36" Type="http://schemas.openxmlformats.org/officeDocument/2006/relationships/audio" Target="../media/media30.mp3"/><Relationship Id="rId49" Type="http://schemas.microsoft.com/office/2007/relationships/media" Target="../media/media37.mp3"/><Relationship Id="rId57" Type="http://schemas.microsoft.com/office/2007/relationships/media" Target="../media/media41.mp3"/><Relationship Id="rId10" Type="http://schemas.openxmlformats.org/officeDocument/2006/relationships/audio" Target="../media/media17.mp3"/><Relationship Id="rId31" Type="http://schemas.microsoft.com/office/2007/relationships/media" Target="../media/media28.mp3"/><Relationship Id="rId44" Type="http://schemas.openxmlformats.org/officeDocument/2006/relationships/audio" Target="../media/media34.mp3"/><Relationship Id="rId52" Type="http://schemas.openxmlformats.org/officeDocument/2006/relationships/audio" Target="../media/media38.mp3"/><Relationship Id="rId60" Type="http://schemas.openxmlformats.org/officeDocument/2006/relationships/notesSlide" Target="../notesSlides/notesSlide20.xml"/><Relationship Id="rId65" Type="http://schemas.openxmlformats.org/officeDocument/2006/relationships/image" Target="../media/image56.png"/><Relationship Id="rId73" Type="http://schemas.openxmlformats.org/officeDocument/2006/relationships/image" Target="../media/image64.png"/><Relationship Id="rId78" Type="http://schemas.openxmlformats.org/officeDocument/2006/relationships/image" Target="../media/image69.png"/><Relationship Id="rId81" Type="http://schemas.openxmlformats.org/officeDocument/2006/relationships/image" Target="../media/image72.png"/><Relationship Id="rId86" Type="http://schemas.openxmlformats.org/officeDocument/2006/relationships/image" Target="../media/image77.png"/><Relationship Id="rId4" Type="http://schemas.openxmlformats.org/officeDocument/2006/relationships/audio" Target="../media/media14.mp3"/><Relationship Id="rId9" Type="http://schemas.microsoft.com/office/2007/relationships/media" Target="../media/media17.mp3"/><Relationship Id="rId13" Type="http://schemas.microsoft.com/office/2007/relationships/media" Target="../media/media19.mp3"/><Relationship Id="rId18" Type="http://schemas.openxmlformats.org/officeDocument/2006/relationships/audio" Target="../media/media21.mp3"/><Relationship Id="rId39" Type="http://schemas.microsoft.com/office/2007/relationships/media" Target="../media/media32.mp3"/><Relationship Id="rId34" Type="http://schemas.openxmlformats.org/officeDocument/2006/relationships/audio" Target="../media/media29.mp3"/><Relationship Id="rId50" Type="http://schemas.openxmlformats.org/officeDocument/2006/relationships/audio" Target="../media/media37.mp3"/><Relationship Id="rId55" Type="http://schemas.microsoft.com/office/2007/relationships/media" Target="../media/media40.mp3"/><Relationship Id="rId76" Type="http://schemas.openxmlformats.org/officeDocument/2006/relationships/image" Target="../media/image67.png"/><Relationship Id="rId7" Type="http://schemas.microsoft.com/office/2007/relationships/media" Target="../media/media16.mp3"/><Relationship Id="rId71" Type="http://schemas.openxmlformats.org/officeDocument/2006/relationships/image" Target="../media/image62.png"/><Relationship Id="rId2" Type="http://schemas.openxmlformats.org/officeDocument/2006/relationships/audio" Target="../media/media13.mp3"/><Relationship Id="rId29" Type="http://schemas.microsoft.com/office/2007/relationships/media" Target="../media/media27.mp3"/><Relationship Id="rId24" Type="http://schemas.openxmlformats.org/officeDocument/2006/relationships/audio" Target="../media/media24.mp3"/><Relationship Id="rId40" Type="http://schemas.openxmlformats.org/officeDocument/2006/relationships/audio" Target="../media/media32.mp3"/><Relationship Id="rId45" Type="http://schemas.microsoft.com/office/2007/relationships/media" Target="../media/media35.mp3"/><Relationship Id="rId66" Type="http://schemas.openxmlformats.org/officeDocument/2006/relationships/image" Target="../media/image57.png"/><Relationship Id="rId87" Type="http://schemas.openxmlformats.org/officeDocument/2006/relationships/image" Target="../media/image78.png"/><Relationship Id="rId61" Type="http://schemas.openxmlformats.org/officeDocument/2006/relationships/image" Target="../media/image16.png"/><Relationship Id="rId82" Type="http://schemas.openxmlformats.org/officeDocument/2006/relationships/image" Target="../media/image73.png"/><Relationship Id="rId19" Type="http://schemas.microsoft.com/office/2007/relationships/media" Target="../media/media22.mp3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media" Target="../media/media11.mp3"/><Relationship Id="rId13" Type="http://schemas.openxmlformats.org/officeDocument/2006/relationships/notesSlide" Target="../notesSlides/notesSlide21.xml"/><Relationship Id="rId18" Type="http://schemas.openxmlformats.org/officeDocument/2006/relationships/image" Target="../media/image50.png"/><Relationship Id="rId3" Type="http://schemas.microsoft.com/office/2007/relationships/media" Target="../media/media47.m4a"/><Relationship Id="rId21" Type="http://schemas.openxmlformats.org/officeDocument/2006/relationships/image" Target="../media/image15.png"/><Relationship Id="rId7" Type="http://schemas.openxmlformats.org/officeDocument/2006/relationships/audio" Target="NULL" TargetMode="External"/><Relationship Id="rId12" Type="http://schemas.openxmlformats.org/officeDocument/2006/relationships/slideLayout" Target="../slideLayouts/slideLayout16.xml"/><Relationship Id="rId17" Type="http://schemas.openxmlformats.org/officeDocument/2006/relationships/image" Target="../media/image49.png"/><Relationship Id="rId2" Type="http://schemas.openxmlformats.org/officeDocument/2006/relationships/audio" Target="../media/media45.mp3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microsoft.com/office/2007/relationships/media" Target="../media/media45.mp3"/><Relationship Id="rId6" Type="http://schemas.openxmlformats.org/officeDocument/2006/relationships/audio" Target="../media/media48.mp3"/><Relationship Id="rId11" Type="http://schemas.microsoft.com/office/2007/relationships/media" Target="../media/media49.mp3"/><Relationship Id="rId5" Type="http://schemas.microsoft.com/office/2007/relationships/media" Target="../media/media48.mp3"/><Relationship Id="rId15" Type="http://schemas.openxmlformats.org/officeDocument/2006/relationships/image" Target="../media/image16.png"/><Relationship Id="rId10" Type="http://schemas.openxmlformats.org/officeDocument/2006/relationships/audio" Target="../media/media43.mp3"/><Relationship Id="rId19" Type="http://schemas.openxmlformats.org/officeDocument/2006/relationships/image" Target="../media/image51.png"/><Relationship Id="rId4" Type="http://schemas.openxmlformats.org/officeDocument/2006/relationships/audio" Target="../media/media47.m4a"/><Relationship Id="rId9" Type="http://schemas.microsoft.com/office/2007/relationships/media" Target="../media/media43.mp3"/><Relationship Id="rId1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microsoft.com/office/2007/relationships/media" Target="../media/media50.mp3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notesSlide" Target="../notesSlides/notesSlide22.xml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50.png"/><Relationship Id="rId4" Type="http://schemas.openxmlformats.org/officeDocument/2006/relationships/audio" Target="../media/media50.mp3"/><Relationship Id="rId9" Type="http://schemas.openxmlformats.org/officeDocument/2006/relationships/image" Target="../media/image49.png"/><Relationship Id="rId1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microsoft.com/office/2007/relationships/media" Target="../media/media50.mp3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notesSlide" Target="../notesSlides/notesSlide23.xml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50.png"/><Relationship Id="rId4" Type="http://schemas.openxmlformats.org/officeDocument/2006/relationships/audio" Target="../media/media50.mp3"/><Relationship Id="rId9" Type="http://schemas.openxmlformats.org/officeDocument/2006/relationships/image" Target="../media/image49.png"/><Relationship Id="rId1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.jpeg"/><Relationship Id="rId7" Type="http://schemas.openxmlformats.org/officeDocument/2006/relationships/customXml" Target="../ink/ink4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2.png"/><Relationship Id="rId5" Type="http://schemas.openxmlformats.org/officeDocument/2006/relationships/customXml" Target="../ink/ink3.xml"/><Relationship Id="rId4" Type="http://schemas.openxmlformats.org/officeDocument/2006/relationships/image" Target="../media/image8.png"/><Relationship Id="rId9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0.png"/><Relationship Id="rId3" Type="http://schemas.microsoft.com/office/2007/relationships/media" Target="../media/media4.mp3"/><Relationship Id="rId7" Type="http://schemas.openxmlformats.org/officeDocument/2006/relationships/notesSlide" Target="../notesSlides/notesSlide8.xml"/><Relationship Id="rId12" Type="http://schemas.openxmlformats.org/officeDocument/2006/relationships/image" Target="../media/image1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33.png"/><Relationship Id="rId5" Type="http://schemas.microsoft.com/office/2007/relationships/media" Target="../media/media6.mp3"/><Relationship Id="rId10" Type="http://schemas.openxmlformats.org/officeDocument/2006/relationships/image" Target="../media/image28.png"/><Relationship Id="rId4" Type="http://schemas.microsoft.com/office/2007/relationships/media" Target="../media/media5.mp3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8.png"/><Relationship Id="rId3" Type="http://schemas.microsoft.com/office/2007/relationships/media" Target="../media/media4.mp3"/><Relationship Id="rId7" Type="http://schemas.openxmlformats.org/officeDocument/2006/relationships/notesSlide" Target="../notesSlides/notesSlide9.xml"/><Relationship Id="rId12" Type="http://schemas.openxmlformats.org/officeDocument/2006/relationships/image" Target="../media/image32.png"/><Relationship Id="rId17" Type="http://schemas.openxmlformats.org/officeDocument/2006/relationships/image" Target="../media/image31.png"/><Relationship Id="rId2" Type="http://schemas.microsoft.com/office/2007/relationships/media" Target="../media/media3.mp3"/><Relationship Id="rId16" Type="http://schemas.openxmlformats.org/officeDocument/2006/relationships/image" Target="../media/image30.png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37.png"/><Relationship Id="rId5" Type="http://schemas.microsoft.com/office/2007/relationships/media" Target="../media/media6.mp3"/><Relationship Id="rId15" Type="http://schemas.openxmlformats.org/officeDocument/2006/relationships/image" Target="../media/image15.png"/><Relationship Id="rId10" Type="http://schemas.openxmlformats.org/officeDocument/2006/relationships/image" Target="../media/image36.png"/><Relationship Id="rId4" Type="http://schemas.microsoft.com/office/2007/relationships/media" Target="../media/media5.mp3"/><Relationship Id="rId9" Type="http://schemas.openxmlformats.org/officeDocument/2006/relationships/image" Target="../media/image35.png"/><Relationship Id="rId1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CEA62B3-9797-1E9D-EB6A-8DC2CACBA9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Unit 3 Version 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018A1E1-536D-0792-33BC-7F5E00316F3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Magical Creatures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656AFE4-19A5-7D21-9512-21FD28D21ED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High and Low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B428118-4AB6-4BEC-09C1-EB4401A53F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Lesson 2</a:t>
            </a:r>
          </a:p>
        </p:txBody>
      </p:sp>
      <p:pic>
        <p:nvPicPr>
          <p:cNvPr id="6" name="Picture Placeholder 5" descr="A child singing into a microphone&#10;&#10;AI-generated content may be incorrect.">
            <a:extLst>
              <a:ext uri="{FF2B5EF4-FFF2-40B4-BE49-F238E27FC236}">
                <a16:creationId xmlns:a16="http://schemas.microsoft.com/office/drawing/2014/main" id="{2BD36A77-2D12-6BA8-C67C-958B9C2F19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8"/>
          <a:stretch>
            <a:fillRect/>
          </a:stretch>
        </p:blipFill>
        <p:spPr>
          <a:xfrm>
            <a:off x="81567" y="1581150"/>
            <a:ext cx="3366422" cy="48768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1390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artoon landscape with mountains and trees and fairies flying&#10;&#10;AI-generated content may be incorrect.">
            <a:extLst>
              <a:ext uri="{FF2B5EF4-FFF2-40B4-BE49-F238E27FC236}">
                <a16:creationId xmlns:a16="http://schemas.microsoft.com/office/drawing/2014/main" id="{460EFD5B-0045-54D7-C26F-BEA8EB36AD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A group of cartoon kids in clothing&#10;&#10;AI-generated content may be incorrect.">
            <a:extLst>
              <a:ext uri="{FF2B5EF4-FFF2-40B4-BE49-F238E27FC236}">
                <a16:creationId xmlns:a16="http://schemas.microsoft.com/office/drawing/2014/main" id="{BFDB1F00-1E9E-554C-D0AA-32B6E2D048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965"/>
          <a:stretch>
            <a:fillRect/>
          </a:stretch>
        </p:blipFill>
        <p:spPr>
          <a:xfrm>
            <a:off x="152400" y="3952020"/>
            <a:ext cx="1867945" cy="2502568"/>
          </a:xfrm>
          <a:prstGeom prst="rect">
            <a:avLst/>
          </a:prstGeom>
        </p:spPr>
      </p:pic>
      <p:pic>
        <p:nvPicPr>
          <p:cNvPr id="8" name="Picture 7" descr="A group of cartoon kids in clothing&#10;&#10;AI-generated content may be incorrect.">
            <a:extLst>
              <a:ext uri="{FF2B5EF4-FFF2-40B4-BE49-F238E27FC236}">
                <a16:creationId xmlns:a16="http://schemas.microsoft.com/office/drawing/2014/main" id="{C30086C9-9921-0F36-D291-C91C76FBBB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606"/>
          <a:stretch>
            <a:fillRect/>
          </a:stretch>
        </p:blipFill>
        <p:spPr>
          <a:xfrm>
            <a:off x="7276055" y="4186990"/>
            <a:ext cx="1867945" cy="2502568"/>
          </a:xfrm>
          <a:prstGeom prst="rect">
            <a:avLst/>
          </a:prstGeom>
        </p:spPr>
      </p:pic>
      <p:pic>
        <p:nvPicPr>
          <p:cNvPr id="2" name="tchaikovsky-dance-of-the-sugar-plum-fairy">
            <a:hlinkClick r:id="" action="ppaction://media"/>
            <a:extLst>
              <a:ext uri="{FF2B5EF4-FFF2-40B4-BE49-F238E27FC236}">
                <a16:creationId xmlns:a16="http://schemas.microsoft.com/office/drawing/2014/main" id="{B233AD89-1B0F-4EE2-097B-A0767DF922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" y="50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38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6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4F10C-8D4E-5D01-C06F-E797C43B0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3AD6002-190B-321F-37B2-B616C3561A5B}"/>
              </a:ext>
            </a:extLst>
          </p:cNvPr>
          <p:cNvSpPr txBox="1"/>
          <p:nvPr/>
        </p:nvSpPr>
        <p:spPr>
          <a:xfrm>
            <a:off x="3352800" y="67056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19BB86-9CAA-AC2F-DD40-5C4F8B162DE6}"/>
              </a:ext>
            </a:extLst>
          </p:cNvPr>
          <p:cNvSpPr txBox="1"/>
          <p:nvPr/>
        </p:nvSpPr>
        <p:spPr>
          <a:xfrm>
            <a:off x="3677920" y="83312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A1AB9E-6B8A-6A00-FB8E-501F5D6DC396}"/>
              </a:ext>
            </a:extLst>
          </p:cNvPr>
          <p:cNvSpPr txBox="1"/>
          <p:nvPr/>
        </p:nvSpPr>
        <p:spPr>
          <a:xfrm>
            <a:off x="3596640" y="457200"/>
            <a:ext cx="5081698" cy="4876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b="1" i="0">
              <a:solidFill>
                <a:schemeClr val="tx1"/>
              </a:solidFill>
              <a:latin typeface="+mj-lt"/>
              <a:cs typeface="Calibri"/>
            </a:endParaRP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A07210D-D22A-3EF8-6C4E-385FCF80A596}"/>
              </a:ext>
            </a:extLst>
          </p:cNvPr>
          <p:cNvSpPr txBox="1">
            <a:spLocks/>
          </p:cNvSpPr>
          <p:nvPr/>
        </p:nvSpPr>
        <p:spPr>
          <a:xfrm>
            <a:off x="431800" y="1270243"/>
            <a:ext cx="8243888" cy="10678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4800" i="0" dirty="0">
                <a:latin typeface="Calibri" panose="020F0502020204030204" pitchFamily="34" charset="0"/>
                <a:cs typeface="Calibri" panose="020F0502020204030204" pitchFamily="34" charset="0"/>
              </a:rPr>
              <a:t>Music about fairies is:</a:t>
            </a:r>
            <a:endParaRPr lang="en-AU" sz="480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Graphic 13" descr="Badge 1 with solid fill">
            <a:extLst>
              <a:ext uri="{FF2B5EF4-FFF2-40B4-BE49-F238E27FC236}">
                <a16:creationId xmlns:a16="http://schemas.microsoft.com/office/drawing/2014/main" id="{6B1A5D01-594F-FDA8-6939-64B55B742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25712" y="2722885"/>
            <a:ext cx="1097280" cy="1097280"/>
          </a:xfrm>
          <a:prstGeom prst="rect">
            <a:avLst/>
          </a:prstGeom>
        </p:spPr>
      </p:pic>
      <p:pic>
        <p:nvPicPr>
          <p:cNvPr id="25" name="Graphic 10" descr="Badge with solid fill">
            <a:extLst>
              <a:ext uri="{FF2B5EF4-FFF2-40B4-BE49-F238E27FC236}">
                <a16:creationId xmlns:a16="http://schemas.microsoft.com/office/drawing/2014/main" id="{282E968C-A3EA-BD3D-9A1E-1ED9782685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26823" y="4082149"/>
            <a:ext cx="1096169" cy="109616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7F1C32-9257-4721-D62B-7710DA848A7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dirty="0"/>
              <a:t>Music About Fairies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A8A3C7-D5F1-5131-2A30-964B98D7FDFE}"/>
              </a:ext>
            </a:extLst>
          </p:cNvPr>
          <p:cNvSpPr txBox="1">
            <a:spLocks/>
          </p:cNvSpPr>
          <p:nvPr/>
        </p:nvSpPr>
        <p:spPr>
          <a:xfrm>
            <a:off x="1422991" y="2832448"/>
            <a:ext cx="3797401" cy="10678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4800" i="0" dirty="0">
                <a:latin typeface="Calibri" panose="020F0502020204030204" pitchFamily="34" charset="0"/>
                <a:cs typeface="Calibri" panose="020F0502020204030204" pitchFamily="34" charset="0"/>
              </a:rPr>
              <a:t>high and soft</a:t>
            </a:r>
            <a:endParaRPr lang="en-AU" sz="480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6375E33-9C4D-266D-8004-F2D567CE7912}"/>
              </a:ext>
            </a:extLst>
          </p:cNvPr>
          <p:cNvSpPr txBox="1">
            <a:spLocks/>
          </p:cNvSpPr>
          <p:nvPr/>
        </p:nvSpPr>
        <p:spPr>
          <a:xfrm>
            <a:off x="1408677" y="4180542"/>
            <a:ext cx="4010487" cy="10678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4800" i="0" dirty="0">
                <a:latin typeface="Calibri" panose="020F0502020204030204" pitchFamily="34" charset="0"/>
                <a:cs typeface="Calibri" panose="020F0502020204030204" pitchFamily="34" charset="0"/>
              </a:rPr>
              <a:t>low and loud</a:t>
            </a:r>
            <a:endParaRPr lang="en-AU" sz="480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couple of cartoon fairies&#10;&#10;AI-generated content may be incorrect.">
            <a:extLst>
              <a:ext uri="{FF2B5EF4-FFF2-40B4-BE49-F238E27FC236}">
                <a16:creationId xmlns:a16="http://schemas.microsoft.com/office/drawing/2014/main" id="{D1DA5B8E-F499-FB10-D341-FC7725B249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2234" y="835925"/>
            <a:ext cx="4010487" cy="602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1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9"/>
            </p:par>
            <p:par>
              <p:cTn id="10"/>
            </p:par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6A87538A-0808-584B-41BE-0B2D738491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49"/>
          <a:stretch>
            <a:fillRect/>
          </a:stretch>
        </p:blipFill>
        <p:spPr>
          <a:xfrm>
            <a:off x="450056" y="1949451"/>
            <a:ext cx="8243888" cy="434975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CDED35-A989-A6DC-07ED-B4D68FF07CD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Giants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2D997D-4723-A5C1-5A54-01A6AFB5F0E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3736975" cy="2511457"/>
          </a:xfrm>
        </p:spPr>
        <p:txBody>
          <a:bodyPr/>
          <a:lstStyle/>
          <a:p>
            <a:r>
              <a:rPr lang="en-AU" dirty="0"/>
              <a:t>Fee Fi Fo </a:t>
            </a:r>
            <a:r>
              <a:rPr lang="en-AU" dirty="0" err="1"/>
              <a:t>Fum</a:t>
            </a:r>
            <a:r>
              <a:rPr lang="en-AU" dirty="0"/>
              <a:t>!</a:t>
            </a:r>
          </a:p>
          <a:p>
            <a:r>
              <a:rPr lang="en-AU" dirty="0"/>
              <a:t>I am a giant,</a:t>
            </a:r>
          </a:p>
          <a:p>
            <a:r>
              <a:rPr lang="en-AU" dirty="0"/>
              <a:t>Big and strong!</a:t>
            </a:r>
          </a:p>
        </p:txBody>
      </p:sp>
      <p:pic>
        <p:nvPicPr>
          <p:cNvPr id="6" name="Picture 5" descr="A cartoon character with a red shirt and blue pants&#10;&#10;AI-generated content may be incorrect.">
            <a:extLst>
              <a:ext uri="{FF2B5EF4-FFF2-40B4-BE49-F238E27FC236}">
                <a16:creationId xmlns:a16="http://schemas.microsoft.com/office/drawing/2014/main" id="{0EFD203E-5632-10F9-65D8-0DE2A76CCC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91" t="6834" r="6045" b="7407"/>
          <a:stretch>
            <a:fillRect/>
          </a:stretch>
        </p:blipFill>
        <p:spPr>
          <a:xfrm>
            <a:off x="4572000" y="1037576"/>
            <a:ext cx="4103688" cy="5261625"/>
          </a:xfrm>
          <a:prstGeom prst="rect">
            <a:avLst/>
          </a:prstGeom>
        </p:spPr>
      </p:pic>
      <p:pic>
        <p:nvPicPr>
          <p:cNvPr id="3" name="feefifo.mp3">
            <a:hlinkClick r:id="" action="ppaction://media"/>
            <a:extLst>
              <a:ext uri="{FF2B5EF4-FFF2-40B4-BE49-F238E27FC236}">
                <a16:creationId xmlns:a16="http://schemas.microsoft.com/office/drawing/2014/main" id="{ACFC8A08-2287-8642-837B-CB7157255DC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.0756" end="229.310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60140" y="17514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32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6A87538A-0808-584B-41BE-0B2D738491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49"/>
          <a:stretch>
            <a:fillRect/>
          </a:stretch>
        </p:blipFill>
        <p:spPr>
          <a:xfrm>
            <a:off x="431800" y="1958975"/>
            <a:ext cx="8243888" cy="434975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CDED35-A989-A6DC-07ED-B4D68FF07CD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dirty="0"/>
              <a:t>Fairies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2D997D-4723-A5C1-5A54-01A6AFB5F0E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5757769" cy="3988784"/>
          </a:xfrm>
        </p:spPr>
        <p:txBody>
          <a:bodyPr/>
          <a:lstStyle/>
          <a:p>
            <a:r>
              <a:rPr lang="en-AU" dirty="0"/>
              <a:t>Ting, ding, sing-a-ling.</a:t>
            </a:r>
          </a:p>
          <a:p>
            <a:r>
              <a:rPr lang="en-AU" dirty="0"/>
              <a:t>I am a fairy</a:t>
            </a:r>
          </a:p>
          <a:p>
            <a:r>
              <a:rPr lang="en-AU" dirty="0"/>
              <a:t>With clear wings.</a:t>
            </a:r>
          </a:p>
        </p:txBody>
      </p:sp>
      <p:pic>
        <p:nvPicPr>
          <p:cNvPr id="8" name="Picture 7" descr="A couple of cartoon fairies&#10;&#10;AI-generated content may be incorrect.">
            <a:extLst>
              <a:ext uri="{FF2B5EF4-FFF2-40B4-BE49-F238E27FC236}">
                <a16:creationId xmlns:a16="http://schemas.microsoft.com/office/drawing/2014/main" id="{32DC3217-7220-54B0-8C04-8B7F2826D8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9553">
            <a:off x="4408167" y="1930411"/>
            <a:ext cx="1018975" cy="1354383"/>
          </a:xfrm>
          <a:prstGeom prst="rect">
            <a:avLst/>
          </a:prstGeom>
        </p:spPr>
      </p:pic>
      <p:pic>
        <p:nvPicPr>
          <p:cNvPr id="9" name="Picture 8" descr="A couple of cartoon fairies&#10;&#10;AI-generated content may be incorrect.">
            <a:extLst>
              <a:ext uri="{FF2B5EF4-FFF2-40B4-BE49-F238E27FC236}">
                <a16:creationId xmlns:a16="http://schemas.microsoft.com/office/drawing/2014/main" id="{16624E23-E466-081B-2BCE-C30B1209BF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401" b="-4316"/>
          <a:stretch>
            <a:fillRect/>
          </a:stretch>
        </p:blipFill>
        <p:spPr>
          <a:xfrm rot="20566309">
            <a:off x="7249366" y="1929942"/>
            <a:ext cx="1222621" cy="1625061"/>
          </a:xfrm>
          <a:prstGeom prst="rect">
            <a:avLst/>
          </a:prstGeom>
        </p:spPr>
      </p:pic>
      <p:pic>
        <p:nvPicPr>
          <p:cNvPr id="11" name="Picture 10" descr="A group of cartoon fairies&#10;&#10;AI-generated content may be incorrect.">
            <a:extLst>
              <a:ext uri="{FF2B5EF4-FFF2-40B4-BE49-F238E27FC236}">
                <a16:creationId xmlns:a16="http://schemas.microsoft.com/office/drawing/2014/main" id="{32FDE2DF-2C87-D470-DD82-49083F1F60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24920" y="3699604"/>
            <a:ext cx="853380" cy="1217689"/>
          </a:xfrm>
          <a:prstGeom prst="rect">
            <a:avLst/>
          </a:prstGeom>
        </p:spPr>
      </p:pic>
      <p:pic>
        <p:nvPicPr>
          <p:cNvPr id="12" name="Picture 11" descr="A group of cartoon fairies&#10;&#10;AI-generated content may be incorrect.">
            <a:extLst>
              <a:ext uri="{FF2B5EF4-FFF2-40B4-BE49-F238E27FC236}">
                <a16:creationId xmlns:a16="http://schemas.microsoft.com/office/drawing/2014/main" id="{68668DBA-CD83-B950-E563-A1B90BF139A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77"/>
          <a:stretch>
            <a:fillRect/>
          </a:stretch>
        </p:blipFill>
        <p:spPr>
          <a:xfrm>
            <a:off x="6450697" y="1196752"/>
            <a:ext cx="853380" cy="1217689"/>
          </a:xfrm>
          <a:prstGeom prst="rect">
            <a:avLst/>
          </a:prstGeom>
        </p:spPr>
      </p:pic>
      <p:pic>
        <p:nvPicPr>
          <p:cNvPr id="13" name="Picture 12" descr="A group of cartoon fairies&#10;&#10;AI-generated content may be incorrect.">
            <a:extLst>
              <a:ext uri="{FF2B5EF4-FFF2-40B4-BE49-F238E27FC236}">
                <a16:creationId xmlns:a16="http://schemas.microsoft.com/office/drawing/2014/main" id="{F2F2DD2A-73A1-5104-D120-4A856CE9474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787"/>
          <a:stretch>
            <a:fillRect/>
          </a:stretch>
        </p:blipFill>
        <p:spPr>
          <a:xfrm>
            <a:off x="7492986" y="3454552"/>
            <a:ext cx="936909" cy="1217689"/>
          </a:xfrm>
          <a:prstGeom prst="rect">
            <a:avLst/>
          </a:prstGeom>
        </p:spPr>
      </p:pic>
      <p:pic>
        <p:nvPicPr>
          <p:cNvPr id="14" name="Picture 13" descr="A group of cartoon fairies&#10;&#10;AI-generated content may be incorrect.">
            <a:extLst>
              <a:ext uri="{FF2B5EF4-FFF2-40B4-BE49-F238E27FC236}">
                <a16:creationId xmlns:a16="http://schemas.microsoft.com/office/drawing/2014/main" id="{774C9AE1-11F6-448B-6ABD-143B40C70AD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2522" y="1110461"/>
            <a:ext cx="1222621" cy="877793"/>
          </a:xfrm>
          <a:prstGeom prst="rect">
            <a:avLst/>
          </a:prstGeom>
        </p:spPr>
      </p:pic>
      <p:pic>
        <p:nvPicPr>
          <p:cNvPr id="15" name="Picture 14" descr="A group of cartoon fairies&#10;&#10;AI-generated content may be incorrect.">
            <a:extLst>
              <a:ext uri="{FF2B5EF4-FFF2-40B4-BE49-F238E27FC236}">
                <a16:creationId xmlns:a16="http://schemas.microsoft.com/office/drawing/2014/main" id="{897E232B-E7CF-C2D3-24FF-0AAD8A2EC4A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8548933">
            <a:off x="2395355" y="4207792"/>
            <a:ext cx="1222621" cy="877793"/>
          </a:xfrm>
          <a:prstGeom prst="rect">
            <a:avLst/>
          </a:prstGeom>
        </p:spPr>
      </p:pic>
      <p:pic>
        <p:nvPicPr>
          <p:cNvPr id="16" name="Picture 15" descr="A group of cartoon fairies&#10;&#10;AI-generated content may be incorrect.">
            <a:extLst>
              <a:ext uri="{FF2B5EF4-FFF2-40B4-BE49-F238E27FC236}">
                <a16:creationId xmlns:a16="http://schemas.microsoft.com/office/drawing/2014/main" id="{18525844-6D6D-1F69-407A-E9754DB4CEC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4964" y="3604208"/>
            <a:ext cx="1222621" cy="877793"/>
          </a:xfrm>
          <a:prstGeom prst="rect">
            <a:avLst/>
          </a:prstGeom>
        </p:spPr>
      </p:pic>
      <p:pic>
        <p:nvPicPr>
          <p:cNvPr id="17" name="fairynormal">
            <a:hlinkClick r:id="" action="ppaction://media"/>
            <a:extLst>
              <a:ext uri="{FF2B5EF4-FFF2-40B4-BE49-F238E27FC236}">
                <a16:creationId xmlns:a16="http://schemas.microsoft.com/office/drawing/2014/main" id="{D569EDE0-2A3D-24F4-9052-334D8617AC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1.4616" end="43009.0874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492522" y="-12013"/>
            <a:ext cx="812800" cy="812800"/>
          </a:xfrm>
          <a:prstGeom prst="rect">
            <a:avLst/>
          </a:prstGeom>
        </p:spPr>
      </p:pic>
      <p:pic>
        <p:nvPicPr>
          <p:cNvPr id="18" name="fairylow">
            <a:hlinkClick r:id="" action="ppaction://media"/>
            <a:extLst>
              <a:ext uri="{FF2B5EF4-FFF2-40B4-BE49-F238E27FC236}">
                <a16:creationId xmlns:a16="http://schemas.microsoft.com/office/drawing/2014/main" id="{205DA045-03DA-273B-C5A1-E4E00F822A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5.325" end="44098.8216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273785" y="-26925"/>
            <a:ext cx="812800" cy="812800"/>
          </a:xfrm>
          <a:prstGeom prst="rect">
            <a:avLst/>
          </a:prstGeom>
        </p:spPr>
      </p:pic>
      <p:pic>
        <p:nvPicPr>
          <p:cNvPr id="19" name="fairyhigh">
            <a:hlinkClick r:id="" action="ppaction://media"/>
            <a:extLst>
              <a:ext uri="{FF2B5EF4-FFF2-40B4-BE49-F238E27FC236}">
                <a16:creationId xmlns:a16="http://schemas.microsoft.com/office/drawing/2014/main" id="{FC0A8E7B-F8C5-03FF-76AB-1DD6CC2E77A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44190.3576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148640" y="0"/>
            <a:ext cx="812800" cy="812800"/>
          </a:xfrm>
          <a:prstGeom prst="rect">
            <a:avLst/>
          </a:prstGeom>
        </p:spPr>
      </p:pic>
      <p:pic>
        <p:nvPicPr>
          <p:cNvPr id="20" name="Fairy">
            <a:hlinkClick r:id="" action="ppaction://media"/>
            <a:extLst>
              <a:ext uri="{FF2B5EF4-FFF2-40B4-BE49-F238E27FC236}">
                <a16:creationId xmlns:a16="http://schemas.microsoft.com/office/drawing/2014/main" id="{CBEE961C-50D9-20CC-21B5-7AD173153E1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023495" y="-4251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62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94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87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53030" showWhenStopped="0">
                <p:cTn id="18" repeatCount="5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61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08B668EF-B8F7-BC5C-EB2B-97D5CBC7AAD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dirty="0"/>
              <a:t>Fairy Sounds</a:t>
            </a:r>
          </a:p>
        </p:txBody>
      </p:sp>
      <p:pic>
        <p:nvPicPr>
          <p:cNvPr id="7" name="Picture 6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67095EA4-C0F9-2A4A-7029-2945926164C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9" b="4574"/>
          <a:stretch>
            <a:fillRect/>
          </a:stretch>
        </p:blipFill>
        <p:spPr>
          <a:xfrm>
            <a:off x="870630" y="1262743"/>
            <a:ext cx="7641998" cy="4903107"/>
          </a:xfrm>
          <a:prstGeom prst="rect">
            <a:avLst/>
          </a:prstGeom>
        </p:spPr>
      </p:pic>
      <p:pic>
        <p:nvPicPr>
          <p:cNvPr id="8" name="Picture 7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DFF9D1DD-ED86-AE98-CA91-73DAF98270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15142" y="3624943"/>
            <a:ext cx="304801" cy="2177143"/>
          </a:xfrm>
          <a:prstGeom prst="rect">
            <a:avLst/>
          </a:prstGeom>
        </p:spPr>
      </p:pic>
      <p:pic>
        <p:nvPicPr>
          <p:cNvPr id="9" name="Picture 8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5A8A96CB-80ED-41CA-9645-ADABF302F45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68805" y="3624943"/>
            <a:ext cx="348616" cy="2177143"/>
          </a:xfrm>
          <a:prstGeom prst="rect">
            <a:avLst/>
          </a:prstGeom>
        </p:spPr>
      </p:pic>
      <p:pic>
        <p:nvPicPr>
          <p:cNvPr id="10" name="Picture 9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71E10E23-0C09-7A08-389C-338A3B6A801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26003" y="3624943"/>
            <a:ext cx="348616" cy="2067197"/>
          </a:xfrm>
          <a:prstGeom prst="rect">
            <a:avLst/>
          </a:prstGeom>
        </p:spPr>
      </p:pic>
      <p:pic>
        <p:nvPicPr>
          <p:cNvPr id="11" name="Picture 10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3158781A-4A39-E977-B440-9D88CA463F1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3201" y="3624942"/>
            <a:ext cx="304801" cy="1970315"/>
          </a:xfrm>
          <a:prstGeom prst="rect">
            <a:avLst/>
          </a:prstGeom>
        </p:spPr>
      </p:pic>
      <p:pic>
        <p:nvPicPr>
          <p:cNvPr id="12" name="Picture 11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4CA5B58D-487F-CE61-06C6-55CA5FA9C92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40399" y="3624942"/>
            <a:ext cx="304801" cy="1847307"/>
          </a:xfrm>
          <a:prstGeom prst="rect">
            <a:avLst/>
          </a:prstGeom>
        </p:spPr>
      </p:pic>
      <p:pic>
        <p:nvPicPr>
          <p:cNvPr id="13" name="Picture 12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D0700C83-20AC-4509-F75C-09DF582DCC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32514" y="3624941"/>
            <a:ext cx="304801" cy="1847307"/>
          </a:xfrm>
          <a:prstGeom prst="rect">
            <a:avLst/>
          </a:prstGeom>
        </p:spPr>
      </p:pic>
      <p:pic>
        <p:nvPicPr>
          <p:cNvPr id="14" name="Picture 13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B4D74F56-81D6-B12E-CCEB-8404169675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89712" y="3624941"/>
            <a:ext cx="304801" cy="1694907"/>
          </a:xfrm>
          <a:prstGeom prst="rect">
            <a:avLst/>
          </a:prstGeom>
        </p:spPr>
      </p:pic>
      <p:pic>
        <p:nvPicPr>
          <p:cNvPr id="15" name="Picture 14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717E0C4F-3A78-F4AF-D4A4-F94C56322A9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5074" y="3624940"/>
            <a:ext cx="304801" cy="1694907"/>
          </a:xfrm>
          <a:prstGeom prst="rect">
            <a:avLst/>
          </a:prstGeom>
        </p:spPr>
      </p:pic>
      <p:pic>
        <p:nvPicPr>
          <p:cNvPr id="16" name="Picture 15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4BBCE6A2-7DA0-E015-C1F9-46E8647D17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18457" y="3624940"/>
            <a:ext cx="304801" cy="1569996"/>
          </a:xfrm>
          <a:prstGeom prst="rect">
            <a:avLst/>
          </a:prstGeom>
        </p:spPr>
      </p:pic>
      <p:pic>
        <p:nvPicPr>
          <p:cNvPr id="17" name="Picture 16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5CFF354E-8029-ECAF-D465-10599A1D391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2408" y="3624940"/>
            <a:ext cx="304801" cy="1478555"/>
          </a:xfrm>
          <a:prstGeom prst="rect">
            <a:avLst/>
          </a:prstGeom>
        </p:spPr>
      </p:pic>
      <p:pic>
        <p:nvPicPr>
          <p:cNvPr id="18" name="Picture 17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75628BBB-67D6-77AE-4B87-CD300047D23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56882" y="3607249"/>
            <a:ext cx="304801" cy="1478555"/>
          </a:xfrm>
          <a:prstGeom prst="rect">
            <a:avLst/>
          </a:prstGeom>
        </p:spPr>
      </p:pic>
      <p:pic>
        <p:nvPicPr>
          <p:cNvPr id="19" name="Picture 18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872FE593-5695-91A6-5E02-02AD04F5C2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43929" y="3652427"/>
            <a:ext cx="304801" cy="1388198"/>
          </a:xfrm>
          <a:prstGeom prst="rect">
            <a:avLst/>
          </a:prstGeom>
        </p:spPr>
      </p:pic>
      <p:pic>
        <p:nvPicPr>
          <p:cNvPr id="20" name="Picture 19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F047D3B3-4633-4DEB-EE7B-6D41636BAEC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70045" y="3624940"/>
            <a:ext cx="304801" cy="1267100"/>
          </a:xfrm>
          <a:prstGeom prst="rect">
            <a:avLst/>
          </a:prstGeom>
        </p:spPr>
      </p:pic>
      <p:pic>
        <p:nvPicPr>
          <p:cNvPr id="21" name="Picture 20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10178FE1-51A4-694E-C533-C3FB4AC4727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94597" y="3652427"/>
            <a:ext cx="280597" cy="1182463"/>
          </a:xfrm>
          <a:prstGeom prst="rect">
            <a:avLst/>
          </a:prstGeom>
        </p:spPr>
      </p:pic>
      <p:pic>
        <p:nvPicPr>
          <p:cNvPr id="22" name="Picture 21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9364F3FE-DFAB-9FDA-DA4C-E2FEF898D0C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94945" y="3652427"/>
            <a:ext cx="247950" cy="1132933"/>
          </a:xfrm>
          <a:prstGeom prst="rect">
            <a:avLst/>
          </a:prstGeom>
        </p:spPr>
      </p:pic>
      <p:pic>
        <p:nvPicPr>
          <p:cNvPr id="23" name="Picture 22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C0AEE596-6DC2-F52D-A305-E06B4E81CA4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9936" y="3652427"/>
            <a:ext cx="247950" cy="1030063"/>
          </a:xfrm>
          <a:prstGeom prst="rect">
            <a:avLst/>
          </a:prstGeom>
        </p:spPr>
      </p:pic>
      <p:pic>
        <p:nvPicPr>
          <p:cNvPr id="24" name="Picture 23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A1976E33-8198-153B-C502-A3CA3B273E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9652" y="1662887"/>
            <a:ext cx="304801" cy="1841859"/>
          </a:xfrm>
          <a:prstGeom prst="rect">
            <a:avLst/>
          </a:prstGeom>
        </p:spPr>
      </p:pic>
      <p:pic>
        <p:nvPicPr>
          <p:cNvPr id="25" name="Picture 24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A554B2E1-0707-70AE-7203-77F7C7CC248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5974" y="1617345"/>
            <a:ext cx="348616" cy="1947499"/>
          </a:xfrm>
          <a:prstGeom prst="rect">
            <a:avLst/>
          </a:prstGeom>
        </p:spPr>
      </p:pic>
      <p:pic>
        <p:nvPicPr>
          <p:cNvPr id="26" name="Picture 25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7A5A9E0A-59C8-0B38-256B-7CE483E4AD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3228" y="1788795"/>
            <a:ext cx="348616" cy="1715951"/>
          </a:xfrm>
          <a:prstGeom prst="rect">
            <a:avLst/>
          </a:prstGeom>
        </p:spPr>
      </p:pic>
      <p:pic>
        <p:nvPicPr>
          <p:cNvPr id="27" name="Picture 26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DB7BDB64-B0F9-F37C-5D67-CF5DAA25CF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09626" y="1816632"/>
            <a:ext cx="304801" cy="1715951"/>
          </a:xfrm>
          <a:prstGeom prst="rect">
            <a:avLst/>
          </a:prstGeom>
        </p:spPr>
      </p:pic>
      <p:pic>
        <p:nvPicPr>
          <p:cNvPr id="28" name="Picture 27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DEC925CF-D3CC-DD01-7A2C-D210D6A4C5A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23391" y="1925955"/>
            <a:ext cx="304801" cy="1503045"/>
          </a:xfrm>
          <a:prstGeom prst="rect">
            <a:avLst/>
          </a:prstGeom>
        </p:spPr>
      </p:pic>
      <p:pic>
        <p:nvPicPr>
          <p:cNvPr id="29" name="Picture 28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5EB93D9C-25FE-8A01-E3AE-560F6A3E40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4404" y="1994535"/>
            <a:ext cx="304801" cy="1403757"/>
          </a:xfrm>
          <a:prstGeom prst="rect">
            <a:avLst/>
          </a:prstGeom>
        </p:spPr>
      </p:pic>
      <p:pic>
        <p:nvPicPr>
          <p:cNvPr id="30" name="Picture 29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3A9606CC-7702-045B-5527-5AEDF3051C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3024" y="1994535"/>
            <a:ext cx="304801" cy="1403757"/>
          </a:xfrm>
          <a:prstGeom prst="rect">
            <a:avLst/>
          </a:prstGeom>
        </p:spPr>
      </p:pic>
      <p:pic>
        <p:nvPicPr>
          <p:cNvPr id="31" name="Picture 30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5DB59FE1-86FA-2B54-D8E8-CACCD8293C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44564" y="2131695"/>
            <a:ext cx="304801" cy="1266597"/>
          </a:xfrm>
          <a:prstGeom prst="rect">
            <a:avLst/>
          </a:prstGeom>
        </p:spPr>
      </p:pic>
      <p:pic>
        <p:nvPicPr>
          <p:cNvPr id="32" name="Picture 31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EF3C3B0F-DB9F-D9A1-1311-6B278322179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17644" y="2246541"/>
            <a:ext cx="304801" cy="1138006"/>
          </a:xfrm>
          <a:prstGeom prst="rect">
            <a:avLst/>
          </a:prstGeom>
        </p:spPr>
      </p:pic>
      <p:pic>
        <p:nvPicPr>
          <p:cNvPr id="33" name="Picture 32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ADF436B2-DA98-37B7-DEFA-AEB30F9DF9D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9997" y="2271937"/>
            <a:ext cx="280597" cy="1063119"/>
          </a:xfrm>
          <a:prstGeom prst="rect">
            <a:avLst/>
          </a:prstGeom>
        </p:spPr>
      </p:pic>
      <p:pic>
        <p:nvPicPr>
          <p:cNvPr id="34" name="Picture 33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A6D8CF2E-D91E-326B-4E15-09818444B7D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68968" y="2406015"/>
            <a:ext cx="280597" cy="978532"/>
          </a:xfrm>
          <a:prstGeom prst="rect">
            <a:avLst/>
          </a:prstGeom>
        </p:spPr>
      </p:pic>
      <p:pic>
        <p:nvPicPr>
          <p:cNvPr id="3" name="A5">
            <a:hlinkClick r:id="" action="ppaction://media"/>
            <a:extLst>
              <a:ext uri="{FF2B5EF4-FFF2-40B4-BE49-F238E27FC236}">
                <a16:creationId xmlns:a16="http://schemas.microsoft.com/office/drawing/2014/main" id="{162F1E78-D29F-4F50-3493-BE25045004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7938" y="6350"/>
            <a:ext cx="344488" cy="344488"/>
          </a:xfrm>
          <a:prstGeom prst="rect">
            <a:avLst/>
          </a:prstGeom>
        </p:spPr>
      </p:pic>
      <p:pic>
        <p:nvPicPr>
          <p:cNvPr id="4" name="A6">
            <a:hlinkClick r:id="" action="ppaction://media"/>
            <a:extLst>
              <a:ext uri="{FF2B5EF4-FFF2-40B4-BE49-F238E27FC236}">
                <a16:creationId xmlns:a16="http://schemas.microsoft.com/office/drawing/2014/main" id="{57E14982-9B00-6704-EEB9-7C7FA05C14C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7938" y="6350"/>
            <a:ext cx="344488" cy="344488"/>
          </a:xfrm>
          <a:prstGeom prst="rect">
            <a:avLst/>
          </a:prstGeom>
        </p:spPr>
      </p:pic>
      <p:pic>
        <p:nvPicPr>
          <p:cNvPr id="5" name="B5">
            <a:hlinkClick r:id="" action="ppaction://media"/>
            <a:extLst>
              <a:ext uri="{FF2B5EF4-FFF2-40B4-BE49-F238E27FC236}">
                <a16:creationId xmlns:a16="http://schemas.microsoft.com/office/drawing/2014/main" id="{511322EA-E761-3301-BD4B-723D92FC62D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7938" y="6350"/>
            <a:ext cx="344488" cy="344488"/>
          </a:xfrm>
          <a:prstGeom prst="rect">
            <a:avLst/>
          </a:prstGeom>
        </p:spPr>
      </p:pic>
      <p:pic>
        <p:nvPicPr>
          <p:cNvPr id="6" name="B6">
            <a:hlinkClick r:id="" action="ppaction://media"/>
            <a:extLst>
              <a:ext uri="{FF2B5EF4-FFF2-40B4-BE49-F238E27FC236}">
                <a16:creationId xmlns:a16="http://schemas.microsoft.com/office/drawing/2014/main" id="{19E8D781-A2CA-A893-DBCA-F0A23AC8FD0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7938" y="6350"/>
            <a:ext cx="344488" cy="344488"/>
          </a:xfrm>
          <a:prstGeom prst="rect">
            <a:avLst/>
          </a:prstGeom>
        </p:spPr>
      </p:pic>
      <p:pic>
        <p:nvPicPr>
          <p:cNvPr id="35" name="Bb5">
            <a:hlinkClick r:id="" action="ppaction://media"/>
            <a:extLst>
              <a:ext uri="{FF2B5EF4-FFF2-40B4-BE49-F238E27FC236}">
                <a16:creationId xmlns:a16="http://schemas.microsoft.com/office/drawing/2014/main" id="{B5C5B7CD-DE35-BE12-E438-FA6310678FF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7938" y="6350"/>
            <a:ext cx="344488" cy="344488"/>
          </a:xfrm>
          <a:prstGeom prst="rect">
            <a:avLst/>
          </a:prstGeom>
        </p:spPr>
      </p:pic>
      <p:pic>
        <p:nvPicPr>
          <p:cNvPr id="36" name="Bb6">
            <a:hlinkClick r:id="" action="ppaction://media"/>
            <a:extLst>
              <a:ext uri="{FF2B5EF4-FFF2-40B4-BE49-F238E27FC236}">
                <a16:creationId xmlns:a16="http://schemas.microsoft.com/office/drawing/2014/main" id="{259896D5-656A-E557-77FB-56B2783D7096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7938" y="6350"/>
            <a:ext cx="344488" cy="344488"/>
          </a:xfrm>
          <a:prstGeom prst="rect">
            <a:avLst/>
          </a:prstGeom>
        </p:spPr>
      </p:pic>
      <p:pic>
        <p:nvPicPr>
          <p:cNvPr id="37" name="C#6">
            <a:hlinkClick r:id="" action="ppaction://media"/>
            <a:extLst>
              <a:ext uri="{FF2B5EF4-FFF2-40B4-BE49-F238E27FC236}">
                <a16:creationId xmlns:a16="http://schemas.microsoft.com/office/drawing/2014/main" id="{3C603F98-E1C0-1A09-4CA4-391DF588FA7A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7938" y="6350"/>
            <a:ext cx="344488" cy="344488"/>
          </a:xfrm>
          <a:prstGeom prst="rect">
            <a:avLst/>
          </a:prstGeom>
        </p:spPr>
      </p:pic>
      <p:pic>
        <p:nvPicPr>
          <p:cNvPr id="38" name="C#7">
            <a:hlinkClick r:id="" action="ppaction://media"/>
            <a:extLst>
              <a:ext uri="{FF2B5EF4-FFF2-40B4-BE49-F238E27FC236}">
                <a16:creationId xmlns:a16="http://schemas.microsoft.com/office/drawing/2014/main" id="{1D74D291-5DD7-8F94-1B71-CA0E5CAC9E38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7938" y="6350"/>
            <a:ext cx="344488" cy="344488"/>
          </a:xfrm>
          <a:prstGeom prst="rect">
            <a:avLst/>
          </a:prstGeom>
        </p:spPr>
      </p:pic>
      <p:pic>
        <p:nvPicPr>
          <p:cNvPr id="39" name="C6">
            <a:hlinkClick r:id="" action="ppaction://media"/>
            <a:extLst>
              <a:ext uri="{FF2B5EF4-FFF2-40B4-BE49-F238E27FC236}">
                <a16:creationId xmlns:a16="http://schemas.microsoft.com/office/drawing/2014/main" id="{80095E36-801D-4AF5-73B9-CDDB2A9636D4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7938" y="6350"/>
            <a:ext cx="344488" cy="344488"/>
          </a:xfrm>
          <a:prstGeom prst="rect">
            <a:avLst/>
          </a:prstGeom>
        </p:spPr>
      </p:pic>
      <p:pic>
        <p:nvPicPr>
          <p:cNvPr id="40" name="C7">
            <a:hlinkClick r:id="" action="ppaction://media"/>
            <a:extLst>
              <a:ext uri="{FF2B5EF4-FFF2-40B4-BE49-F238E27FC236}">
                <a16:creationId xmlns:a16="http://schemas.microsoft.com/office/drawing/2014/main" id="{B3881FAB-306D-34A2-CC50-2208F66F2C46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7938" y="7938"/>
            <a:ext cx="344488" cy="344488"/>
          </a:xfrm>
          <a:prstGeom prst="rect">
            <a:avLst/>
          </a:prstGeom>
        </p:spPr>
      </p:pic>
      <p:pic>
        <p:nvPicPr>
          <p:cNvPr id="41" name="D#6">
            <a:hlinkClick r:id="" action="ppaction://media"/>
            <a:extLst>
              <a:ext uri="{FF2B5EF4-FFF2-40B4-BE49-F238E27FC236}">
                <a16:creationId xmlns:a16="http://schemas.microsoft.com/office/drawing/2014/main" id="{88B8DAB8-0077-FA65-C1A5-30B497D9EE11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7938" y="7938"/>
            <a:ext cx="344488" cy="344488"/>
          </a:xfrm>
          <a:prstGeom prst="rect">
            <a:avLst/>
          </a:prstGeom>
        </p:spPr>
      </p:pic>
      <p:pic>
        <p:nvPicPr>
          <p:cNvPr id="42" name="D#7">
            <a:hlinkClick r:id="" action="ppaction://media"/>
            <a:extLst>
              <a:ext uri="{FF2B5EF4-FFF2-40B4-BE49-F238E27FC236}">
                <a16:creationId xmlns:a16="http://schemas.microsoft.com/office/drawing/2014/main" id="{766BBFB3-6FCD-41A6-422D-60DF13D5F2DE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7938" y="7938"/>
            <a:ext cx="344488" cy="344488"/>
          </a:xfrm>
          <a:prstGeom prst="rect">
            <a:avLst/>
          </a:prstGeom>
        </p:spPr>
      </p:pic>
      <p:pic>
        <p:nvPicPr>
          <p:cNvPr id="43" name="D6">
            <a:hlinkClick r:id="" action="ppaction://media"/>
            <a:extLst>
              <a:ext uri="{FF2B5EF4-FFF2-40B4-BE49-F238E27FC236}">
                <a16:creationId xmlns:a16="http://schemas.microsoft.com/office/drawing/2014/main" id="{E0071FC8-75EC-4995-E340-6A50C0178203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9525" y="7938"/>
            <a:ext cx="344488" cy="344488"/>
          </a:xfrm>
          <a:prstGeom prst="rect">
            <a:avLst/>
          </a:prstGeom>
        </p:spPr>
      </p:pic>
      <p:pic>
        <p:nvPicPr>
          <p:cNvPr id="44" name="D7">
            <a:hlinkClick r:id="" action="ppaction://media"/>
            <a:extLst>
              <a:ext uri="{FF2B5EF4-FFF2-40B4-BE49-F238E27FC236}">
                <a16:creationId xmlns:a16="http://schemas.microsoft.com/office/drawing/2014/main" id="{8F5B6E88-CF8C-AC7C-1F3E-A3E5D52F1572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9525" y="7938"/>
            <a:ext cx="344488" cy="344488"/>
          </a:xfrm>
          <a:prstGeom prst="rect">
            <a:avLst/>
          </a:prstGeom>
        </p:spPr>
      </p:pic>
      <p:pic>
        <p:nvPicPr>
          <p:cNvPr id="45" name="E6">
            <a:hlinkClick r:id="" action="ppaction://media"/>
            <a:extLst>
              <a:ext uri="{FF2B5EF4-FFF2-40B4-BE49-F238E27FC236}">
                <a16:creationId xmlns:a16="http://schemas.microsoft.com/office/drawing/2014/main" id="{05546C68-D48D-F771-7F01-28D672984B6B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9525" y="7938"/>
            <a:ext cx="344488" cy="344488"/>
          </a:xfrm>
          <a:prstGeom prst="rect">
            <a:avLst/>
          </a:prstGeom>
        </p:spPr>
      </p:pic>
      <p:pic>
        <p:nvPicPr>
          <p:cNvPr id="46" name="E7">
            <a:hlinkClick r:id="" action="ppaction://media"/>
            <a:extLst>
              <a:ext uri="{FF2B5EF4-FFF2-40B4-BE49-F238E27FC236}">
                <a16:creationId xmlns:a16="http://schemas.microsoft.com/office/drawing/2014/main" id="{E70F00C1-58FE-9D32-1C29-3A748514925F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9525" y="7938"/>
            <a:ext cx="344488" cy="344488"/>
          </a:xfrm>
          <a:prstGeom prst="rect">
            <a:avLst/>
          </a:prstGeom>
        </p:spPr>
      </p:pic>
      <p:pic>
        <p:nvPicPr>
          <p:cNvPr id="47" name="F#5">
            <a:hlinkClick r:id="" action="ppaction://media"/>
            <a:extLst>
              <a:ext uri="{FF2B5EF4-FFF2-40B4-BE49-F238E27FC236}">
                <a16:creationId xmlns:a16="http://schemas.microsoft.com/office/drawing/2014/main" id="{7DDBFB0C-6BA8-4804-737B-EC700793704E}"/>
              </a:ext>
            </a:extLst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9525" y="7938"/>
            <a:ext cx="344488" cy="344488"/>
          </a:xfrm>
          <a:prstGeom prst="rect">
            <a:avLst/>
          </a:prstGeom>
        </p:spPr>
      </p:pic>
      <p:pic>
        <p:nvPicPr>
          <p:cNvPr id="48" name="F#6">
            <a:hlinkClick r:id="" action="ppaction://media"/>
            <a:extLst>
              <a:ext uri="{FF2B5EF4-FFF2-40B4-BE49-F238E27FC236}">
                <a16:creationId xmlns:a16="http://schemas.microsoft.com/office/drawing/2014/main" id="{AE15D44F-5DAC-77FF-2C46-C2B27855611D}"/>
              </a:ext>
            </a:extLst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9525" y="7938"/>
            <a:ext cx="344488" cy="344488"/>
          </a:xfrm>
          <a:prstGeom prst="rect">
            <a:avLst/>
          </a:prstGeom>
        </p:spPr>
      </p:pic>
      <p:pic>
        <p:nvPicPr>
          <p:cNvPr id="49" name="F5">
            <a:hlinkClick r:id="" action="ppaction://media"/>
            <a:extLst>
              <a:ext uri="{FF2B5EF4-FFF2-40B4-BE49-F238E27FC236}">
                <a16:creationId xmlns:a16="http://schemas.microsoft.com/office/drawing/2014/main" id="{A25744AF-265B-AD19-6D76-8FA7C184D2D4}"/>
              </a:ext>
            </a:extLst>
          </p:cNvPr>
          <p:cNvPicPr>
            <a:picLocks noChangeAspect="1"/>
          </p:cNvPicPr>
          <p:nvPr>
            <a:audi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9525" y="7938"/>
            <a:ext cx="344488" cy="344488"/>
          </a:xfrm>
          <a:prstGeom prst="rect">
            <a:avLst/>
          </a:prstGeom>
        </p:spPr>
      </p:pic>
      <p:pic>
        <p:nvPicPr>
          <p:cNvPr id="50" name="F6">
            <a:hlinkClick r:id="" action="ppaction://media"/>
            <a:extLst>
              <a:ext uri="{FF2B5EF4-FFF2-40B4-BE49-F238E27FC236}">
                <a16:creationId xmlns:a16="http://schemas.microsoft.com/office/drawing/2014/main" id="{0FAD6CD0-876D-37FB-9ECC-A1C19DE1A720}"/>
              </a:ext>
            </a:extLst>
          </p:cNvPr>
          <p:cNvPicPr>
            <a:picLocks noChangeAspect="1"/>
          </p:cNvPicPr>
          <p:nvPr>
            <a:audi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9525" y="7938"/>
            <a:ext cx="344488" cy="344488"/>
          </a:xfrm>
          <a:prstGeom prst="rect">
            <a:avLst/>
          </a:prstGeom>
        </p:spPr>
      </p:pic>
      <p:pic>
        <p:nvPicPr>
          <p:cNvPr id="51" name="F7">
            <a:hlinkClick r:id="" action="ppaction://media"/>
            <a:extLst>
              <a:ext uri="{FF2B5EF4-FFF2-40B4-BE49-F238E27FC236}">
                <a16:creationId xmlns:a16="http://schemas.microsoft.com/office/drawing/2014/main" id="{9031FBA2-004D-86CC-F3CA-9EAD06AA6C30}"/>
              </a:ext>
            </a:extLst>
          </p:cNvPr>
          <p:cNvPicPr>
            <a:picLocks noChangeAspect="1"/>
          </p:cNvPicPr>
          <p:nvPr>
            <a:audioFile r:link="rId42"/>
            <p:extLst>
              <p:ext uri="{DAA4B4D4-6D71-4841-9C94-3DE7FCFB9230}">
                <p14:media xmlns:p14="http://schemas.microsoft.com/office/powerpoint/2010/main" r:embed="rId41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9525" y="7938"/>
            <a:ext cx="344488" cy="344488"/>
          </a:xfrm>
          <a:prstGeom prst="rect">
            <a:avLst/>
          </a:prstGeom>
        </p:spPr>
      </p:pic>
      <p:pic>
        <p:nvPicPr>
          <p:cNvPr id="52" name="G#5">
            <a:hlinkClick r:id="" action="ppaction://media"/>
            <a:extLst>
              <a:ext uri="{FF2B5EF4-FFF2-40B4-BE49-F238E27FC236}">
                <a16:creationId xmlns:a16="http://schemas.microsoft.com/office/drawing/2014/main" id="{C4096A87-D3CA-1DC5-28B9-F5A8D193E10A}"/>
              </a:ext>
            </a:extLst>
          </p:cNvPr>
          <p:cNvPicPr>
            <a:picLocks noChangeAspect="1"/>
          </p:cNvPicPr>
          <p:nvPr>
            <a:audioFile r:link="rId44"/>
            <p:extLst>
              <p:ext uri="{DAA4B4D4-6D71-4841-9C94-3DE7FCFB9230}">
                <p14:media xmlns:p14="http://schemas.microsoft.com/office/powerpoint/2010/main" r:embed="rId43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9525" y="7938"/>
            <a:ext cx="344488" cy="344488"/>
          </a:xfrm>
          <a:prstGeom prst="rect">
            <a:avLst/>
          </a:prstGeom>
        </p:spPr>
      </p:pic>
      <p:pic>
        <p:nvPicPr>
          <p:cNvPr id="53" name="G#6">
            <a:hlinkClick r:id="" action="ppaction://media"/>
            <a:extLst>
              <a:ext uri="{FF2B5EF4-FFF2-40B4-BE49-F238E27FC236}">
                <a16:creationId xmlns:a16="http://schemas.microsoft.com/office/drawing/2014/main" id="{6032EDB2-09F3-324D-B610-9BD53188BBF4}"/>
              </a:ext>
            </a:extLst>
          </p:cNvPr>
          <p:cNvPicPr>
            <a:picLocks noChangeAspect="1"/>
          </p:cNvPicPr>
          <p:nvPr>
            <a:audioFile r:link="rId46"/>
            <p:extLst>
              <p:ext uri="{DAA4B4D4-6D71-4841-9C94-3DE7FCFB9230}">
                <p14:media xmlns:p14="http://schemas.microsoft.com/office/powerpoint/2010/main" r:embed="rId45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9525" y="7938"/>
            <a:ext cx="344488" cy="344488"/>
          </a:xfrm>
          <a:prstGeom prst="rect">
            <a:avLst/>
          </a:prstGeom>
        </p:spPr>
      </p:pic>
      <p:pic>
        <p:nvPicPr>
          <p:cNvPr id="54" name="G5">
            <a:hlinkClick r:id="" action="ppaction://media"/>
            <a:extLst>
              <a:ext uri="{FF2B5EF4-FFF2-40B4-BE49-F238E27FC236}">
                <a16:creationId xmlns:a16="http://schemas.microsoft.com/office/drawing/2014/main" id="{77B311B7-5772-E0E5-75C5-CECCAECFBEE0}"/>
              </a:ext>
            </a:extLst>
          </p:cNvPr>
          <p:cNvPicPr>
            <a:picLocks noChangeAspect="1"/>
          </p:cNvPicPr>
          <p:nvPr>
            <a:audioFile r:link="rId48"/>
            <p:extLst>
              <p:ext uri="{DAA4B4D4-6D71-4841-9C94-3DE7FCFB9230}">
                <p14:media xmlns:p14="http://schemas.microsoft.com/office/powerpoint/2010/main" r:embed="rId47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9525" y="7938"/>
            <a:ext cx="344488" cy="344488"/>
          </a:xfrm>
          <a:prstGeom prst="rect">
            <a:avLst/>
          </a:prstGeom>
        </p:spPr>
      </p:pic>
      <p:pic>
        <p:nvPicPr>
          <p:cNvPr id="55" name="G6">
            <a:hlinkClick r:id="" action="ppaction://media"/>
            <a:extLst>
              <a:ext uri="{FF2B5EF4-FFF2-40B4-BE49-F238E27FC236}">
                <a16:creationId xmlns:a16="http://schemas.microsoft.com/office/drawing/2014/main" id="{772DBE09-585C-C2D2-2700-9375D6A42588}"/>
              </a:ext>
            </a:extLst>
          </p:cNvPr>
          <p:cNvPicPr>
            <a:picLocks noChangeAspect="1"/>
          </p:cNvPicPr>
          <p:nvPr>
            <a:audioFile r:link="rId50"/>
            <p:extLst>
              <p:ext uri="{DAA4B4D4-6D71-4841-9C94-3DE7FCFB9230}">
                <p14:media xmlns:p14="http://schemas.microsoft.com/office/powerpoint/2010/main" r:embed="rId49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9525" y="7938"/>
            <a:ext cx="344488" cy="344488"/>
          </a:xfrm>
          <a:prstGeom prst="rect">
            <a:avLst/>
          </a:prstGeom>
        </p:spPr>
      </p:pic>
      <p:pic>
        <p:nvPicPr>
          <p:cNvPr id="56" name="G7">
            <a:hlinkClick r:id="" action="ppaction://media"/>
            <a:extLst>
              <a:ext uri="{FF2B5EF4-FFF2-40B4-BE49-F238E27FC236}">
                <a16:creationId xmlns:a16="http://schemas.microsoft.com/office/drawing/2014/main" id="{DAA773B3-1F05-0DD3-02F6-B553AAF8C6C2}"/>
              </a:ext>
            </a:extLst>
          </p:cNvPr>
          <p:cNvPicPr>
            <a:picLocks noChangeAspect="1"/>
          </p:cNvPicPr>
          <p:nvPr>
            <a:audioFile r:link="rId52"/>
            <p:extLst>
              <p:ext uri="{DAA4B4D4-6D71-4841-9C94-3DE7FCFB9230}">
                <p14:media xmlns:p14="http://schemas.microsoft.com/office/powerpoint/2010/main" r:embed="rId51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9525" y="7938"/>
            <a:ext cx="344488" cy="344488"/>
          </a:xfrm>
          <a:prstGeom prst="rect">
            <a:avLst/>
          </a:prstGeom>
        </p:spPr>
      </p:pic>
      <p:pic>
        <p:nvPicPr>
          <p:cNvPr id="57" name="F6">
            <a:hlinkClick r:id="" action="ppaction://media"/>
            <a:extLst>
              <a:ext uri="{FF2B5EF4-FFF2-40B4-BE49-F238E27FC236}">
                <a16:creationId xmlns:a16="http://schemas.microsoft.com/office/drawing/2014/main" id="{F2A0C473-C42F-4939-CA01-E060E7BE3B0D}"/>
              </a:ext>
            </a:extLst>
          </p:cNvPr>
          <p:cNvPicPr>
            <a:picLocks noChangeAspect="1"/>
          </p:cNvPicPr>
          <p:nvPr>
            <a:audi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7938" y="6350"/>
            <a:ext cx="344488" cy="344488"/>
          </a:xfrm>
          <a:prstGeom prst="rect">
            <a:avLst/>
          </a:prstGeom>
        </p:spPr>
      </p:pic>
      <p:pic>
        <p:nvPicPr>
          <p:cNvPr id="58" name="A7">
            <a:hlinkClick r:id="" action="ppaction://media"/>
            <a:extLst>
              <a:ext uri="{FF2B5EF4-FFF2-40B4-BE49-F238E27FC236}">
                <a16:creationId xmlns:a16="http://schemas.microsoft.com/office/drawing/2014/main" id="{991CD1E6-193D-8743-D4D0-F308504B1AAD}"/>
              </a:ext>
            </a:extLst>
          </p:cNvPr>
          <p:cNvPicPr>
            <a:picLocks noChangeAspect="1"/>
          </p:cNvPicPr>
          <p:nvPr>
            <a:audioFile r:link="rId54"/>
            <p:extLst>
              <p:ext uri="{DAA4B4D4-6D71-4841-9C94-3DE7FCFB9230}">
                <p14:media xmlns:p14="http://schemas.microsoft.com/office/powerpoint/2010/main" r:embed="rId53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6350" y="6350"/>
            <a:ext cx="344488" cy="344488"/>
          </a:xfrm>
          <a:prstGeom prst="rect">
            <a:avLst/>
          </a:prstGeom>
        </p:spPr>
      </p:pic>
      <p:pic>
        <p:nvPicPr>
          <p:cNvPr id="59" name="D#6">
            <a:hlinkClick r:id="" action="ppaction://media"/>
            <a:extLst>
              <a:ext uri="{FF2B5EF4-FFF2-40B4-BE49-F238E27FC236}">
                <a16:creationId xmlns:a16="http://schemas.microsoft.com/office/drawing/2014/main" id="{9D6BA882-7F1E-E1F8-4974-4910C49D3006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6350" y="3175"/>
            <a:ext cx="344488" cy="344488"/>
          </a:xfrm>
          <a:prstGeom prst="rect">
            <a:avLst/>
          </a:prstGeom>
        </p:spPr>
      </p:pic>
      <p:pic>
        <p:nvPicPr>
          <p:cNvPr id="60" name="G#7">
            <a:hlinkClick r:id="" action="ppaction://media"/>
            <a:extLst>
              <a:ext uri="{FF2B5EF4-FFF2-40B4-BE49-F238E27FC236}">
                <a16:creationId xmlns:a16="http://schemas.microsoft.com/office/drawing/2014/main" id="{09C1F3AC-9D51-20EF-D5AC-507342F0224F}"/>
              </a:ext>
            </a:extLst>
          </p:cNvPr>
          <p:cNvPicPr>
            <a:picLocks noChangeAspect="1"/>
          </p:cNvPicPr>
          <p:nvPr>
            <a:audioFile r:link="rId56"/>
            <p:extLst>
              <p:ext uri="{DAA4B4D4-6D71-4841-9C94-3DE7FCFB9230}">
                <p14:media xmlns:p14="http://schemas.microsoft.com/office/powerpoint/2010/main" r:embed="rId55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7938" y="3175"/>
            <a:ext cx="344488" cy="344488"/>
          </a:xfrm>
          <a:prstGeom prst="rect">
            <a:avLst/>
          </a:prstGeom>
        </p:spPr>
      </p:pic>
      <p:pic>
        <p:nvPicPr>
          <p:cNvPr id="61" name="F#7">
            <a:hlinkClick r:id="" action="ppaction://media"/>
            <a:extLst>
              <a:ext uri="{FF2B5EF4-FFF2-40B4-BE49-F238E27FC236}">
                <a16:creationId xmlns:a16="http://schemas.microsoft.com/office/drawing/2014/main" id="{B1D6A903-9987-BCAF-2E46-3FA8A4B5F605}"/>
              </a:ext>
            </a:extLst>
          </p:cNvPr>
          <p:cNvPicPr>
            <a:picLocks noChangeAspect="1"/>
          </p:cNvPicPr>
          <p:nvPr>
            <a:audioFile r:link="rId58"/>
            <p:extLst>
              <p:ext uri="{DAA4B4D4-6D71-4841-9C94-3DE7FCFB9230}">
                <p14:media xmlns:p14="http://schemas.microsoft.com/office/powerpoint/2010/main" r:embed="rId57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25400" y="3175"/>
            <a:ext cx="344488" cy="344488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DA69FDB7-8799-4EF0-FDE7-0305326970DC}"/>
              </a:ext>
            </a:extLst>
          </p:cNvPr>
          <p:cNvSpPr txBox="1"/>
          <p:nvPr/>
        </p:nvSpPr>
        <p:spPr>
          <a:xfrm>
            <a:off x="-157655" y="-45194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64" name="Picture 63" descr="A couple of cartoon fairies&#10;&#10;AI-generated content may be incorrect.">
            <a:extLst>
              <a:ext uri="{FF2B5EF4-FFF2-40B4-BE49-F238E27FC236}">
                <a16:creationId xmlns:a16="http://schemas.microsoft.com/office/drawing/2014/main" id="{916690E4-5B95-B9EB-E5CA-6DAEC7176888}"/>
              </a:ext>
            </a:extLst>
          </p:cNvPr>
          <p:cNvPicPr>
            <a:picLocks noChangeAspect="1"/>
          </p:cNvPicPr>
          <p:nvPr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9553">
            <a:off x="7152843" y="4618367"/>
            <a:ext cx="1370997" cy="182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23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730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73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73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730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730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7302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7302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37302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73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73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3769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37694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37694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3769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37694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 showWhenStopped="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37694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1" dur="3730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3730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3730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 showWhenStopped="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3730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37694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3730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2" dur="3568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769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37694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 showWhenStopped="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 showWhenStopped="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9" dur="33306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4" dur="3330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E89DC0EA-A319-10A0-BAA3-B08139DC81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49"/>
          <a:stretch>
            <a:fillRect/>
          </a:stretch>
        </p:blipFill>
        <p:spPr>
          <a:xfrm>
            <a:off x="450056" y="1958975"/>
            <a:ext cx="8243888" cy="434975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7DE243-18A3-599D-DC0A-3183DF3D895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dirty="0"/>
              <a:t>Fairy Story in Sounds</a:t>
            </a:r>
          </a:p>
        </p:txBody>
      </p:sp>
      <p:pic>
        <p:nvPicPr>
          <p:cNvPr id="4" name="Picture 3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4B4FA011-6C66-6A5E-D85C-5D7AB8CD25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9" b="4574"/>
          <a:stretch>
            <a:fillRect/>
          </a:stretch>
        </p:blipFill>
        <p:spPr>
          <a:xfrm>
            <a:off x="578161" y="1374671"/>
            <a:ext cx="3821984" cy="2452185"/>
          </a:xfrm>
          <a:prstGeom prst="rect">
            <a:avLst/>
          </a:prstGeom>
        </p:spPr>
      </p:pic>
      <p:pic>
        <p:nvPicPr>
          <p:cNvPr id="6" name="Picture 5" descr="A couple of cartoon fairies&#10;&#10;AI-generated content may be incorrect.">
            <a:extLst>
              <a:ext uri="{FF2B5EF4-FFF2-40B4-BE49-F238E27FC236}">
                <a16:creationId xmlns:a16="http://schemas.microsoft.com/office/drawing/2014/main" id="{9FEF4D05-95D2-4256-FDF8-707BC52859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9553">
            <a:off x="4842753" y="1637193"/>
            <a:ext cx="1018975" cy="1354383"/>
          </a:xfrm>
          <a:prstGeom prst="rect">
            <a:avLst/>
          </a:prstGeom>
        </p:spPr>
      </p:pic>
      <p:pic>
        <p:nvPicPr>
          <p:cNvPr id="7" name="Picture 6" descr="A couple of cartoon fairies&#10;&#10;AI-generated content may be incorrect.">
            <a:extLst>
              <a:ext uri="{FF2B5EF4-FFF2-40B4-BE49-F238E27FC236}">
                <a16:creationId xmlns:a16="http://schemas.microsoft.com/office/drawing/2014/main" id="{4D0C7A22-DB29-2025-46A9-931F73E1DD0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401" b="-4316"/>
          <a:stretch>
            <a:fillRect/>
          </a:stretch>
        </p:blipFill>
        <p:spPr>
          <a:xfrm rot="20566309">
            <a:off x="7249366" y="1929942"/>
            <a:ext cx="1222621" cy="1625061"/>
          </a:xfrm>
          <a:prstGeom prst="rect">
            <a:avLst/>
          </a:prstGeom>
        </p:spPr>
      </p:pic>
      <p:pic>
        <p:nvPicPr>
          <p:cNvPr id="9" name="Picture 8" descr="A group of cartoon fairies&#10;&#10;AI-generated content may be incorrect.">
            <a:extLst>
              <a:ext uri="{FF2B5EF4-FFF2-40B4-BE49-F238E27FC236}">
                <a16:creationId xmlns:a16="http://schemas.microsoft.com/office/drawing/2014/main" id="{6B399770-B417-D9DD-6726-B0E57214B9D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77"/>
          <a:stretch>
            <a:fillRect/>
          </a:stretch>
        </p:blipFill>
        <p:spPr>
          <a:xfrm>
            <a:off x="6450697" y="1196752"/>
            <a:ext cx="853380" cy="1217689"/>
          </a:xfrm>
          <a:prstGeom prst="rect">
            <a:avLst/>
          </a:prstGeom>
        </p:spPr>
      </p:pic>
      <p:pic>
        <p:nvPicPr>
          <p:cNvPr id="11" name="fdust">
            <a:hlinkClick r:id="" action="ppaction://media"/>
            <a:extLst>
              <a:ext uri="{FF2B5EF4-FFF2-40B4-BE49-F238E27FC236}">
                <a16:creationId xmlns:a16="http://schemas.microsoft.com/office/drawing/2014/main" id="{10EC3BE7-3017-C120-1CB1-D0521CD2C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172028" y="74912"/>
            <a:ext cx="812800" cy="812800"/>
          </a:xfrm>
          <a:prstGeom prst="rect">
            <a:avLst/>
          </a:prstGeom>
        </p:spPr>
      </p:pic>
      <p:pic>
        <p:nvPicPr>
          <p:cNvPr id="12" name="flaugh">
            <a:hlinkClick r:id="" action="ppaction://media"/>
            <a:extLst>
              <a:ext uri="{FF2B5EF4-FFF2-40B4-BE49-F238E27FC236}">
                <a16:creationId xmlns:a16="http://schemas.microsoft.com/office/drawing/2014/main" id="{9EC65EA2-BFDA-E406-6265-99203FD7FA2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320561" y="90091"/>
            <a:ext cx="812800" cy="812800"/>
          </a:xfrm>
          <a:prstGeom prst="rect">
            <a:avLst/>
          </a:prstGeom>
        </p:spPr>
      </p:pic>
      <p:pic>
        <p:nvPicPr>
          <p:cNvPr id="13" name="fswoop">
            <a:hlinkClick r:id="" action="ppaction://media"/>
            <a:extLst>
              <a:ext uri="{FF2B5EF4-FFF2-40B4-BE49-F238E27FC236}">
                <a16:creationId xmlns:a16="http://schemas.microsoft.com/office/drawing/2014/main" id="{1F481F7D-88A9-8633-2D94-2E30479E251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786.47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23495" y="7942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43524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1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0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73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81481E-6 L -2.5E-6 -4.81481E-6 C 0.00174 0.0007 0.01042 0.00463 0.01302 0.00741 C 0.01511 0.0095 0.01632 0.01204 0.01893 0.01389 C 0.01979 0.01459 0.02101 0.01528 0.0217 0.01598 C 0.02379 0.01806 0.02761 0.02246 0.02761 0.02269 C 0.02795 0.02362 0.0283 0.02477 0.029 0.0257 C 0.02986 0.02686 0.03125 0.02778 0.03195 0.02894 C 0.0375 0.03866 0.029 0.02848 0.03629 0.03658 L 0.04202 0.04954 L 0.04341 0.05278 C 0.04393 0.05394 0.04462 0.05487 0.04497 0.05602 C 0.04705 0.0625 0.04601 0.05903 0.04792 0.0669 C 0.0474 0.08843 0.04722 0.11019 0.04636 0.13172 C 0.04636 0.13357 0.04532 0.13542 0.04497 0.13727 C 0.04445 0.13936 0.04427 0.14144 0.04341 0.14375 C 0.04271 0.14584 0.04115 0.14792 0.04063 0.15024 C 0.03663 0.16806 0.04132 0.14931 0.03768 0.15996 C 0.03716 0.16158 0.03716 0.16366 0.03629 0.16528 C 0.03559 0.16644 0.03438 0.1676 0.03334 0.16852 C 0.03299 0.16968 0.03143 0.175 0.03038 0.17616 C 0.02882 0.17848 0.0257 0.1801 0.02466 0.18264 C 0.02361 0.18473 0.02396 0.1875 0.0217 0.18913 C 0.02084 0.18982 0.01979 0.19051 0.01893 0.19121 C 0.01771 0.19237 0.01702 0.19352 0.01597 0.19445 C 0.01459 0.19607 0.0132 0.19746 0.01163 0.19885 C 0.01077 0.19954 0.00955 0.20024 0.00868 0.20093 C -0.0026 0.21112 0.01372 0.19838 -0.00434 0.21181 C -0.01267 0.21806 -0.00052 0.20926 -0.01163 0.21621 C -0.01875 0.22061 -0.01267 0.21852 -0.02031 0.22061 C -0.0368 0.23033 -0.02048 0.22176 -0.03177 0.22593 C -0.04305 0.2301 -0.02968 0.22639 -0.04062 0.22894 C -0.04531 0.23264 -0.04114 0.23033 -0.04774 0.23241 C -0.06562 0.23797 -0.0434 0.23125 -0.05798 0.23681 C -0.06024 0.2375 -0.06267 0.2382 -0.0651 0.23889 C -0.06666 0.23936 -0.06823 0.23936 -0.06944 0.24005 C -0.08403 0.24538 -0.0618 0.23843 -0.07968 0.24422 C -0.08316 0.24538 -0.08611 0.24561 -0.08975 0.2463 C -0.09132 0.24676 -0.09271 0.24723 -0.09409 0.24746 C -0.096 0.24792 -0.09809 0.24815 -0.1 0.24862 C -0.10139 0.24885 -0.10278 0.24954 -0.10434 0.24954 C -0.10816 0.25024 -0.11198 0.25024 -0.1158 0.2507 C -0.11788 0.25093 -0.11962 0.25163 -0.1217 0.25186 C -0.13021 0.25278 -0.14583 0.25348 -0.15347 0.25417 C -0.17048 0.25371 -0.18732 0.25348 -0.20416 0.25278 C -0.20573 0.25278 -0.20712 0.25209 -0.2085 0.25186 C -0.2125 0.25116 -0.21632 0.25047 -0.22014 0.24954 C -0.22205 0.24931 -0.22413 0.24931 -0.22604 0.24862 C -0.22795 0.24792 -0.22968 0.247 -0.23177 0.2463 C -0.23368 0.24584 -0.23559 0.24584 -0.2375 0.24538 C -0.23906 0.24491 -0.24045 0.24468 -0.24184 0.24422 C -0.25208 0.23913 -0.23923 0.24491 -0.25347 0.24098 C -0.25503 0.24051 -0.25625 0.23936 -0.25781 0.23889 C -0.2592 0.23843 -0.26076 0.2382 -0.26215 0.23774 L -0.27083 0.23357 C -0.27239 0.23264 -0.27361 0.23172 -0.27517 0.23125 C -0.27673 0.23079 -0.2783 0.23079 -0.27951 0.23033 C -0.28159 0.2294 -0.29149 0.22431 -0.29409 0.22269 C -0.29653 0.22084 -0.29809 0.21806 -0.30121 0.21737 L -0.30555 0.21621 " pathEditMode="relative" rAng="0" ptsTypes="AAAAAAAAAAAAAAAAAAAAAAAAAAAAAAAAAAAAAAAAAAAAAAAAAAAAAAAAAA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82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0DD69E-B480-E653-849E-6A84567975C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dirty="0"/>
              <a:t>Fairy Story in Sounds</a:t>
            </a:r>
          </a:p>
        </p:txBody>
      </p:sp>
      <p:pic>
        <p:nvPicPr>
          <p:cNvPr id="7" name="Picture 6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67095EA4-C0F9-2A4A-7029-2945926164C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9" b="4574"/>
          <a:stretch>
            <a:fillRect/>
          </a:stretch>
        </p:blipFill>
        <p:spPr>
          <a:xfrm>
            <a:off x="870630" y="1262743"/>
            <a:ext cx="7641998" cy="4903107"/>
          </a:xfrm>
          <a:prstGeom prst="rect">
            <a:avLst/>
          </a:prstGeom>
        </p:spPr>
      </p:pic>
      <p:pic>
        <p:nvPicPr>
          <p:cNvPr id="8" name="Picture 7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DFF9D1DD-ED86-AE98-CA91-73DAF98270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15142" y="3624943"/>
            <a:ext cx="304801" cy="2177143"/>
          </a:xfrm>
          <a:prstGeom prst="rect">
            <a:avLst/>
          </a:prstGeom>
        </p:spPr>
      </p:pic>
      <p:pic>
        <p:nvPicPr>
          <p:cNvPr id="9" name="Picture 8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5A8A96CB-80ED-41CA-9645-ADABF302F45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68805" y="3624943"/>
            <a:ext cx="348616" cy="2177143"/>
          </a:xfrm>
          <a:prstGeom prst="rect">
            <a:avLst/>
          </a:prstGeom>
        </p:spPr>
      </p:pic>
      <p:pic>
        <p:nvPicPr>
          <p:cNvPr id="10" name="Picture 9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71E10E23-0C09-7A08-389C-338A3B6A801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26003" y="3624943"/>
            <a:ext cx="348616" cy="2067197"/>
          </a:xfrm>
          <a:prstGeom prst="rect">
            <a:avLst/>
          </a:prstGeom>
        </p:spPr>
      </p:pic>
      <p:pic>
        <p:nvPicPr>
          <p:cNvPr id="11" name="Picture 10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3158781A-4A39-E977-B440-9D88CA463F1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3201" y="3624942"/>
            <a:ext cx="304801" cy="1970315"/>
          </a:xfrm>
          <a:prstGeom prst="rect">
            <a:avLst/>
          </a:prstGeom>
        </p:spPr>
      </p:pic>
      <p:pic>
        <p:nvPicPr>
          <p:cNvPr id="12" name="Picture 11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4CA5B58D-487F-CE61-06C6-55CA5FA9C92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40399" y="3624942"/>
            <a:ext cx="304801" cy="1847307"/>
          </a:xfrm>
          <a:prstGeom prst="rect">
            <a:avLst/>
          </a:prstGeom>
        </p:spPr>
      </p:pic>
      <p:pic>
        <p:nvPicPr>
          <p:cNvPr id="13" name="Picture 12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D0700C83-20AC-4509-F75C-09DF582DCC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32514" y="3624941"/>
            <a:ext cx="304801" cy="1847307"/>
          </a:xfrm>
          <a:prstGeom prst="rect">
            <a:avLst/>
          </a:prstGeom>
        </p:spPr>
      </p:pic>
      <p:pic>
        <p:nvPicPr>
          <p:cNvPr id="14" name="Picture 13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B4D74F56-81D6-B12E-CCEB-8404169675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89712" y="3624941"/>
            <a:ext cx="304801" cy="1694907"/>
          </a:xfrm>
          <a:prstGeom prst="rect">
            <a:avLst/>
          </a:prstGeom>
        </p:spPr>
      </p:pic>
      <p:pic>
        <p:nvPicPr>
          <p:cNvPr id="15" name="Picture 14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717E0C4F-3A78-F4AF-D4A4-F94C56322A9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5074" y="3624940"/>
            <a:ext cx="304801" cy="1694907"/>
          </a:xfrm>
          <a:prstGeom prst="rect">
            <a:avLst/>
          </a:prstGeom>
        </p:spPr>
      </p:pic>
      <p:pic>
        <p:nvPicPr>
          <p:cNvPr id="16" name="Picture 15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4BBCE6A2-7DA0-E015-C1F9-46E8647D17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18457" y="3624940"/>
            <a:ext cx="304801" cy="1569996"/>
          </a:xfrm>
          <a:prstGeom prst="rect">
            <a:avLst/>
          </a:prstGeom>
        </p:spPr>
      </p:pic>
      <p:pic>
        <p:nvPicPr>
          <p:cNvPr id="17" name="Picture 16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5CFF354E-8029-ECAF-D465-10599A1D391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2408" y="3624940"/>
            <a:ext cx="304801" cy="1478555"/>
          </a:xfrm>
          <a:prstGeom prst="rect">
            <a:avLst/>
          </a:prstGeom>
        </p:spPr>
      </p:pic>
      <p:pic>
        <p:nvPicPr>
          <p:cNvPr id="18" name="Picture 17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75628BBB-67D6-77AE-4B87-CD300047D23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56882" y="3607249"/>
            <a:ext cx="304801" cy="1478555"/>
          </a:xfrm>
          <a:prstGeom prst="rect">
            <a:avLst/>
          </a:prstGeom>
        </p:spPr>
      </p:pic>
      <p:pic>
        <p:nvPicPr>
          <p:cNvPr id="19" name="Picture 18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872FE593-5695-91A6-5E02-02AD04F5C2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43929" y="3652427"/>
            <a:ext cx="304801" cy="1388198"/>
          </a:xfrm>
          <a:prstGeom prst="rect">
            <a:avLst/>
          </a:prstGeom>
        </p:spPr>
      </p:pic>
      <p:pic>
        <p:nvPicPr>
          <p:cNvPr id="20" name="Picture 19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F047D3B3-4633-4DEB-EE7B-6D41636BAEC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70045" y="3624940"/>
            <a:ext cx="304801" cy="1267100"/>
          </a:xfrm>
          <a:prstGeom prst="rect">
            <a:avLst/>
          </a:prstGeom>
        </p:spPr>
      </p:pic>
      <p:pic>
        <p:nvPicPr>
          <p:cNvPr id="21" name="Picture 20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10178FE1-51A4-694E-C533-C3FB4AC4727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94597" y="3652427"/>
            <a:ext cx="280597" cy="1182463"/>
          </a:xfrm>
          <a:prstGeom prst="rect">
            <a:avLst/>
          </a:prstGeom>
        </p:spPr>
      </p:pic>
      <p:pic>
        <p:nvPicPr>
          <p:cNvPr id="22" name="Picture 21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9364F3FE-DFAB-9FDA-DA4C-E2FEF898D0C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94945" y="3652427"/>
            <a:ext cx="247950" cy="1132933"/>
          </a:xfrm>
          <a:prstGeom prst="rect">
            <a:avLst/>
          </a:prstGeom>
        </p:spPr>
      </p:pic>
      <p:pic>
        <p:nvPicPr>
          <p:cNvPr id="23" name="Picture 22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C0AEE596-6DC2-F52D-A305-E06B4E81CA4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9936" y="3652427"/>
            <a:ext cx="247950" cy="1030063"/>
          </a:xfrm>
          <a:prstGeom prst="rect">
            <a:avLst/>
          </a:prstGeom>
        </p:spPr>
      </p:pic>
      <p:pic>
        <p:nvPicPr>
          <p:cNvPr id="24" name="Picture 23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A1976E33-8198-153B-C502-A3CA3B273E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9652" y="1662887"/>
            <a:ext cx="304801" cy="1841859"/>
          </a:xfrm>
          <a:prstGeom prst="rect">
            <a:avLst/>
          </a:prstGeom>
        </p:spPr>
      </p:pic>
      <p:pic>
        <p:nvPicPr>
          <p:cNvPr id="25" name="Picture 24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A554B2E1-0707-70AE-7203-77F7C7CC248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5974" y="1617345"/>
            <a:ext cx="348616" cy="1947499"/>
          </a:xfrm>
          <a:prstGeom prst="rect">
            <a:avLst/>
          </a:prstGeom>
        </p:spPr>
      </p:pic>
      <p:pic>
        <p:nvPicPr>
          <p:cNvPr id="26" name="Picture 25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7A5A9E0A-59C8-0B38-256B-7CE483E4AD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3228" y="1788795"/>
            <a:ext cx="348616" cy="1715951"/>
          </a:xfrm>
          <a:prstGeom prst="rect">
            <a:avLst/>
          </a:prstGeom>
        </p:spPr>
      </p:pic>
      <p:pic>
        <p:nvPicPr>
          <p:cNvPr id="27" name="Picture 26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DB7BDB64-B0F9-F37C-5D67-CF5DAA25CF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09626" y="1816632"/>
            <a:ext cx="304801" cy="1715951"/>
          </a:xfrm>
          <a:prstGeom prst="rect">
            <a:avLst/>
          </a:prstGeom>
        </p:spPr>
      </p:pic>
      <p:pic>
        <p:nvPicPr>
          <p:cNvPr id="28" name="Picture 27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DEC925CF-D3CC-DD01-7A2C-D210D6A4C5A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23391" y="1925955"/>
            <a:ext cx="304801" cy="1503045"/>
          </a:xfrm>
          <a:prstGeom prst="rect">
            <a:avLst/>
          </a:prstGeom>
        </p:spPr>
      </p:pic>
      <p:pic>
        <p:nvPicPr>
          <p:cNvPr id="29" name="Picture 28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5EB93D9C-25FE-8A01-E3AE-560F6A3E40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4404" y="1994535"/>
            <a:ext cx="304801" cy="1403757"/>
          </a:xfrm>
          <a:prstGeom prst="rect">
            <a:avLst/>
          </a:prstGeom>
        </p:spPr>
      </p:pic>
      <p:pic>
        <p:nvPicPr>
          <p:cNvPr id="30" name="Picture 29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3A9606CC-7702-045B-5527-5AEDF3051C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3024" y="1994535"/>
            <a:ext cx="304801" cy="1403757"/>
          </a:xfrm>
          <a:prstGeom prst="rect">
            <a:avLst/>
          </a:prstGeom>
        </p:spPr>
      </p:pic>
      <p:pic>
        <p:nvPicPr>
          <p:cNvPr id="31" name="Picture 30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5DB59FE1-86FA-2B54-D8E8-CACCD8293C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44564" y="2131695"/>
            <a:ext cx="304801" cy="1266597"/>
          </a:xfrm>
          <a:prstGeom prst="rect">
            <a:avLst/>
          </a:prstGeom>
        </p:spPr>
      </p:pic>
      <p:pic>
        <p:nvPicPr>
          <p:cNvPr id="32" name="Picture 31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EF3C3B0F-DB9F-D9A1-1311-6B278322179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17644" y="2246541"/>
            <a:ext cx="304801" cy="1138006"/>
          </a:xfrm>
          <a:prstGeom prst="rect">
            <a:avLst/>
          </a:prstGeom>
        </p:spPr>
      </p:pic>
      <p:pic>
        <p:nvPicPr>
          <p:cNvPr id="33" name="Picture 32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ADF436B2-DA98-37B7-DEFA-AEB30F9DF9D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9997" y="2271937"/>
            <a:ext cx="280597" cy="1063119"/>
          </a:xfrm>
          <a:prstGeom prst="rect">
            <a:avLst/>
          </a:prstGeom>
        </p:spPr>
      </p:pic>
      <p:pic>
        <p:nvPicPr>
          <p:cNvPr id="34" name="Picture 33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A6D8CF2E-D91E-326B-4E15-09818444B7D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68968" y="2406015"/>
            <a:ext cx="280597" cy="978532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DA69FDB7-8799-4EF0-FDE7-0305326970DC}"/>
              </a:ext>
            </a:extLst>
          </p:cNvPr>
          <p:cNvSpPr txBox="1"/>
          <p:nvPr/>
        </p:nvSpPr>
        <p:spPr>
          <a:xfrm>
            <a:off x="-157655" y="-45194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64" name="Picture 63" descr="A couple of cartoon fairies&#10;&#10;AI-generated content may be incorrect.">
            <a:extLst>
              <a:ext uri="{FF2B5EF4-FFF2-40B4-BE49-F238E27FC236}">
                <a16:creationId xmlns:a16="http://schemas.microsoft.com/office/drawing/2014/main" id="{916690E4-5B95-B9EB-E5CA-6DAEC7176888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9553">
            <a:off x="7152843" y="4618367"/>
            <a:ext cx="1370997" cy="182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739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14ADB1-7C1A-5071-ECC3-FEDDF31F6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character with a red shirt and blue pants&#10;&#10;AI-generated content may be incorrect.">
            <a:extLst>
              <a:ext uri="{FF2B5EF4-FFF2-40B4-BE49-F238E27FC236}">
                <a16:creationId xmlns:a16="http://schemas.microsoft.com/office/drawing/2014/main" id="{800A8895-9335-94C7-3414-A306DF1A77B6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91" t="6834" r="6045" b="7407"/>
          <a:stretch>
            <a:fillRect/>
          </a:stretch>
        </p:blipFill>
        <p:spPr>
          <a:xfrm rot="18690745">
            <a:off x="405614" y="2319532"/>
            <a:ext cx="2523958" cy="3236142"/>
          </a:xfrm>
          <a:prstGeom prst="rect">
            <a:avLst/>
          </a:prstGeom>
        </p:spPr>
      </p:pic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D8E1288D-0440-8D6F-DB4B-4BD0A6FDD40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dirty="0"/>
              <a:t>Giant Sounds</a:t>
            </a:r>
          </a:p>
        </p:txBody>
      </p:sp>
      <p:pic>
        <p:nvPicPr>
          <p:cNvPr id="7" name="Picture 6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CAAC9C02-4696-3D52-1184-94F2697EFA27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9" b="4574"/>
          <a:stretch>
            <a:fillRect/>
          </a:stretch>
        </p:blipFill>
        <p:spPr>
          <a:xfrm>
            <a:off x="1170808" y="1262743"/>
            <a:ext cx="7641998" cy="4903107"/>
          </a:xfrm>
          <a:prstGeom prst="rect">
            <a:avLst/>
          </a:prstGeom>
        </p:spPr>
      </p:pic>
      <p:pic>
        <p:nvPicPr>
          <p:cNvPr id="8" name="Picture 7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BC438A5B-E1FD-3B98-179E-2233ACEB3212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5320" y="3624943"/>
            <a:ext cx="304801" cy="2177143"/>
          </a:xfrm>
          <a:prstGeom prst="rect">
            <a:avLst/>
          </a:prstGeom>
        </p:spPr>
      </p:pic>
      <p:pic>
        <p:nvPicPr>
          <p:cNvPr id="9" name="Picture 8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F49C27DC-13BE-D068-2A40-F4F32E6ECAED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68983" y="3624943"/>
            <a:ext cx="348616" cy="2177143"/>
          </a:xfrm>
          <a:prstGeom prst="rect">
            <a:avLst/>
          </a:prstGeom>
        </p:spPr>
      </p:pic>
      <p:pic>
        <p:nvPicPr>
          <p:cNvPr id="10" name="Picture 9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E8D1190A-BCC9-9B39-1427-64D96312F146}"/>
              </a:ext>
            </a:extLst>
          </p:cNvPr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6181" y="3624943"/>
            <a:ext cx="348616" cy="2067197"/>
          </a:xfrm>
          <a:prstGeom prst="rect">
            <a:avLst/>
          </a:prstGeom>
        </p:spPr>
      </p:pic>
      <p:pic>
        <p:nvPicPr>
          <p:cNvPr id="11" name="Picture 10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1C59F7D7-D63D-9800-7258-CF6F1AEE79AF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83379" y="3624942"/>
            <a:ext cx="304801" cy="1970315"/>
          </a:xfrm>
          <a:prstGeom prst="rect">
            <a:avLst/>
          </a:prstGeom>
        </p:spPr>
      </p:pic>
      <p:pic>
        <p:nvPicPr>
          <p:cNvPr id="12" name="Picture 11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780AB1F3-B38F-E60F-2938-1A0AE583E69E}"/>
              </a:ext>
            </a:extLst>
          </p:cNvPr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40577" y="3624942"/>
            <a:ext cx="304801" cy="1847307"/>
          </a:xfrm>
          <a:prstGeom prst="rect">
            <a:avLst/>
          </a:prstGeom>
        </p:spPr>
      </p:pic>
      <p:pic>
        <p:nvPicPr>
          <p:cNvPr id="13" name="Picture 12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3983294D-841D-591E-FE80-C74A574E0B61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32692" y="3624941"/>
            <a:ext cx="304801" cy="1847307"/>
          </a:xfrm>
          <a:prstGeom prst="rect">
            <a:avLst/>
          </a:prstGeom>
        </p:spPr>
      </p:pic>
      <p:pic>
        <p:nvPicPr>
          <p:cNvPr id="14" name="Picture 13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7F4C1D96-0D42-1F3F-DE16-9ECC70E93698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89890" y="3624941"/>
            <a:ext cx="304801" cy="1694907"/>
          </a:xfrm>
          <a:prstGeom prst="rect">
            <a:avLst/>
          </a:prstGeom>
        </p:spPr>
      </p:pic>
      <p:pic>
        <p:nvPicPr>
          <p:cNvPr id="15" name="Picture 14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5E31ABF9-EAC9-A2D0-3B3D-5E46D59948DB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5252" y="3624940"/>
            <a:ext cx="304801" cy="1694907"/>
          </a:xfrm>
          <a:prstGeom prst="rect">
            <a:avLst/>
          </a:prstGeom>
        </p:spPr>
      </p:pic>
      <p:pic>
        <p:nvPicPr>
          <p:cNvPr id="16" name="Picture 15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E81513A8-BD26-9CF3-F5A6-16705EFB7604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8635" y="3624940"/>
            <a:ext cx="304801" cy="1569996"/>
          </a:xfrm>
          <a:prstGeom prst="rect">
            <a:avLst/>
          </a:prstGeom>
        </p:spPr>
      </p:pic>
      <p:pic>
        <p:nvPicPr>
          <p:cNvPr id="17" name="Picture 16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01D44DE2-BB2F-4288-1B2B-E44C1D08695C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52586" y="3624940"/>
            <a:ext cx="304801" cy="1478555"/>
          </a:xfrm>
          <a:prstGeom prst="rect">
            <a:avLst/>
          </a:prstGeom>
        </p:spPr>
      </p:pic>
      <p:pic>
        <p:nvPicPr>
          <p:cNvPr id="18" name="Picture 17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9F22F8D0-8136-BB0E-CD43-A8E69070CCD6}"/>
              </a:ext>
            </a:extLst>
          </p:cNvPr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57060" y="3607249"/>
            <a:ext cx="304801" cy="1478555"/>
          </a:xfrm>
          <a:prstGeom prst="rect">
            <a:avLst/>
          </a:prstGeom>
        </p:spPr>
      </p:pic>
      <p:pic>
        <p:nvPicPr>
          <p:cNvPr id="19" name="Picture 18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2418765C-60B9-4953-8088-6E5EBFFFB962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44107" y="3652427"/>
            <a:ext cx="304801" cy="1388198"/>
          </a:xfrm>
          <a:prstGeom prst="rect">
            <a:avLst/>
          </a:prstGeom>
        </p:spPr>
      </p:pic>
      <p:pic>
        <p:nvPicPr>
          <p:cNvPr id="20" name="Picture 19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50866014-5AC3-9B06-4361-E66E3CA5651D}"/>
              </a:ext>
            </a:extLst>
          </p:cNvPr>
          <p:cNvPicPr>
            <a:picLocks noChangeAspect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0223" y="3624940"/>
            <a:ext cx="304801" cy="1267100"/>
          </a:xfrm>
          <a:prstGeom prst="rect">
            <a:avLst/>
          </a:prstGeom>
        </p:spPr>
      </p:pic>
      <p:pic>
        <p:nvPicPr>
          <p:cNvPr id="21" name="Picture 20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2187561D-B44B-3A40-FC51-B68235A9A73D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94775" y="3652427"/>
            <a:ext cx="280597" cy="1182463"/>
          </a:xfrm>
          <a:prstGeom prst="rect">
            <a:avLst/>
          </a:prstGeom>
        </p:spPr>
      </p:pic>
      <p:pic>
        <p:nvPicPr>
          <p:cNvPr id="22" name="Picture 21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0F62EBFD-DD08-A288-4804-2435BA341104}"/>
              </a:ext>
            </a:extLst>
          </p:cNvPr>
          <p:cNvPicPr>
            <a:picLocks noChangeAspect="1"/>
          </p:cNvPicPr>
          <p:nvPr/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95123" y="3652427"/>
            <a:ext cx="247950" cy="1132933"/>
          </a:xfrm>
          <a:prstGeom prst="rect">
            <a:avLst/>
          </a:prstGeom>
        </p:spPr>
      </p:pic>
      <p:pic>
        <p:nvPicPr>
          <p:cNvPr id="23" name="Picture 22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B38B640E-C0C7-CD84-49C6-C2BB56CC1672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70114" y="3652427"/>
            <a:ext cx="247950" cy="1030063"/>
          </a:xfrm>
          <a:prstGeom prst="rect">
            <a:avLst/>
          </a:prstGeom>
        </p:spPr>
      </p:pic>
      <p:pic>
        <p:nvPicPr>
          <p:cNvPr id="24" name="Picture 23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FCFF80D6-A455-9BD0-D46E-C655A91EC9B5}"/>
              </a:ext>
            </a:extLst>
          </p:cNvPr>
          <p:cNvPicPr>
            <a:picLocks noChangeAspect="1"/>
          </p:cNvPicPr>
          <p:nvPr/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49830" y="1662887"/>
            <a:ext cx="304801" cy="1841859"/>
          </a:xfrm>
          <a:prstGeom prst="rect">
            <a:avLst/>
          </a:prstGeom>
        </p:spPr>
      </p:pic>
      <p:pic>
        <p:nvPicPr>
          <p:cNvPr id="25" name="Picture 24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672C3D96-4A5C-056E-4E17-5F4D7786F9CB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6152" y="1617345"/>
            <a:ext cx="348616" cy="1947499"/>
          </a:xfrm>
          <a:prstGeom prst="rect">
            <a:avLst/>
          </a:prstGeom>
        </p:spPr>
      </p:pic>
      <p:pic>
        <p:nvPicPr>
          <p:cNvPr id="26" name="Picture 25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5C524AF4-34CC-ABE9-7CE4-D2A197E4158B}"/>
              </a:ext>
            </a:extLst>
          </p:cNvPr>
          <p:cNvPicPr>
            <a:picLocks noChangeAspect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83406" y="1788795"/>
            <a:ext cx="348616" cy="1715951"/>
          </a:xfrm>
          <a:prstGeom prst="rect">
            <a:avLst/>
          </a:prstGeom>
        </p:spPr>
      </p:pic>
      <p:pic>
        <p:nvPicPr>
          <p:cNvPr id="27" name="Picture 26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7AFD459F-3593-8251-FD2A-DDE4E7668DF7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9804" y="1816632"/>
            <a:ext cx="304801" cy="1715951"/>
          </a:xfrm>
          <a:prstGeom prst="rect">
            <a:avLst/>
          </a:prstGeom>
        </p:spPr>
      </p:pic>
      <p:pic>
        <p:nvPicPr>
          <p:cNvPr id="28" name="Picture 27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79A1E059-7ADC-A1F0-72A3-7BD601C46F76}"/>
              </a:ext>
            </a:extLst>
          </p:cNvPr>
          <p:cNvPicPr>
            <a:picLocks noChangeAspect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23569" y="1925955"/>
            <a:ext cx="304801" cy="1503045"/>
          </a:xfrm>
          <a:prstGeom prst="rect">
            <a:avLst/>
          </a:prstGeom>
        </p:spPr>
      </p:pic>
      <p:pic>
        <p:nvPicPr>
          <p:cNvPr id="29" name="Picture 28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B58DFBE3-71D0-609E-1E43-139D921D2B09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4582" y="1994535"/>
            <a:ext cx="304801" cy="1403757"/>
          </a:xfrm>
          <a:prstGeom prst="rect">
            <a:avLst/>
          </a:prstGeom>
        </p:spPr>
      </p:pic>
      <p:pic>
        <p:nvPicPr>
          <p:cNvPr id="30" name="Picture 29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B9D1E993-C48A-7A85-413A-BE244943F457}"/>
              </a:ext>
            </a:extLst>
          </p:cNvPr>
          <p:cNvPicPr>
            <a:picLocks noChangeAspect="1"/>
          </p:cNvPicPr>
          <p:nvPr/>
        </p:nvPicPr>
        <p:blipFill>
          <a:blip r:embed="rId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3202" y="1994535"/>
            <a:ext cx="304801" cy="1403757"/>
          </a:xfrm>
          <a:prstGeom prst="rect">
            <a:avLst/>
          </a:prstGeom>
        </p:spPr>
      </p:pic>
      <p:pic>
        <p:nvPicPr>
          <p:cNvPr id="31" name="Picture 30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F9D9B216-5CBA-3B35-819C-2FE35C072BC1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44742" y="2131695"/>
            <a:ext cx="304801" cy="1266597"/>
          </a:xfrm>
          <a:prstGeom prst="rect">
            <a:avLst/>
          </a:prstGeom>
        </p:spPr>
      </p:pic>
      <p:pic>
        <p:nvPicPr>
          <p:cNvPr id="32" name="Picture 31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1E4D8105-8BF8-F6F5-58BF-6B2E9D733BB2}"/>
              </a:ext>
            </a:extLst>
          </p:cNvPr>
          <p:cNvPicPr>
            <a:picLocks noChangeAspect="1"/>
          </p:cNvPicPr>
          <p:nvPr/>
        </p:nvPicPr>
        <p:blipFill>
          <a:blip r:embed="rId8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17822" y="2246541"/>
            <a:ext cx="304801" cy="1138006"/>
          </a:xfrm>
          <a:prstGeom prst="rect">
            <a:avLst/>
          </a:prstGeom>
        </p:spPr>
      </p:pic>
      <p:pic>
        <p:nvPicPr>
          <p:cNvPr id="33" name="Picture 32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35FC3FA8-51BA-7DA2-3116-07FDE8F06616}"/>
              </a:ext>
            </a:extLst>
          </p:cNvPr>
          <p:cNvPicPr>
            <a:picLocks noChangeAspect="1"/>
          </p:cNvPicPr>
          <p:nvPr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70175" y="2271937"/>
            <a:ext cx="280597" cy="1063119"/>
          </a:xfrm>
          <a:prstGeom prst="rect">
            <a:avLst/>
          </a:prstGeom>
        </p:spPr>
      </p:pic>
      <p:pic>
        <p:nvPicPr>
          <p:cNvPr id="34" name="Picture 33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0280D266-2368-B87D-9F8B-18A41744287A}"/>
              </a:ext>
            </a:extLst>
          </p:cNvPr>
          <p:cNvPicPr>
            <a:picLocks noChangeAspect="1"/>
          </p:cNvPicPr>
          <p:nvPr/>
        </p:nvPicPr>
        <p:blipFill>
          <a:blip r:embed="rId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69146" y="2406015"/>
            <a:ext cx="280597" cy="978532"/>
          </a:xfrm>
          <a:prstGeom prst="rect">
            <a:avLst/>
          </a:prstGeom>
        </p:spPr>
      </p:pic>
      <p:pic>
        <p:nvPicPr>
          <p:cNvPr id="3" name="A5">
            <a:hlinkClick r:id="" action="ppaction://media"/>
            <a:extLst>
              <a:ext uri="{FF2B5EF4-FFF2-40B4-BE49-F238E27FC236}">
                <a16:creationId xmlns:a16="http://schemas.microsoft.com/office/drawing/2014/main" id="{CEAC534A-3237-A63D-2297-C7C0409704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7938" y="6350"/>
            <a:ext cx="344488" cy="344488"/>
          </a:xfrm>
          <a:prstGeom prst="rect">
            <a:avLst/>
          </a:prstGeom>
        </p:spPr>
      </p:pic>
      <p:pic>
        <p:nvPicPr>
          <p:cNvPr id="4" name="A6">
            <a:hlinkClick r:id="" action="ppaction://media"/>
            <a:extLst>
              <a:ext uri="{FF2B5EF4-FFF2-40B4-BE49-F238E27FC236}">
                <a16:creationId xmlns:a16="http://schemas.microsoft.com/office/drawing/2014/main" id="{65EFC8AC-E113-FC10-1A30-E54D56C09E4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7938" y="6350"/>
            <a:ext cx="344488" cy="344488"/>
          </a:xfrm>
          <a:prstGeom prst="rect">
            <a:avLst/>
          </a:prstGeom>
        </p:spPr>
      </p:pic>
      <p:pic>
        <p:nvPicPr>
          <p:cNvPr id="5" name="B5">
            <a:hlinkClick r:id="" action="ppaction://media"/>
            <a:extLst>
              <a:ext uri="{FF2B5EF4-FFF2-40B4-BE49-F238E27FC236}">
                <a16:creationId xmlns:a16="http://schemas.microsoft.com/office/drawing/2014/main" id="{8C53B84F-1D3D-2EB8-4F1F-D2DC6011642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7938" y="6350"/>
            <a:ext cx="344488" cy="344488"/>
          </a:xfrm>
          <a:prstGeom prst="rect">
            <a:avLst/>
          </a:prstGeom>
        </p:spPr>
      </p:pic>
      <p:pic>
        <p:nvPicPr>
          <p:cNvPr id="6" name="B6">
            <a:hlinkClick r:id="" action="ppaction://media"/>
            <a:extLst>
              <a:ext uri="{FF2B5EF4-FFF2-40B4-BE49-F238E27FC236}">
                <a16:creationId xmlns:a16="http://schemas.microsoft.com/office/drawing/2014/main" id="{289FE188-B356-EFDD-C1E1-5D8E7033060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7938" y="6350"/>
            <a:ext cx="344488" cy="344488"/>
          </a:xfrm>
          <a:prstGeom prst="rect">
            <a:avLst/>
          </a:prstGeom>
        </p:spPr>
      </p:pic>
      <p:pic>
        <p:nvPicPr>
          <p:cNvPr id="35" name="Bb5">
            <a:hlinkClick r:id="" action="ppaction://media"/>
            <a:extLst>
              <a:ext uri="{FF2B5EF4-FFF2-40B4-BE49-F238E27FC236}">
                <a16:creationId xmlns:a16="http://schemas.microsoft.com/office/drawing/2014/main" id="{5541DBFE-C68B-A008-A2F0-8DAD7D8909A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7938" y="6350"/>
            <a:ext cx="344488" cy="344488"/>
          </a:xfrm>
          <a:prstGeom prst="rect">
            <a:avLst/>
          </a:prstGeom>
        </p:spPr>
      </p:pic>
      <p:pic>
        <p:nvPicPr>
          <p:cNvPr id="36" name="Bb6">
            <a:hlinkClick r:id="" action="ppaction://media"/>
            <a:extLst>
              <a:ext uri="{FF2B5EF4-FFF2-40B4-BE49-F238E27FC236}">
                <a16:creationId xmlns:a16="http://schemas.microsoft.com/office/drawing/2014/main" id="{E4119741-F1CB-E85B-DBB0-E055418CBE0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7938" y="6350"/>
            <a:ext cx="344488" cy="344488"/>
          </a:xfrm>
          <a:prstGeom prst="rect">
            <a:avLst/>
          </a:prstGeom>
        </p:spPr>
      </p:pic>
      <p:pic>
        <p:nvPicPr>
          <p:cNvPr id="37" name="C#6">
            <a:hlinkClick r:id="" action="ppaction://media"/>
            <a:extLst>
              <a:ext uri="{FF2B5EF4-FFF2-40B4-BE49-F238E27FC236}">
                <a16:creationId xmlns:a16="http://schemas.microsoft.com/office/drawing/2014/main" id="{7B10F165-A3B8-BA5A-3F5B-F4A94938B8E7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7938" y="6350"/>
            <a:ext cx="344488" cy="344488"/>
          </a:xfrm>
          <a:prstGeom prst="rect">
            <a:avLst/>
          </a:prstGeom>
        </p:spPr>
      </p:pic>
      <p:pic>
        <p:nvPicPr>
          <p:cNvPr id="38" name="C#7">
            <a:hlinkClick r:id="" action="ppaction://media"/>
            <a:extLst>
              <a:ext uri="{FF2B5EF4-FFF2-40B4-BE49-F238E27FC236}">
                <a16:creationId xmlns:a16="http://schemas.microsoft.com/office/drawing/2014/main" id="{B6A77BA9-7326-CB74-AC43-41834E3EC974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7938" y="6350"/>
            <a:ext cx="344488" cy="344488"/>
          </a:xfrm>
          <a:prstGeom prst="rect">
            <a:avLst/>
          </a:prstGeom>
        </p:spPr>
      </p:pic>
      <p:pic>
        <p:nvPicPr>
          <p:cNvPr id="39" name="C6">
            <a:hlinkClick r:id="" action="ppaction://media"/>
            <a:extLst>
              <a:ext uri="{FF2B5EF4-FFF2-40B4-BE49-F238E27FC236}">
                <a16:creationId xmlns:a16="http://schemas.microsoft.com/office/drawing/2014/main" id="{F395D5E1-9869-2249-5632-9ABEA0816550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7938" y="6350"/>
            <a:ext cx="344488" cy="344488"/>
          </a:xfrm>
          <a:prstGeom prst="rect">
            <a:avLst/>
          </a:prstGeom>
        </p:spPr>
      </p:pic>
      <p:pic>
        <p:nvPicPr>
          <p:cNvPr id="40" name="C7">
            <a:hlinkClick r:id="" action="ppaction://media"/>
            <a:extLst>
              <a:ext uri="{FF2B5EF4-FFF2-40B4-BE49-F238E27FC236}">
                <a16:creationId xmlns:a16="http://schemas.microsoft.com/office/drawing/2014/main" id="{21F9F15E-121E-ABA2-84B6-687AD4FA7E4F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7938" y="7938"/>
            <a:ext cx="344488" cy="344488"/>
          </a:xfrm>
          <a:prstGeom prst="rect">
            <a:avLst/>
          </a:prstGeom>
        </p:spPr>
      </p:pic>
      <p:pic>
        <p:nvPicPr>
          <p:cNvPr id="41" name="D#6">
            <a:hlinkClick r:id="" action="ppaction://media"/>
            <a:extLst>
              <a:ext uri="{FF2B5EF4-FFF2-40B4-BE49-F238E27FC236}">
                <a16:creationId xmlns:a16="http://schemas.microsoft.com/office/drawing/2014/main" id="{F6C22334-8CB4-6A3A-679C-2DFF5DC53099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7938" y="7938"/>
            <a:ext cx="344488" cy="344488"/>
          </a:xfrm>
          <a:prstGeom prst="rect">
            <a:avLst/>
          </a:prstGeom>
        </p:spPr>
      </p:pic>
      <p:pic>
        <p:nvPicPr>
          <p:cNvPr id="42" name="D#7">
            <a:hlinkClick r:id="" action="ppaction://media"/>
            <a:extLst>
              <a:ext uri="{FF2B5EF4-FFF2-40B4-BE49-F238E27FC236}">
                <a16:creationId xmlns:a16="http://schemas.microsoft.com/office/drawing/2014/main" id="{7777B2F0-6AFF-B20A-5AD0-D7A8A71B7C6E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7938" y="7938"/>
            <a:ext cx="344488" cy="344488"/>
          </a:xfrm>
          <a:prstGeom prst="rect">
            <a:avLst/>
          </a:prstGeom>
        </p:spPr>
      </p:pic>
      <p:pic>
        <p:nvPicPr>
          <p:cNvPr id="43" name="D6">
            <a:hlinkClick r:id="" action="ppaction://media"/>
            <a:extLst>
              <a:ext uri="{FF2B5EF4-FFF2-40B4-BE49-F238E27FC236}">
                <a16:creationId xmlns:a16="http://schemas.microsoft.com/office/drawing/2014/main" id="{F24012D9-70C0-22F9-91A9-FC51F62C5073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9525" y="7938"/>
            <a:ext cx="344488" cy="344488"/>
          </a:xfrm>
          <a:prstGeom prst="rect">
            <a:avLst/>
          </a:prstGeom>
        </p:spPr>
      </p:pic>
      <p:pic>
        <p:nvPicPr>
          <p:cNvPr id="44" name="D7">
            <a:hlinkClick r:id="" action="ppaction://media"/>
            <a:extLst>
              <a:ext uri="{FF2B5EF4-FFF2-40B4-BE49-F238E27FC236}">
                <a16:creationId xmlns:a16="http://schemas.microsoft.com/office/drawing/2014/main" id="{A8BEC950-54D4-0C9F-EE71-D24C081F9811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9525" y="7938"/>
            <a:ext cx="344488" cy="344488"/>
          </a:xfrm>
          <a:prstGeom prst="rect">
            <a:avLst/>
          </a:prstGeom>
        </p:spPr>
      </p:pic>
      <p:pic>
        <p:nvPicPr>
          <p:cNvPr id="45" name="E6">
            <a:hlinkClick r:id="" action="ppaction://media"/>
            <a:extLst>
              <a:ext uri="{FF2B5EF4-FFF2-40B4-BE49-F238E27FC236}">
                <a16:creationId xmlns:a16="http://schemas.microsoft.com/office/drawing/2014/main" id="{CED3B908-7DCF-1C2B-8988-19A6AF9C542C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9525" y="7938"/>
            <a:ext cx="344488" cy="344488"/>
          </a:xfrm>
          <a:prstGeom prst="rect">
            <a:avLst/>
          </a:prstGeom>
        </p:spPr>
      </p:pic>
      <p:pic>
        <p:nvPicPr>
          <p:cNvPr id="46" name="E7">
            <a:hlinkClick r:id="" action="ppaction://media"/>
            <a:extLst>
              <a:ext uri="{FF2B5EF4-FFF2-40B4-BE49-F238E27FC236}">
                <a16:creationId xmlns:a16="http://schemas.microsoft.com/office/drawing/2014/main" id="{CC0372EA-72E7-F404-9D7D-3CE03CD8D3B7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9525" y="7938"/>
            <a:ext cx="344488" cy="344488"/>
          </a:xfrm>
          <a:prstGeom prst="rect">
            <a:avLst/>
          </a:prstGeom>
        </p:spPr>
      </p:pic>
      <p:pic>
        <p:nvPicPr>
          <p:cNvPr id="47" name="F#5">
            <a:hlinkClick r:id="" action="ppaction://media"/>
            <a:extLst>
              <a:ext uri="{FF2B5EF4-FFF2-40B4-BE49-F238E27FC236}">
                <a16:creationId xmlns:a16="http://schemas.microsoft.com/office/drawing/2014/main" id="{DFC72C8D-DB24-5C4D-5E1A-344B40C9EE08}"/>
              </a:ext>
            </a:extLst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9525" y="7938"/>
            <a:ext cx="344488" cy="344488"/>
          </a:xfrm>
          <a:prstGeom prst="rect">
            <a:avLst/>
          </a:prstGeom>
        </p:spPr>
      </p:pic>
      <p:pic>
        <p:nvPicPr>
          <p:cNvPr id="48" name="F#6">
            <a:hlinkClick r:id="" action="ppaction://media"/>
            <a:extLst>
              <a:ext uri="{FF2B5EF4-FFF2-40B4-BE49-F238E27FC236}">
                <a16:creationId xmlns:a16="http://schemas.microsoft.com/office/drawing/2014/main" id="{12071DC7-2BE3-488E-7BCE-0A71F17B1381}"/>
              </a:ext>
            </a:extLst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9525" y="7938"/>
            <a:ext cx="344488" cy="344488"/>
          </a:xfrm>
          <a:prstGeom prst="rect">
            <a:avLst/>
          </a:prstGeom>
        </p:spPr>
      </p:pic>
      <p:pic>
        <p:nvPicPr>
          <p:cNvPr id="49" name="F5">
            <a:hlinkClick r:id="" action="ppaction://media"/>
            <a:extLst>
              <a:ext uri="{FF2B5EF4-FFF2-40B4-BE49-F238E27FC236}">
                <a16:creationId xmlns:a16="http://schemas.microsoft.com/office/drawing/2014/main" id="{30A2A2B6-6F7F-0586-BF94-5CE77182D0E5}"/>
              </a:ext>
            </a:extLst>
          </p:cNvPr>
          <p:cNvPicPr>
            <a:picLocks noChangeAspect="1"/>
          </p:cNvPicPr>
          <p:nvPr>
            <a:audi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9525" y="7938"/>
            <a:ext cx="344488" cy="344488"/>
          </a:xfrm>
          <a:prstGeom prst="rect">
            <a:avLst/>
          </a:prstGeom>
        </p:spPr>
      </p:pic>
      <p:pic>
        <p:nvPicPr>
          <p:cNvPr id="50" name="F6">
            <a:hlinkClick r:id="" action="ppaction://media"/>
            <a:extLst>
              <a:ext uri="{FF2B5EF4-FFF2-40B4-BE49-F238E27FC236}">
                <a16:creationId xmlns:a16="http://schemas.microsoft.com/office/drawing/2014/main" id="{958FFA96-915E-DEC2-2080-8399E8960892}"/>
              </a:ext>
            </a:extLst>
          </p:cNvPr>
          <p:cNvPicPr>
            <a:picLocks noChangeAspect="1"/>
          </p:cNvPicPr>
          <p:nvPr>
            <a:audi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9525" y="7938"/>
            <a:ext cx="344488" cy="344488"/>
          </a:xfrm>
          <a:prstGeom prst="rect">
            <a:avLst/>
          </a:prstGeom>
        </p:spPr>
      </p:pic>
      <p:pic>
        <p:nvPicPr>
          <p:cNvPr id="51" name="F7">
            <a:hlinkClick r:id="" action="ppaction://media"/>
            <a:extLst>
              <a:ext uri="{FF2B5EF4-FFF2-40B4-BE49-F238E27FC236}">
                <a16:creationId xmlns:a16="http://schemas.microsoft.com/office/drawing/2014/main" id="{2658BCBC-2249-7E37-6397-6C0C93233DA4}"/>
              </a:ext>
            </a:extLst>
          </p:cNvPr>
          <p:cNvPicPr>
            <a:picLocks noChangeAspect="1"/>
          </p:cNvPicPr>
          <p:nvPr>
            <a:audioFile r:link="rId42"/>
            <p:extLst>
              <p:ext uri="{DAA4B4D4-6D71-4841-9C94-3DE7FCFB9230}">
                <p14:media xmlns:p14="http://schemas.microsoft.com/office/powerpoint/2010/main" r:embed="rId41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9525" y="7938"/>
            <a:ext cx="344488" cy="344488"/>
          </a:xfrm>
          <a:prstGeom prst="rect">
            <a:avLst/>
          </a:prstGeom>
        </p:spPr>
      </p:pic>
      <p:pic>
        <p:nvPicPr>
          <p:cNvPr id="52" name="G#5">
            <a:hlinkClick r:id="" action="ppaction://media"/>
            <a:extLst>
              <a:ext uri="{FF2B5EF4-FFF2-40B4-BE49-F238E27FC236}">
                <a16:creationId xmlns:a16="http://schemas.microsoft.com/office/drawing/2014/main" id="{45262677-9785-864E-FB92-8CBD3B94B40B}"/>
              </a:ext>
            </a:extLst>
          </p:cNvPr>
          <p:cNvPicPr>
            <a:picLocks noChangeAspect="1"/>
          </p:cNvPicPr>
          <p:nvPr>
            <a:audioFile r:link="rId44"/>
            <p:extLst>
              <p:ext uri="{DAA4B4D4-6D71-4841-9C94-3DE7FCFB9230}">
                <p14:media xmlns:p14="http://schemas.microsoft.com/office/powerpoint/2010/main" r:embed="rId43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9525" y="7938"/>
            <a:ext cx="344488" cy="344488"/>
          </a:xfrm>
          <a:prstGeom prst="rect">
            <a:avLst/>
          </a:prstGeom>
        </p:spPr>
      </p:pic>
      <p:pic>
        <p:nvPicPr>
          <p:cNvPr id="53" name="G#6">
            <a:hlinkClick r:id="" action="ppaction://media"/>
            <a:extLst>
              <a:ext uri="{FF2B5EF4-FFF2-40B4-BE49-F238E27FC236}">
                <a16:creationId xmlns:a16="http://schemas.microsoft.com/office/drawing/2014/main" id="{78BC3DCE-6DAD-E41B-6747-D25EAE133C26}"/>
              </a:ext>
            </a:extLst>
          </p:cNvPr>
          <p:cNvPicPr>
            <a:picLocks noChangeAspect="1"/>
          </p:cNvPicPr>
          <p:nvPr>
            <a:audioFile r:link="rId46"/>
            <p:extLst>
              <p:ext uri="{DAA4B4D4-6D71-4841-9C94-3DE7FCFB9230}">
                <p14:media xmlns:p14="http://schemas.microsoft.com/office/powerpoint/2010/main" r:embed="rId45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9525" y="7938"/>
            <a:ext cx="344488" cy="344488"/>
          </a:xfrm>
          <a:prstGeom prst="rect">
            <a:avLst/>
          </a:prstGeom>
        </p:spPr>
      </p:pic>
      <p:pic>
        <p:nvPicPr>
          <p:cNvPr id="54" name="G5">
            <a:hlinkClick r:id="" action="ppaction://media"/>
            <a:extLst>
              <a:ext uri="{FF2B5EF4-FFF2-40B4-BE49-F238E27FC236}">
                <a16:creationId xmlns:a16="http://schemas.microsoft.com/office/drawing/2014/main" id="{1FF102E5-7FF0-FB7A-496D-A94439BB77E4}"/>
              </a:ext>
            </a:extLst>
          </p:cNvPr>
          <p:cNvPicPr>
            <a:picLocks noChangeAspect="1"/>
          </p:cNvPicPr>
          <p:nvPr>
            <a:audioFile r:link="rId48"/>
            <p:extLst>
              <p:ext uri="{DAA4B4D4-6D71-4841-9C94-3DE7FCFB9230}">
                <p14:media xmlns:p14="http://schemas.microsoft.com/office/powerpoint/2010/main" r:embed="rId47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9525" y="7938"/>
            <a:ext cx="344488" cy="344488"/>
          </a:xfrm>
          <a:prstGeom prst="rect">
            <a:avLst/>
          </a:prstGeom>
        </p:spPr>
      </p:pic>
      <p:pic>
        <p:nvPicPr>
          <p:cNvPr id="55" name="G6">
            <a:hlinkClick r:id="" action="ppaction://media"/>
            <a:extLst>
              <a:ext uri="{FF2B5EF4-FFF2-40B4-BE49-F238E27FC236}">
                <a16:creationId xmlns:a16="http://schemas.microsoft.com/office/drawing/2014/main" id="{E22EC92D-76D9-B82A-3E69-F1B833418805}"/>
              </a:ext>
            </a:extLst>
          </p:cNvPr>
          <p:cNvPicPr>
            <a:picLocks noChangeAspect="1"/>
          </p:cNvPicPr>
          <p:nvPr>
            <a:audioFile r:link="rId50"/>
            <p:extLst>
              <p:ext uri="{DAA4B4D4-6D71-4841-9C94-3DE7FCFB9230}">
                <p14:media xmlns:p14="http://schemas.microsoft.com/office/powerpoint/2010/main" r:embed="rId49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9525" y="7938"/>
            <a:ext cx="344488" cy="344488"/>
          </a:xfrm>
          <a:prstGeom prst="rect">
            <a:avLst/>
          </a:prstGeom>
        </p:spPr>
      </p:pic>
      <p:pic>
        <p:nvPicPr>
          <p:cNvPr id="56" name="G7">
            <a:hlinkClick r:id="" action="ppaction://media"/>
            <a:extLst>
              <a:ext uri="{FF2B5EF4-FFF2-40B4-BE49-F238E27FC236}">
                <a16:creationId xmlns:a16="http://schemas.microsoft.com/office/drawing/2014/main" id="{0628C088-FFC1-B433-DC04-2976C4F933DA}"/>
              </a:ext>
            </a:extLst>
          </p:cNvPr>
          <p:cNvPicPr>
            <a:picLocks noChangeAspect="1"/>
          </p:cNvPicPr>
          <p:nvPr>
            <a:audioFile r:link="rId52"/>
            <p:extLst>
              <p:ext uri="{DAA4B4D4-6D71-4841-9C94-3DE7FCFB9230}">
                <p14:media xmlns:p14="http://schemas.microsoft.com/office/powerpoint/2010/main" r:embed="rId51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9525" y="7938"/>
            <a:ext cx="344488" cy="344488"/>
          </a:xfrm>
          <a:prstGeom prst="rect">
            <a:avLst/>
          </a:prstGeom>
        </p:spPr>
      </p:pic>
      <p:pic>
        <p:nvPicPr>
          <p:cNvPr id="57" name="F6">
            <a:hlinkClick r:id="" action="ppaction://media"/>
            <a:extLst>
              <a:ext uri="{FF2B5EF4-FFF2-40B4-BE49-F238E27FC236}">
                <a16:creationId xmlns:a16="http://schemas.microsoft.com/office/drawing/2014/main" id="{433D08BC-C79D-9900-F72E-014582946A5F}"/>
              </a:ext>
            </a:extLst>
          </p:cNvPr>
          <p:cNvPicPr>
            <a:picLocks noChangeAspect="1"/>
          </p:cNvPicPr>
          <p:nvPr>
            <a:audi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7938" y="6350"/>
            <a:ext cx="344488" cy="344488"/>
          </a:xfrm>
          <a:prstGeom prst="rect">
            <a:avLst/>
          </a:prstGeom>
        </p:spPr>
      </p:pic>
      <p:pic>
        <p:nvPicPr>
          <p:cNvPr id="58" name="A7">
            <a:hlinkClick r:id="" action="ppaction://media"/>
            <a:extLst>
              <a:ext uri="{FF2B5EF4-FFF2-40B4-BE49-F238E27FC236}">
                <a16:creationId xmlns:a16="http://schemas.microsoft.com/office/drawing/2014/main" id="{D965429F-8BB4-E272-577F-87FA3561A261}"/>
              </a:ext>
            </a:extLst>
          </p:cNvPr>
          <p:cNvPicPr>
            <a:picLocks noChangeAspect="1"/>
          </p:cNvPicPr>
          <p:nvPr>
            <a:audioFile r:link="rId54"/>
            <p:extLst>
              <p:ext uri="{DAA4B4D4-6D71-4841-9C94-3DE7FCFB9230}">
                <p14:media xmlns:p14="http://schemas.microsoft.com/office/powerpoint/2010/main" r:embed="rId53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6350" y="6350"/>
            <a:ext cx="344488" cy="344488"/>
          </a:xfrm>
          <a:prstGeom prst="rect">
            <a:avLst/>
          </a:prstGeom>
        </p:spPr>
      </p:pic>
      <p:pic>
        <p:nvPicPr>
          <p:cNvPr id="59" name="D#6">
            <a:hlinkClick r:id="" action="ppaction://media"/>
            <a:extLst>
              <a:ext uri="{FF2B5EF4-FFF2-40B4-BE49-F238E27FC236}">
                <a16:creationId xmlns:a16="http://schemas.microsoft.com/office/drawing/2014/main" id="{B1BF8047-971D-5928-369D-2EF08C4E5E0F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6350" y="3175"/>
            <a:ext cx="344488" cy="344488"/>
          </a:xfrm>
          <a:prstGeom prst="rect">
            <a:avLst/>
          </a:prstGeom>
        </p:spPr>
      </p:pic>
      <p:pic>
        <p:nvPicPr>
          <p:cNvPr id="60" name="G#7">
            <a:hlinkClick r:id="" action="ppaction://media"/>
            <a:extLst>
              <a:ext uri="{FF2B5EF4-FFF2-40B4-BE49-F238E27FC236}">
                <a16:creationId xmlns:a16="http://schemas.microsoft.com/office/drawing/2014/main" id="{94066E4F-743A-A492-EFD3-0423EF46DD00}"/>
              </a:ext>
            </a:extLst>
          </p:cNvPr>
          <p:cNvPicPr>
            <a:picLocks noChangeAspect="1"/>
          </p:cNvPicPr>
          <p:nvPr>
            <a:audioFile r:link="rId56"/>
            <p:extLst>
              <p:ext uri="{DAA4B4D4-6D71-4841-9C94-3DE7FCFB9230}">
                <p14:media xmlns:p14="http://schemas.microsoft.com/office/powerpoint/2010/main" r:embed="rId55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7938" y="3175"/>
            <a:ext cx="344488" cy="344488"/>
          </a:xfrm>
          <a:prstGeom prst="rect">
            <a:avLst/>
          </a:prstGeom>
        </p:spPr>
      </p:pic>
      <p:pic>
        <p:nvPicPr>
          <p:cNvPr id="61" name="F#7">
            <a:hlinkClick r:id="" action="ppaction://media"/>
            <a:extLst>
              <a:ext uri="{FF2B5EF4-FFF2-40B4-BE49-F238E27FC236}">
                <a16:creationId xmlns:a16="http://schemas.microsoft.com/office/drawing/2014/main" id="{C7594F83-9961-BAFB-B415-3CA126FAAEFA}"/>
              </a:ext>
            </a:extLst>
          </p:cNvPr>
          <p:cNvPicPr>
            <a:picLocks noChangeAspect="1"/>
          </p:cNvPicPr>
          <p:nvPr>
            <a:audioFile r:link="rId58"/>
            <p:extLst>
              <p:ext uri="{DAA4B4D4-6D71-4841-9C94-3DE7FCFB9230}">
                <p14:media xmlns:p14="http://schemas.microsoft.com/office/powerpoint/2010/main" r:embed="rId57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25400" y="3175"/>
            <a:ext cx="344488" cy="344488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109A055B-2423-6E2F-1206-C8BEB01D4497}"/>
              </a:ext>
            </a:extLst>
          </p:cNvPr>
          <p:cNvSpPr txBox="1"/>
          <p:nvPr/>
        </p:nvSpPr>
        <p:spPr>
          <a:xfrm>
            <a:off x="-157655" y="-45194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64" name="Picture 63" descr="A couple of cartoon fairies&#10;&#10;AI-generated content may be incorrect.">
            <a:extLst>
              <a:ext uri="{FF2B5EF4-FFF2-40B4-BE49-F238E27FC236}">
                <a16:creationId xmlns:a16="http://schemas.microsoft.com/office/drawing/2014/main" id="{8DE62B6A-576E-B4F8-6465-2608F46112BB}"/>
              </a:ext>
            </a:extLst>
          </p:cNvPr>
          <p:cNvPicPr>
            <a:picLocks noChangeAspect="1"/>
          </p:cNvPicPr>
          <p:nvPr/>
        </p:nvPicPr>
        <p:blipFill>
          <a:blip r:embed="rId9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9553">
            <a:off x="7489678" y="4747904"/>
            <a:ext cx="1218859" cy="162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5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730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73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73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730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730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7302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7302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37302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73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73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3769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37694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37694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3769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37694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 showWhenStopped="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37694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1" dur="3730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3730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3730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 showWhenStopped="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3730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37694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3730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2" dur="3568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769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37694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 showWhenStopped="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 showWhenStopped="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9" dur="33306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4" dur="3330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B7A4A-7415-ADFC-70F0-E3401CCC7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D07557E0-E49E-D245-0106-4C3FBE5B82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49"/>
          <a:stretch>
            <a:fillRect/>
          </a:stretch>
        </p:blipFill>
        <p:spPr>
          <a:xfrm>
            <a:off x="450056" y="1958975"/>
            <a:ext cx="8243888" cy="434975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5537DF-54E7-24A4-F2E4-A6AE51FAD47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dirty="0"/>
              <a:t>Giant Story in Sounds</a:t>
            </a:r>
          </a:p>
        </p:txBody>
      </p:sp>
      <p:pic>
        <p:nvPicPr>
          <p:cNvPr id="4" name="Picture 3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07C4916C-B560-4899-33D0-29981454AA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9" b="4574"/>
          <a:stretch>
            <a:fillRect/>
          </a:stretch>
        </p:blipFill>
        <p:spPr>
          <a:xfrm>
            <a:off x="578161" y="1339981"/>
            <a:ext cx="3821984" cy="2452185"/>
          </a:xfrm>
          <a:prstGeom prst="rect">
            <a:avLst/>
          </a:prstGeom>
        </p:spPr>
      </p:pic>
      <p:pic>
        <p:nvPicPr>
          <p:cNvPr id="3" name="Picture 2" descr="A cartoon character with a red shirt and blue pants&#10;&#10;AI-generated content may be incorrect.">
            <a:extLst>
              <a:ext uri="{FF2B5EF4-FFF2-40B4-BE49-F238E27FC236}">
                <a16:creationId xmlns:a16="http://schemas.microsoft.com/office/drawing/2014/main" id="{2CDE5F60-230E-DB2B-AD70-F29EB3B8B4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91" t="6834" r="6045" b="7407"/>
          <a:stretch>
            <a:fillRect/>
          </a:stretch>
        </p:blipFill>
        <p:spPr>
          <a:xfrm>
            <a:off x="4572000" y="1216061"/>
            <a:ext cx="3909693" cy="5012890"/>
          </a:xfrm>
          <a:prstGeom prst="rect">
            <a:avLst/>
          </a:prstGeom>
        </p:spPr>
      </p:pic>
      <p:pic>
        <p:nvPicPr>
          <p:cNvPr id="8" name="gstomp">
            <a:hlinkClick r:id="" action="ppaction://media"/>
            <a:extLst>
              <a:ext uri="{FF2B5EF4-FFF2-40B4-BE49-F238E27FC236}">
                <a16:creationId xmlns:a16="http://schemas.microsoft.com/office/drawing/2014/main" id="{D2611963-84D4-C69B-A7D9-B7E7C6619B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5.062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90715" y="125508"/>
            <a:ext cx="812800" cy="812800"/>
          </a:xfrm>
          <a:prstGeom prst="rect">
            <a:avLst/>
          </a:prstGeom>
        </p:spPr>
      </p:pic>
      <p:pic>
        <p:nvPicPr>
          <p:cNvPr id="10" name="gmad">
            <a:hlinkClick r:id="" action="ppaction://media"/>
            <a:extLst>
              <a:ext uri="{FF2B5EF4-FFF2-40B4-BE49-F238E27FC236}">
                <a16:creationId xmlns:a16="http://schemas.microsoft.com/office/drawing/2014/main" id="{285EB586-FD8C-8E43-0431-949659BDF7F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34.69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62888" y="13032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43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audio>
                  <p:cMediaNode vol="80000" showWhenStopped="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 showWhenStopped="0">
                    <p:cTn id="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4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" fill="hold">
                          <p:stCondLst>
                            <p:cond delay="0"/>
                          </p:stCondLst>
                          <p:childTnLst>
                            <p:par>
                              <p:cTn id="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834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984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0" presetID="6" presetClass="emph" presetSubtype="0" repeatCount="3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000">
                                          <p:cBhvr>
                                            <p:cTn id="21" dur="20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audio>
                  <p:cMediaNode vol="80000" showWhenStopped="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 showWhenStopped="0">
                    <p:cTn id="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4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" fill="hold">
                          <p:stCondLst>
                            <p:cond delay="0"/>
                          </p:stCondLst>
                          <p:childTnLst>
                            <p:par>
                              <p:cTn id="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834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984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0" presetID="6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1" dur="20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BC5FFA-F3ED-7CBE-03DD-412E5E34315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dirty="0"/>
              <a:t>Giant Sounds</a:t>
            </a:r>
          </a:p>
        </p:txBody>
      </p:sp>
      <p:pic>
        <p:nvPicPr>
          <p:cNvPr id="3" name="Picture 2" descr="A cartoon character with a red shirt and blue pants&#10;&#10;AI-generated content may be incorrect.">
            <a:extLst>
              <a:ext uri="{FF2B5EF4-FFF2-40B4-BE49-F238E27FC236}">
                <a16:creationId xmlns:a16="http://schemas.microsoft.com/office/drawing/2014/main" id="{A7B9A04B-0D2E-4D05-58C9-6A8FD31828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91" t="6834" r="6045" b="7407"/>
          <a:stretch>
            <a:fillRect/>
          </a:stretch>
        </p:blipFill>
        <p:spPr>
          <a:xfrm rot="18690745">
            <a:off x="405614" y="2319532"/>
            <a:ext cx="2523958" cy="3236142"/>
          </a:xfrm>
          <a:prstGeom prst="rect">
            <a:avLst/>
          </a:prstGeom>
        </p:spPr>
      </p:pic>
      <p:pic>
        <p:nvPicPr>
          <p:cNvPr id="7" name="Picture 6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C1AE25AF-317E-2CF7-8385-31749943A7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9" b="4574"/>
          <a:stretch>
            <a:fillRect/>
          </a:stretch>
        </p:blipFill>
        <p:spPr>
          <a:xfrm>
            <a:off x="1170808" y="1262743"/>
            <a:ext cx="7641998" cy="4903107"/>
          </a:xfrm>
          <a:prstGeom prst="rect">
            <a:avLst/>
          </a:prstGeom>
        </p:spPr>
      </p:pic>
      <p:pic>
        <p:nvPicPr>
          <p:cNvPr id="14" name="Picture 13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2662549D-B2C9-9E05-3254-68AB78C174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5320" y="3624943"/>
            <a:ext cx="304801" cy="2177143"/>
          </a:xfrm>
          <a:prstGeom prst="rect">
            <a:avLst/>
          </a:prstGeom>
        </p:spPr>
      </p:pic>
      <p:pic>
        <p:nvPicPr>
          <p:cNvPr id="15" name="Picture 14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2EC3F5A4-F6D0-9970-1018-9E48BDF1C2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68983" y="3624943"/>
            <a:ext cx="348616" cy="2177143"/>
          </a:xfrm>
          <a:prstGeom prst="rect">
            <a:avLst/>
          </a:prstGeom>
        </p:spPr>
      </p:pic>
      <p:pic>
        <p:nvPicPr>
          <p:cNvPr id="16" name="Picture 15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8B3D4044-D945-6A65-A356-E39192DE03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6181" y="3624943"/>
            <a:ext cx="348616" cy="2067197"/>
          </a:xfrm>
          <a:prstGeom prst="rect">
            <a:avLst/>
          </a:prstGeom>
        </p:spPr>
      </p:pic>
      <p:pic>
        <p:nvPicPr>
          <p:cNvPr id="17" name="Picture 16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FD1F86DE-519A-5D62-3116-5C4CB4A26A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83379" y="3624942"/>
            <a:ext cx="304801" cy="1970315"/>
          </a:xfrm>
          <a:prstGeom prst="rect">
            <a:avLst/>
          </a:prstGeom>
        </p:spPr>
      </p:pic>
      <p:pic>
        <p:nvPicPr>
          <p:cNvPr id="18" name="Picture 17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6B44C859-2F2C-ED5C-ED62-EE5D47E925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40577" y="3624942"/>
            <a:ext cx="304801" cy="1847307"/>
          </a:xfrm>
          <a:prstGeom prst="rect">
            <a:avLst/>
          </a:prstGeom>
        </p:spPr>
      </p:pic>
      <p:pic>
        <p:nvPicPr>
          <p:cNvPr id="19" name="Picture 18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22D68BC7-D012-B5BE-AE40-DF3362CF0F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32692" y="3624941"/>
            <a:ext cx="304801" cy="1847307"/>
          </a:xfrm>
          <a:prstGeom prst="rect">
            <a:avLst/>
          </a:prstGeom>
        </p:spPr>
      </p:pic>
      <p:pic>
        <p:nvPicPr>
          <p:cNvPr id="20" name="Picture 19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07877BE7-1FF7-732E-D894-25814609E7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89890" y="3624941"/>
            <a:ext cx="304801" cy="1694907"/>
          </a:xfrm>
          <a:prstGeom prst="rect">
            <a:avLst/>
          </a:prstGeom>
        </p:spPr>
      </p:pic>
      <p:pic>
        <p:nvPicPr>
          <p:cNvPr id="21" name="Picture 20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DE8FF671-FABA-1E27-CAA7-28E856782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5252" y="3624940"/>
            <a:ext cx="304801" cy="1694907"/>
          </a:xfrm>
          <a:prstGeom prst="rect">
            <a:avLst/>
          </a:prstGeom>
        </p:spPr>
      </p:pic>
      <p:pic>
        <p:nvPicPr>
          <p:cNvPr id="22" name="Picture 21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75753245-E91E-A24A-71AE-3598124793B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8635" y="3624940"/>
            <a:ext cx="304801" cy="1569996"/>
          </a:xfrm>
          <a:prstGeom prst="rect">
            <a:avLst/>
          </a:prstGeom>
        </p:spPr>
      </p:pic>
      <p:pic>
        <p:nvPicPr>
          <p:cNvPr id="23" name="Picture 22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7D952CC6-D5F5-E640-5BD8-520DCF47483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52586" y="3624940"/>
            <a:ext cx="304801" cy="1478555"/>
          </a:xfrm>
          <a:prstGeom prst="rect">
            <a:avLst/>
          </a:prstGeom>
        </p:spPr>
      </p:pic>
      <p:pic>
        <p:nvPicPr>
          <p:cNvPr id="24" name="Picture 23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30084A08-468E-7CDB-9C6C-55C4C7A010B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57060" y="3607249"/>
            <a:ext cx="304801" cy="1478555"/>
          </a:xfrm>
          <a:prstGeom prst="rect">
            <a:avLst/>
          </a:prstGeom>
        </p:spPr>
      </p:pic>
      <p:pic>
        <p:nvPicPr>
          <p:cNvPr id="25" name="Picture 24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F812B033-E91C-7761-005F-227A41CC1E1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44107" y="3652427"/>
            <a:ext cx="304801" cy="1388198"/>
          </a:xfrm>
          <a:prstGeom prst="rect">
            <a:avLst/>
          </a:prstGeom>
        </p:spPr>
      </p:pic>
      <p:pic>
        <p:nvPicPr>
          <p:cNvPr id="26" name="Picture 25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ACAB6DB7-4212-CD01-6545-036DCAF9117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0223" y="3624940"/>
            <a:ext cx="304801" cy="1267100"/>
          </a:xfrm>
          <a:prstGeom prst="rect">
            <a:avLst/>
          </a:prstGeom>
        </p:spPr>
      </p:pic>
      <p:pic>
        <p:nvPicPr>
          <p:cNvPr id="27" name="Picture 26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ECC4E9BC-926B-8E15-8FC2-479CA45C20E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94775" y="3652427"/>
            <a:ext cx="280597" cy="1182463"/>
          </a:xfrm>
          <a:prstGeom prst="rect">
            <a:avLst/>
          </a:prstGeom>
        </p:spPr>
      </p:pic>
      <p:pic>
        <p:nvPicPr>
          <p:cNvPr id="28" name="Picture 27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7EE3BC2B-62C0-4A80-F197-BA945F2AFAD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95123" y="3652427"/>
            <a:ext cx="247950" cy="1132933"/>
          </a:xfrm>
          <a:prstGeom prst="rect">
            <a:avLst/>
          </a:prstGeom>
        </p:spPr>
      </p:pic>
      <p:pic>
        <p:nvPicPr>
          <p:cNvPr id="29" name="Picture 28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74421CCB-1BAB-75BA-7641-6A5F0CB1EE8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70114" y="3652427"/>
            <a:ext cx="247950" cy="1030063"/>
          </a:xfrm>
          <a:prstGeom prst="rect">
            <a:avLst/>
          </a:prstGeom>
        </p:spPr>
      </p:pic>
      <p:pic>
        <p:nvPicPr>
          <p:cNvPr id="30" name="Picture 29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D390C3D2-1A2A-94C1-A26E-1E369714B8B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49830" y="1662887"/>
            <a:ext cx="304801" cy="1841859"/>
          </a:xfrm>
          <a:prstGeom prst="rect">
            <a:avLst/>
          </a:prstGeom>
        </p:spPr>
      </p:pic>
      <p:pic>
        <p:nvPicPr>
          <p:cNvPr id="31" name="Picture 30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B782B7DD-22CA-707A-DC35-0383CFF080E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6152" y="1617345"/>
            <a:ext cx="348616" cy="1947499"/>
          </a:xfrm>
          <a:prstGeom prst="rect">
            <a:avLst/>
          </a:prstGeom>
        </p:spPr>
      </p:pic>
      <p:pic>
        <p:nvPicPr>
          <p:cNvPr id="32" name="Picture 31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E4C0091A-8A3E-E393-D200-B306B6F9AC0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83406" y="1788795"/>
            <a:ext cx="348616" cy="1715951"/>
          </a:xfrm>
          <a:prstGeom prst="rect">
            <a:avLst/>
          </a:prstGeom>
        </p:spPr>
      </p:pic>
      <p:pic>
        <p:nvPicPr>
          <p:cNvPr id="33" name="Picture 32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8CB3EBE0-F398-34C1-3776-A1C6084EA70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9804" y="1816632"/>
            <a:ext cx="304801" cy="1715951"/>
          </a:xfrm>
          <a:prstGeom prst="rect">
            <a:avLst/>
          </a:prstGeom>
        </p:spPr>
      </p:pic>
      <p:pic>
        <p:nvPicPr>
          <p:cNvPr id="34" name="Picture 33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40FFD1B7-59D2-79D8-EB16-2347B90D344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23569" y="1925955"/>
            <a:ext cx="304801" cy="1503045"/>
          </a:xfrm>
          <a:prstGeom prst="rect">
            <a:avLst/>
          </a:prstGeom>
        </p:spPr>
      </p:pic>
      <p:pic>
        <p:nvPicPr>
          <p:cNvPr id="35" name="Picture 34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C00C9CFF-7528-2759-48AD-BDB9B6E1149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4582" y="1994535"/>
            <a:ext cx="304801" cy="1403757"/>
          </a:xfrm>
          <a:prstGeom prst="rect">
            <a:avLst/>
          </a:prstGeom>
        </p:spPr>
      </p:pic>
      <p:pic>
        <p:nvPicPr>
          <p:cNvPr id="36" name="Picture 35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A96BA178-414F-B486-4AC9-B445AA2EA45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3202" y="1994535"/>
            <a:ext cx="304801" cy="1403757"/>
          </a:xfrm>
          <a:prstGeom prst="rect">
            <a:avLst/>
          </a:prstGeom>
        </p:spPr>
      </p:pic>
      <p:pic>
        <p:nvPicPr>
          <p:cNvPr id="37" name="Picture 36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92AA4B12-54D9-E5DD-495B-7E2F9CE6CF3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44742" y="2131695"/>
            <a:ext cx="304801" cy="1266597"/>
          </a:xfrm>
          <a:prstGeom prst="rect">
            <a:avLst/>
          </a:prstGeom>
        </p:spPr>
      </p:pic>
      <p:pic>
        <p:nvPicPr>
          <p:cNvPr id="38" name="Picture 37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F7899048-6034-E8D3-E6B5-B3DCC5659CF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17822" y="2246541"/>
            <a:ext cx="304801" cy="1138006"/>
          </a:xfrm>
          <a:prstGeom prst="rect">
            <a:avLst/>
          </a:prstGeom>
        </p:spPr>
      </p:pic>
      <p:pic>
        <p:nvPicPr>
          <p:cNvPr id="39" name="Picture 38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DB66BCC9-C83C-283F-0329-FC5A176A6B8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70175" y="2271937"/>
            <a:ext cx="280597" cy="1063119"/>
          </a:xfrm>
          <a:prstGeom prst="rect">
            <a:avLst/>
          </a:prstGeom>
        </p:spPr>
      </p:pic>
      <p:pic>
        <p:nvPicPr>
          <p:cNvPr id="40" name="Picture 39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177EBEEE-577F-98FE-8AFE-95B79493004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69146" y="2406015"/>
            <a:ext cx="280597" cy="978532"/>
          </a:xfrm>
          <a:prstGeom prst="rect">
            <a:avLst/>
          </a:prstGeom>
        </p:spPr>
      </p:pic>
      <p:pic>
        <p:nvPicPr>
          <p:cNvPr id="41" name="Picture 40" descr="A couple of cartoon fairies&#10;&#10;AI-generated content may be incorrect.">
            <a:extLst>
              <a:ext uri="{FF2B5EF4-FFF2-40B4-BE49-F238E27FC236}">
                <a16:creationId xmlns:a16="http://schemas.microsoft.com/office/drawing/2014/main" id="{A58A3411-8E21-42F7-E066-A559EF55B04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9553">
            <a:off x="7489678" y="4747904"/>
            <a:ext cx="1218859" cy="162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307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F8E5D-7696-092E-CD2F-620C4FF63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DCB52046-AB32-9DEB-ECF6-D45C66AF95E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042739" y="-866274"/>
            <a:ext cx="10186739" cy="8189495"/>
            <a:chOff x="-92121" y="-145451"/>
            <a:chExt cx="9236121" cy="7425258"/>
          </a:xfrm>
        </p:grpSpPr>
        <p:pic>
          <p:nvPicPr>
            <p:cNvPr id="39" name="Picture 38" descr="A close-up of a grey tile&#10;&#10;AI-generated content may be incorrect.">
              <a:extLst>
                <a:ext uri="{FF2B5EF4-FFF2-40B4-BE49-F238E27FC236}">
                  <a16:creationId xmlns:a16="http://schemas.microsoft.com/office/drawing/2014/main" id="{D75F4964-3A88-1AA8-DE8A-EA024F7A219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949" y="639983"/>
              <a:ext cx="8407051" cy="6247106"/>
            </a:xfrm>
            <a:prstGeom prst="rect">
              <a:avLst/>
            </a:prstGeom>
          </p:spPr>
        </p:pic>
        <p:pic>
          <p:nvPicPr>
            <p:cNvPr id="41" name="Picture 40" descr="A desk with a chair back&#10;&#10;AI-generated content may be incorrect.">
              <a:extLst>
                <a:ext uri="{FF2B5EF4-FFF2-40B4-BE49-F238E27FC236}">
                  <a16:creationId xmlns:a16="http://schemas.microsoft.com/office/drawing/2014/main" id="{055F78D6-4039-D32C-2667-E606B785351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rcRect l="18777" t="17830" r="21040" b="37034"/>
            <a:stretch>
              <a:fillRect/>
            </a:stretch>
          </p:blipFill>
          <p:spPr>
            <a:xfrm>
              <a:off x="-92121" y="-145451"/>
              <a:ext cx="9236121" cy="742525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577E596-3112-F8AD-5E4F-9973B244AEAF}"/>
              </a:ext>
            </a:extLst>
          </p:cNvPr>
          <p:cNvGrpSpPr>
            <a:grpSpLocks noChangeAspect="1"/>
          </p:cNvGrpSpPr>
          <p:nvPr/>
        </p:nvGrpSpPr>
        <p:grpSpPr>
          <a:xfrm>
            <a:off x="2328451" y="100584"/>
            <a:ext cx="4962998" cy="6533609"/>
            <a:chOff x="-1471652" y="903540"/>
            <a:chExt cx="3901887" cy="513669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98EB53F-E060-6D30-93E8-E6B857418ACE}"/>
                </a:ext>
              </a:extLst>
            </p:cNvPr>
            <p:cNvSpPr/>
            <p:nvPr/>
          </p:nvSpPr>
          <p:spPr>
            <a:xfrm rot="6334">
              <a:off x="-1471652" y="903540"/>
              <a:ext cx="3901887" cy="5136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AC5F0EE-AD13-92F1-7220-DAE00132CD34}"/>
                </a:ext>
              </a:extLst>
            </p:cNvPr>
            <p:cNvSpPr txBox="1"/>
            <p:nvPr/>
          </p:nvSpPr>
          <p:spPr>
            <a:xfrm rot="21590417">
              <a:off x="-1341295" y="1554918"/>
              <a:ext cx="3469396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Lesson 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68EB9EF-C1D7-C4C4-3263-4734A12ACE7A}"/>
                </a:ext>
              </a:extLst>
            </p:cNvPr>
            <p:cNvSpPr txBox="1"/>
            <p:nvPr/>
          </p:nvSpPr>
          <p:spPr>
            <a:xfrm rot="21590417">
              <a:off x="-1341291" y="1123532"/>
              <a:ext cx="1863182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Exit Ticket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936BE03-E710-943B-2C51-5100FD7F3654}"/>
                </a:ext>
              </a:extLst>
            </p:cNvPr>
            <p:cNvCxnSpPr>
              <a:cxnSpLocks/>
            </p:cNvCxnSpPr>
            <p:nvPr/>
          </p:nvCxnSpPr>
          <p:spPr>
            <a:xfrm rot="375526" flipV="1">
              <a:off x="-1259807" y="1622003"/>
              <a:ext cx="3447650" cy="38784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D6928CB7-2E8D-D34E-0291-78299A9A799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7678" y="304800"/>
            <a:ext cx="4572000" cy="68580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D45628F-C481-E5CD-EEB2-BA9FC9EDCF7C}"/>
              </a:ext>
            </a:extLst>
          </p:cNvPr>
          <p:cNvSpPr txBox="1"/>
          <p:nvPr/>
        </p:nvSpPr>
        <p:spPr>
          <a:xfrm rot="21410450">
            <a:off x="2276332" y="119790"/>
            <a:ext cx="2458251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What We Learnt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A92286-F93E-C917-82E7-9C38262C4D62}"/>
              </a:ext>
            </a:extLst>
          </p:cNvPr>
          <p:cNvSpPr txBox="1"/>
          <p:nvPr/>
        </p:nvSpPr>
        <p:spPr>
          <a:xfrm>
            <a:off x="2534652" y="1331495"/>
            <a:ext cx="4623393" cy="42473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lvl="0" indent="-342900" defTabSz="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</a:rPr>
              <a:t>Music can be _____ and low.</a:t>
            </a:r>
            <a:endParaRPr lang="en-US" sz="2000" i="0" dirty="0">
              <a:solidFill>
                <a:srgbClr val="181818"/>
              </a:solidFill>
              <a:highlight>
                <a:srgbClr val="FFFF00"/>
              </a:highlight>
              <a:latin typeface="Calibri" panose="020F0502020204030204"/>
            </a:endParaRP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br>
              <a:rPr lang="en-US" sz="2000" i="0" dirty="0">
                <a:solidFill>
                  <a:srgbClr val="181818"/>
                </a:solidFill>
                <a:highlight>
                  <a:srgbClr val="FFFF00"/>
                </a:highlight>
                <a:latin typeface="Calibri" panose="020F0502020204030204"/>
              </a:rPr>
            </a:br>
            <a:endParaRPr lang="en-US" sz="2000" i="0" dirty="0">
              <a:solidFill>
                <a:srgbClr val="181818"/>
              </a:solidFill>
              <a:highlight>
                <a:srgbClr val="FFFF00"/>
              </a:highlight>
              <a:latin typeface="Calibri" panose="020F0502020204030204"/>
            </a:endParaRP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i="0" dirty="0">
              <a:solidFill>
                <a:srgbClr val="181818"/>
              </a:solidFill>
              <a:latin typeface="Calibri" panose="020F0502020204030204"/>
            </a:endParaRP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i="0" dirty="0">
              <a:solidFill>
                <a:srgbClr val="181818"/>
              </a:solidFill>
              <a:latin typeface="Calibri" panose="020F0502020204030204"/>
            </a:endParaRP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i="0" dirty="0">
              <a:solidFill>
                <a:srgbClr val="181818"/>
              </a:solidFill>
              <a:latin typeface="Calibri" panose="020F0502020204030204"/>
            </a:endParaRPr>
          </a:p>
          <a:p>
            <a:pPr marL="342900" lvl="0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</a:rPr>
              <a:t>The sound of music gives us:</a:t>
            </a:r>
          </a:p>
          <a:p>
            <a:pPr marL="800100" lvl="1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</a:rPr>
              <a:t>clues for what it is about</a:t>
            </a:r>
          </a:p>
          <a:p>
            <a:pPr marL="800100" lvl="1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</a:rPr>
              <a:t>snacks to eat</a:t>
            </a:r>
          </a:p>
          <a:p>
            <a:pPr marL="800100" lvl="1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</a:rPr>
              <a:t>shoes to wear</a:t>
            </a:r>
            <a:endParaRPr lang="en-US" sz="500" i="0" dirty="0">
              <a:solidFill>
                <a:srgbClr val="181818"/>
              </a:solidFill>
              <a:latin typeface="Calibri" panose="020F0502020204030204"/>
            </a:endParaRPr>
          </a:p>
          <a:p>
            <a:pPr marL="800100" lvl="1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defRPr/>
            </a:pPr>
            <a:endParaRPr lang="en-US" sz="2000" i="0" dirty="0">
              <a:solidFill>
                <a:srgbClr val="181818"/>
              </a:solidFill>
              <a:latin typeface="Calibri" panose="020F0502020204030204"/>
            </a:endParaRPr>
          </a:p>
          <a:p>
            <a:pPr marL="342900" lvl="0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</a:rPr>
              <a:t>Giants make low and l____ sounds.</a:t>
            </a: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i="0" dirty="0">
              <a:solidFill>
                <a:srgbClr val="181818"/>
              </a:solidFill>
              <a:latin typeface="Calibri" panose="020F0502020204030204"/>
            </a:endParaRP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i="0" dirty="0">
              <a:solidFill>
                <a:srgbClr val="181818"/>
              </a:solidFill>
              <a:latin typeface="Calibri" panose="020F0502020204030204"/>
            </a:endParaRPr>
          </a:p>
          <a:p>
            <a:pPr marL="342900" lvl="0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  <a:defRPr/>
            </a:pPr>
            <a:endParaRPr lang="en-US" sz="2000" i="0" dirty="0">
              <a:solidFill>
                <a:srgbClr val="181818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F9E4A9-8748-2CC0-41F9-A3E6392D240F}"/>
              </a:ext>
            </a:extLst>
          </p:cNvPr>
          <p:cNvSpPr/>
          <p:nvPr/>
        </p:nvSpPr>
        <p:spPr>
          <a:xfrm>
            <a:off x="2640615" y="2168324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B88D8F-48C4-3FEB-9466-2EF2BED61B34}"/>
              </a:ext>
            </a:extLst>
          </p:cNvPr>
          <p:cNvSpPr/>
          <p:nvPr/>
        </p:nvSpPr>
        <p:spPr>
          <a:xfrm>
            <a:off x="4173183" y="2168324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2932E7-60D1-5E89-EE22-D57942754B39}"/>
              </a:ext>
            </a:extLst>
          </p:cNvPr>
          <p:cNvSpPr/>
          <p:nvPr/>
        </p:nvSpPr>
        <p:spPr>
          <a:xfrm>
            <a:off x="5608404" y="2168324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46A7B9-9C01-A877-3393-9C182636D715}"/>
              </a:ext>
            </a:extLst>
          </p:cNvPr>
          <p:cNvSpPr txBox="1"/>
          <p:nvPr/>
        </p:nvSpPr>
        <p:spPr>
          <a:xfrm>
            <a:off x="4306128" y="1313927"/>
            <a:ext cx="1487551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2400" i="0" dirty="0">
                <a:solidFill>
                  <a:srgbClr val="00C85A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high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00C85A"/>
              </a:solidFill>
              <a:effectLst/>
              <a:uLnTx/>
              <a:uFillTx/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151E94-9053-2623-68D5-0AAF28075B78}"/>
              </a:ext>
            </a:extLst>
          </p:cNvPr>
          <p:cNvSpPr txBox="1"/>
          <p:nvPr/>
        </p:nvSpPr>
        <p:spPr>
          <a:xfrm>
            <a:off x="5195036" y="4208246"/>
            <a:ext cx="1030017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00C85A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oud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7140BB0-59CE-73C2-017D-14BA0E138129}"/>
                  </a:ext>
                </a:extLst>
              </p14:cNvPr>
              <p14:cNvContentPartPr/>
              <p14:nvPr/>
            </p14:nvContentPartPr>
            <p14:xfrm rot="11598253">
              <a:off x="4115368" y="2042935"/>
              <a:ext cx="1422309" cy="602163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7140BB0-59CE-73C2-017D-14BA0E13812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 rot="11598253">
                <a:off x="4096294" y="2023870"/>
                <a:ext cx="1460098" cy="6399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D252057-D837-51BE-A5B7-AD2A07127112}"/>
                  </a:ext>
                </a:extLst>
              </p14:cNvPr>
              <p14:cNvContentPartPr/>
              <p14:nvPr/>
            </p14:nvContentPartPr>
            <p14:xfrm>
              <a:off x="3046640" y="3026992"/>
              <a:ext cx="355717" cy="402961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D252057-D837-51BE-A5B7-AD2A0712711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32253" y="3012601"/>
                <a:ext cx="383772" cy="43102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89207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14ADB1-7C1A-5071-ECC3-FEDDF31F6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character with a red shirt and blue pants&#10;&#10;AI-generated content may be incorrect.">
            <a:extLst>
              <a:ext uri="{FF2B5EF4-FFF2-40B4-BE49-F238E27FC236}">
                <a16:creationId xmlns:a16="http://schemas.microsoft.com/office/drawing/2014/main" id="{800A8895-9335-94C7-3414-A306DF1A77B6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91" t="6834" r="6045" b="7407"/>
          <a:stretch>
            <a:fillRect/>
          </a:stretch>
        </p:blipFill>
        <p:spPr>
          <a:xfrm rot="18690745">
            <a:off x="405614" y="2319532"/>
            <a:ext cx="2523958" cy="3236142"/>
          </a:xfrm>
          <a:prstGeom prst="rect">
            <a:avLst/>
          </a:prstGeom>
        </p:spPr>
      </p:pic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D8E1288D-0440-8D6F-DB4B-4BD0A6FDD40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dirty="0"/>
              <a:t>Fairy and Giant Story</a:t>
            </a:r>
          </a:p>
        </p:txBody>
      </p:sp>
      <p:pic>
        <p:nvPicPr>
          <p:cNvPr id="7" name="Picture 6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CAAC9C02-4696-3D52-1184-94F2697EFA27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9" b="4574"/>
          <a:stretch>
            <a:fillRect/>
          </a:stretch>
        </p:blipFill>
        <p:spPr>
          <a:xfrm>
            <a:off x="1170808" y="1262743"/>
            <a:ext cx="7641998" cy="4903107"/>
          </a:xfrm>
          <a:prstGeom prst="rect">
            <a:avLst/>
          </a:prstGeom>
        </p:spPr>
      </p:pic>
      <p:pic>
        <p:nvPicPr>
          <p:cNvPr id="8" name="Picture 7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BC438A5B-E1FD-3B98-179E-2233ACEB3212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5320" y="3624943"/>
            <a:ext cx="304801" cy="2177143"/>
          </a:xfrm>
          <a:prstGeom prst="rect">
            <a:avLst/>
          </a:prstGeom>
        </p:spPr>
      </p:pic>
      <p:pic>
        <p:nvPicPr>
          <p:cNvPr id="9" name="Picture 8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F49C27DC-13BE-D068-2A40-F4F32E6ECAED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68983" y="3624943"/>
            <a:ext cx="348616" cy="2177143"/>
          </a:xfrm>
          <a:prstGeom prst="rect">
            <a:avLst/>
          </a:prstGeom>
        </p:spPr>
      </p:pic>
      <p:pic>
        <p:nvPicPr>
          <p:cNvPr id="10" name="Picture 9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E8D1190A-BCC9-9B39-1427-64D96312F146}"/>
              </a:ext>
            </a:extLst>
          </p:cNvPr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6181" y="3624943"/>
            <a:ext cx="348616" cy="2067197"/>
          </a:xfrm>
          <a:prstGeom prst="rect">
            <a:avLst/>
          </a:prstGeom>
        </p:spPr>
      </p:pic>
      <p:pic>
        <p:nvPicPr>
          <p:cNvPr id="11" name="Picture 10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1C59F7D7-D63D-9800-7258-CF6F1AEE79AF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83379" y="3624942"/>
            <a:ext cx="304801" cy="1970315"/>
          </a:xfrm>
          <a:prstGeom prst="rect">
            <a:avLst/>
          </a:prstGeom>
        </p:spPr>
      </p:pic>
      <p:pic>
        <p:nvPicPr>
          <p:cNvPr id="12" name="Picture 11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780AB1F3-B38F-E60F-2938-1A0AE583E69E}"/>
              </a:ext>
            </a:extLst>
          </p:cNvPr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40577" y="3624942"/>
            <a:ext cx="304801" cy="1847307"/>
          </a:xfrm>
          <a:prstGeom prst="rect">
            <a:avLst/>
          </a:prstGeom>
        </p:spPr>
      </p:pic>
      <p:pic>
        <p:nvPicPr>
          <p:cNvPr id="13" name="Picture 12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3983294D-841D-591E-FE80-C74A574E0B61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32692" y="3624941"/>
            <a:ext cx="304801" cy="1847307"/>
          </a:xfrm>
          <a:prstGeom prst="rect">
            <a:avLst/>
          </a:prstGeom>
        </p:spPr>
      </p:pic>
      <p:pic>
        <p:nvPicPr>
          <p:cNvPr id="14" name="Picture 13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7F4C1D96-0D42-1F3F-DE16-9ECC70E93698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89890" y="3624941"/>
            <a:ext cx="304801" cy="1694907"/>
          </a:xfrm>
          <a:prstGeom prst="rect">
            <a:avLst/>
          </a:prstGeom>
        </p:spPr>
      </p:pic>
      <p:pic>
        <p:nvPicPr>
          <p:cNvPr id="15" name="Picture 14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5E31ABF9-EAC9-A2D0-3B3D-5E46D59948DB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5252" y="3624940"/>
            <a:ext cx="304801" cy="1694907"/>
          </a:xfrm>
          <a:prstGeom prst="rect">
            <a:avLst/>
          </a:prstGeom>
        </p:spPr>
      </p:pic>
      <p:pic>
        <p:nvPicPr>
          <p:cNvPr id="16" name="Picture 15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E81513A8-BD26-9CF3-F5A6-16705EFB7604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8635" y="3624940"/>
            <a:ext cx="304801" cy="1569996"/>
          </a:xfrm>
          <a:prstGeom prst="rect">
            <a:avLst/>
          </a:prstGeom>
        </p:spPr>
      </p:pic>
      <p:pic>
        <p:nvPicPr>
          <p:cNvPr id="17" name="Picture 16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01D44DE2-BB2F-4288-1B2B-E44C1D08695C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52586" y="3624940"/>
            <a:ext cx="304801" cy="1478555"/>
          </a:xfrm>
          <a:prstGeom prst="rect">
            <a:avLst/>
          </a:prstGeom>
        </p:spPr>
      </p:pic>
      <p:pic>
        <p:nvPicPr>
          <p:cNvPr id="18" name="Picture 17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9F22F8D0-8136-BB0E-CD43-A8E69070CCD6}"/>
              </a:ext>
            </a:extLst>
          </p:cNvPr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57060" y="3607249"/>
            <a:ext cx="304801" cy="1478555"/>
          </a:xfrm>
          <a:prstGeom prst="rect">
            <a:avLst/>
          </a:prstGeom>
        </p:spPr>
      </p:pic>
      <p:pic>
        <p:nvPicPr>
          <p:cNvPr id="19" name="Picture 18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2418765C-60B9-4953-8088-6E5EBFFFB962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44107" y="3652427"/>
            <a:ext cx="304801" cy="1388198"/>
          </a:xfrm>
          <a:prstGeom prst="rect">
            <a:avLst/>
          </a:prstGeom>
        </p:spPr>
      </p:pic>
      <p:pic>
        <p:nvPicPr>
          <p:cNvPr id="20" name="Picture 19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50866014-5AC3-9B06-4361-E66E3CA5651D}"/>
              </a:ext>
            </a:extLst>
          </p:cNvPr>
          <p:cNvPicPr>
            <a:picLocks noChangeAspect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0223" y="3624940"/>
            <a:ext cx="304801" cy="1267100"/>
          </a:xfrm>
          <a:prstGeom prst="rect">
            <a:avLst/>
          </a:prstGeom>
        </p:spPr>
      </p:pic>
      <p:pic>
        <p:nvPicPr>
          <p:cNvPr id="21" name="Picture 20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2187561D-B44B-3A40-FC51-B68235A9A73D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94775" y="3652427"/>
            <a:ext cx="280597" cy="1182463"/>
          </a:xfrm>
          <a:prstGeom prst="rect">
            <a:avLst/>
          </a:prstGeom>
        </p:spPr>
      </p:pic>
      <p:pic>
        <p:nvPicPr>
          <p:cNvPr id="22" name="Picture 21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0F62EBFD-DD08-A288-4804-2435BA341104}"/>
              </a:ext>
            </a:extLst>
          </p:cNvPr>
          <p:cNvPicPr>
            <a:picLocks noChangeAspect="1"/>
          </p:cNvPicPr>
          <p:nvPr/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95123" y="3652427"/>
            <a:ext cx="247950" cy="1132933"/>
          </a:xfrm>
          <a:prstGeom prst="rect">
            <a:avLst/>
          </a:prstGeom>
        </p:spPr>
      </p:pic>
      <p:pic>
        <p:nvPicPr>
          <p:cNvPr id="23" name="Picture 22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B38B640E-C0C7-CD84-49C6-C2BB56CC1672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70114" y="3652427"/>
            <a:ext cx="247950" cy="1030063"/>
          </a:xfrm>
          <a:prstGeom prst="rect">
            <a:avLst/>
          </a:prstGeom>
        </p:spPr>
      </p:pic>
      <p:pic>
        <p:nvPicPr>
          <p:cNvPr id="24" name="Picture 23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FCFF80D6-A455-9BD0-D46E-C655A91EC9B5}"/>
              </a:ext>
            </a:extLst>
          </p:cNvPr>
          <p:cNvPicPr>
            <a:picLocks noChangeAspect="1"/>
          </p:cNvPicPr>
          <p:nvPr/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49830" y="1662887"/>
            <a:ext cx="304801" cy="1841859"/>
          </a:xfrm>
          <a:prstGeom prst="rect">
            <a:avLst/>
          </a:prstGeom>
        </p:spPr>
      </p:pic>
      <p:pic>
        <p:nvPicPr>
          <p:cNvPr id="25" name="Picture 24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672C3D96-4A5C-056E-4E17-5F4D7786F9CB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6152" y="1617345"/>
            <a:ext cx="348616" cy="1947499"/>
          </a:xfrm>
          <a:prstGeom prst="rect">
            <a:avLst/>
          </a:prstGeom>
        </p:spPr>
      </p:pic>
      <p:pic>
        <p:nvPicPr>
          <p:cNvPr id="26" name="Picture 25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5C524AF4-34CC-ABE9-7CE4-D2A197E4158B}"/>
              </a:ext>
            </a:extLst>
          </p:cNvPr>
          <p:cNvPicPr>
            <a:picLocks noChangeAspect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83406" y="1788795"/>
            <a:ext cx="348616" cy="1715951"/>
          </a:xfrm>
          <a:prstGeom prst="rect">
            <a:avLst/>
          </a:prstGeom>
        </p:spPr>
      </p:pic>
      <p:pic>
        <p:nvPicPr>
          <p:cNvPr id="27" name="Picture 26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7AFD459F-3593-8251-FD2A-DDE4E7668DF7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9804" y="1816632"/>
            <a:ext cx="304801" cy="1715951"/>
          </a:xfrm>
          <a:prstGeom prst="rect">
            <a:avLst/>
          </a:prstGeom>
        </p:spPr>
      </p:pic>
      <p:pic>
        <p:nvPicPr>
          <p:cNvPr id="28" name="Picture 27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79A1E059-7ADC-A1F0-72A3-7BD601C46F76}"/>
              </a:ext>
            </a:extLst>
          </p:cNvPr>
          <p:cNvPicPr>
            <a:picLocks noChangeAspect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23569" y="1925955"/>
            <a:ext cx="304801" cy="1503045"/>
          </a:xfrm>
          <a:prstGeom prst="rect">
            <a:avLst/>
          </a:prstGeom>
        </p:spPr>
      </p:pic>
      <p:pic>
        <p:nvPicPr>
          <p:cNvPr id="29" name="Picture 28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B58DFBE3-71D0-609E-1E43-139D921D2B09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4582" y="1994535"/>
            <a:ext cx="304801" cy="1403757"/>
          </a:xfrm>
          <a:prstGeom prst="rect">
            <a:avLst/>
          </a:prstGeom>
        </p:spPr>
      </p:pic>
      <p:pic>
        <p:nvPicPr>
          <p:cNvPr id="30" name="Picture 29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B9D1E993-C48A-7A85-413A-BE244943F457}"/>
              </a:ext>
            </a:extLst>
          </p:cNvPr>
          <p:cNvPicPr>
            <a:picLocks noChangeAspect="1"/>
          </p:cNvPicPr>
          <p:nvPr/>
        </p:nvPicPr>
        <p:blipFill>
          <a:blip r:embed="rId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3202" y="1994535"/>
            <a:ext cx="304801" cy="1403757"/>
          </a:xfrm>
          <a:prstGeom prst="rect">
            <a:avLst/>
          </a:prstGeom>
        </p:spPr>
      </p:pic>
      <p:pic>
        <p:nvPicPr>
          <p:cNvPr id="31" name="Picture 30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F9D9B216-5CBA-3B35-819C-2FE35C072BC1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44742" y="2131695"/>
            <a:ext cx="304801" cy="1266597"/>
          </a:xfrm>
          <a:prstGeom prst="rect">
            <a:avLst/>
          </a:prstGeom>
        </p:spPr>
      </p:pic>
      <p:pic>
        <p:nvPicPr>
          <p:cNvPr id="32" name="Picture 31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1E4D8105-8BF8-F6F5-58BF-6B2E9D733BB2}"/>
              </a:ext>
            </a:extLst>
          </p:cNvPr>
          <p:cNvPicPr>
            <a:picLocks noChangeAspect="1"/>
          </p:cNvPicPr>
          <p:nvPr/>
        </p:nvPicPr>
        <p:blipFill>
          <a:blip r:embed="rId8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17822" y="2246541"/>
            <a:ext cx="304801" cy="1138006"/>
          </a:xfrm>
          <a:prstGeom prst="rect">
            <a:avLst/>
          </a:prstGeom>
        </p:spPr>
      </p:pic>
      <p:pic>
        <p:nvPicPr>
          <p:cNvPr id="33" name="Picture 32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35FC3FA8-51BA-7DA2-3116-07FDE8F06616}"/>
              </a:ext>
            </a:extLst>
          </p:cNvPr>
          <p:cNvPicPr>
            <a:picLocks noChangeAspect="1"/>
          </p:cNvPicPr>
          <p:nvPr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70175" y="2271937"/>
            <a:ext cx="280597" cy="1063119"/>
          </a:xfrm>
          <a:prstGeom prst="rect">
            <a:avLst/>
          </a:prstGeom>
        </p:spPr>
      </p:pic>
      <p:pic>
        <p:nvPicPr>
          <p:cNvPr id="34" name="Picture 33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0280D266-2368-B87D-9F8B-18A41744287A}"/>
              </a:ext>
            </a:extLst>
          </p:cNvPr>
          <p:cNvPicPr>
            <a:picLocks noChangeAspect="1"/>
          </p:cNvPicPr>
          <p:nvPr/>
        </p:nvPicPr>
        <p:blipFill>
          <a:blip r:embed="rId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69146" y="2406015"/>
            <a:ext cx="280597" cy="978532"/>
          </a:xfrm>
          <a:prstGeom prst="rect">
            <a:avLst/>
          </a:prstGeom>
        </p:spPr>
      </p:pic>
      <p:pic>
        <p:nvPicPr>
          <p:cNvPr id="3" name="A5">
            <a:hlinkClick r:id="" action="ppaction://media"/>
            <a:extLst>
              <a:ext uri="{FF2B5EF4-FFF2-40B4-BE49-F238E27FC236}">
                <a16:creationId xmlns:a16="http://schemas.microsoft.com/office/drawing/2014/main" id="{CEAC534A-3237-A63D-2297-C7C0409704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72000" y="72000"/>
            <a:ext cx="344488" cy="344488"/>
          </a:xfrm>
          <a:prstGeom prst="rect">
            <a:avLst/>
          </a:prstGeom>
        </p:spPr>
      </p:pic>
      <p:pic>
        <p:nvPicPr>
          <p:cNvPr id="4" name="A6">
            <a:hlinkClick r:id="" action="ppaction://media"/>
            <a:extLst>
              <a:ext uri="{FF2B5EF4-FFF2-40B4-BE49-F238E27FC236}">
                <a16:creationId xmlns:a16="http://schemas.microsoft.com/office/drawing/2014/main" id="{65EFC8AC-E113-FC10-1A30-E54D56C09E4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72000" y="72000"/>
            <a:ext cx="344488" cy="344488"/>
          </a:xfrm>
          <a:prstGeom prst="rect">
            <a:avLst/>
          </a:prstGeom>
        </p:spPr>
      </p:pic>
      <p:pic>
        <p:nvPicPr>
          <p:cNvPr id="5" name="B5">
            <a:hlinkClick r:id="" action="ppaction://media"/>
            <a:extLst>
              <a:ext uri="{FF2B5EF4-FFF2-40B4-BE49-F238E27FC236}">
                <a16:creationId xmlns:a16="http://schemas.microsoft.com/office/drawing/2014/main" id="{8C53B84F-1D3D-2EB8-4F1F-D2DC6011642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72000" y="72000"/>
            <a:ext cx="344488" cy="344488"/>
          </a:xfrm>
          <a:prstGeom prst="rect">
            <a:avLst/>
          </a:prstGeom>
        </p:spPr>
      </p:pic>
      <p:pic>
        <p:nvPicPr>
          <p:cNvPr id="6" name="B6">
            <a:hlinkClick r:id="" action="ppaction://media"/>
            <a:extLst>
              <a:ext uri="{FF2B5EF4-FFF2-40B4-BE49-F238E27FC236}">
                <a16:creationId xmlns:a16="http://schemas.microsoft.com/office/drawing/2014/main" id="{289FE188-B356-EFDD-C1E1-5D8E7033060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72000" y="72000"/>
            <a:ext cx="344488" cy="344488"/>
          </a:xfrm>
          <a:prstGeom prst="rect">
            <a:avLst/>
          </a:prstGeom>
        </p:spPr>
      </p:pic>
      <p:pic>
        <p:nvPicPr>
          <p:cNvPr id="35" name="Bb5">
            <a:hlinkClick r:id="" action="ppaction://media"/>
            <a:extLst>
              <a:ext uri="{FF2B5EF4-FFF2-40B4-BE49-F238E27FC236}">
                <a16:creationId xmlns:a16="http://schemas.microsoft.com/office/drawing/2014/main" id="{5541DBFE-C68B-A008-A2F0-8DAD7D8909A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72000" y="72000"/>
            <a:ext cx="344488" cy="344488"/>
          </a:xfrm>
          <a:prstGeom prst="rect">
            <a:avLst/>
          </a:prstGeom>
        </p:spPr>
      </p:pic>
      <p:pic>
        <p:nvPicPr>
          <p:cNvPr id="36" name="Bb6">
            <a:hlinkClick r:id="" action="ppaction://media"/>
            <a:extLst>
              <a:ext uri="{FF2B5EF4-FFF2-40B4-BE49-F238E27FC236}">
                <a16:creationId xmlns:a16="http://schemas.microsoft.com/office/drawing/2014/main" id="{E4119741-F1CB-E85B-DBB0-E055418CBE0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72000" y="72000"/>
            <a:ext cx="344488" cy="344488"/>
          </a:xfrm>
          <a:prstGeom prst="rect">
            <a:avLst/>
          </a:prstGeom>
        </p:spPr>
      </p:pic>
      <p:pic>
        <p:nvPicPr>
          <p:cNvPr id="37" name="C#6">
            <a:hlinkClick r:id="" action="ppaction://media"/>
            <a:extLst>
              <a:ext uri="{FF2B5EF4-FFF2-40B4-BE49-F238E27FC236}">
                <a16:creationId xmlns:a16="http://schemas.microsoft.com/office/drawing/2014/main" id="{7B10F165-A3B8-BA5A-3F5B-F4A94938B8E7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72000" y="72000"/>
            <a:ext cx="344488" cy="344488"/>
          </a:xfrm>
          <a:prstGeom prst="rect">
            <a:avLst/>
          </a:prstGeom>
        </p:spPr>
      </p:pic>
      <p:pic>
        <p:nvPicPr>
          <p:cNvPr id="38" name="C#7">
            <a:hlinkClick r:id="" action="ppaction://media"/>
            <a:extLst>
              <a:ext uri="{FF2B5EF4-FFF2-40B4-BE49-F238E27FC236}">
                <a16:creationId xmlns:a16="http://schemas.microsoft.com/office/drawing/2014/main" id="{B6A77BA9-7326-CB74-AC43-41834E3EC974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72000" y="72000"/>
            <a:ext cx="344488" cy="344488"/>
          </a:xfrm>
          <a:prstGeom prst="rect">
            <a:avLst/>
          </a:prstGeom>
        </p:spPr>
      </p:pic>
      <p:pic>
        <p:nvPicPr>
          <p:cNvPr id="39" name="C6">
            <a:hlinkClick r:id="" action="ppaction://media"/>
            <a:extLst>
              <a:ext uri="{FF2B5EF4-FFF2-40B4-BE49-F238E27FC236}">
                <a16:creationId xmlns:a16="http://schemas.microsoft.com/office/drawing/2014/main" id="{F395D5E1-9869-2249-5632-9ABEA0816550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72000" y="72000"/>
            <a:ext cx="344488" cy="344488"/>
          </a:xfrm>
          <a:prstGeom prst="rect">
            <a:avLst/>
          </a:prstGeom>
        </p:spPr>
      </p:pic>
      <p:pic>
        <p:nvPicPr>
          <p:cNvPr id="40" name="C7">
            <a:hlinkClick r:id="" action="ppaction://media"/>
            <a:extLst>
              <a:ext uri="{FF2B5EF4-FFF2-40B4-BE49-F238E27FC236}">
                <a16:creationId xmlns:a16="http://schemas.microsoft.com/office/drawing/2014/main" id="{21F9F15E-121E-ABA2-84B6-687AD4FA7E4F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72000" y="72000"/>
            <a:ext cx="344488" cy="344488"/>
          </a:xfrm>
          <a:prstGeom prst="rect">
            <a:avLst/>
          </a:prstGeom>
        </p:spPr>
      </p:pic>
      <p:pic>
        <p:nvPicPr>
          <p:cNvPr id="41" name="D#6">
            <a:hlinkClick r:id="" action="ppaction://media"/>
            <a:extLst>
              <a:ext uri="{FF2B5EF4-FFF2-40B4-BE49-F238E27FC236}">
                <a16:creationId xmlns:a16="http://schemas.microsoft.com/office/drawing/2014/main" id="{F6C22334-8CB4-6A3A-679C-2DFF5DC53099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72000" y="72000"/>
            <a:ext cx="344488" cy="344488"/>
          </a:xfrm>
          <a:prstGeom prst="rect">
            <a:avLst/>
          </a:prstGeom>
        </p:spPr>
      </p:pic>
      <p:pic>
        <p:nvPicPr>
          <p:cNvPr id="42" name="D#7">
            <a:hlinkClick r:id="" action="ppaction://media"/>
            <a:extLst>
              <a:ext uri="{FF2B5EF4-FFF2-40B4-BE49-F238E27FC236}">
                <a16:creationId xmlns:a16="http://schemas.microsoft.com/office/drawing/2014/main" id="{7777B2F0-6AFF-B20A-5AD0-D7A8A71B7C6E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72000" y="72000"/>
            <a:ext cx="344488" cy="344488"/>
          </a:xfrm>
          <a:prstGeom prst="rect">
            <a:avLst/>
          </a:prstGeom>
        </p:spPr>
      </p:pic>
      <p:pic>
        <p:nvPicPr>
          <p:cNvPr id="43" name="D6">
            <a:hlinkClick r:id="" action="ppaction://media"/>
            <a:extLst>
              <a:ext uri="{FF2B5EF4-FFF2-40B4-BE49-F238E27FC236}">
                <a16:creationId xmlns:a16="http://schemas.microsoft.com/office/drawing/2014/main" id="{F24012D9-70C0-22F9-91A9-FC51F62C5073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72000" y="72000"/>
            <a:ext cx="344488" cy="344488"/>
          </a:xfrm>
          <a:prstGeom prst="rect">
            <a:avLst/>
          </a:prstGeom>
        </p:spPr>
      </p:pic>
      <p:pic>
        <p:nvPicPr>
          <p:cNvPr id="44" name="D7">
            <a:hlinkClick r:id="" action="ppaction://media"/>
            <a:extLst>
              <a:ext uri="{FF2B5EF4-FFF2-40B4-BE49-F238E27FC236}">
                <a16:creationId xmlns:a16="http://schemas.microsoft.com/office/drawing/2014/main" id="{A8BEC950-54D4-0C9F-EE71-D24C081F9811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72000" y="72000"/>
            <a:ext cx="344488" cy="344488"/>
          </a:xfrm>
          <a:prstGeom prst="rect">
            <a:avLst/>
          </a:prstGeom>
        </p:spPr>
      </p:pic>
      <p:pic>
        <p:nvPicPr>
          <p:cNvPr id="45" name="E6">
            <a:hlinkClick r:id="" action="ppaction://media"/>
            <a:extLst>
              <a:ext uri="{FF2B5EF4-FFF2-40B4-BE49-F238E27FC236}">
                <a16:creationId xmlns:a16="http://schemas.microsoft.com/office/drawing/2014/main" id="{CED3B908-7DCF-1C2B-8988-19A6AF9C542C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72000" y="72000"/>
            <a:ext cx="344488" cy="344488"/>
          </a:xfrm>
          <a:prstGeom prst="rect">
            <a:avLst/>
          </a:prstGeom>
        </p:spPr>
      </p:pic>
      <p:pic>
        <p:nvPicPr>
          <p:cNvPr id="46" name="E7">
            <a:hlinkClick r:id="" action="ppaction://media"/>
            <a:extLst>
              <a:ext uri="{FF2B5EF4-FFF2-40B4-BE49-F238E27FC236}">
                <a16:creationId xmlns:a16="http://schemas.microsoft.com/office/drawing/2014/main" id="{CC0372EA-72E7-F404-9D7D-3CE03CD8D3B7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72000" y="72000"/>
            <a:ext cx="344488" cy="344488"/>
          </a:xfrm>
          <a:prstGeom prst="rect">
            <a:avLst/>
          </a:prstGeom>
        </p:spPr>
      </p:pic>
      <p:pic>
        <p:nvPicPr>
          <p:cNvPr id="47" name="F#5">
            <a:hlinkClick r:id="" action="ppaction://media"/>
            <a:extLst>
              <a:ext uri="{FF2B5EF4-FFF2-40B4-BE49-F238E27FC236}">
                <a16:creationId xmlns:a16="http://schemas.microsoft.com/office/drawing/2014/main" id="{DFC72C8D-DB24-5C4D-5E1A-344B40C9EE08}"/>
              </a:ext>
            </a:extLst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72000" y="72000"/>
            <a:ext cx="344488" cy="344488"/>
          </a:xfrm>
          <a:prstGeom prst="rect">
            <a:avLst/>
          </a:prstGeom>
        </p:spPr>
      </p:pic>
      <p:pic>
        <p:nvPicPr>
          <p:cNvPr id="48" name="F#6">
            <a:hlinkClick r:id="" action="ppaction://media"/>
            <a:extLst>
              <a:ext uri="{FF2B5EF4-FFF2-40B4-BE49-F238E27FC236}">
                <a16:creationId xmlns:a16="http://schemas.microsoft.com/office/drawing/2014/main" id="{12071DC7-2BE3-488E-7BCE-0A71F17B1381}"/>
              </a:ext>
            </a:extLst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72000" y="72000"/>
            <a:ext cx="344488" cy="344488"/>
          </a:xfrm>
          <a:prstGeom prst="rect">
            <a:avLst/>
          </a:prstGeom>
        </p:spPr>
      </p:pic>
      <p:pic>
        <p:nvPicPr>
          <p:cNvPr id="49" name="F5">
            <a:hlinkClick r:id="" action="ppaction://media"/>
            <a:extLst>
              <a:ext uri="{FF2B5EF4-FFF2-40B4-BE49-F238E27FC236}">
                <a16:creationId xmlns:a16="http://schemas.microsoft.com/office/drawing/2014/main" id="{30A2A2B6-6F7F-0586-BF94-5CE77182D0E5}"/>
              </a:ext>
            </a:extLst>
          </p:cNvPr>
          <p:cNvPicPr>
            <a:picLocks noChangeAspect="1"/>
          </p:cNvPicPr>
          <p:nvPr>
            <a:audi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72000" y="72000"/>
            <a:ext cx="344488" cy="344488"/>
          </a:xfrm>
          <a:prstGeom prst="rect">
            <a:avLst/>
          </a:prstGeom>
        </p:spPr>
      </p:pic>
      <p:pic>
        <p:nvPicPr>
          <p:cNvPr id="50" name="F6">
            <a:hlinkClick r:id="" action="ppaction://media"/>
            <a:extLst>
              <a:ext uri="{FF2B5EF4-FFF2-40B4-BE49-F238E27FC236}">
                <a16:creationId xmlns:a16="http://schemas.microsoft.com/office/drawing/2014/main" id="{958FFA96-915E-DEC2-2080-8399E8960892}"/>
              </a:ext>
            </a:extLst>
          </p:cNvPr>
          <p:cNvPicPr>
            <a:picLocks noChangeAspect="1"/>
          </p:cNvPicPr>
          <p:nvPr>
            <a:audi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72000" y="72000"/>
            <a:ext cx="344488" cy="344488"/>
          </a:xfrm>
          <a:prstGeom prst="rect">
            <a:avLst/>
          </a:prstGeom>
        </p:spPr>
      </p:pic>
      <p:pic>
        <p:nvPicPr>
          <p:cNvPr id="51" name="F7">
            <a:hlinkClick r:id="" action="ppaction://media"/>
            <a:extLst>
              <a:ext uri="{FF2B5EF4-FFF2-40B4-BE49-F238E27FC236}">
                <a16:creationId xmlns:a16="http://schemas.microsoft.com/office/drawing/2014/main" id="{2658BCBC-2249-7E37-6397-6C0C93233DA4}"/>
              </a:ext>
            </a:extLst>
          </p:cNvPr>
          <p:cNvPicPr>
            <a:picLocks noChangeAspect="1"/>
          </p:cNvPicPr>
          <p:nvPr>
            <a:audioFile r:link="rId42"/>
            <p:extLst>
              <p:ext uri="{DAA4B4D4-6D71-4841-9C94-3DE7FCFB9230}">
                <p14:media xmlns:p14="http://schemas.microsoft.com/office/powerpoint/2010/main" r:embed="rId41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72000" y="72000"/>
            <a:ext cx="344488" cy="344488"/>
          </a:xfrm>
          <a:prstGeom prst="rect">
            <a:avLst/>
          </a:prstGeom>
        </p:spPr>
      </p:pic>
      <p:pic>
        <p:nvPicPr>
          <p:cNvPr id="52" name="G#5">
            <a:hlinkClick r:id="" action="ppaction://media"/>
            <a:extLst>
              <a:ext uri="{FF2B5EF4-FFF2-40B4-BE49-F238E27FC236}">
                <a16:creationId xmlns:a16="http://schemas.microsoft.com/office/drawing/2014/main" id="{45262677-9785-864E-FB92-8CBD3B94B40B}"/>
              </a:ext>
            </a:extLst>
          </p:cNvPr>
          <p:cNvPicPr>
            <a:picLocks noChangeAspect="1"/>
          </p:cNvPicPr>
          <p:nvPr>
            <a:audioFile r:link="rId44"/>
            <p:extLst>
              <p:ext uri="{DAA4B4D4-6D71-4841-9C94-3DE7FCFB9230}">
                <p14:media xmlns:p14="http://schemas.microsoft.com/office/powerpoint/2010/main" r:embed="rId43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72000" y="72000"/>
            <a:ext cx="344488" cy="344488"/>
          </a:xfrm>
          <a:prstGeom prst="rect">
            <a:avLst/>
          </a:prstGeom>
        </p:spPr>
      </p:pic>
      <p:pic>
        <p:nvPicPr>
          <p:cNvPr id="53" name="G#6">
            <a:hlinkClick r:id="" action="ppaction://media"/>
            <a:extLst>
              <a:ext uri="{FF2B5EF4-FFF2-40B4-BE49-F238E27FC236}">
                <a16:creationId xmlns:a16="http://schemas.microsoft.com/office/drawing/2014/main" id="{78BC3DCE-6DAD-E41B-6747-D25EAE133C26}"/>
              </a:ext>
            </a:extLst>
          </p:cNvPr>
          <p:cNvPicPr>
            <a:picLocks noChangeAspect="1"/>
          </p:cNvPicPr>
          <p:nvPr>
            <a:audioFile r:link="rId46"/>
            <p:extLst>
              <p:ext uri="{DAA4B4D4-6D71-4841-9C94-3DE7FCFB9230}">
                <p14:media xmlns:p14="http://schemas.microsoft.com/office/powerpoint/2010/main" r:embed="rId45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72000" y="72000"/>
            <a:ext cx="344488" cy="344488"/>
          </a:xfrm>
          <a:prstGeom prst="rect">
            <a:avLst/>
          </a:prstGeom>
        </p:spPr>
      </p:pic>
      <p:pic>
        <p:nvPicPr>
          <p:cNvPr id="54" name="G5">
            <a:hlinkClick r:id="" action="ppaction://media"/>
            <a:extLst>
              <a:ext uri="{FF2B5EF4-FFF2-40B4-BE49-F238E27FC236}">
                <a16:creationId xmlns:a16="http://schemas.microsoft.com/office/drawing/2014/main" id="{1FF102E5-7FF0-FB7A-496D-A94439BB77E4}"/>
              </a:ext>
            </a:extLst>
          </p:cNvPr>
          <p:cNvPicPr>
            <a:picLocks noChangeAspect="1"/>
          </p:cNvPicPr>
          <p:nvPr>
            <a:audioFile r:link="rId48"/>
            <p:extLst>
              <p:ext uri="{DAA4B4D4-6D71-4841-9C94-3DE7FCFB9230}">
                <p14:media xmlns:p14="http://schemas.microsoft.com/office/powerpoint/2010/main" r:embed="rId47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72000" y="72000"/>
            <a:ext cx="344488" cy="344488"/>
          </a:xfrm>
          <a:prstGeom prst="rect">
            <a:avLst/>
          </a:prstGeom>
        </p:spPr>
      </p:pic>
      <p:pic>
        <p:nvPicPr>
          <p:cNvPr id="55" name="G6">
            <a:hlinkClick r:id="" action="ppaction://media"/>
            <a:extLst>
              <a:ext uri="{FF2B5EF4-FFF2-40B4-BE49-F238E27FC236}">
                <a16:creationId xmlns:a16="http://schemas.microsoft.com/office/drawing/2014/main" id="{E22EC92D-76D9-B82A-3E69-F1B833418805}"/>
              </a:ext>
            </a:extLst>
          </p:cNvPr>
          <p:cNvPicPr>
            <a:picLocks noChangeAspect="1"/>
          </p:cNvPicPr>
          <p:nvPr>
            <a:audioFile r:link="rId50"/>
            <p:extLst>
              <p:ext uri="{DAA4B4D4-6D71-4841-9C94-3DE7FCFB9230}">
                <p14:media xmlns:p14="http://schemas.microsoft.com/office/powerpoint/2010/main" r:embed="rId49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72000" y="72000"/>
            <a:ext cx="344488" cy="344488"/>
          </a:xfrm>
          <a:prstGeom prst="rect">
            <a:avLst/>
          </a:prstGeom>
        </p:spPr>
      </p:pic>
      <p:pic>
        <p:nvPicPr>
          <p:cNvPr id="56" name="G7">
            <a:hlinkClick r:id="" action="ppaction://media"/>
            <a:extLst>
              <a:ext uri="{FF2B5EF4-FFF2-40B4-BE49-F238E27FC236}">
                <a16:creationId xmlns:a16="http://schemas.microsoft.com/office/drawing/2014/main" id="{0628C088-FFC1-B433-DC04-2976C4F933DA}"/>
              </a:ext>
            </a:extLst>
          </p:cNvPr>
          <p:cNvPicPr>
            <a:picLocks noChangeAspect="1"/>
          </p:cNvPicPr>
          <p:nvPr>
            <a:audioFile r:link="rId52"/>
            <p:extLst>
              <p:ext uri="{DAA4B4D4-6D71-4841-9C94-3DE7FCFB9230}">
                <p14:media xmlns:p14="http://schemas.microsoft.com/office/powerpoint/2010/main" r:embed="rId51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72000" y="72000"/>
            <a:ext cx="344488" cy="344488"/>
          </a:xfrm>
          <a:prstGeom prst="rect">
            <a:avLst/>
          </a:prstGeom>
        </p:spPr>
      </p:pic>
      <p:pic>
        <p:nvPicPr>
          <p:cNvPr id="57" name="F6">
            <a:hlinkClick r:id="" action="ppaction://media"/>
            <a:extLst>
              <a:ext uri="{FF2B5EF4-FFF2-40B4-BE49-F238E27FC236}">
                <a16:creationId xmlns:a16="http://schemas.microsoft.com/office/drawing/2014/main" id="{433D08BC-C79D-9900-F72E-014582946A5F}"/>
              </a:ext>
            </a:extLst>
          </p:cNvPr>
          <p:cNvPicPr>
            <a:picLocks noChangeAspect="1"/>
          </p:cNvPicPr>
          <p:nvPr>
            <a:audi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72000" y="72000"/>
            <a:ext cx="344488" cy="344488"/>
          </a:xfrm>
          <a:prstGeom prst="rect">
            <a:avLst/>
          </a:prstGeom>
        </p:spPr>
      </p:pic>
      <p:pic>
        <p:nvPicPr>
          <p:cNvPr id="58" name="A7">
            <a:hlinkClick r:id="" action="ppaction://media"/>
            <a:extLst>
              <a:ext uri="{FF2B5EF4-FFF2-40B4-BE49-F238E27FC236}">
                <a16:creationId xmlns:a16="http://schemas.microsoft.com/office/drawing/2014/main" id="{D965429F-8BB4-E272-577F-87FA3561A261}"/>
              </a:ext>
            </a:extLst>
          </p:cNvPr>
          <p:cNvPicPr>
            <a:picLocks noChangeAspect="1"/>
          </p:cNvPicPr>
          <p:nvPr>
            <a:audioFile r:link="rId54"/>
            <p:extLst>
              <p:ext uri="{DAA4B4D4-6D71-4841-9C94-3DE7FCFB9230}">
                <p14:media xmlns:p14="http://schemas.microsoft.com/office/powerpoint/2010/main" r:embed="rId53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72000" y="72000"/>
            <a:ext cx="344488" cy="344488"/>
          </a:xfrm>
          <a:prstGeom prst="rect">
            <a:avLst/>
          </a:prstGeom>
        </p:spPr>
      </p:pic>
      <p:pic>
        <p:nvPicPr>
          <p:cNvPr id="59" name="D#6">
            <a:hlinkClick r:id="" action="ppaction://media"/>
            <a:extLst>
              <a:ext uri="{FF2B5EF4-FFF2-40B4-BE49-F238E27FC236}">
                <a16:creationId xmlns:a16="http://schemas.microsoft.com/office/drawing/2014/main" id="{B1BF8047-971D-5928-369D-2EF08C4E5E0F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72000" y="72000"/>
            <a:ext cx="344488" cy="344488"/>
          </a:xfrm>
          <a:prstGeom prst="rect">
            <a:avLst/>
          </a:prstGeom>
        </p:spPr>
      </p:pic>
      <p:pic>
        <p:nvPicPr>
          <p:cNvPr id="60" name="G#7">
            <a:hlinkClick r:id="" action="ppaction://media"/>
            <a:extLst>
              <a:ext uri="{FF2B5EF4-FFF2-40B4-BE49-F238E27FC236}">
                <a16:creationId xmlns:a16="http://schemas.microsoft.com/office/drawing/2014/main" id="{94066E4F-743A-A492-EFD3-0423EF46DD00}"/>
              </a:ext>
            </a:extLst>
          </p:cNvPr>
          <p:cNvPicPr>
            <a:picLocks noChangeAspect="1"/>
          </p:cNvPicPr>
          <p:nvPr>
            <a:audioFile r:link="rId56"/>
            <p:extLst>
              <p:ext uri="{DAA4B4D4-6D71-4841-9C94-3DE7FCFB9230}">
                <p14:media xmlns:p14="http://schemas.microsoft.com/office/powerpoint/2010/main" r:embed="rId55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72000" y="72000"/>
            <a:ext cx="344488" cy="344488"/>
          </a:xfrm>
          <a:prstGeom prst="rect">
            <a:avLst/>
          </a:prstGeom>
        </p:spPr>
      </p:pic>
      <p:pic>
        <p:nvPicPr>
          <p:cNvPr id="61" name="F#7">
            <a:hlinkClick r:id="" action="ppaction://media"/>
            <a:extLst>
              <a:ext uri="{FF2B5EF4-FFF2-40B4-BE49-F238E27FC236}">
                <a16:creationId xmlns:a16="http://schemas.microsoft.com/office/drawing/2014/main" id="{C7594F83-9961-BAFB-B415-3CA126FAAEFA}"/>
              </a:ext>
            </a:extLst>
          </p:cNvPr>
          <p:cNvPicPr>
            <a:picLocks noChangeAspect="1"/>
          </p:cNvPicPr>
          <p:nvPr>
            <a:audioFile r:link="rId58"/>
            <p:extLst>
              <p:ext uri="{DAA4B4D4-6D71-4841-9C94-3DE7FCFB9230}">
                <p14:media xmlns:p14="http://schemas.microsoft.com/office/powerpoint/2010/main" r:embed="rId57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72000" y="72000"/>
            <a:ext cx="344488" cy="344488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109A055B-2423-6E2F-1206-C8BEB01D4497}"/>
              </a:ext>
            </a:extLst>
          </p:cNvPr>
          <p:cNvSpPr txBox="1"/>
          <p:nvPr/>
        </p:nvSpPr>
        <p:spPr>
          <a:xfrm>
            <a:off x="-157655" y="-45194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64" name="Picture 63" descr="A couple of cartoon fairies&#10;&#10;AI-generated content may be incorrect.">
            <a:extLst>
              <a:ext uri="{FF2B5EF4-FFF2-40B4-BE49-F238E27FC236}">
                <a16:creationId xmlns:a16="http://schemas.microsoft.com/office/drawing/2014/main" id="{8DE62B6A-576E-B4F8-6465-2608F46112BB}"/>
              </a:ext>
            </a:extLst>
          </p:cNvPr>
          <p:cNvPicPr>
            <a:picLocks noChangeAspect="1"/>
          </p:cNvPicPr>
          <p:nvPr/>
        </p:nvPicPr>
        <p:blipFill>
          <a:blip r:embed="rId9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9553">
            <a:off x="7489678" y="4747904"/>
            <a:ext cx="1218859" cy="162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4828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9697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27273" showWhenStopped="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27273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22727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19697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21212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27273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2121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36364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33333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730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73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73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730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730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7302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7302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7302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73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373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769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37694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37694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3769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37694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30303" showWhenStopped="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37694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3730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3730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3730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 showWhenStopped="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3730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5" dur="37694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3730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3568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3769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37694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25758" showWhenStopped="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37879" showWhenStopped="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33306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7" dur="3330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6E7827-8F92-7D01-B4AF-0C5F74AE829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dirty="0"/>
              <a:t>Fairy and Giant Story</a:t>
            </a:r>
          </a:p>
        </p:txBody>
      </p:sp>
      <p:pic>
        <p:nvPicPr>
          <p:cNvPr id="5" name="Picture 4" descr="A painting of a forest with trees and sun rays&#10;&#10;AI-generated content may be incorrect.">
            <a:extLst>
              <a:ext uri="{FF2B5EF4-FFF2-40B4-BE49-F238E27FC236}">
                <a16:creationId xmlns:a16="http://schemas.microsoft.com/office/drawing/2014/main" id="{3FF6865B-B093-E222-3401-C13A476C03A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artoon character with a red shirt and blue pants&#10;&#10;AI-generated content may be incorrect.">
            <a:extLst>
              <a:ext uri="{FF2B5EF4-FFF2-40B4-BE49-F238E27FC236}">
                <a16:creationId xmlns:a16="http://schemas.microsoft.com/office/drawing/2014/main" id="{C23C9524-7C43-A0FA-6F27-23C6C63FF2C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91" t="6834" r="6045" b="7407"/>
          <a:stretch>
            <a:fillRect/>
          </a:stretch>
        </p:blipFill>
        <p:spPr>
          <a:xfrm>
            <a:off x="3699663" y="1336757"/>
            <a:ext cx="4103688" cy="5261625"/>
          </a:xfrm>
          <a:prstGeom prst="rect">
            <a:avLst/>
          </a:prstGeom>
        </p:spPr>
      </p:pic>
      <p:pic>
        <p:nvPicPr>
          <p:cNvPr id="7" name="Picture 6" descr="A couple of cartoon fairies&#10;&#10;AI-generated content may be incorrect.">
            <a:extLst>
              <a:ext uri="{FF2B5EF4-FFF2-40B4-BE49-F238E27FC236}">
                <a16:creationId xmlns:a16="http://schemas.microsoft.com/office/drawing/2014/main" id="{38EDBD7D-BA68-7904-3CEC-C5817DF22088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9553">
            <a:off x="1636895" y="1671967"/>
            <a:ext cx="1018975" cy="1354383"/>
          </a:xfrm>
          <a:prstGeom prst="rect">
            <a:avLst/>
          </a:prstGeom>
        </p:spPr>
      </p:pic>
      <p:pic>
        <p:nvPicPr>
          <p:cNvPr id="8" name="Picture 7" descr="A couple of cartoon fairies&#10;&#10;AI-generated content may be incorrect.">
            <a:extLst>
              <a:ext uri="{FF2B5EF4-FFF2-40B4-BE49-F238E27FC236}">
                <a16:creationId xmlns:a16="http://schemas.microsoft.com/office/drawing/2014/main" id="{8E6C51E0-8F5B-24A8-81B7-33DFD0834A9A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401" b="-4316"/>
          <a:stretch>
            <a:fillRect/>
          </a:stretch>
        </p:blipFill>
        <p:spPr>
          <a:xfrm rot="20566309">
            <a:off x="355563" y="1006629"/>
            <a:ext cx="1222621" cy="1625061"/>
          </a:xfrm>
          <a:prstGeom prst="rect">
            <a:avLst/>
          </a:prstGeom>
        </p:spPr>
      </p:pic>
      <p:pic>
        <p:nvPicPr>
          <p:cNvPr id="9" name="Picture 8" descr="A group of cartoon fairies&#10;&#10;AI-generated content may be incorrect.">
            <a:extLst>
              <a:ext uri="{FF2B5EF4-FFF2-40B4-BE49-F238E27FC236}">
                <a16:creationId xmlns:a16="http://schemas.microsoft.com/office/drawing/2014/main" id="{F290039F-DF4A-011F-FC46-7B5407B23708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3648" y="3441160"/>
            <a:ext cx="853380" cy="1217689"/>
          </a:xfrm>
          <a:prstGeom prst="rect">
            <a:avLst/>
          </a:prstGeom>
        </p:spPr>
      </p:pic>
      <p:pic>
        <p:nvPicPr>
          <p:cNvPr id="10" name="Picture 9" descr="A group of cartoon fairies&#10;&#10;AI-generated content may be incorrect.">
            <a:extLst>
              <a:ext uri="{FF2B5EF4-FFF2-40B4-BE49-F238E27FC236}">
                <a16:creationId xmlns:a16="http://schemas.microsoft.com/office/drawing/2014/main" id="{45920F91-B69B-E16E-2E0A-5AEAB0E09362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77"/>
          <a:stretch>
            <a:fillRect/>
          </a:stretch>
        </p:blipFill>
        <p:spPr>
          <a:xfrm>
            <a:off x="2397990" y="3053048"/>
            <a:ext cx="853380" cy="1217689"/>
          </a:xfrm>
          <a:prstGeom prst="rect">
            <a:avLst/>
          </a:prstGeom>
        </p:spPr>
      </p:pic>
      <p:pic>
        <p:nvPicPr>
          <p:cNvPr id="11" name="Picture 10" descr="A group of cartoon fairies&#10;&#10;AI-generated content may be incorrect.">
            <a:extLst>
              <a:ext uri="{FF2B5EF4-FFF2-40B4-BE49-F238E27FC236}">
                <a16:creationId xmlns:a16="http://schemas.microsoft.com/office/drawing/2014/main" id="{E9483755-96F5-F062-76F2-D9379E316F45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787"/>
          <a:stretch>
            <a:fillRect/>
          </a:stretch>
        </p:blipFill>
        <p:spPr>
          <a:xfrm>
            <a:off x="1686118" y="4418209"/>
            <a:ext cx="936909" cy="1217689"/>
          </a:xfrm>
          <a:prstGeom prst="rect">
            <a:avLst/>
          </a:prstGeom>
        </p:spPr>
      </p:pic>
      <p:pic>
        <p:nvPicPr>
          <p:cNvPr id="3" name="gstomp">
            <a:hlinkClick r:id="" action="ppaction://media"/>
            <a:extLst>
              <a:ext uri="{FF2B5EF4-FFF2-40B4-BE49-F238E27FC236}">
                <a16:creationId xmlns:a16="http://schemas.microsoft.com/office/drawing/2014/main" id="{35A34171-4E18-ACE8-2CED-C17F9EDD56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938" y="1588"/>
            <a:ext cx="812800" cy="812800"/>
          </a:xfrm>
          <a:prstGeom prst="rect">
            <a:avLst/>
          </a:prstGeom>
        </p:spPr>
      </p:pic>
      <p:pic>
        <p:nvPicPr>
          <p:cNvPr id="4" name="feefi">
            <a:hlinkClick r:id="" action="ppaction://media"/>
            <a:extLst>
              <a:ext uri="{FF2B5EF4-FFF2-40B4-BE49-F238E27FC236}">
                <a16:creationId xmlns:a16="http://schemas.microsoft.com/office/drawing/2014/main" id="{7C984CC9-11A1-1AA8-9D5C-0FAB716D9E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20738" y="-9199"/>
            <a:ext cx="812800" cy="812800"/>
          </a:xfrm>
          <a:prstGeom prst="rect">
            <a:avLst/>
          </a:prstGeom>
        </p:spPr>
      </p:pic>
      <p:pic>
        <p:nvPicPr>
          <p:cNvPr id="12" name="fdance">
            <a:hlinkClick r:id="" action="ppaction://media"/>
            <a:extLst>
              <a:ext uri="{FF2B5EF4-FFF2-40B4-BE49-F238E27FC236}">
                <a16:creationId xmlns:a16="http://schemas.microsoft.com/office/drawing/2014/main" id="{71290FDC-C606-66E5-A71A-1B3C9C08C06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605480" y="1588"/>
            <a:ext cx="812800" cy="812800"/>
          </a:xfrm>
          <a:prstGeom prst="rect">
            <a:avLst/>
          </a:prstGeom>
        </p:spPr>
      </p:pic>
      <p:pic>
        <p:nvPicPr>
          <p:cNvPr id="13" name="fairyhigh">
            <a:hlinkClick r:id="" action="ppaction://media"/>
            <a:extLst>
              <a:ext uri="{FF2B5EF4-FFF2-40B4-BE49-F238E27FC236}">
                <a16:creationId xmlns:a16="http://schemas.microsoft.com/office/drawing/2014/main" id="{7FD3B783-CE34-2DA9-EED5-DAFDE3164C4E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end="44190.3576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417040" y="-12550"/>
            <a:ext cx="812800" cy="812800"/>
          </a:xfrm>
          <a:prstGeom prst="rect">
            <a:avLst/>
          </a:prstGeom>
        </p:spPr>
      </p:pic>
      <p:pic>
        <p:nvPicPr>
          <p:cNvPr id="14" name="flaugh">
            <a:hlinkClick r:id="" action="ppaction://media"/>
            <a:extLst>
              <a:ext uri="{FF2B5EF4-FFF2-40B4-BE49-F238E27FC236}">
                <a16:creationId xmlns:a16="http://schemas.microsoft.com/office/drawing/2014/main" id="{0DA47035-6EAF-E3CE-E4B4-F6CB4AC6322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239018" y="-51090"/>
            <a:ext cx="812800" cy="812800"/>
          </a:xfrm>
          <a:prstGeom prst="rect">
            <a:avLst/>
          </a:prstGeom>
        </p:spPr>
      </p:pic>
      <p:pic>
        <p:nvPicPr>
          <p:cNvPr id="15" name="fvlaugh">
            <a:hlinkClick r:id="" action="ppaction://media"/>
            <a:extLst>
              <a:ext uri="{FF2B5EF4-FFF2-40B4-BE49-F238E27FC236}">
                <a16:creationId xmlns:a16="http://schemas.microsoft.com/office/drawing/2014/main" id="{EACB9DDD-DD45-A548-23C4-28BF1145D537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11">
                  <p14:trim end="375.2317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051818" y="-4283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8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9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0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98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787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451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65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22222E-6 L -0.09063 0.00185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6364" showWhenStopped="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24242" showWhenStopped="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15247-4225-BDDA-EA41-FA1C37655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77269FE8-F240-B5AB-5C50-E67919F286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49"/>
          <a:stretch>
            <a:fillRect/>
          </a:stretch>
        </p:blipFill>
        <p:spPr>
          <a:xfrm>
            <a:off x="450056" y="1958975"/>
            <a:ext cx="8243888" cy="434975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1AD5C2-D14D-B2F7-6C52-94DF85B5564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dirty="0"/>
              <a:t>Fairy Song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D3F1CF88-132A-C6F4-CA95-93595D6DFD8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5757769" cy="3988784"/>
          </a:xfrm>
        </p:spPr>
        <p:txBody>
          <a:bodyPr/>
          <a:lstStyle/>
          <a:p>
            <a:r>
              <a:rPr lang="en-AU" dirty="0"/>
              <a:t>Ting, ding, sing-a-ling.</a:t>
            </a:r>
          </a:p>
          <a:p>
            <a:r>
              <a:rPr lang="en-AU" dirty="0"/>
              <a:t>I am a fairy</a:t>
            </a:r>
          </a:p>
          <a:p>
            <a:r>
              <a:rPr lang="en-AU" dirty="0"/>
              <a:t>With clear wings.</a:t>
            </a:r>
          </a:p>
        </p:txBody>
      </p:sp>
      <p:pic>
        <p:nvPicPr>
          <p:cNvPr id="11" name="Picture 10" descr="A couple of cartoon fairies&#10;&#10;AI-generated content may be incorrect.">
            <a:extLst>
              <a:ext uri="{FF2B5EF4-FFF2-40B4-BE49-F238E27FC236}">
                <a16:creationId xmlns:a16="http://schemas.microsoft.com/office/drawing/2014/main" id="{8E5DB50D-F7C0-2EB0-4CC9-8A42817F36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9553">
            <a:off x="4408167" y="1930411"/>
            <a:ext cx="1018975" cy="1354383"/>
          </a:xfrm>
          <a:prstGeom prst="rect">
            <a:avLst/>
          </a:prstGeom>
        </p:spPr>
      </p:pic>
      <p:pic>
        <p:nvPicPr>
          <p:cNvPr id="12" name="Picture 11" descr="A couple of cartoon fairies&#10;&#10;AI-generated content may be incorrect.">
            <a:extLst>
              <a:ext uri="{FF2B5EF4-FFF2-40B4-BE49-F238E27FC236}">
                <a16:creationId xmlns:a16="http://schemas.microsoft.com/office/drawing/2014/main" id="{D22C3BAA-2B2A-EEBC-3125-90BFE0D6A3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401" b="-4316"/>
          <a:stretch>
            <a:fillRect/>
          </a:stretch>
        </p:blipFill>
        <p:spPr>
          <a:xfrm rot="20566309">
            <a:off x="7249366" y="1929942"/>
            <a:ext cx="1222621" cy="1625061"/>
          </a:xfrm>
          <a:prstGeom prst="rect">
            <a:avLst/>
          </a:prstGeom>
        </p:spPr>
      </p:pic>
      <p:pic>
        <p:nvPicPr>
          <p:cNvPr id="13" name="Picture 12" descr="A group of cartoon fairies&#10;&#10;AI-generated content may be incorrect.">
            <a:extLst>
              <a:ext uri="{FF2B5EF4-FFF2-40B4-BE49-F238E27FC236}">
                <a16:creationId xmlns:a16="http://schemas.microsoft.com/office/drawing/2014/main" id="{57346EB1-776C-695B-FE98-D40C161F09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24920" y="3699604"/>
            <a:ext cx="853380" cy="1217689"/>
          </a:xfrm>
          <a:prstGeom prst="rect">
            <a:avLst/>
          </a:prstGeom>
        </p:spPr>
      </p:pic>
      <p:pic>
        <p:nvPicPr>
          <p:cNvPr id="14" name="Picture 13" descr="A group of cartoon fairies&#10;&#10;AI-generated content may be incorrect.">
            <a:extLst>
              <a:ext uri="{FF2B5EF4-FFF2-40B4-BE49-F238E27FC236}">
                <a16:creationId xmlns:a16="http://schemas.microsoft.com/office/drawing/2014/main" id="{6E532D48-F3F4-6D2B-CD1D-D248D6E400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77"/>
          <a:stretch>
            <a:fillRect/>
          </a:stretch>
        </p:blipFill>
        <p:spPr>
          <a:xfrm>
            <a:off x="6450697" y="1196752"/>
            <a:ext cx="853380" cy="1217689"/>
          </a:xfrm>
          <a:prstGeom prst="rect">
            <a:avLst/>
          </a:prstGeom>
        </p:spPr>
      </p:pic>
      <p:pic>
        <p:nvPicPr>
          <p:cNvPr id="15" name="Picture 14" descr="A group of cartoon fairies&#10;&#10;AI-generated content may be incorrect.">
            <a:extLst>
              <a:ext uri="{FF2B5EF4-FFF2-40B4-BE49-F238E27FC236}">
                <a16:creationId xmlns:a16="http://schemas.microsoft.com/office/drawing/2014/main" id="{A3B9AAAC-F905-5EA7-7207-8571BD57AC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787"/>
          <a:stretch>
            <a:fillRect/>
          </a:stretch>
        </p:blipFill>
        <p:spPr>
          <a:xfrm>
            <a:off x="7492986" y="3454552"/>
            <a:ext cx="936909" cy="1217689"/>
          </a:xfrm>
          <a:prstGeom prst="rect">
            <a:avLst/>
          </a:prstGeom>
        </p:spPr>
      </p:pic>
      <p:pic>
        <p:nvPicPr>
          <p:cNvPr id="16" name="Picture 15" descr="A group of cartoon fairies&#10;&#10;AI-generated content may be incorrect.">
            <a:extLst>
              <a:ext uri="{FF2B5EF4-FFF2-40B4-BE49-F238E27FC236}">
                <a16:creationId xmlns:a16="http://schemas.microsoft.com/office/drawing/2014/main" id="{B70F83EB-831B-3993-D768-E4CFDDF9BE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2522" y="1110461"/>
            <a:ext cx="1222621" cy="877793"/>
          </a:xfrm>
          <a:prstGeom prst="rect">
            <a:avLst/>
          </a:prstGeom>
        </p:spPr>
      </p:pic>
      <p:pic>
        <p:nvPicPr>
          <p:cNvPr id="17" name="Picture 16" descr="A group of cartoon fairies&#10;&#10;AI-generated content may be incorrect.">
            <a:extLst>
              <a:ext uri="{FF2B5EF4-FFF2-40B4-BE49-F238E27FC236}">
                <a16:creationId xmlns:a16="http://schemas.microsoft.com/office/drawing/2014/main" id="{1D82CBE9-1956-7F10-24C4-03CAF2B3F4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8548933">
            <a:off x="2395355" y="4207792"/>
            <a:ext cx="1222621" cy="877793"/>
          </a:xfrm>
          <a:prstGeom prst="rect">
            <a:avLst/>
          </a:prstGeom>
        </p:spPr>
      </p:pic>
      <p:pic>
        <p:nvPicPr>
          <p:cNvPr id="18" name="Picture 17" descr="A group of cartoon fairies&#10;&#10;AI-generated content may be incorrect.">
            <a:extLst>
              <a:ext uri="{FF2B5EF4-FFF2-40B4-BE49-F238E27FC236}">
                <a16:creationId xmlns:a16="http://schemas.microsoft.com/office/drawing/2014/main" id="{A24F5C22-016C-8CA9-FECE-2C9C5B24997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4964" y="3604208"/>
            <a:ext cx="1222621" cy="877793"/>
          </a:xfrm>
          <a:prstGeom prst="rect">
            <a:avLst/>
          </a:prstGeom>
        </p:spPr>
      </p:pic>
      <p:pic>
        <p:nvPicPr>
          <p:cNvPr id="19" name="Fairy">
            <a:hlinkClick r:id="" action="ppaction://media"/>
            <a:extLst>
              <a:ext uri="{FF2B5EF4-FFF2-40B4-BE49-F238E27FC236}">
                <a16:creationId xmlns:a16="http://schemas.microsoft.com/office/drawing/2014/main" id="{D8DE4E08-3CF9-9503-5ED2-6764EC479C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37897" y="120718"/>
            <a:ext cx="812800" cy="812800"/>
          </a:xfrm>
          <a:prstGeom prst="rect">
            <a:avLst/>
          </a:prstGeom>
        </p:spPr>
      </p:pic>
      <p:pic>
        <p:nvPicPr>
          <p:cNvPr id="20" name="fairysong">
            <a:hlinkClick r:id="" action="ppaction://media"/>
            <a:extLst>
              <a:ext uri="{FF2B5EF4-FFF2-40B4-BE49-F238E27FC236}">
                <a16:creationId xmlns:a16="http://schemas.microsoft.com/office/drawing/2014/main" id="{533A08EA-FDE6-CBF4-A4AE-15E63F3DDC1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715143" y="10917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86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1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22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12" repeatCount="5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94272-5F1B-ECDA-E588-E462737FF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B7DC4B0F-F54D-D2B8-BC87-8ECEE52B53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49"/>
          <a:stretch>
            <a:fillRect/>
          </a:stretch>
        </p:blipFill>
        <p:spPr>
          <a:xfrm>
            <a:off x="450056" y="1958975"/>
            <a:ext cx="8243888" cy="434975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656415-5297-0867-C5D6-F9AA770026F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dirty="0"/>
              <a:t>Fairy Song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AE5E0E0D-28C6-CEDC-9DD8-611D56DB563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5757769" cy="3988784"/>
          </a:xfrm>
        </p:spPr>
        <p:txBody>
          <a:bodyPr/>
          <a:lstStyle/>
          <a:p>
            <a:r>
              <a:rPr lang="en-AU" dirty="0"/>
              <a:t>Ting, ding, sing-a-ling.</a:t>
            </a:r>
          </a:p>
          <a:p>
            <a:r>
              <a:rPr lang="en-AU" dirty="0"/>
              <a:t>I am a fairy</a:t>
            </a:r>
          </a:p>
          <a:p>
            <a:r>
              <a:rPr lang="en-AU" dirty="0"/>
              <a:t>With clear wings.</a:t>
            </a:r>
          </a:p>
        </p:txBody>
      </p:sp>
      <p:pic>
        <p:nvPicPr>
          <p:cNvPr id="11" name="Picture 10" descr="A couple of cartoon fairies&#10;&#10;AI-generated content may be incorrect.">
            <a:extLst>
              <a:ext uri="{FF2B5EF4-FFF2-40B4-BE49-F238E27FC236}">
                <a16:creationId xmlns:a16="http://schemas.microsoft.com/office/drawing/2014/main" id="{C5B407EE-D4DB-D988-BED0-54C02464EF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9553">
            <a:off x="4408167" y="1930411"/>
            <a:ext cx="1018975" cy="1354383"/>
          </a:xfrm>
          <a:prstGeom prst="rect">
            <a:avLst/>
          </a:prstGeom>
        </p:spPr>
      </p:pic>
      <p:pic>
        <p:nvPicPr>
          <p:cNvPr id="12" name="Picture 11" descr="A couple of cartoon fairies&#10;&#10;AI-generated content may be incorrect.">
            <a:extLst>
              <a:ext uri="{FF2B5EF4-FFF2-40B4-BE49-F238E27FC236}">
                <a16:creationId xmlns:a16="http://schemas.microsoft.com/office/drawing/2014/main" id="{EE99F141-7AFE-465B-1597-AC72AD89BC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401" b="-4316"/>
          <a:stretch>
            <a:fillRect/>
          </a:stretch>
        </p:blipFill>
        <p:spPr>
          <a:xfrm rot="20566309">
            <a:off x="7249366" y="1929942"/>
            <a:ext cx="1222621" cy="1625061"/>
          </a:xfrm>
          <a:prstGeom prst="rect">
            <a:avLst/>
          </a:prstGeom>
        </p:spPr>
      </p:pic>
      <p:pic>
        <p:nvPicPr>
          <p:cNvPr id="13" name="Picture 12" descr="A group of cartoon fairies&#10;&#10;AI-generated content may be incorrect.">
            <a:extLst>
              <a:ext uri="{FF2B5EF4-FFF2-40B4-BE49-F238E27FC236}">
                <a16:creationId xmlns:a16="http://schemas.microsoft.com/office/drawing/2014/main" id="{46706685-96B0-AA17-CC05-171E952A64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24920" y="3699604"/>
            <a:ext cx="853380" cy="1217689"/>
          </a:xfrm>
          <a:prstGeom prst="rect">
            <a:avLst/>
          </a:prstGeom>
        </p:spPr>
      </p:pic>
      <p:pic>
        <p:nvPicPr>
          <p:cNvPr id="14" name="Picture 13" descr="A group of cartoon fairies&#10;&#10;AI-generated content may be incorrect.">
            <a:extLst>
              <a:ext uri="{FF2B5EF4-FFF2-40B4-BE49-F238E27FC236}">
                <a16:creationId xmlns:a16="http://schemas.microsoft.com/office/drawing/2014/main" id="{0A528DF4-9C36-E0AC-E906-85520A4047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77"/>
          <a:stretch>
            <a:fillRect/>
          </a:stretch>
        </p:blipFill>
        <p:spPr>
          <a:xfrm>
            <a:off x="6450697" y="1196752"/>
            <a:ext cx="853380" cy="1217689"/>
          </a:xfrm>
          <a:prstGeom prst="rect">
            <a:avLst/>
          </a:prstGeom>
        </p:spPr>
      </p:pic>
      <p:pic>
        <p:nvPicPr>
          <p:cNvPr id="15" name="Picture 14" descr="A group of cartoon fairies&#10;&#10;AI-generated content may be incorrect.">
            <a:extLst>
              <a:ext uri="{FF2B5EF4-FFF2-40B4-BE49-F238E27FC236}">
                <a16:creationId xmlns:a16="http://schemas.microsoft.com/office/drawing/2014/main" id="{71C4037A-1CA7-59E7-8F93-144E538C89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787"/>
          <a:stretch>
            <a:fillRect/>
          </a:stretch>
        </p:blipFill>
        <p:spPr>
          <a:xfrm>
            <a:off x="7492986" y="3454552"/>
            <a:ext cx="936909" cy="1217689"/>
          </a:xfrm>
          <a:prstGeom prst="rect">
            <a:avLst/>
          </a:prstGeom>
        </p:spPr>
      </p:pic>
      <p:pic>
        <p:nvPicPr>
          <p:cNvPr id="16" name="Picture 15" descr="A group of cartoon fairies&#10;&#10;AI-generated content may be incorrect.">
            <a:extLst>
              <a:ext uri="{FF2B5EF4-FFF2-40B4-BE49-F238E27FC236}">
                <a16:creationId xmlns:a16="http://schemas.microsoft.com/office/drawing/2014/main" id="{C7AAC885-5837-DD25-B2ED-48B0A3FA19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2522" y="1110461"/>
            <a:ext cx="1222621" cy="877793"/>
          </a:xfrm>
          <a:prstGeom prst="rect">
            <a:avLst/>
          </a:prstGeom>
        </p:spPr>
      </p:pic>
      <p:pic>
        <p:nvPicPr>
          <p:cNvPr id="17" name="Picture 16" descr="A group of cartoon fairies&#10;&#10;AI-generated content may be incorrect.">
            <a:extLst>
              <a:ext uri="{FF2B5EF4-FFF2-40B4-BE49-F238E27FC236}">
                <a16:creationId xmlns:a16="http://schemas.microsoft.com/office/drawing/2014/main" id="{25D230DB-D54B-9088-596A-946FB039D0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8548933">
            <a:off x="2395355" y="4207792"/>
            <a:ext cx="1222621" cy="877793"/>
          </a:xfrm>
          <a:prstGeom prst="rect">
            <a:avLst/>
          </a:prstGeom>
        </p:spPr>
      </p:pic>
      <p:pic>
        <p:nvPicPr>
          <p:cNvPr id="18" name="Picture 17" descr="A group of cartoon fairies&#10;&#10;AI-generated content may be incorrect.">
            <a:extLst>
              <a:ext uri="{FF2B5EF4-FFF2-40B4-BE49-F238E27FC236}">
                <a16:creationId xmlns:a16="http://schemas.microsoft.com/office/drawing/2014/main" id="{AF4246A2-C7A9-C8BC-A848-D31FAFF7F2C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4964" y="3604208"/>
            <a:ext cx="1222621" cy="877793"/>
          </a:xfrm>
          <a:prstGeom prst="rect">
            <a:avLst/>
          </a:prstGeom>
        </p:spPr>
      </p:pic>
      <p:pic>
        <p:nvPicPr>
          <p:cNvPr id="19" name="Fairy">
            <a:hlinkClick r:id="" action="ppaction://media"/>
            <a:extLst>
              <a:ext uri="{FF2B5EF4-FFF2-40B4-BE49-F238E27FC236}">
                <a16:creationId xmlns:a16="http://schemas.microsoft.com/office/drawing/2014/main" id="{2DBE4B7C-EE2C-C398-A69F-629A377DDE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37897" y="120718"/>
            <a:ext cx="812800" cy="812800"/>
          </a:xfrm>
          <a:prstGeom prst="rect">
            <a:avLst/>
          </a:prstGeom>
        </p:spPr>
      </p:pic>
      <p:pic>
        <p:nvPicPr>
          <p:cNvPr id="22" name="fairysong">
            <a:hlinkClick r:id="" action="ppaction://media"/>
            <a:extLst>
              <a:ext uri="{FF2B5EF4-FFF2-40B4-BE49-F238E27FC236}">
                <a16:creationId xmlns:a16="http://schemas.microsoft.com/office/drawing/2014/main" id="{FBB1E2EE-A36B-5EB8-30A8-4E9A0D1B892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715143" y="10917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20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1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22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12" repeatCount="5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E6ECAA-B5B7-E1D0-6BCD-C6F353CB331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275775"/>
            <a:ext cx="8234363" cy="4727448"/>
          </a:xfrm>
        </p:spPr>
        <p:txBody>
          <a:bodyPr/>
          <a:lstStyle/>
          <a:p>
            <a:r>
              <a:rPr lang="en-AU" dirty="0"/>
              <a:t>Music can be high and low, loud and soft.</a:t>
            </a:r>
          </a:p>
          <a:p>
            <a:r>
              <a:rPr lang="en-AU" dirty="0"/>
              <a:t>Keyboards and glockenspiels can make music tunes.</a:t>
            </a:r>
          </a:p>
          <a:p>
            <a:r>
              <a:rPr lang="en-AU" dirty="0"/>
              <a:t>Fairies make high and </a:t>
            </a:r>
            <a:br>
              <a:rPr lang="en-AU" dirty="0"/>
            </a:br>
            <a:r>
              <a:rPr lang="en-AU" dirty="0"/>
              <a:t>soft sounds.</a:t>
            </a:r>
          </a:p>
        </p:txBody>
      </p:sp>
      <p:pic>
        <p:nvPicPr>
          <p:cNvPr id="2" name="Picture 1" descr="A group of cartoon fairies&#10;&#10;AI-generated content may be incorrect.">
            <a:extLst>
              <a:ext uri="{FF2B5EF4-FFF2-40B4-BE49-F238E27FC236}">
                <a16:creationId xmlns:a16="http://schemas.microsoft.com/office/drawing/2014/main" id="{90D90E7D-AFE3-B061-6451-68CCC7F370C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71124" y="3268962"/>
            <a:ext cx="2270245" cy="323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521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3D9FA-EF9D-8FC0-2C3A-30E32CF5E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0E4F306-D492-2186-4F52-C0E82B0A2767}"/>
              </a:ext>
            </a:extLst>
          </p:cNvPr>
          <p:cNvGrpSpPr/>
          <p:nvPr/>
        </p:nvGrpSpPr>
        <p:grpSpPr>
          <a:xfrm>
            <a:off x="-489617" y="-727360"/>
            <a:ext cx="10186739" cy="8189495"/>
            <a:chOff x="-92121" y="-145451"/>
            <a:chExt cx="9236121" cy="7425258"/>
          </a:xfrm>
        </p:grpSpPr>
        <p:pic>
          <p:nvPicPr>
            <p:cNvPr id="9" name="Picture 8" descr="A close-up of a grey tile&#10;&#10;AI-generated content may be incorrect.">
              <a:extLst>
                <a:ext uri="{FF2B5EF4-FFF2-40B4-BE49-F238E27FC236}">
                  <a16:creationId xmlns:a16="http://schemas.microsoft.com/office/drawing/2014/main" id="{93B16EEA-31E2-093B-0A80-FE1FC1691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949" y="639983"/>
              <a:ext cx="8407051" cy="6247106"/>
            </a:xfrm>
            <a:prstGeom prst="rect">
              <a:avLst/>
            </a:prstGeom>
          </p:spPr>
        </p:pic>
        <p:pic>
          <p:nvPicPr>
            <p:cNvPr id="12" name="Picture 11" descr="A desk with a chair back&#10;&#10;AI-generated content may be incorrect.">
              <a:extLst>
                <a:ext uri="{FF2B5EF4-FFF2-40B4-BE49-F238E27FC236}">
                  <a16:creationId xmlns:a16="http://schemas.microsoft.com/office/drawing/2014/main" id="{0670AEAC-A4F2-0FFC-B2C1-A51CC816B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8777" t="17830" r="21040" b="37034"/>
            <a:stretch>
              <a:fillRect/>
            </a:stretch>
          </p:blipFill>
          <p:spPr>
            <a:xfrm>
              <a:off x="-92121" y="-145451"/>
              <a:ext cx="9236121" cy="742525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9121F3-236C-60C1-4F0E-F60AEEC0E944}"/>
              </a:ext>
            </a:extLst>
          </p:cNvPr>
          <p:cNvGrpSpPr>
            <a:grpSpLocks noChangeAspect="1"/>
          </p:cNvGrpSpPr>
          <p:nvPr/>
        </p:nvGrpSpPr>
        <p:grpSpPr>
          <a:xfrm>
            <a:off x="2328451" y="100584"/>
            <a:ext cx="4962998" cy="6533609"/>
            <a:chOff x="-1471652" y="903540"/>
            <a:chExt cx="3901887" cy="513669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44DE93E-A206-2163-DAB7-F1288AB8AD7C}"/>
                </a:ext>
              </a:extLst>
            </p:cNvPr>
            <p:cNvSpPr/>
            <p:nvPr/>
          </p:nvSpPr>
          <p:spPr>
            <a:xfrm rot="6334">
              <a:off x="-1471652" y="903540"/>
              <a:ext cx="3901887" cy="5136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F19E78B-C349-6A07-A9AD-684F7560659A}"/>
                </a:ext>
              </a:extLst>
            </p:cNvPr>
            <p:cNvSpPr txBox="1"/>
            <p:nvPr/>
          </p:nvSpPr>
          <p:spPr>
            <a:xfrm rot="21590417">
              <a:off x="-1341295" y="1554918"/>
              <a:ext cx="3469396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Lesson 2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87C8680-60D9-5DC5-F2B9-70ED04B722EC}"/>
                </a:ext>
              </a:extLst>
            </p:cNvPr>
            <p:cNvSpPr txBox="1"/>
            <p:nvPr/>
          </p:nvSpPr>
          <p:spPr>
            <a:xfrm rot="21590417">
              <a:off x="-1341291" y="1123532"/>
              <a:ext cx="1863182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Exit Ticket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D3F6EDB-AD63-1525-2C64-B5440F563728}"/>
                </a:ext>
              </a:extLst>
            </p:cNvPr>
            <p:cNvSpPr txBox="1"/>
            <p:nvPr/>
          </p:nvSpPr>
          <p:spPr>
            <a:xfrm rot="21590417">
              <a:off x="896016" y="1122823"/>
              <a:ext cx="1355199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Date: _________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C2B32A-DDDB-AC94-AD3D-B47F042DA0BB}"/>
                </a:ext>
              </a:extLst>
            </p:cNvPr>
            <p:cNvCxnSpPr>
              <a:cxnSpLocks/>
            </p:cNvCxnSpPr>
            <p:nvPr/>
          </p:nvCxnSpPr>
          <p:spPr>
            <a:xfrm rot="375526" flipV="1">
              <a:off x="-1259807" y="1622003"/>
              <a:ext cx="3447650" cy="38784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6893B26-3F8B-9EBA-40FD-845C9AD193F4}"/>
              </a:ext>
            </a:extLst>
          </p:cNvPr>
          <p:cNvSpPr txBox="1"/>
          <p:nvPr/>
        </p:nvSpPr>
        <p:spPr>
          <a:xfrm>
            <a:off x="2534653" y="1331495"/>
            <a:ext cx="4379494" cy="39395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Music can be loud and _____.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</a:rPr>
              <a:t>Keyboards and glockenspiels can: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000" b="0" i="0" u="none" strike="noStrike" kern="1200" cap="none" spc="0" normalizeH="0" baseline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dance like fairies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</a:rPr>
              <a:t>run fast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  <a:cs typeface="+mn-cs"/>
              </a:rPr>
              <a:t>make music tunes</a:t>
            </a: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Fairies make h____ and soft sounds.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BFBE337-35F9-9DE8-F3ED-7801C99B7D81}"/>
              </a:ext>
            </a:extLst>
          </p:cNvPr>
          <p:cNvSpPr/>
          <p:nvPr/>
        </p:nvSpPr>
        <p:spPr>
          <a:xfrm>
            <a:off x="2656732" y="2115150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ball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1DF888B-DE84-1CF9-EE03-3493689CDB70}"/>
              </a:ext>
            </a:extLst>
          </p:cNvPr>
          <p:cNvSpPr/>
          <p:nvPr/>
        </p:nvSpPr>
        <p:spPr>
          <a:xfrm>
            <a:off x="4140626" y="2115150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giant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1749F08-D986-FB64-FB1F-5613BCDB61DD}"/>
              </a:ext>
            </a:extLst>
          </p:cNvPr>
          <p:cNvSpPr/>
          <p:nvPr/>
        </p:nvSpPr>
        <p:spPr>
          <a:xfrm>
            <a:off x="5624521" y="2115150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soft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93D7BC-F7B3-85D4-377D-83C6703376C0}"/>
              </a:ext>
            </a:extLst>
          </p:cNvPr>
          <p:cNvSpPr txBox="1"/>
          <p:nvPr/>
        </p:nvSpPr>
        <p:spPr>
          <a:xfrm>
            <a:off x="5319014" y="1319496"/>
            <a:ext cx="97687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soft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9E1D79-A22F-2A44-A48E-53C963000AA5}"/>
              </a:ext>
            </a:extLst>
          </p:cNvPr>
          <p:cNvSpPr txBox="1"/>
          <p:nvPr/>
        </p:nvSpPr>
        <p:spPr>
          <a:xfrm>
            <a:off x="4384978" y="4202445"/>
            <a:ext cx="63320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igh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181818">
                  <a:lumMod val="75000"/>
                  <a:lumOff val="25000"/>
                </a:srgbClr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D15631FF-8277-6009-A449-43776AD79845}"/>
              </a:ext>
            </a:extLst>
          </p:cNvPr>
          <p:cNvGraphicFramePr>
            <a:graphicFrameLocks noGrp="1"/>
          </p:cNvGraphicFramePr>
          <p:nvPr/>
        </p:nvGraphicFramePr>
        <p:xfrm>
          <a:off x="2655570" y="5967254"/>
          <a:ext cx="4324350" cy="274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4350">
                  <a:extLst>
                    <a:ext uri="{9D8B030D-6E8A-4147-A177-3AD203B41FA5}">
                      <a16:colId xmlns:a16="http://schemas.microsoft.com/office/drawing/2014/main" val="4289778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800" u="none">
                          <a:solidFill>
                            <a:schemeClr val="tx1"/>
                          </a:solidFill>
                          <a:effectLst/>
                        </a:rPr>
                        <a:t>I know _____ out of 3 answers.</a:t>
                      </a:r>
                      <a:endParaRPr lang="en-US" sz="1600" u="non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E8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044419"/>
                  </a:ext>
                </a:extLst>
              </a:tr>
            </a:tbl>
          </a:graphicData>
        </a:graphic>
      </p:graphicFrame>
      <p:sp>
        <p:nvSpPr>
          <p:cNvPr id="54" name="TextBox 53">
            <a:extLst>
              <a:ext uri="{FF2B5EF4-FFF2-40B4-BE49-F238E27FC236}">
                <a16:creationId xmlns:a16="http://schemas.microsoft.com/office/drawing/2014/main" id="{010D9497-5115-61C8-8047-24475F0ED60C}"/>
              </a:ext>
            </a:extLst>
          </p:cNvPr>
          <p:cNvSpPr txBox="1"/>
          <p:nvPr/>
        </p:nvSpPr>
        <p:spPr>
          <a:xfrm>
            <a:off x="4124103" y="5871436"/>
            <a:ext cx="37169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3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D8DF43A-A4A8-390F-7147-56CE43C3639D}"/>
                  </a:ext>
                </a:extLst>
              </p14:cNvPr>
              <p14:cNvContentPartPr/>
              <p14:nvPr/>
            </p14:nvContentPartPr>
            <p14:xfrm rot="16990189" flipV="1">
              <a:off x="6080109" y="1664650"/>
              <a:ext cx="539880" cy="1306962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D8DF43A-A4A8-390F-7147-56CE43C3639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16990189" flipV="1">
                <a:off x="6065722" y="1650256"/>
                <a:ext cx="567935" cy="13350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F08C31F7-E78B-EAB9-BEB1-6738EB0EC53F}"/>
                  </a:ext>
                </a:extLst>
              </p14:cNvPr>
              <p14:cNvContentPartPr/>
              <p14:nvPr/>
            </p14:nvContentPartPr>
            <p14:xfrm rot="11138272">
              <a:off x="3007755" y="3624612"/>
              <a:ext cx="424264" cy="456315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F08C31F7-E78B-EAB9-BEB1-6738EB0EC53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rot="11138272">
                <a:off x="2993361" y="3610229"/>
                <a:ext cx="452332" cy="484363"/>
              </a:xfrm>
              <a:prstGeom prst="rect">
                <a:avLst/>
              </a:prstGeom>
            </p:spPr>
          </p:pic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678D4441-2B4C-76E3-36D4-C15F2BB8E85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90" r="30057"/>
          <a:stretch>
            <a:fillRect/>
          </a:stretch>
        </p:blipFill>
        <p:spPr>
          <a:xfrm>
            <a:off x="7126364" y="914400"/>
            <a:ext cx="2279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8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882 0.17431 C -0.32482 0.17547 -0.32031 0.17639 -0.3118 0.17709 C -0.3033 0.17801 -0.29027 0.17801 -0.28159 0.1794 C -0.27725 0.17963 -0.27725 0.18102 -0.27274 0.18195 C -0.26857 0.18264 -0.26857 0.18357 -0.26423 0.18426 C -0.26007 0.18542 -0.25121 0.18588 -0.24705 0.18658 C -0.24253 0.18773 -0.24253 0.18866 -0.23854 0.18936 C -0.23402 0.19028 -0.22552 0.19098 -0.221 0.19167 C -0.21649 0.1926 -0.2125 0.19329 -0.20798 0.19422 C -0.19948 0.19561 -0.19097 0.1963 -0.18229 0.19931 C -0.16927 0.20556 -0.17795 0.20324 -0.16041 0.20648 C -0.15173 0.21042 -0.15625 0.20926 -0.14774 0.21158 C -0.13021 0.21505 -0.13472 0.21412 -0.11319 0.21644 C -0.10416 0.21574 -0.09149 0.21574 -0.07847 0.21412 C -0.07413 0.21343 -0.06545 0.20926 -0.06545 0.20949 C -0.06545 0.20764 -0.06111 0.20648 -0.06111 0.20417 C -0.05243 0.19699 -0.05243 0.19098 -0.04791 0.18195 C -0.05243 0.16829 -0.04791 0.14815 -0.05694 0.13449 C -0.05694 0.13172 -0.05694 0.12986 -0.06111 0.12732 C -0.06545 0.11598 -0.06111 0.1169 -0.07413 0.1051 C -0.07847 0.09885 -0.08715 0.08843 -0.09149 0.08519 C -0.09566 0.08264 -0.10017 0.07963 -0.10416 0.07755 C -0.10868 0.07616 -0.11319 0.07662 -0.11319 0.07523 C -0.13871 0.06528 -0.10868 0.07431 -0.13472 0.06806 C -0.14323 0.06852 -0.15625 0.06898 -0.16475 0.07037 C -0.16927 0.07061 -0.16927 0.0713 -0.17343 0.07269 C -0.18229 0.07848 -0.18229 0.08195 -0.18646 0.09005 C -0.18646 0.09422 -0.19097 0.09838 -0.19097 0.10232 C -0.19097 0.10741 -0.19496 0.11736 -0.19496 0.1176 C -0.19496 0.12963 -0.19496 0.1426 -0.19097 0.1544 C -0.19097 0.15857 -0.19097 0.16111 -0.18646 0.16436 C -0.18229 0.17639 -0.18646 0.16829 -0.17795 0.17709 C -0.17343 0.18172 -0.16927 0.18773 -0.16475 0.19167 C -0.14774 0.21042 -0.17343 0.18727 -0.14774 0.20648 C -0.13472 0.21783 -0.14774 0.21088 -0.13021 0.22153 C -0.11718 0.23148 -0.1217 0.22709 -0.10868 0.23403 C -0.10416 0.23542 -0.10416 0.23727 -0.10017 0.23912 C -0.09566 0.24005 -0.09566 0.24028 -0.09149 0.24144 C -0.09149 0.2419 -0.08715 0.24398 -0.08715 0.24445 " pathEditMode="relative" rAng="0" ptsTypes="AAAAAAAAAAAAAAAAAAAAAAAAAAAAAAAAAAAAAAA">
                                      <p:cBhvr>
                                        <p:cTn id="6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45" y="-18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309 0.23681 C -0.18055 0.23611 -0.1868 0.23611 -0.19305 0.23496 C -0.19791 0.23473 -0.21406 0.22917 -0.21684 0.22824 C -0.22205 0.22686 -0.22673 0.22593 -0.23194 0.22454 C -0.23628 0.22292 -0.24097 0.22061 -0.24618 0.21922 C -0.25086 0.21783 -0.25729 0.21667 -0.26198 0.21528 C -0.26614 0.21389 -0.26979 0.2125 -0.27517 0.21088 C -0.28402 0.20834 -0.29566 0.20625 -0.30503 0.20348 C -0.30868 0.20186 -0.31302 0.20023 -0.31771 0.19931 C -0.32291 0.19792 -0.3276 0.19653 -0.33246 0.19514 C -0.35659 0.18797 -0.3408 0.19005 -0.37239 0.18195 C -0.37916 0.18056 -0.38385 0.17963 -0.38819 0.17755 C -0.39652 0.17477 -0.40503 0.17014 -0.41336 0.16713 C -0.4585 0.15348 -0.40277 0.17107 -0.44861 0.15486 C -0.45434 0.15301 -0.46076 0.15186 -0.46701 0.14977 C -0.48021 0.1463 -0.49062 0.14352 -0.50434 0.14051 C -0.53576 0.1338 -0.51163 0.13912 -0.53958 0.1338 C -0.54843 0.13218 -0.5658 0.12848 -0.57257 0.12616 C -0.57534 0.125 -0.57795 0.12408 -0.58055 0.12315 C -0.5842 0.12014 -0.5868 0.11783 -0.59323 0.11551 C -0.59843 0.11366 -0.60989 0.11111 -0.61527 0.11019 C -0.63472 0.10533 -0.61684 0.10857 -0.63038 0.10579 C -0.60677 0.10394 -0.60625 0.10371 -0.56944 0.10371 C -0.51371 0.10371 -0.45642 0.10394 -0.39809 0.10486 C -0.35347 0.10857 -0.4092 0.10371 -0.37083 0.10741 C -0.36614 0.10764 -0.35972 0.10834 -0.35503 0.10857 C -0.35191 0.10949 -0.34722 0.11065 -0.34236 0.11111 C -0.33871 0.11204 -0.33455 0.11204 -0.32986 0.11273 C -0.32604 0.1132 -0.26458 0.11574 -0.26093 0.11644 C -0.21527 0.11482 -0.0533 0.11598 -0.0059 0.11459 " pathEditMode="relative" rAng="0" ptsTypes="AAAAAAAAAAAAAAAAAAAAAAAAAAAA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14" y="-666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83 0.10672 C 0.04549 0.10672 -0.08732 0.44144 -0.09149 0.44236 C -0.09461 0.44236 -0.09774 0.44283 -0.10139 0.44283 C -0.13264 0.44283 -0.16406 0.44236 -0.19566 0.44236 C -0.20191 0.44144 -0.20781 0.44121 -0.21441 0.44121 C -0.25225 0.43982 -0.2868 0.43982 -0.32604 0.43982 L -0.39375 0.44051 C -0.40573 0.44051 -0.41232 0.44121 -0.42343 0.44236 C -0.43142 0.44144 -0.45955 0.44236 -0.47465 0.44051 C -0.47604 0.44051 -0.47743 0.43982 -0.47847 0.43982 C -0.48211 0.43982 -0.48524 0.43982 -0.48819 0.44051 C -0.48975 0.44051 -0.49097 0.44144 -0.49253 0.44236 C -0.4934 0.44236 -0.49427 0.44236 -0.49566 0.44283 C -0.49774 0.44329 -0.49896 0.44422 -0.50069 0.44422 C -0.50225 0.44491 -0.50399 0.44491 -0.5059 0.44514 C -0.50659 0.44537 -0.50781 0.44537 -0.50902 0.44676 C -0.51753 0.44537 -0.52604 0.44607 -0.53368 0.44514 C -0.53576 0.44491 -0.5368 0.44422 -0.53819 0.44352 C -0.53889 0.4426 -0.53941 0.44144 -0.53941 0.44051 C -0.53941 0.43519 -0.53941 0.43079 -0.53889 0.42547 C -0.53836 0.42454 -0.53715 0.42385 -0.53663 0.42292 C -0.53576 0.42176 -0.53611 0.42061 -0.53541 0.41945 C -0.53472 0.41852 -0.5335 0.41806 -0.53264 0.41736 C -0.52882 0.41459 -0.52326 0.41019 -0.51788 0.40834 C -0.51597 0.40764 -0.51475 0.40718 -0.51319 0.40672 C -0.51093 0.40579 -0.51007 0.40486 -0.50781 0.40417 C -0.50225 0.40209 -0.49896 0.4007 -0.4934 0.4 C -0.49062 0.39977 -0.48715 0.39954 -0.48489 0.39954 C -0.48246 0.39954 -0.47986 0.39977 -0.47743 0.4 C -0.47586 0.4 -0.47378 0.4 -0.47257 0.4007 C -0.471 0.40186 -0.46961 0.40348 -0.46875 0.40417 C -0.46753 0.40579 -0.46614 0.40787 -0.46493 0.40973 C -0.46475 0.41111 -0.46406 0.41227 -0.46371 0.41366 C -0.46475 0.41667 -0.46493 0.42014 -0.46614 0.42292 C -0.46632 0.42385 -0.46805 0.42454 -0.46875 0.42547 C -0.46961 0.42662 -0.47031 0.42778 -0.47152 0.42824 C -0.47274 0.43079 -0.47448 0.43172 -0.47604 0.4338 C -0.47708 0.43449 -0.4776 0.43519 -0.47847 0.43635 C -0.4809 0.43866 -0.48246 0.43982 -0.48489 0.44236 C -0.48559 0.44236 -0.48593 0.44283 -0.48715 0.44352 " pathEditMode="relative" rAng="0" ptsTypes="AAAAAAAAAAAAAAAAAAAAAAAAAAAAAAAAAAAAAAAA">
                                      <p:cBhvr>
                                        <p:cTn id="1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62" y="1699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13 0.57431 L -0.02014 0.47061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2" y="-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32 0.37107 C 0.08455 0.37223 0.08004 0.37338 0.07552 0.37523 C 0.07292 0.37593 0.07118 0.37686 0.06858 0.37801 C 0.0507 0.38449 0.07049 0.37686 0.0507 0.38357 C 0.04827 0.38449 0.04601 0.38565 0.0441 0.38658 C 0.04132 0.38681 0.03959 0.3875 0.03716 0.38843 C 0.03403 0.38866 0.03299 0.39005 0.02969 0.39098 C 0.02466 0.39306 0.0191 0.39422 0.01337 0.39584 C 0.01059 0.39723 0.00677 0.39861 0.00382 0.39908 C 0.00052 0.4007 -0.00277 0.40093 -0.00607 0.40209 C -0.00955 0.40324 -0.01284 0.4051 -0.01701 0.40625 C -0.02031 0.40741 -0.02465 0.40834 -0.02864 0.40949 C -0.03211 0.41088 -0.03437 0.4125 -0.03784 0.41389 C -0.04149 0.41505 -0.04652 0.41598 -0.05069 0.41713 C -0.05312 0.41852 -0.0559 0.41968 -0.05955 0.42084 C -0.06371 0.42269 -0.06701 0.42408 -0.07048 0.42523 C -0.07396 0.42639 -0.07795 0.42732 -0.08194 0.42848 C -0.08941 0.43148 -0.096 0.43403 -0.10416 0.43704 L -0.12656 0.44514 C -0.12882 0.4463 -0.13211 0.44746 -0.13559 0.44908 C -0.13941 0.44954 -0.14305 0.45116 -0.14652 0.45209 C -0.14982 0.45348 -0.15312 0.45463 -0.15625 0.45602 C -0.15972 0.45764 -0.16354 0.45834 -0.16736 0.45949 C -0.18732 0.46667 -0.17014 0.46135 -0.18646 0.46713 C -0.18871 0.46783 -0.19218 0.46898 -0.19531 0.46991 C -0.19739 0.47107 -0.20017 0.47223 -0.20295 0.47315 C -0.20798 0.47547 -0.21441 0.47662 -0.21927 0.47894 C -0.22448 0.48125 -0.22916 0.48334 -0.23437 0.48449 C -0.23732 0.48542 -0.24097 0.48635 -0.24271 0.48773 C -0.24496 0.48866 -0.24635 0.48982 -0.24791 0.49074 C -0.2526 0.49213 -0.25729 0.49352 -0.26093 0.49561 C -0.26302 0.49607 -0.26406 0.49676 -0.26649 0.49769 L -0.27187 0.49885 C -0.27986 0.50255 -0.27187 0.49885 -0.28125 0.50209 C -0.30069 0.50787 -0.27534 0.50093 -0.29097 0.50625 C -0.29305 0.50672 -0.29479 0.50718 -0.29652 0.50741 C -0.31545 0.51343 -0.29045 0.50625 -0.30607 0.51181 C -0.30798 0.51204 -0.31041 0.51273 -0.31198 0.51297 C -0.31475 0.51412 -0.31718 0.51505 -0.31996 0.51574 C -0.32222 0.51644 -0.32465 0.51736 -0.32725 0.51829 C -0.3283 0.51922 -0.33003 0.51945 -0.33055 0.51968 C -0.33333 0.52061 -0.33524 0.52153 -0.33854 0.52292 C -0.33941 0.52315 -0.34114 0.52385 -0.34201 0.52408 C -0.346 0.52523 -0.34913 0.52732 -0.35312 0.52824 C -0.36041 0.52986 -0.35659 0.52917 -0.36267 0.53148 C -0.36441 0.53079 -0.36684 0.53148 -0.3684 0.53056 C -0.36996 0.52963 -0.37378 0.52061 -0.37413 0.52061 C -0.375 0.51922 -0.37569 0.5176 -0.37691 0.51621 C -0.37691 0.51574 -0.44062 0.52037 -0.44062 0.51968 C -0.43698 0.51528 -0.37812 0.51297 -0.36111 0.51088 C -0.34444 0.50903 -0.34861 0.5088 -0.34201 0.50834 C -0.33941 0.50787 -0.33003 0.50741 -0.32725 0.50718 C -0.31545 0.50533 -0.32274 0.50533 -0.31441 0.50533 " pathEditMode="relative" rAng="0" ptsTypes="A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97" y="800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9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851 0.51181 L 0.20764 0.5419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63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41 0.4919 C 0.17622 0.49375 0.1665 0.49537 0.15434 0.49861 C 0.1507 0.49931 0.14723 0.50023 0.14375 0.50209 C 0.13889 0.50394 0.13507 0.50718 0.13039 0.50903 C 0.12361 0.51158 0.11598 0.51227 0.10868 0.51598 C 0.10018 0.52084 0.09184 0.52732 0.08282 0.5301 C 0.07848 0.53102 0.07414 0.53172 0.07032 0.53357 C 0.05973 0.53773 0.05035 0.54514 0.03976 0.54769 C 0.03507 0.54861 0.02969 0.54931 0.02483 0.55116 C 0.01337 0.55486 0.00729 0.55973 -0.00347 0.56505 C -0.01319 0.57014 -0.02361 0.57477 -0.03368 0.5794 C -0.03871 0.58148 -0.04392 0.58357 -0.04861 0.58635 L -0.07465 0.60023 C -0.07934 0.60278 -0.08333 0.60463 -0.0875 0.60718 C -0.09583 0.61273 -0.1026 0.61736 -0.11163 0.62153 C -0.11475 0.62315 -0.11857 0.62315 -0.12239 0.62477 C -0.13472 0.63056 -0.13437 0.63195 -0.14583 0.63912 C -0.15902 0.64676 -0.15694 0.64514 -0.16961 0.64954 C -0.17586 0.65486 -0.18246 0.66042 -0.18906 0.66366 C -0.19271 0.66551 -0.19635 0.66574 -0.19982 0.66713 L -0.21718 0.68102 C -0.22014 0.68334 -0.22326 0.68519 -0.22569 0.6882 C -0.22812 0.69074 -0.23021 0.69352 -0.23211 0.69514 C -0.23489 0.69723 -0.23819 0.69699 -0.2408 0.69861 C -0.24687 0.70278 -0.2526 0.70834 -0.25798 0.71273 L -0.26684 0.71991 C -0.26996 0.72223 -0.27257 0.725 -0.27534 0.72662 C -0.27882 0.72917 -0.28298 0.73148 -0.28628 0.7338 C -0.29184 0.7382 -0.29791 0.74352 -0.30364 0.74769 C -0.31111 0.75394 -0.31493 0.75787 -0.32291 0.76204 C -0.32586 0.76366 -0.32882 0.76389 -0.33159 0.76528 C -0.34114 0.7713 -0.33854 0.77246 -0.3467 0.77963 C -0.34913 0.78241 -0.35243 0.78403 -0.35521 0.78658 C -0.36684 0.79746 -0.35659 0.79051 -0.36857 0.79723 C -0.37152 0.80047 -0.37396 0.8044 -0.37656 0.80787 C -0.38281 0.81389 -0.38593 0.81482 -0.39149 0.81875 C -0.39149 0.81806 -0.38854 0.78148 -0.3875 0.77963 C -0.38541 0.77246 -0.37656 0.77084 -0.37257 0.76898 C -0.37031 0.76806 -0.36857 0.76644 -0.36597 0.76528 C -0.35902 0.76273 -0.34913 0.76065 -0.34271 0.75834 C -0.33889 0.75718 -0.33159 0.7551 -0.33159 0.75533 " pathEditMode="relative" rAng="0" ptsTypes="AAAAAAAAAAAAAAAAAAAAAAAAAAAAAAAAAAAAAAAAA">
                                      <p:cBhvr>
                                        <p:cTn id="3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45" y="1634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7" grpId="0"/>
      <p:bldP spid="5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F863FA-2B55-FB64-F215-B36D823C526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275775"/>
            <a:ext cx="8237538" cy="1477328"/>
          </a:xfrm>
        </p:spPr>
        <p:txBody>
          <a:bodyPr/>
          <a:lstStyle/>
          <a:p>
            <a:r>
              <a:rPr lang="en-GB" dirty="0"/>
              <a:t>In the next lesson, we will learn how music can show movement. </a:t>
            </a:r>
            <a:endParaRPr lang="en-AU" dirty="0"/>
          </a:p>
        </p:txBody>
      </p:sp>
      <p:pic>
        <p:nvPicPr>
          <p:cNvPr id="4" name="Picture 3" descr="A child standing next to a lion&#10;&#10;AI-generated content may be incorrect.">
            <a:extLst>
              <a:ext uri="{FF2B5EF4-FFF2-40B4-BE49-F238E27FC236}">
                <a16:creationId xmlns:a16="http://schemas.microsoft.com/office/drawing/2014/main" id="{BA44872A-479B-A96A-92CA-B8CC836AED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3"/>
          <a:stretch>
            <a:fillRect/>
          </a:stretch>
        </p:blipFill>
        <p:spPr>
          <a:xfrm>
            <a:off x="3361747" y="2753103"/>
            <a:ext cx="2367879" cy="355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98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E69C97-E045-2550-1E6D-4B8055396B8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590931"/>
          </a:xfrm>
        </p:spPr>
        <p:txBody>
          <a:bodyPr/>
          <a:lstStyle/>
          <a:p>
            <a:r>
              <a:rPr lang="en-US" dirty="0"/>
              <a:t>Slide 10: </a:t>
            </a:r>
            <a:r>
              <a:rPr lang="en-GB" dirty="0"/>
              <a:t>Dance Of The Sugar Plum Fairies performed by Kevin MacLeod (</a:t>
            </a:r>
            <a:r>
              <a:rPr lang="en-GB" dirty="0" err="1"/>
              <a:t>incompetech.com</a:t>
            </a:r>
            <a:r>
              <a:rPr lang="en-GB" dirty="0"/>
              <a:t>) Licensed under Creative Commons: By Attribution 3.0 License, http://</a:t>
            </a:r>
            <a:r>
              <a:rPr lang="en-GB" dirty="0" err="1"/>
              <a:t>creativecommons.org</a:t>
            </a:r>
            <a:r>
              <a:rPr lang="en-GB" dirty="0"/>
              <a:t>/licenses/by/3.0/</a:t>
            </a:r>
          </a:p>
          <a:p>
            <a:endParaRPr lang="en-GB" u="sng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676C00-CE6C-3220-A2D5-1780F0433F06}"/>
              </a:ext>
            </a:extLst>
          </p:cNvPr>
          <p:cNvSpPr txBox="1"/>
          <p:nvPr/>
        </p:nvSpPr>
        <p:spPr>
          <a:xfrm>
            <a:off x="1990165" y="75303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92639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991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landscape with mountains and trees&#10;&#10;AI-generated content may be incorrect.">
            <a:extLst>
              <a:ext uri="{FF2B5EF4-FFF2-40B4-BE49-F238E27FC236}">
                <a16:creationId xmlns:a16="http://schemas.microsoft.com/office/drawing/2014/main" id="{0ACA44D5-62AC-B54B-AA5C-0EDBD88648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02"/>
          <a:stretch>
            <a:fillRect/>
          </a:stretch>
        </p:blipFill>
        <p:spPr>
          <a:xfrm>
            <a:off x="431799" y="1232009"/>
            <a:ext cx="8243887" cy="4933841"/>
          </a:xfrm>
          <a:prstGeom prst="rect">
            <a:avLst/>
          </a:prstGeom>
        </p:spPr>
      </p:pic>
      <p:pic>
        <p:nvPicPr>
          <p:cNvPr id="4" name="Picture 3" descr="A child in blue uniform and black shoes&#10;&#10;AI-generated content may be incorrect.">
            <a:extLst>
              <a:ext uri="{FF2B5EF4-FFF2-40B4-BE49-F238E27FC236}">
                <a16:creationId xmlns:a16="http://schemas.microsoft.com/office/drawing/2014/main" id="{CE470CB0-A47F-A3A9-AF49-C9FF75AFF4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2" y="1232009"/>
            <a:ext cx="3606801" cy="5227542"/>
          </a:xfrm>
          <a:prstGeom prst="rect">
            <a:avLst/>
          </a:prstGeom>
        </p:spPr>
      </p:pic>
      <p:pic>
        <p:nvPicPr>
          <p:cNvPr id="5" name="Picture 4" descr="A child in blue uniform and black shoes&#10;&#10;AI-generated content may be incorrect.">
            <a:extLst>
              <a:ext uri="{FF2B5EF4-FFF2-40B4-BE49-F238E27FC236}">
                <a16:creationId xmlns:a16="http://schemas.microsoft.com/office/drawing/2014/main" id="{F5A8CA88-28D3-2368-CD04-602C294D01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73486" y="1232009"/>
            <a:ext cx="3102202" cy="5227542"/>
          </a:xfrm>
          <a:prstGeom prst="rect">
            <a:avLst/>
          </a:prstGeom>
        </p:spPr>
      </p:pic>
      <p:pic>
        <p:nvPicPr>
          <p:cNvPr id="8" name="orcs-loop-21568">
            <a:hlinkClick r:id="" action="ppaction://media"/>
            <a:extLst>
              <a:ext uri="{FF2B5EF4-FFF2-40B4-BE49-F238E27FC236}">
                <a16:creationId xmlns:a16="http://schemas.microsoft.com/office/drawing/2014/main" id="{4F85F67B-202A-812D-F7EB-0018ABBC09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75113" y="1950278"/>
            <a:ext cx="812800" cy="812800"/>
          </a:xfrm>
          <a:prstGeom prst="rect">
            <a:avLst/>
          </a:prstGeom>
        </p:spPr>
      </p:pic>
      <p:pic>
        <p:nvPicPr>
          <p:cNvPr id="15" name="Picture 14" descr="A cartoon character with a red shirt and blue pants&#10;&#10;AI-generated content may be incorrect.">
            <a:extLst>
              <a:ext uri="{FF2B5EF4-FFF2-40B4-BE49-F238E27FC236}">
                <a16:creationId xmlns:a16="http://schemas.microsoft.com/office/drawing/2014/main" id="{16F2D34F-ED79-717A-4D06-68B19AF711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91" t="6834" r="6045" b="7407"/>
          <a:stretch>
            <a:fillRect/>
          </a:stretch>
        </p:blipFill>
        <p:spPr>
          <a:xfrm>
            <a:off x="4667842" y="1160463"/>
            <a:ext cx="4007845" cy="513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27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F8B452-1951-DA1E-A4B8-B3373823EBA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3231" y="1268413"/>
            <a:ext cx="8237538" cy="2215991"/>
          </a:xfrm>
        </p:spPr>
        <p:txBody>
          <a:bodyPr/>
          <a:lstStyle/>
          <a:p>
            <a:r>
              <a:rPr lang="en-AU" dirty="0"/>
              <a:t>In this lesson, we will learn how we can use our voices to make magical creature music.</a:t>
            </a:r>
          </a:p>
        </p:txBody>
      </p:sp>
      <p:pic>
        <p:nvPicPr>
          <p:cNvPr id="4" name="Picture 3" descr="A child singing into a microphone&#10;&#10;AI-generated content may be incorrect.">
            <a:extLst>
              <a:ext uri="{FF2B5EF4-FFF2-40B4-BE49-F238E27FC236}">
                <a16:creationId xmlns:a16="http://schemas.microsoft.com/office/drawing/2014/main" id="{4AD789AA-544E-E8B9-A1BC-CFA03E962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77" y="3556191"/>
            <a:ext cx="3670045" cy="275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70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xylophone with black and white bars&#10;&#10;AI-generated content may be incorrect.">
            <a:extLst>
              <a:ext uri="{FF2B5EF4-FFF2-40B4-BE49-F238E27FC236}">
                <a16:creationId xmlns:a16="http://schemas.microsoft.com/office/drawing/2014/main" id="{C6E199B6-3999-689C-EAE6-4ED710774B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9" b="4574"/>
          <a:stretch>
            <a:fillRect/>
          </a:stretch>
        </p:blipFill>
        <p:spPr>
          <a:xfrm>
            <a:off x="7156910" y="1351007"/>
            <a:ext cx="1518778" cy="974448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6F8D2E-0ECB-BABF-EAE2-B3256EB8CF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388665"/>
            <a:ext cx="8237538" cy="3988784"/>
          </a:xfrm>
        </p:spPr>
        <p:txBody>
          <a:bodyPr/>
          <a:lstStyle/>
          <a:p>
            <a:pPr algn="l" rtl="0" fontAlgn="base"/>
            <a:r>
              <a:rPr lang="en-US" u="none" strike="noStrike" dirty="0">
                <a:solidFill>
                  <a:srgbClr val="181818"/>
                </a:solidFill>
                <a:effectLst/>
              </a:rPr>
              <a:t>You will be able to</a:t>
            </a:r>
            <a:r>
              <a:rPr lang="en-AU" u="none" strike="noStrike" dirty="0">
                <a:solidFill>
                  <a:srgbClr val="181818"/>
                </a:solidFill>
                <a:effectLst/>
              </a:rPr>
              <a:t>:</a:t>
            </a:r>
            <a:r>
              <a:rPr lang="en-US" u="none" strike="noStrike" dirty="0">
                <a:solidFill>
                  <a:srgbClr val="181818"/>
                </a:solidFill>
                <a:effectLst/>
              </a:rPr>
              <a:t> </a:t>
            </a:r>
            <a:r>
              <a:rPr lang="en-US" dirty="0">
                <a:effectLst/>
              </a:rPr>
              <a:t>​</a:t>
            </a:r>
          </a:p>
          <a:p>
            <a:pPr marL="401638" indent="-401638" algn="l" rtl="0" fontAlgn="base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AU" b="1" u="none" strike="noStrike" dirty="0">
                <a:solidFill>
                  <a:srgbClr val="177F99"/>
                </a:solidFill>
                <a:effectLst/>
              </a:rPr>
              <a:t>use</a:t>
            </a:r>
            <a:r>
              <a:rPr lang="en-AU" u="none" strike="noStrike" dirty="0">
                <a:solidFill>
                  <a:srgbClr val="177F99"/>
                </a:solidFill>
                <a:effectLst/>
              </a:rPr>
              <a:t> </a:t>
            </a:r>
            <a:r>
              <a:rPr lang="en-AU" u="none" strike="noStrike" dirty="0">
                <a:solidFill>
                  <a:schemeClr val="tx1"/>
                </a:solidFill>
                <a:effectLst/>
              </a:rPr>
              <a:t>your voice to show a creature with high and low sounds</a:t>
            </a:r>
            <a:endParaRPr lang="en-US" dirty="0">
              <a:solidFill>
                <a:schemeClr val="tx1"/>
              </a:solidFill>
              <a:effectLst/>
            </a:endParaRPr>
          </a:p>
          <a:p>
            <a:pPr marL="368300" indent="-368300" algn="l" rtl="0" fontAlgn="base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AU" b="1" u="none" strike="noStrike" dirty="0">
                <a:solidFill>
                  <a:srgbClr val="177F99"/>
                </a:solidFill>
                <a:effectLst/>
              </a:rPr>
              <a:t>play</a:t>
            </a:r>
            <a:r>
              <a:rPr lang="en-AU" u="none" strike="noStrike" dirty="0">
                <a:solidFill>
                  <a:srgbClr val="177F99"/>
                </a:solidFill>
                <a:effectLst/>
              </a:rPr>
              <a:t> </a:t>
            </a:r>
            <a:r>
              <a:rPr lang="en-US" u="none" strike="noStrike" dirty="0">
                <a:solidFill>
                  <a:schemeClr val="tx1"/>
                </a:solidFill>
                <a:effectLst/>
              </a:rPr>
              <a:t>high or low sounds on a keyboard or glockenspiel.</a:t>
            </a:r>
            <a:endParaRPr lang="en-US" dirty="0">
              <a:solidFill>
                <a:schemeClr val="tx1"/>
              </a:solidFill>
              <a:effectLst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FFDF7D-2C60-C1AF-817B-BA51C061B487}"/>
              </a:ext>
            </a:extLst>
          </p:cNvPr>
          <p:cNvSpPr txBox="1"/>
          <p:nvPr/>
        </p:nvSpPr>
        <p:spPr>
          <a:xfrm>
            <a:off x="1760185" y="2372751"/>
            <a:ext cx="6833723" cy="230832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defTabSz="8572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NZ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Use</a:t>
            </a:r>
            <a:r>
              <a:rPr kumimoji="0" lang="en-NZ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means </a:t>
            </a:r>
            <a:r>
              <a:rPr lang="en-NZ" sz="4800" i="0" noProof="0" dirty="0">
                <a:solidFill>
                  <a:prstClr val="black"/>
                </a:solidFill>
                <a:latin typeface="Calibri" panose="020F0502020204030204"/>
              </a:rPr>
              <a:t>t</a:t>
            </a:r>
            <a:r>
              <a:rPr lang="en-NZ" sz="4800" i="0" dirty="0">
                <a:solidFill>
                  <a:prstClr val="black"/>
                </a:solidFill>
                <a:latin typeface="Calibri" panose="020F0502020204030204"/>
              </a:rPr>
              <a:t>o take something and apply it for a purpose.</a:t>
            </a:r>
            <a:endParaRPr kumimoji="0" lang="en-NZ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6A969D-2493-B4F5-0F16-A2DC082C253F}"/>
              </a:ext>
            </a:extLst>
          </p:cNvPr>
          <p:cNvSpPr txBox="1"/>
          <p:nvPr/>
        </p:nvSpPr>
        <p:spPr>
          <a:xfrm>
            <a:off x="1760185" y="4070692"/>
            <a:ext cx="6833723" cy="230832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defTabSz="8572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NZ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Play</a:t>
            </a:r>
            <a:r>
              <a:rPr kumimoji="0" lang="en-NZ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means </a:t>
            </a:r>
            <a:r>
              <a:rPr lang="en-NZ" sz="4800" i="0" noProof="0" dirty="0">
                <a:solidFill>
                  <a:prstClr val="black"/>
                </a:solidFill>
                <a:latin typeface="Calibri" panose="020F0502020204030204"/>
              </a:rPr>
              <a:t>t</a:t>
            </a:r>
            <a:r>
              <a:rPr lang="en-NZ" sz="4800" i="0" dirty="0">
                <a:solidFill>
                  <a:prstClr val="black"/>
                </a:solidFill>
                <a:latin typeface="Calibri" panose="020F0502020204030204"/>
              </a:rPr>
              <a:t>o make a musical sound on your instrument.</a:t>
            </a:r>
            <a:endParaRPr kumimoji="0" lang="en-NZ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EC1CDB-BB27-27BE-1B7C-C240AF8F6EA1}"/>
              </a:ext>
            </a:extLst>
          </p:cNvPr>
          <p:cNvSpPr/>
          <p:nvPr/>
        </p:nvSpPr>
        <p:spPr>
          <a:xfrm>
            <a:off x="465137" y="2337202"/>
            <a:ext cx="1380003" cy="749404"/>
          </a:xfrm>
          <a:prstGeom prst="rect">
            <a:avLst/>
          </a:prstGeom>
          <a:solidFill>
            <a:schemeClr val="accent6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DD0441-F773-BFBE-2ED3-37C46B5BEBF6}"/>
              </a:ext>
            </a:extLst>
          </p:cNvPr>
          <p:cNvSpPr/>
          <p:nvPr/>
        </p:nvSpPr>
        <p:spPr>
          <a:xfrm>
            <a:off x="465137" y="4628045"/>
            <a:ext cx="1606550" cy="749404"/>
          </a:xfrm>
          <a:prstGeom prst="rect">
            <a:avLst/>
          </a:prstGeom>
          <a:solidFill>
            <a:schemeClr val="accent6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62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82BEF4-D1A7-D3F7-B63E-745BFBA7DE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1621" y="1268397"/>
            <a:ext cx="6706458" cy="50298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C648AF-FA83-6D2C-8919-97C6C2B73F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1643" y="1268413"/>
            <a:ext cx="6705324" cy="50289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645F92-DCE2-1047-409D-CDFEBCADBE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1643" y="1268413"/>
            <a:ext cx="6705324" cy="502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66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cartoon character with a red shirt and blue pants&#10;&#10;AI-generated content may be incorrect.">
            <a:extLst>
              <a:ext uri="{FF2B5EF4-FFF2-40B4-BE49-F238E27FC236}">
                <a16:creationId xmlns:a16="http://schemas.microsoft.com/office/drawing/2014/main" id="{CC884175-FCF1-C277-88C9-E4637579A6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8" name="Picture 27" descr="A cartoon character with a red shirt and blue pants&#10;&#10;AI-generated content may be incorrect.">
            <a:extLst>
              <a:ext uri="{FF2B5EF4-FFF2-40B4-BE49-F238E27FC236}">
                <a16:creationId xmlns:a16="http://schemas.microsoft.com/office/drawing/2014/main" id="{1FAA25AB-1AF7-C139-66F7-3219D9E955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23" y="1357886"/>
            <a:ext cx="5426519" cy="4069889"/>
          </a:xfrm>
          <a:prstGeom prst="rect">
            <a:avLst/>
          </a:prstGeom>
        </p:spPr>
      </p:pic>
      <p:pic>
        <p:nvPicPr>
          <p:cNvPr id="14" name="Picture 13" descr="A blue and purple swirly swirl&#10;&#10;AI-generated content may be incorrect.">
            <a:extLst>
              <a:ext uri="{FF2B5EF4-FFF2-40B4-BE49-F238E27FC236}">
                <a16:creationId xmlns:a16="http://schemas.microsoft.com/office/drawing/2014/main" id="{47DF7BE6-DCDC-E3C6-9F38-039804725EC8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5" t="2992" r="15845" b="2188"/>
          <a:stretch>
            <a:fillRect/>
          </a:stretch>
        </p:blipFill>
        <p:spPr>
          <a:xfrm>
            <a:off x="1774200" y="546100"/>
            <a:ext cx="5595600" cy="5488900"/>
          </a:xfrm>
          <a:prstGeom prst="rect">
            <a:avLst/>
          </a:prstGeom>
        </p:spPr>
      </p:pic>
      <p:pic>
        <p:nvPicPr>
          <p:cNvPr id="7" name="Picture 6" descr="A cartoon of a purple cave in the woods&#10;&#10;AI-generated content may be incorrect.">
            <a:extLst>
              <a:ext uri="{FF2B5EF4-FFF2-40B4-BE49-F238E27FC236}">
                <a16:creationId xmlns:a16="http://schemas.microsoft.com/office/drawing/2014/main" id="{7E806C25-F4CE-75C9-539F-BCAAC7B2FC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0354" cy="6858000"/>
          </a:xfrm>
          <a:prstGeom prst="rect">
            <a:avLst/>
          </a:prstGeom>
        </p:spPr>
      </p:pic>
      <p:pic>
        <p:nvPicPr>
          <p:cNvPr id="11" name="Picture 10" descr="A group of cartoon kids in clothing&#10;&#10;AI-generated content may be incorrect.">
            <a:extLst>
              <a:ext uri="{FF2B5EF4-FFF2-40B4-BE49-F238E27FC236}">
                <a16:creationId xmlns:a16="http://schemas.microsoft.com/office/drawing/2014/main" id="{DC6421B2-7294-0757-DC41-9D49F84D0A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800" y="2647014"/>
            <a:ext cx="3035300" cy="4066524"/>
          </a:xfrm>
          <a:prstGeom prst="rect">
            <a:avLst/>
          </a:prstGeom>
        </p:spPr>
      </p:pic>
      <p:pic>
        <p:nvPicPr>
          <p:cNvPr id="12" name="Picture 11" descr="A group of cartoon kids in clothing&#10;&#10;AI-generated content may be incorrect.">
            <a:extLst>
              <a:ext uri="{FF2B5EF4-FFF2-40B4-BE49-F238E27FC236}">
                <a16:creationId xmlns:a16="http://schemas.microsoft.com/office/drawing/2014/main" id="{BBFD291C-67A8-4E94-7F8F-DBE7857CE7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76901" y="2608151"/>
            <a:ext cx="3035300" cy="4066524"/>
          </a:xfrm>
          <a:prstGeom prst="rect">
            <a:avLst/>
          </a:prstGeom>
        </p:spPr>
      </p:pic>
      <p:pic>
        <p:nvPicPr>
          <p:cNvPr id="15" name="The Wand of Youth, Suite No. 1, Op. 1a_ VII. Fairies and Giants (Cover).mp3">
            <a:hlinkClick r:id="" action="ppaction://media"/>
            <a:extLst>
              <a:ext uri="{FF2B5EF4-FFF2-40B4-BE49-F238E27FC236}">
                <a16:creationId xmlns:a16="http://schemas.microsoft.com/office/drawing/2014/main" id="{92856B15-FD07-6986-9482-0C1DDA26CA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265.7725" end="96298.14260000001"/>
                  <p14:fade in="750" out="75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62868" y="5994400"/>
            <a:ext cx="812800" cy="812800"/>
          </a:xfrm>
          <a:prstGeom prst="rect">
            <a:avLst/>
          </a:prstGeom>
        </p:spPr>
      </p:pic>
      <p:pic>
        <p:nvPicPr>
          <p:cNvPr id="16" name="The Wand of Youth, Suite No. 1, Op. 1a_ VII. Fairies and Giants (Cover).mp3">
            <a:hlinkClick r:id="" action="ppaction://media"/>
            <a:extLst>
              <a:ext uri="{FF2B5EF4-FFF2-40B4-BE49-F238E27FC236}">
                <a16:creationId xmlns:a16="http://schemas.microsoft.com/office/drawing/2014/main" id="{09032714-7F7F-CD79-E2EE-BB9F4170363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168.3346" end="144597.5365"/>
                  <p14:fade in="1000" out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5600" y="5994400"/>
            <a:ext cx="812800" cy="812800"/>
          </a:xfrm>
          <a:prstGeom prst="rect">
            <a:avLst/>
          </a:prstGeom>
        </p:spPr>
      </p:pic>
      <p:pic>
        <p:nvPicPr>
          <p:cNvPr id="17" name="The Wand of Youth, Suite No. 1, Op. 1a_ VII. Fairies and Giants (Cover).mp3">
            <a:hlinkClick r:id="" action="ppaction://media"/>
            <a:extLst>
              <a:ext uri="{FF2B5EF4-FFF2-40B4-BE49-F238E27FC236}">
                <a16:creationId xmlns:a16="http://schemas.microsoft.com/office/drawing/2014/main" id="{09279C53-1B33-EA7D-9FCD-D8FD93FD3D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894.2536" end="119815.7685"/>
                  <p14:fade in="1000" out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0800" y="5994400"/>
            <a:ext cx="812800" cy="812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0C0963E-ED7E-8964-6939-100DA5AC31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66" y="300535"/>
            <a:ext cx="2423904" cy="181792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1A5FEE6-46D7-498B-779A-58CE7D7613A9}"/>
              </a:ext>
            </a:extLst>
          </p:cNvPr>
          <p:cNvGrpSpPr>
            <a:grpSpLocks noChangeAspect="1"/>
          </p:cNvGrpSpPr>
          <p:nvPr/>
        </p:nvGrpSpPr>
        <p:grpSpPr>
          <a:xfrm rot="5400000" flipH="1">
            <a:off x="693170" y="1267373"/>
            <a:ext cx="1150146" cy="216000"/>
            <a:chOff x="3523898" y="2901827"/>
            <a:chExt cx="2059692" cy="386815"/>
          </a:xfrm>
        </p:grpSpPr>
        <p:pic>
          <p:nvPicPr>
            <p:cNvPr id="20" name="Picture 19" descr="A black clock face with a point&#10;&#10;AI-generated content may be incorrect.">
              <a:extLst>
                <a:ext uri="{FF2B5EF4-FFF2-40B4-BE49-F238E27FC236}">
                  <a16:creationId xmlns:a16="http://schemas.microsoft.com/office/drawing/2014/main" id="{D215CEE9-430C-CAFF-AE08-485B72E53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614" r="5882" b="33384"/>
            <a:stretch>
              <a:fillRect/>
            </a:stretch>
          </p:blipFill>
          <p:spPr>
            <a:xfrm>
              <a:off x="4319234" y="2901827"/>
              <a:ext cx="1264356" cy="332509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A7903BE-7895-2167-6599-E0FEAC4380CB}"/>
                </a:ext>
              </a:extLst>
            </p:cNvPr>
            <p:cNvSpPr/>
            <p:nvPr/>
          </p:nvSpPr>
          <p:spPr>
            <a:xfrm>
              <a:off x="3523898" y="2908632"/>
              <a:ext cx="1256286" cy="3800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F89A9EE1-B097-283E-5F23-3C3EC45DB9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7395" y="276246"/>
            <a:ext cx="2423905" cy="18179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06B1E87-159E-62EB-29FB-CE02AAF6884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6164" y="963717"/>
            <a:ext cx="414836" cy="43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62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" dur="10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5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3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824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6" presetID="8" presetClass="emph" presetSubtype="0" fill="remove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-5400000" p14:bounceEnd="50000">
                                          <p:cBhvr>
                                            <p:cTn id="17" dur="8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accel="50000" decel="5000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6 -2.22222E-6 L 2.77778E-6 -0.06366 " pathEditMode="relative" rAng="0" ptsTypes="AA">
                                          <p:cBhvr>
                                            <p:cTn id="19" dur="8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" dur="4186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4" presetID="8" presetClass="emph" presetSubtype="0" fill="remove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 p14:bounceEnd="50000">
                                          <p:cBhvr>
                                            <p:cTn id="25" dur="4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" presetID="42" presetClass="path" presetSubtype="0" accel="50000" decel="5000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6 -2.22222E-6 L 2.77778E-6 0.05602 " pathEditMode="relative" rAng="0" ptsTypes="AA">
                                          <p:cBhvr>
                                            <p:cTn id="27" dur="4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80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52388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57576" showWhenStopped="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audio>
                  <p:cMediaNode vol="16667" showWhenStopped="0">
                    <p:cTn id="4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  <p:audio>
                  <p:cMediaNode vol="80000" showWhenStopped="0">
                    <p:cTn id="4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" dur="10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5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3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824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6" presetID="8" presetClass="emph" presetSubtype="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17" dur="8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accel="50000" decel="5000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6 -2.22222E-6 L 2.77778E-6 -0.06366 " pathEditMode="relative" rAng="0" ptsTypes="AA">
                                          <p:cBhvr>
                                            <p:cTn id="19" dur="8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" dur="4186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4" presetID="8" presetClass="emph" presetSubtype="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25" dur="4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" presetID="42" presetClass="path" presetSubtype="0" accel="50000" decel="5000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6 -2.22222E-6 L 2.77778E-6 0.05602 " pathEditMode="relative" rAng="0" ptsTypes="AA">
                                          <p:cBhvr>
                                            <p:cTn id="27" dur="4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80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52388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57576" showWhenStopped="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audio>
                  <p:cMediaNode vol="16667" showWhenStopped="0">
                    <p:cTn id="4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  <p:audio>
                  <p:cMediaNode vol="80000" showWhenStopped="0">
                    <p:cTn id="4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EDAD91-92C1-3146-9AE3-4448269102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dirty="0"/>
              <a:t>Music Gives Us Clues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17EB7C7-F57C-06EC-752F-9F8F6548284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264486"/>
            <a:ext cx="8237538" cy="1477328"/>
          </a:xfrm>
        </p:spPr>
        <p:txBody>
          <a:bodyPr/>
          <a:lstStyle/>
          <a:p>
            <a:r>
              <a:rPr lang="en-AU" dirty="0"/>
              <a:t>The sound of music gives clues for what it is about.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BB62B6-252A-303A-970A-38DD28B1BF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8" t="-627" r="8468" b="627"/>
          <a:stretch>
            <a:fillRect/>
          </a:stretch>
        </p:blipFill>
        <p:spPr>
          <a:xfrm>
            <a:off x="2702145" y="2694892"/>
            <a:ext cx="3739711" cy="34709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0358CB-F8B6-0324-2DCF-1DAADD1628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9752" y="2932524"/>
            <a:ext cx="2577634" cy="333577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2DCF419-584E-5B69-BDC6-D6786462EADD}"/>
              </a:ext>
            </a:extLst>
          </p:cNvPr>
          <p:cNvGrpSpPr>
            <a:grpSpLocks noChangeAspect="1"/>
          </p:cNvGrpSpPr>
          <p:nvPr/>
        </p:nvGrpSpPr>
        <p:grpSpPr>
          <a:xfrm rot="5400000" flipH="1">
            <a:off x="1201611" y="4095590"/>
            <a:ext cx="1150146" cy="216000"/>
            <a:chOff x="3523898" y="2901827"/>
            <a:chExt cx="2059692" cy="386815"/>
          </a:xfrm>
        </p:grpSpPr>
        <p:pic>
          <p:nvPicPr>
            <p:cNvPr id="8" name="Picture 7" descr="A black clock face with a point&#10;&#10;AI-generated content may be incorrect.">
              <a:extLst>
                <a:ext uri="{FF2B5EF4-FFF2-40B4-BE49-F238E27FC236}">
                  <a16:creationId xmlns:a16="http://schemas.microsoft.com/office/drawing/2014/main" id="{B91E7828-B9DB-46F3-0B14-97812C823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614" r="5882" b="33384"/>
            <a:stretch>
              <a:fillRect/>
            </a:stretch>
          </p:blipFill>
          <p:spPr>
            <a:xfrm>
              <a:off x="4319234" y="2901827"/>
              <a:ext cx="1264356" cy="332509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54CDD9E-64E4-19E2-2396-7315832D61E1}"/>
                </a:ext>
              </a:extLst>
            </p:cNvPr>
            <p:cNvSpPr/>
            <p:nvPr/>
          </p:nvSpPr>
          <p:spPr>
            <a:xfrm>
              <a:off x="3523898" y="2908632"/>
              <a:ext cx="1256286" cy="3800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A2E1DFA-A686-B034-1206-BE106D70C6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41856" y="3181766"/>
            <a:ext cx="2304588" cy="3005856"/>
          </a:xfrm>
          <a:prstGeom prst="rect">
            <a:avLst/>
          </a:prstGeom>
        </p:spPr>
      </p:pic>
      <p:pic>
        <p:nvPicPr>
          <p:cNvPr id="18" name="high">
            <a:hlinkClick r:id="" action="ppaction://media"/>
            <a:extLst>
              <a:ext uri="{FF2B5EF4-FFF2-40B4-BE49-F238E27FC236}">
                <a16:creationId xmlns:a16="http://schemas.microsoft.com/office/drawing/2014/main" id="{48957E2E-A70B-7E3F-E496-761C97611B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77.1503" end="2433.829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329012" y="-28122"/>
            <a:ext cx="812800" cy="812800"/>
          </a:xfrm>
          <a:prstGeom prst="rect">
            <a:avLst/>
          </a:prstGeom>
        </p:spPr>
      </p:pic>
      <p:pic>
        <p:nvPicPr>
          <p:cNvPr id="19" name="low">
            <a:hlinkClick r:id="" action="ppaction://media"/>
            <a:extLst>
              <a:ext uri="{FF2B5EF4-FFF2-40B4-BE49-F238E27FC236}">
                <a16:creationId xmlns:a16="http://schemas.microsoft.com/office/drawing/2014/main" id="{6126BE67-30CF-4F5A-96FB-9934F70717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151.1468" end="1905.161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203220" y="7256"/>
            <a:ext cx="812800" cy="812800"/>
          </a:xfrm>
          <a:prstGeom prst="rect">
            <a:avLst/>
          </a:prstGeom>
        </p:spPr>
      </p:pic>
      <p:pic>
        <p:nvPicPr>
          <p:cNvPr id="20" name="loud">
            <a:hlinkClick r:id="" action="ppaction://media"/>
            <a:extLst>
              <a:ext uri="{FF2B5EF4-FFF2-40B4-BE49-F238E27FC236}">
                <a16:creationId xmlns:a16="http://schemas.microsoft.com/office/drawing/2014/main" id="{6A42750B-67BD-C086-1F9D-FCF297ABFB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1289.9485" end="4581.207"/>
                  <p14:fade in="5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122434" y="-25401"/>
            <a:ext cx="812800" cy="812800"/>
          </a:xfrm>
          <a:prstGeom prst="rect">
            <a:avLst/>
          </a:prstGeom>
        </p:spPr>
      </p:pic>
      <p:pic>
        <p:nvPicPr>
          <p:cNvPr id="21" name="soft">
            <a:hlinkClick r:id="" action="ppaction://media"/>
            <a:extLst>
              <a:ext uri="{FF2B5EF4-FFF2-40B4-BE49-F238E27FC236}">
                <a16:creationId xmlns:a16="http://schemas.microsoft.com/office/drawing/2014/main" id="{FF29FED4-634D-DC22-6C1F-8FEF3714B79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034.1039" end="3488.0957"/>
                  <p14:fade out="40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96642" y="0"/>
            <a:ext cx="919214" cy="8128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64B11AD-11DF-1651-9403-7A428E08E2A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55089" y="3936297"/>
            <a:ext cx="414836" cy="43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31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" dur="436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" presetID="8" presetClass="emph" presetSubtype="0" fill="remove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 p14:bounceEnd="50000">
                                          <p:cBhvr>
                                            <p:cTn id="13" dur="4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8" presetClass="emph" presetSubtype="0" fill="remove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-5400000" p14:bounceEnd="50000">
                                          <p:cBhvr>
                                            <p:cTn id="17" dur="6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5929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42" presetClass="path" presetSubtype="0" accel="50000" decel="5000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2.96296E-6 L -4.72222E-6 -0.06366 " pathEditMode="relative" rAng="0" ptsTypes="AA">
                                          <p:cBhvr>
                                            <p:cTn id="27" dur="5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1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6066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4437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decel="5000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2.96296E-6 L -4.72222E-6 0.05602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80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4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  <p:audio>
                  <p:cMediaNode vol="80000" showWhenStopped="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audio>
                  <p:cMediaNode vol="80000" showWhenStopped="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audio>
                  <p:cMediaNode vol="3030" showWhenStopped="0">
                    <p:cTn id="4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" dur="436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" presetID="8" presetClass="emph" presetSubtype="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13" dur="4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8" presetClass="emph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17" dur="6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5929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42" presetClass="path" presetSubtype="0" accel="50000" decel="5000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2.96296E-6 L -4.72222E-6 -0.06366 " pathEditMode="relative" rAng="0" ptsTypes="AA">
                                          <p:cBhvr>
                                            <p:cTn id="27" dur="5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1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6066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4437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decel="5000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2.96296E-6 L -4.72222E-6 0.05602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80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4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  <p:audio>
                  <p:cMediaNode vol="80000" showWhenStopped="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audio>
                  <p:cMediaNode vol="80000" showWhenStopped="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audio>
                  <p:cMediaNode vol="3030" showWhenStopped="0">
                    <p:cTn id="4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49F1D5A-93E8-79FE-3459-9BA22F12D633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4" r="-232"/>
          <a:stretch>
            <a:fillRect/>
          </a:stretch>
        </p:blipFill>
        <p:spPr>
          <a:xfrm>
            <a:off x="449404" y="1144971"/>
            <a:ext cx="8254800" cy="231202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BC7DC72-AB82-AE0F-65B1-8D69B49D61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404" y="1119973"/>
            <a:ext cx="8252822" cy="231171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EDAD91-92C1-3146-9AE3-4448269102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dirty="0"/>
              <a:t>Music Gives Us Clues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023ECD4-4B57-09CD-E3EB-39D4B2C62D66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05"/>
          <a:stretch>
            <a:fillRect/>
          </a:stretch>
        </p:blipFill>
        <p:spPr>
          <a:xfrm>
            <a:off x="447426" y="1137134"/>
            <a:ext cx="8254800" cy="2311200"/>
          </a:xfrm>
          <a:prstGeom prst="rect">
            <a:avLst/>
          </a:prstGeom>
          <a:effectLst>
            <a:softEdge rad="340107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79CE8A-7B15-4753-E2BF-CAE4CA9032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72" r="-167"/>
          <a:stretch>
            <a:fillRect/>
          </a:stretch>
        </p:blipFill>
        <p:spPr>
          <a:xfrm>
            <a:off x="445589" y="1119973"/>
            <a:ext cx="8252822" cy="231082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0358CB-F8B6-0324-2DCF-1DAADD1628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9752" y="2932524"/>
            <a:ext cx="2577634" cy="333577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2DCF419-584E-5B69-BDC6-D6786462EADD}"/>
              </a:ext>
            </a:extLst>
          </p:cNvPr>
          <p:cNvGrpSpPr>
            <a:grpSpLocks noChangeAspect="1"/>
          </p:cNvGrpSpPr>
          <p:nvPr/>
        </p:nvGrpSpPr>
        <p:grpSpPr>
          <a:xfrm rot="5400000" flipH="1">
            <a:off x="1201611" y="4095590"/>
            <a:ext cx="1150146" cy="216000"/>
            <a:chOff x="3523898" y="2901827"/>
            <a:chExt cx="2059692" cy="386815"/>
          </a:xfrm>
        </p:grpSpPr>
        <p:pic>
          <p:nvPicPr>
            <p:cNvPr id="8" name="Picture 7" descr="A black clock face with a point&#10;&#10;AI-generated content may be incorrect.">
              <a:extLst>
                <a:ext uri="{FF2B5EF4-FFF2-40B4-BE49-F238E27FC236}">
                  <a16:creationId xmlns:a16="http://schemas.microsoft.com/office/drawing/2014/main" id="{B91E7828-B9DB-46F3-0B14-97812C823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614" r="5882" b="33384"/>
            <a:stretch>
              <a:fillRect/>
            </a:stretch>
          </p:blipFill>
          <p:spPr>
            <a:xfrm>
              <a:off x="4319234" y="2901827"/>
              <a:ext cx="1264356" cy="332509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54CDD9E-64E4-19E2-2396-7315832D61E1}"/>
                </a:ext>
              </a:extLst>
            </p:cNvPr>
            <p:cNvSpPr/>
            <p:nvPr/>
          </p:nvSpPr>
          <p:spPr>
            <a:xfrm>
              <a:off x="3523898" y="2908632"/>
              <a:ext cx="1256286" cy="3800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A2E1DFA-A686-B034-1206-BE106D70C60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69681" y="2815531"/>
            <a:ext cx="3024915" cy="3338853"/>
          </a:xfrm>
          <a:prstGeom prst="rect">
            <a:avLst/>
          </a:prstGeom>
        </p:spPr>
      </p:pic>
      <p:pic>
        <p:nvPicPr>
          <p:cNvPr id="18" name="high">
            <a:hlinkClick r:id="" action="ppaction://media"/>
            <a:extLst>
              <a:ext uri="{FF2B5EF4-FFF2-40B4-BE49-F238E27FC236}">
                <a16:creationId xmlns:a16="http://schemas.microsoft.com/office/drawing/2014/main" id="{48957E2E-A70B-7E3F-E496-761C97611B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77.1503" end="2433.8293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329012" y="-28122"/>
            <a:ext cx="812800" cy="812800"/>
          </a:xfrm>
          <a:prstGeom prst="rect">
            <a:avLst/>
          </a:prstGeom>
        </p:spPr>
      </p:pic>
      <p:pic>
        <p:nvPicPr>
          <p:cNvPr id="19" name="low">
            <a:hlinkClick r:id="" action="ppaction://media"/>
            <a:extLst>
              <a:ext uri="{FF2B5EF4-FFF2-40B4-BE49-F238E27FC236}">
                <a16:creationId xmlns:a16="http://schemas.microsoft.com/office/drawing/2014/main" id="{6126BE67-30CF-4F5A-96FB-9934F70717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151.1468" end="1905.161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203220" y="7256"/>
            <a:ext cx="812800" cy="812800"/>
          </a:xfrm>
          <a:prstGeom prst="rect">
            <a:avLst/>
          </a:prstGeom>
        </p:spPr>
      </p:pic>
      <p:pic>
        <p:nvPicPr>
          <p:cNvPr id="20" name="loud">
            <a:hlinkClick r:id="" action="ppaction://media"/>
            <a:extLst>
              <a:ext uri="{FF2B5EF4-FFF2-40B4-BE49-F238E27FC236}">
                <a16:creationId xmlns:a16="http://schemas.microsoft.com/office/drawing/2014/main" id="{6A42750B-67BD-C086-1F9D-FCF297ABFB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1289.9485" end="4581.207"/>
                  <p14:fade in="5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122434" y="-25401"/>
            <a:ext cx="812800" cy="812800"/>
          </a:xfrm>
          <a:prstGeom prst="rect">
            <a:avLst/>
          </a:prstGeom>
        </p:spPr>
      </p:pic>
      <p:pic>
        <p:nvPicPr>
          <p:cNvPr id="21" name="soft">
            <a:hlinkClick r:id="" action="ppaction://media"/>
            <a:extLst>
              <a:ext uri="{FF2B5EF4-FFF2-40B4-BE49-F238E27FC236}">
                <a16:creationId xmlns:a16="http://schemas.microsoft.com/office/drawing/2014/main" id="{FF29FED4-634D-DC22-6C1F-8FEF3714B79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034.1039" end="3488.0957"/>
                  <p14:fade out="40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996642" y="0"/>
            <a:ext cx="919214" cy="8128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F8C10CB-C84C-D9C5-511C-60C6BB0567E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3579" y="3908161"/>
            <a:ext cx="414836" cy="4367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77228A2-738F-6C62-BB61-71AA72AF437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8" t="-627" r="8468" b="627"/>
          <a:stretch>
            <a:fillRect/>
          </a:stretch>
        </p:blipFill>
        <p:spPr>
          <a:xfrm>
            <a:off x="2702145" y="2694892"/>
            <a:ext cx="3739711" cy="347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41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36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8" presetClass="emph" presetSubtype="0" fill="remove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 p14:bounceEnd="50000">
                                          <p:cBhvr>
                                            <p:cTn id="11" dur="4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8" presetClass="emph" presetSubtype="0" fill="remove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-5400000" p14:bounceEnd="50000">
                                          <p:cBhvr>
                                            <p:cTn id="15" dur="6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5929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42" presetClass="path" presetSubtype="0" accel="50000" decel="5000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-3.7037E-7 L 5.55556E-7 -0.06366 " pathEditMode="relative" rAng="0" ptsTypes="AA">
                                          <p:cBhvr>
                                            <p:cTn id="30" dur="5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1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6066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4437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accel="50000" decel="5000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-3.7037E-7 L 5.55556E-7 0.05602 " pathEditMode="relative" rAng="0" ptsTypes="AA">
                                          <p:cBhvr>
                                            <p:cTn id="47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8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2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  <p:audio>
                  <p:cMediaNode vol="80000" showWhenStopped="0">
                    <p:cTn id="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audio>
                  <p:cMediaNode vol="80000" showWhenStopped="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audio>
                  <p:cMediaNode vol="3030" showWhenStopped="0">
                    <p:cTn id="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36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8" presetClass="emph" presetSubtype="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11" dur="4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8" presetClass="emph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15" dur="6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5929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42" presetClass="path" presetSubtype="0" accel="50000" decel="5000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-3.7037E-7 L 5.55556E-7 -0.06366 " pathEditMode="relative" rAng="0" ptsTypes="AA">
                                          <p:cBhvr>
                                            <p:cTn id="30" dur="5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1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6066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4437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accel="50000" decel="5000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-3.7037E-7 L 5.55556E-7 0.05602 " pathEditMode="relative" rAng="0" ptsTypes="AA">
                                          <p:cBhvr>
                                            <p:cTn id="47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8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2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  <p:audio>
                  <p:cMediaNode vol="80000" showWhenStopped="0">
                    <p:cTn id="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audio>
                  <p:cMediaNode vol="80000" showWhenStopped="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audio>
                  <p:cMediaNode vol="3030" showWhenStopped="0">
                    <p:cTn id="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GGSA_CURRICULUM_PPT_THEME" val="EpVW4cZN"/>
  <p:tag name="ARTICULATE_PROJECT_OPEN" val="0"/>
  <p:tag name="ARTICULATE_SLIDE_COUNT" val="13"/>
  <p:tag name="ARTICULATE_DESIGN_ID_1_GGSA_CURRICULUM_PPT_THEME" val="kigVYo3f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GGSA_Curriculum_PPT_Theme">
  <a:themeElements>
    <a:clrScheme name="GGSA">
      <a:dk1>
        <a:srgbClr val="181818"/>
      </a:dk1>
      <a:lt1>
        <a:sysClr val="window" lastClr="FFFFFF"/>
      </a:lt1>
      <a:dk2>
        <a:srgbClr val="1F1F1F"/>
      </a:dk2>
      <a:lt2>
        <a:srgbClr val="181818"/>
      </a:lt2>
      <a:accent1>
        <a:srgbClr val="177F99"/>
      </a:accent1>
      <a:accent2>
        <a:srgbClr val="A3A3A3"/>
      </a:accent2>
      <a:accent3>
        <a:srgbClr val="FAA234"/>
      </a:accent3>
      <a:accent4>
        <a:srgbClr val="FBB561"/>
      </a:accent4>
      <a:accent5>
        <a:srgbClr val="FDBC14"/>
      </a:accent5>
      <a:accent6>
        <a:srgbClr val="FED05E"/>
      </a:accent6>
      <a:hlink>
        <a:srgbClr val="0000FF"/>
      </a:hlink>
      <a:folHlink>
        <a:srgbClr val="800080"/>
      </a:folHlink>
    </a:clrScheme>
    <a:fontScheme name="GGSA lower years">
      <a:majorFont>
        <a:latin typeface="QLD Beginner GT Yr 1-3"/>
        <a:ea typeface=""/>
        <a:cs typeface=""/>
      </a:majorFont>
      <a:minorFont>
        <a:latin typeface="QLD Beginner GT Yr 1-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FL Y2 Lesson Template PPT V2 20230927" id="{081621FB-E4E0-7D43-9E9C-022B708B3508}" vid="{1FE104BC-7D09-064E-A46D-6DD2FDDB7EC5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2461598377cc1d69122c1f23337d5e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6701f24062e837f14f86cc189893d0b6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_Flow_SignoffStatus xmlns="d63ea73a-d7e6-4e3a-bf41-d78273581467">Signed Off</_Flow_SignoffStatus>
    <_Revision xmlns="http://schemas.microsoft.com/sharepoint/v3/fields" xsi:nil="true"/>
    <Review_x0020_History xmlns="d63ea73a-d7e6-4e3a-bf41-d78273581467" xsi:nil="true"/>
    <MediaLengthInSeconds xmlns="d63ea73a-d7e6-4e3a-bf41-d78273581467" xsi:nil="true"/>
    <SharedWithUsers xmlns="f315eb64-a02b-4bd5-a84c-38ab918c4ccd">
      <UserInfo>
        <DisplayName>Mary Hearn</DisplayName>
        <AccountId>2586</AccountId>
        <AccountType/>
      </UserInfo>
      <UserInfo>
        <DisplayName>Sarah Derby</DisplayName>
        <AccountId>2107</AccountId>
        <AccountType/>
      </UserInfo>
      <UserInfo>
        <DisplayName>Gabrielle Edwards</DisplayName>
        <AccountId>2633</AccountId>
        <AccountType/>
      </UserInfo>
      <UserInfo>
        <DisplayName>Amanda Bowker</DisplayName>
        <AccountId>3433</AccountId>
        <AccountType/>
      </UserInfo>
    </SharedWithUsers>
    <_dlc_DocId xmlns="f315eb64-a02b-4bd5-a84c-38ab918c4ccd">3KN27SNVY5CS-90160594-427422</_dlc_DocId>
    <_dlc_DocIdUrl xmlns="f315eb64-a02b-4bd5-a84c-38ab918c4ccd">
      <Url>https://ggsaus.sharepoint.com/sites/Curriculum/_layouts/15/DocIdRedir.aspx?ID=3KN27SNVY5CS-90160594-427422</Url>
      <Description>3KN27SNVY5CS-90160594-427422</Description>
    </_dlc_DocIdUrl>
  </documentManagement>
</p:properties>
</file>

<file path=customXml/itemProps1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E051A43-B651-4A42-83DF-F8B30BEF4CBD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86AF1982-A935-4B62-BEBF-F9B445ADAC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3ea73a-d7e6-4e3a-bf41-d78273581467"/>
    <ds:schemaRef ds:uri="f315eb64-a02b-4bd5-a84c-38ab918c4ccd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ECCA1584-9CA9-46D4-BE44-1AD376E0FB8E}">
  <ds:schemaRefs>
    <ds:schemaRef ds:uri="f315eb64-a02b-4bd5-a84c-38ab918c4ccd"/>
    <ds:schemaRef ds:uri="http://purl.org/dc/terms/"/>
    <ds:schemaRef ds:uri="http://schemas.microsoft.com/office/infopath/2007/PartnerControls"/>
    <ds:schemaRef ds:uri="d63ea73a-d7e6-4e3a-bf41-d78273581467"/>
    <ds:schemaRef ds:uri="http://schemas.microsoft.com/sharepoint/v3/fields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purl.org/dc/elements/1.1/"/>
  </ds:schemaRefs>
</ds:datastoreItem>
</file>

<file path=docMetadata/LabelInfo.xml><?xml version="1.0" encoding="utf-8"?>
<clbl:labelList xmlns:clbl="http://schemas.microsoft.com/office/2020/mipLabelMetadata">
  <clbl:label id="{9244ecb8-16fe-4c0f-8e27-d1c8d10e61bf}" enabled="0" method="" siteId="{9244ecb8-16fe-4c0f-8e27-d1c8d10e61b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GGSA_Curriculum_PPT_Theme</Template>
  <TotalTime>1170</TotalTime>
  <Words>384</Words>
  <Application>Microsoft Macintosh PowerPoint</Application>
  <PresentationFormat>On-screen Show (4:3)</PresentationFormat>
  <Paragraphs>90</Paragraphs>
  <Slides>28</Slides>
  <Notes>27</Notes>
  <HiddenSlides>0</HiddenSlides>
  <MMClips>126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Dreaming Outloud Pro</vt:lpstr>
      <vt:lpstr>Calibr</vt:lpstr>
      <vt:lpstr>Arial</vt:lpstr>
      <vt:lpstr>Edu QLD Beginner</vt:lpstr>
      <vt:lpstr>Calibri</vt:lpstr>
      <vt:lpstr>Aptos</vt:lpstr>
      <vt:lpstr>GGSA_Curriculum_PPT_Theme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Parenting</dc:subject>
  <dc:creator>Emma Burns</dc:creator>
  <cp:keywords>Parenting</cp:keywords>
  <cp:lastModifiedBy>Shirley Serban</cp:lastModifiedBy>
  <cp:revision>1</cp:revision>
  <cp:lastPrinted>2017-11-01T05:39:03Z</cp:lastPrinted>
  <dcterms:created xsi:type="dcterms:W3CDTF">2023-10-25T11:23:23Z</dcterms:created>
  <dcterms:modified xsi:type="dcterms:W3CDTF">2026-03-18T03:39:06Z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SchoolPrincipals">
    <vt:bool>false</vt:bool>
  </property>
  <property fmtid="{D5CDD505-2E9C-101B-9397-08002B2CF9AE}" pid="13" name="dcBrochureStand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_dlc_DocIdItemGuid">
    <vt:lpwstr>1a69b02c-8168-44ae-abe0-6398a6420685</vt:lpwstr>
  </property>
  <property fmtid="{D5CDD505-2E9C-101B-9397-08002B2CF9AE}" pid="26" name="MediaServiceImageTags">
    <vt:lpwstr/>
  </property>
  <property fmtid="{D5CDD505-2E9C-101B-9397-08002B2CF9AE}" pid="27" name="ArticulateGUID">
    <vt:lpwstr>4CDC5007-DD36-4CF2-A6EC-F6AEF64B59C8</vt:lpwstr>
  </property>
  <property fmtid="{D5CDD505-2E9C-101B-9397-08002B2CF9AE}" pid="28" name="ArticulatePath">
    <vt:lpwstr>https://ggsaus.sharepoint.com/sites/ProductDevelopment/Shared Documents/01 Curriculum/10 The Arts MFL/02 Music for Learning MFL/04 Product MFL/01 Build MFL/03 Classroom music 2022/01 Foundation/01 Unit 1/Week 1/MUS YF E U1 W1 L1 V1 20220201</vt:lpwstr>
  </property>
  <property fmtid="{D5CDD505-2E9C-101B-9397-08002B2CF9AE}" pid="29" name="xd_ProgID">
    <vt:lpwstr/>
  </property>
  <property fmtid="{D5CDD505-2E9C-101B-9397-08002B2CF9AE}" pid="30" name="_dlc_DocId">
    <vt:lpwstr>GGSAPD-1028343255-259839</vt:lpwstr>
  </property>
  <property fmtid="{D5CDD505-2E9C-101B-9397-08002B2CF9AE}" pid="31" name="_ColorHex">
    <vt:lpwstr/>
  </property>
  <property fmtid="{D5CDD505-2E9C-101B-9397-08002B2CF9AE}" pid="32" name="ComplianceAssetId">
    <vt:lpwstr/>
  </property>
  <property fmtid="{D5CDD505-2E9C-101B-9397-08002B2CF9AE}" pid="33" name="auditStatus">
    <vt:lpwstr>Publish ready</vt:lpwstr>
  </property>
  <property fmtid="{D5CDD505-2E9C-101B-9397-08002B2CF9AE}" pid="34" name="TemplateUrl">
    <vt:lpwstr/>
  </property>
  <property fmtid="{D5CDD505-2E9C-101B-9397-08002B2CF9AE}" pid="35" name="_ExtendedDescription">
    <vt:lpwstr/>
  </property>
  <property fmtid="{D5CDD505-2E9C-101B-9397-08002B2CF9AE}" pid="36" name="_ColorTag">
    <vt:lpwstr/>
  </property>
  <property fmtid="{D5CDD505-2E9C-101B-9397-08002B2CF9AE}" pid="37" name="xd_Signature">
    <vt:lpwstr/>
  </property>
  <property fmtid="{D5CDD505-2E9C-101B-9397-08002B2CF9AE}" pid="38" name="_Emoji">
    <vt:lpwstr/>
  </property>
  <property fmtid="{D5CDD505-2E9C-101B-9397-08002B2CF9AE}" pid="39" name="Request">
    <vt:lpwstr>, </vt:lpwstr>
  </property>
  <property fmtid="{D5CDD505-2E9C-101B-9397-08002B2CF9AE}" pid="40" name="TriggerFlowInfo">
    <vt:lpwstr/>
  </property>
  <property fmtid="{D5CDD505-2E9C-101B-9397-08002B2CF9AE}" pid="41" name="_dlc_DocIdUrl">
    <vt:lpwstr>https://ggsaus.sharepoint.com/sites/ProductDevelopment/_layouts/15/DocIdRedir.aspx?ID=GGSAPD-1028343255-259839, GGSAPD-1028343255-259839</vt:lpwstr>
  </property>
</Properties>
</file>