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ink/ink2.xml" ContentType="application/inkml+xml"/>
  <Override PartName="/ppt/notesSlides/notesSlide11.xml" ContentType="application/vnd.openxmlformats-officedocument.presentationml.notesSlide+xml"/>
  <Override PartName="/ppt/ink/ink3.xml" ContentType="application/inkml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9"/>
  </p:notesMasterIdLst>
  <p:handoutMasterIdLst>
    <p:handoutMasterId r:id="rId30"/>
  </p:handoutMasterIdLst>
  <p:sldIdLst>
    <p:sldId id="256" r:id="rId6"/>
    <p:sldId id="261" r:id="rId7"/>
    <p:sldId id="3831" r:id="rId8"/>
    <p:sldId id="285" r:id="rId9"/>
    <p:sldId id="3832" r:id="rId10"/>
    <p:sldId id="3858" r:id="rId11"/>
    <p:sldId id="3859" r:id="rId12"/>
    <p:sldId id="3860" r:id="rId13"/>
    <p:sldId id="3861" r:id="rId14"/>
    <p:sldId id="3876" r:id="rId15"/>
    <p:sldId id="3877" r:id="rId16"/>
    <p:sldId id="3878" r:id="rId17"/>
    <p:sldId id="3865" r:id="rId18"/>
    <p:sldId id="3867" r:id="rId19"/>
    <p:sldId id="3868" r:id="rId20"/>
    <p:sldId id="3869" r:id="rId21"/>
    <p:sldId id="3870" r:id="rId22"/>
    <p:sldId id="3871" r:id="rId23"/>
    <p:sldId id="3872" r:id="rId24"/>
    <p:sldId id="275" r:id="rId25"/>
    <p:sldId id="276" r:id="rId26"/>
    <p:sldId id="277" r:id="rId27"/>
    <p:sldId id="1783" r:id="rId28"/>
  </p:sldIdLst>
  <p:sldSz cx="9144000" cy="6858000" type="screen4x3"/>
  <p:notesSz cx="7019925" cy="9305925"/>
  <p:embeddedFontLst>
    <p:embeddedFont>
      <p:font typeface="Edu QLD Beginner" panose="020B0604020202020204" charset="0"/>
      <p:regular r:id="rId31"/>
      <p:bold r:id="rId32"/>
    </p:embeddedFont>
    <p:embeddedFont>
      <p:font typeface="Gotham-Book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EP" userId="S::epiaquadio@goodtogreatschools.org.au::52767243-7565-4b68-b9c1-5d2bede989b0" providerId="AD"/>
  <p188:author id="{2F72A940-E036-F417-7761-22EDB7E17849}" name="Lauren Thorp" initials="LT" userId="S::lthorp@goodtogreatschools.org.au::627661f4-4e06-4e72-9ea0-084059f060f5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ACFF"/>
    <a:srgbClr val="FFE8A2"/>
    <a:srgbClr val="FFEAAB"/>
    <a:srgbClr val="EAC2BF"/>
    <a:srgbClr val="E8C1BE"/>
    <a:srgbClr val="F6E6E5"/>
    <a:srgbClr val="C1E7EA"/>
    <a:srgbClr val="EAC1BE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AB3D84-CF36-6F4F-8030-A06F4402C3C2}" v="1" dt="2026-05-12T05:16:21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/>
    <p:restoredTop sz="71252"/>
  </p:normalViewPr>
  <p:slideViewPr>
    <p:cSldViewPr snapToGrid="0">
      <p:cViewPr varScale="1">
        <p:scale>
          <a:sx n="78" d="100"/>
          <a:sy n="78" d="100"/>
        </p:scale>
        <p:origin x="1952" y="176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42:03.2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42:47.9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42:47.9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42:47.9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189E-4DE5-8D97-41D8-A12AEC2B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990A8-F5D7-47AD-E5BC-1D5A6678C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FBC509-207B-7324-770A-073FDC229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2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1BDA0-735A-9AF5-77B9-6822CCF8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1EB3E-4DA4-12CD-8F2D-E89BD8FBD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FD917-293E-C820-EA78-64D62C13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80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1DA3-950A-F00F-F01A-2858D2EC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448CC-0ED6-D386-887A-A699B5957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195DE-CC8F-30D2-D405-4ED4FAF23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4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2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2F183-FD5F-321A-00B1-E3CB3D1B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7E507-71E4-1B83-4F87-C900DB858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514AB-1EEE-536D-CEF0-2DEA7C3C6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54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65930-8079-6481-6373-1424D6D2C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E17AE-2E6E-7EDC-93B4-A4B0B0EB4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37338-421D-8269-1AA8-686DE2372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21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009E7-68AA-360A-4DD5-92D525E4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D50F2-77C6-0453-26C9-A3B9EC964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A12B6B-B9E6-FE70-CCB3-18E7FACA1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45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947D7-EFBC-8653-AFD5-A2936EFA1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66709-2442-4F29-8DEE-CEF4DC4B4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7B743-639E-D1E1-3636-A7AC11181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95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1320B-6D49-C2DE-189E-39BE9460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921F6-E8D4-5444-2EDE-539BA6C2D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9DAC6-C569-2FDC-9DD8-5DB13D913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2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839102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9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6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884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7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4ACA5-4C00-5815-8C28-F37D6905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453AB-B036-B4F3-170A-13414BADD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40F91-7BC9-224B-7B9F-792C91E47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0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0959E-17B7-0D80-369E-E8D0E3C3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D240E-FAD1-31A3-A2AB-34578D91A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AB36F-0B69-A387-0C8B-F80BDB069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7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7"/>
            <a:ext cx="3974996" cy="1527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</a:t>
            </a:r>
          </a:p>
          <a:p>
            <a:r>
              <a:rPr lang="en-US"/>
              <a:t>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1-2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0814" y="-303577"/>
            <a:ext cx="329024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24134-8901-EF7C-65D1-A9C5A870D3AD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85D15-001E-EB4D-A4C4-D9D7D8A595B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533C9-F4E9-3CB6-5A98-FBAC90FA05D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19D9C5E-78DD-20CE-F9AB-3C43B635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3C4596-F911-DC62-35E4-D14F0CD0D28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27ABD-9E3A-8382-9922-BE6BEF2D46E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795701-CB8F-7DE1-4692-0423FAD36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AD34A-1EF7-305B-0CF5-40AFCCC57E9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F905E-BC11-EC49-6FFF-48E19FC204F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60FF645-3CFB-01EE-4754-08E4F9A9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0409-56F7-6C60-40F8-8815233D2D4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05588-EFEC-4FF1-5C05-E2D9027AB5B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124EEDE-B0F7-59BA-DFF2-46F609833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4A83B-42B5-BA56-FF31-891E38FA5E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AB549-115B-9609-D1CE-96E1C06F99C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1391B85-B06D-66A7-1AF1-36BB6E7EE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1CFE3-84F7-FF0F-7D55-4135716361E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D592B1-950E-2A76-44DA-377F59FA8E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09F199-27FF-45E2-6D24-B3A102E5D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737C54-52A1-FA70-635C-2D70393D73F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C71E0-5244-F357-A028-DDF3622B9DE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8216A5-C1B2-34AD-4F5C-11C0840F0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2515C-9B4D-72E4-3955-38BE226577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07F3F-34FD-0F43-6B1F-1BF143810A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1D415D-7274-0441-149A-707981CB5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70EE68-4EA5-8D39-F811-ED590480E23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C18D6-0CA7-41AB-2707-579EDA8A2D8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6135E-7952-2D2B-DA5E-2E919E977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EB13E-7FC3-EC75-D68A-B5583BF54CE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22504-7BEB-72F6-1B79-0CB9DAD6B4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63CBC8-B09F-1BD5-4839-E0D3DAAA0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0202A-850A-0C67-7A54-5D458D28354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198E62-4D92-B038-64F5-473863089BA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C62693D-7F4D-ECDB-7FEF-96724099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898D2-F5E8-9992-7BF4-7C9DD8CFA36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3911B-91C5-0C88-E4DF-14ECB1B46F8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410C3F-F341-502D-1086-BC484B452A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B09CF-4E5F-7F8D-E41D-C7C4710EFD4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F2E36-3747-5C0E-0855-A8C4AA224C2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158863-1769-BBC3-E03E-2F3B9FC1C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F16C9-4B30-CE2D-3454-DABFD22B88A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E5B5-4F18-33BD-62F8-89AF4E619C3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3004C7-E0D0-2854-42B1-7ED6ECDC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4F101-4DAD-48D4-8828-2F87141B1A15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38960-E825-9118-3F41-54F877C553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DF27D-FC68-F7AB-018A-5DD4201FA3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883BB8-861D-30DE-7052-0743F5933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1DF0-D756-4D27-B78F-086AE6469CC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7FC99-1449-406B-8B71-9C1A315B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2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46E8B-B377-5DB1-9417-7BA690CDFB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B5714-62DE-A53E-FE91-30F1487695C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436689D-C9B5-5730-7D14-B4AB235DB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0F478-279C-AD05-5BB1-24DE35CF841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58BE8-72B2-3F6F-93B0-AC36147853B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BAA218-582F-2584-B798-9F39A485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4BA511-0E5B-D8B0-1E9E-C11CA86A3F0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3AEA4B-DE36-B3CD-5F6E-491C525B30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7AE8F0E-C17C-9C54-F969-3E862A318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2026484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97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60" r:id="rId8"/>
    <p:sldLayoutId id="2147486361" r:id="rId9"/>
    <p:sldLayoutId id="2147486328" r:id="rId10"/>
    <p:sldLayoutId id="2147486331" r:id="rId11"/>
    <p:sldLayoutId id="2147486359" r:id="rId12"/>
    <p:sldLayoutId id="2147486332" r:id="rId13"/>
    <p:sldLayoutId id="2147486329" r:id="rId14"/>
    <p:sldLayoutId id="2147486330" r:id="rId15"/>
    <p:sldLayoutId id="2147486334" r:id="rId16"/>
    <p:sldLayoutId id="2147486349" r:id="rId17"/>
    <p:sldLayoutId id="2147486350" r:id="rId18"/>
    <p:sldLayoutId id="2147486336" r:id="rId19"/>
    <p:sldLayoutId id="2147486337" r:id="rId20"/>
    <p:sldLayoutId id="2147486338" r:id="rId21"/>
    <p:sldLayoutId id="2147486339" r:id="rId22"/>
    <p:sldLayoutId id="2147486340" r:id="rId23"/>
    <p:sldLayoutId id="2147486342" r:id="rId24"/>
    <p:sldLayoutId id="2147486343" r:id="rId25"/>
    <p:sldLayoutId id="2147486352" r:id="rId26"/>
    <p:sldLayoutId id="2147486356" r:id="rId27"/>
    <p:sldLayoutId id="2147486357" r:id="rId28"/>
    <p:sldLayoutId id="2147486362" r:id="rId29"/>
    <p:sldLayoutId id="2147486363" r:id="rId3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png"/><Relationship Id="rId21" Type="http://schemas.openxmlformats.org/officeDocument/2006/relationships/image" Target="../media/image25.png"/><Relationship Id="rId7" Type="http://schemas.openxmlformats.org/officeDocument/2006/relationships/customXml" Target="../ink/ink2.xml"/><Relationship Id="rId17" Type="http://schemas.openxmlformats.org/officeDocument/2006/relationships/image" Target="../media/image30.sv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24" Type="http://schemas.openxmlformats.org/officeDocument/2006/relationships/image" Target="../media/image39.png"/><Relationship Id="rId5" Type="http://schemas.openxmlformats.org/officeDocument/2006/relationships/image" Target="../media/image31.png"/><Relationship Id="rId23" Type="http://schemas.openxmlformats.org/officeDocument/2006/relationships/image" Target="../media/image38.png"/><Relationship Id="rId19" Type="http://schemas.openxmlformats.org/officeDocument/2006/relationships/image" Target="../media/image34.png"/><Relationship Id="rId4" Type="http://schemas.openxmlformats.org/officeDocument/2006/relationships/image" Target="../media/image29.sv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svg"/><Relationship Id="rId1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43.svg"/><Relationship Id="rId12" Type="http://schemas.openxmlformats.org/officeDocument/2006/relationships/image" Target="../media/image53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sv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19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customXml" Target="../ink/ink3.xm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8.png"/><Relationship Id="rId18" Type="http://schemas.openxmlformats.org/officeDocument/2006/relationships/image" Target="../media/image27.png"/><Relationship Id="rId3" Type="http://schemas.openxmlformats.org/officeDocument/2006/relationships/image" Target="../media/image24.png"/><Relationship Id="rId12" Type="http://schemas.openxmlformats.org/officeDocument/2006/relationships/image" Target="../media/image25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4.xml"/><Relationship Id="rId11" Type="http://schemas.openxmlformats.org/officeDocument/2006/relationships/image" Target="../media/image48.png"/><Relationship Id="rId5" Type="http://schemas.openxmlformats.org/officeDocument/2006/relationships/image" Target="../media/image32.pn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0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29.sv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Press Start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279360"/>
          </a:xfrm>
        </p:spPr>
        <p:txBody>
          <a:bodyPr/>
          <a:lstStyle/>
          <a:p>
            <a:r>
              <a:rPr lang="en-US"/>
              <a:t>Unit 3: Achieving Goals</a:t>
            </a:r>
          </a:p>
          <a:p>
            <a:r>
              <a:rPr lang="en-US"/>
              <a:t>Lesson 1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77057D-BEC9-FD30-31AB-BA49A03E4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-1109" r="9420" b="1109"/>
          <a:stretch/>
        </p:blipFill>
        <p:spPr>
          <a:xfrm>
            <a:off x="-26024" y="1301365"/>
            <a:ext cx="4487201" cy="49954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F1E19-610D-5475-91A3-DAC0F6D17206}"/>
              </a:ext>
            </a:extLst>
          </p:cNvPr>
          <p:cNvSpPr txBox="1"/>
          <p:nvPr/>
        </p:nvSpPr>
        <p:spPr>
          <a:xfrm>
            <a:off x="8493071" y="61993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0381D-B6DC-B2B6-E0A8-939E4AE66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21033A-03AB-4D84-D68A-8DBBBF439AF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" r="-42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05856C2-5E9F-BE4A-E87F-F2F502F268DA}"/>
              </a:ext>
            </a:extLst>
          </p:cNvPr>
          <p:cNvSpPr/>
          <p:nvPr/>
        </p:nvSpPr>
        <p:spPr>
          <a:xfrm>
            <a:off x="7990780" y="154198"/>
            <a:ext cx="943816" cy="409840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CA8C224-1841-DF17-4DAE-7E723CE39BE9}"/>
              </a:ext>
            </a:extLst>
          </p:cNvPr>
          <p:cNvSpPr/>
          <p:nvPr/>
        </p:nvSpPr>
        <p:spPr>
          <a:xfrm>
            <a:off x="1326956" y="5989725"/>
            <a:ext cx="1250375" cy="425197"/>
          </a:xfrm>
          <a:custGeom>
            <a:avLst/>
            <a:gdLst/>
            <a:ahLst/>
            <a:cxnLst/>
            <a:rect l="l" t="t" r="r" b="b"/>
            <a:pathLst>
              <a:path w="1333733" h="453543">
                <a:moveTo>
                  <a:pt x="0" y="0"/>
                </a:moveTo>
                <a:lnTo>
                  <a:pt x="1333733" y="0"/>
                </a:lnTo>
                <a:lnTo>
                  <a:pt x="1333733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832" t="-74824" r="-45292" b="-199635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85CF0F5-84A6-6628-54F1-FED9CB81D1EE}"/>
              </a:ext>
            </a:extLst>
          </p:cNvPr>
          <p:cNvSpPr/>
          <p:nvPr/>
        </p:nvSpPr>
        <p:spPr>
          <a:xfrm>
            <a:off x="3678688" y="0"/>
            <a:ext cx="1786624" cy="1190338"/>
          </a:xfrm>
          <a:custGeom>
            <a:avLst/>
            <a:gdLst/>
            <a:ahLst/>
            <a:cxnLst/>
            <a:rect l="l" t="t" r="r" b="b"/>
            <a:pathLst>
              <a:path w="2791536" h="1859861">
                <a:moveTo>
                  <a:pt x="0" y="0"/>
                </a:moveTo>
                <a:lnTo>
                  <a:pt x="2791536" y="0"/>
                </a:lnTo>
                <a:lnTo>
                  <a:pt x="2791536" y="1859861"/>
                </a:lnTo>
                <a:lnTo>
                  <a:pt x="0" y="185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47EFCF4-CD88-3E4E-06E4-B85902741332}"/>
                  </a:ext>
                </a:extLst>
              </p14:cNvPr>
              <p14:cNvContentPartPr/>
              <p14:nvPr/>
            </p14:nvContentPartPr>
            <p14:xfrm>
              <a:off x="6896704" y="285998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A3D4FCA-AF1B-9400-F211-908800B6315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34064" y="223358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Freeform 4">
            <a:extLst>
              <a:ext uri="{FF2B5EF4-FFF2-40B4-BE49-F238E27FC236}">
                <a16:creationId xmlns:a16="http://schemas.microsoft.com/office/drawing/2014/main" id="{9342B316-8490-28CB-DFB4-1F4A347D2C89}"/>
              </a:ext>
            </a:extLst>
          </p:cNvPr>
          <p:cNvSpPr/>
          <p:nvPr/>
        </p:nvSpPr>
        <p:spPr>
          <a:xfrm>
            <a:off x="6554409" y="154198"/>
            <a:ext cx="1401165" cy="408089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A1C01-8E83-8685-707D-3E82C9AB25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6649" y="507906"/>
            <a:ext cx="2678847" cy="3346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7B0A9-9831-C545-8670-2BE2648000A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5799"/>
          <a:stretch/>
        </p:blipFill>
        <p:spPr>
          <a:xfrm>
            <a:off x="3154680" y="1814370"/>
            <a:ext cx="2769530" cy="3346102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3758BD46-C394-2691-53E2-9A6651C0A337}"/>
              </a:ext>
            </a:extLst>
          </p:cNvPr>
          <p:cNvSpPr/>
          <p:nvPr/>
        </p:nvSpPr>
        <p:spPr>
          <a:xfrm>
            <a:off x="1756266" y="1622713"/>
            <a:ext cx="678302" cy="716831"/>
          </a:xfrm>
          <a:custGeom>
            <a:avLst/>
            <a:gdLst/>
            <a:ahLst/>
            <a:cxnLst/>
            <a:rect l="l" t="t" r="r" b="b"/>
            <a:pathLst>
              <a:path w="2409691" h="2546569">
                <a:moveTo>
                  <a:pt x="0" y="0"/>
                </a:moveTo>
                <a:lnTo>
                  <a:pt x="2409690" y="0"/>
                </a:lnTo>
                <a:lnTo>
                  <a:pt x="2409690" y="2546569"/>
                </a:lnTo>
                <a:lnTo>
                  <a:pt x="0" y="25465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AF4DA3-2F95-3389-5ADC-BE55F86D8A7E}"/>
              </a:ext>
            </a:extLst>
          </p:cNvPr>
          <p:cNvSpPr/>
          <p:nvPr/>
        </p:nvSpPr>
        <p:spPr>
          <a:xfrm>
            <a:off x="888802" y="5061728"/>
            <a:ext cx="2399401" cy="818272"/>
          </a:xfrm>
          <a:custGeom>
            <a:avLst/>
            <a:gdLst/>
            <a:ahLst/>
            <a:cxnLst/>
            <a:rect l="l" t="t" r="r" b="b"/>
            <a:pathLst>
              <a:path w="2559361" h="872823">
                <a:moveTo>
                  <a:pt x="0" y="0"/>
                </a:moveTo>
                <a:lnTo>
                  <a:pt x="2559361" y="0"/>
                </a:lnTo>
                <a:lnTo>
                  <a:pt x="2559361" y="872823"/>
                </a:lnTo>
                <a:lnTo>
                  <a:pt x="0" y="87282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223" t="-335211" r="-230163" b="-32676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593437-9A0C-A133-3C5E-7A34A860F69A}"/>
              </a:ext>
            </a:extLst>
          </p:cNvPr>
          <p:cNvSpPr/>
          <p:nvPr/>
        </p:nvSpPr>
        <p:spPr>
          <a:xfrm>
            <a:off x="513609" y="2570217"/>
            <a:ext cx="2154270" cy="2785952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281719" b="-195169"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38B008-AF7B-7441-2B66-E3BC8F7ECF88}"/>
              </a:ext>
            </a:extLst>
          </p:cNvPr>
          <p:cNvGrpSpPr/>
          <p:nvPr/>
        </p:nvGrpSpPr>
        <p:grpSpPr>
          <a:xfrm>
            <a:off x="403911" y="1000706"/>
            <a:ext cx="2247684" cy="2677886"/>
            <a:chOff x="403911" y="179614"/>
            <a:chExt cx="2247684" cy="2677886"/>
          </a:xfrm>
        </p:grpSpPr>
        <p:pic>
          <p:nvPicPr>
            <p:cNvPr id="16" name="Picture 15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B5BD1F20-25A3-B70A-17BB-1719D0946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3911" y="179614"/>
              <a:ext cx="2247684" cy="26778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42F6F1-71AF-2542-1444-C6E618E0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52929" y="768350"/>
              <a:ext cx="1500414" cy="750207"/>
            </a:xfrm>
            <a:prstGeom prst="rect">
              <a:avLst/>
            </a:prstGeom>
          </p:spPr>
        </p:pic>
      </p:grpSp>
      <p:sp>
        <p:nvSpPr>
          <p:cNvPr id="22" name="Freeform 2">
            <a:extLst>
              <a:ext uri="{FF2B5EF4-FFF2-40B4-BE49-F238E27FC236}">
                <a16:creationId xmlns:a16="http://schemas.microsoft.com/office/drawing/2014/main" id="{1828F0B1-0309-7743-38F9-6C983A3E68DE}"/>
              </a:ext>
            </a:extLst>
          </p:cNvPr>
          <p:cNvSpPr/>
          <p:nvPr/>
        </p:nvSpPr>
        <p:spPr>
          <a:xfrm>
            <a:off x="683767" y="1321266"/>
            <a:ext cx="2357185" cy="1685415"/>
          </a:xfrm>
          <a:custGeom>
            <a:avLst/>
            <a:gdLst/>
            <a:ahLst/>
            <a:cxnLst/>
            <a:rect l="l" t="t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5EED2C0-3CDB-D218-834B-328A08447C16}"/>
              </a:ext>
            </a:extLst>
          </p:cNvPr>
          <p:cNvSpPr/>
          <p:nvPr/>
        </p:nvSpPr>
        <p:spPr>
          <a:xfrm>
            <a:off x="707302" y="1198827"/>
            <a:ext cx="2562840" cy="1832462"/>
          </a:xfrm>
          <a:custGeom>
            <a:avLst/>
            <a:gdLst/>
            <a:ahLst/>
            <a:cxnLst/>
            <a:rect l="l" t="t" r="r" b="b"/>
            <a:pathLst>
              <a:path w="5980445" h="3984471">
                <a:moveTo>
                  <a:pt x="0" y="0"/>
                </a:moveTo>
                <a:lnTo>
                  <a:pt x="5980444" y="0"/>
                </a:lnTo>
                <a:lnTo>
                  <a:pt x="5980444" y="3984471"/>
                </a:lnTo>
                <a:lnTo>
                  <a:pt x="0" y="398447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491 " pathEditMode="relative" ptsTypes="AA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78 0.04143 L -0.00278 0.04167 C 0.03472 0.04375 0.0276 0.03079 0.04114 0.05486 C 0.04236 0.05717 0.0434 0.05949 0.04461 0.0618 C 0.05104 0.09653 0.0401 0.03958 0.04965 0.08217 C 0.05052 0.08565 0.05052 0.08958 0.05139 0.09329 C 0.05225 0.09792 0.05382 0.10231 0.05468 0.10694 C 0.05555 0.11134 0.0559 0.11597 0.05642 0.1206 C 0.05764 0.13102 0.05868 0.14167 0.05972 0.15208 C 0.06041 0.15741 0.06024 0.16296 0.06146 0.16805 L 0.06493 0.18148 L 0.06823 0.21319 C 0.06927 0.22222 0.071 0.23842 0.0717 0.24699 C 0.07465 0.28981 0.07152 0.26273 0.075 0.29005 C 0.07812 0.34051 0.07812 0.32454 0.07326 0.40301 C 0.07326 0.40417 0.07222 0.40162 0.0717 0.40092 L 0.0717 0.40116 " pathEditMode="relative" rAng="0" ptsTypes="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22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6BC47-E107-8868-71C0-24983943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34FDA6-555E-72F9-1F4B-BEE5F24A705E}"/>
              </a:ext>
            </a:extLst>
          </p:cNvPr>
          <p:cNvSpPr/>
          <p:nvPr/>
        </p:nvSpPr>
        <p:spPr>
          <a:xfrm>
            <a:off x="3908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" r="-420"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FA979-2A3E-323D-A2FD-87D2955ED0D7}"/>
              </a:ext>
            </a:extLst>
          </p:cNvPr>
          <p:cNvGrpSpPr/>
          <p:nvPr/>
        </p:nvGrpSpPr>
        <p:grpSpPr>
          <a:xfrm>
            <a:off x="262021" y="952124"/>
            <a:ext cx="2247684" cy="2677886"/>
            <a:chOff x="403911" y="179614"/>
            <a:chExt cx="2247684" cy="2677886"/>
          </a:xfrm>
        </p:grpSpPr>
        <p:pic>
          <p:nvPicPr>
            <p:cNvPr id="18" name="Picture 17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4BD36DE5-9FEF-6CA1-7867-2631F0797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3911" y="179614"/>
              <a:ext cx="2247684" cy="26778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19526E7-0631-CD12-10C5-0F76D2878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559" y="783771"/>
              <a:ext cx="1579634" cy="636816"/>
            </a:xfrm>
            <a:prstGeom prst="rect">
              <a:avLst/>
            </a:prstGeom>
          </p:spPr>
        </p:pic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0E629BA-C59F-DFB5-E54B-8A3E6DC9D696}"/>
              </a:ext>
            </a:extLst>
          </p:cNvPr>
          <p:cNvSpPr/>
          <p:nvPr/>
        </p:nvSpPr>
        <p:spPr>
          <a:xfrm>
            <a:off x="7990780" y="154198"/>
            <a:ext cx="943816" cy="409840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1AE98A-219F-301E-CB77-E5F3071324B7}"/>
              </a:ext>
            </a:extLst>
          </p:cNvPr>
          <p:cNvSpPr/>
          <p:nvPr/>
        </p:nvSpPr>
        <p:spPr>
          <a:xfrm>
            <a:off x="1326956" y="5989725"/>
            <a:ext cx="1250375" cy="425197"/>
          </a:xfrm>
          <a:custGeom>
            <a:avLst/>
            <a:gdLst/>
            <a:ahLst/>
            <a:cxnLst/>
            <a:rect l="l" t="t" r="r" b="b"/>
            <a:pathLst>
              <a:path w="1333733" h="453543">
                <a:moveTo>
                  <a:pt x="0" y="0"/>
                </a:moveTo>
                <a:lnTo>
                  <a:pt x="1333733" y="0"/>
                </a:lnTo>
                <a:lnTo>
                  <a:pt x="1333733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DDF62EE-03CB-02E5-6948-AF22BA21503B}"/>
              </a:ext>
            </a:extLst>
          </p:cNvPr>
          <p:cNvSpPr/>
          <p:nvPr/>
        </p:nvSpPr>
        <p:spPr>
          <a:xfrm>
            <a:off x="3678688" y="0"/>
            <a:ext cx="1786624" cy="1190338"/>
          </a:xfrm>
          <a:custGeom>
            <a:avLst/>
            <a:gdLst/>
            <a:ahLst/>
            <a:cxnLst/>
            <a:rect l="l" t="t" r="r" b="b"/>
            <a:pathLst>
              <a:path w="2791536" h="1859861">
                <a:moveTo>
                  <a:pt x="0" y="0"/>
                </a:moveTo>
                <a:lnTo>
                  <a:pt x="2791536" y="0"/>
                </a:lnTo>
                <a:lnTo>
                  <a:pt x="2791536" y="1859861"/>
                </a:lnTo>
                <a:lnTo>
                  <a:pt x="0" y="18598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E9A2FC9-996D-9775-C4F6-B602F03FEFF6}"/>
                  </a:ext>
                </a:extLst>
              </p14:cNvPr>
              <p14:cNvContentPartPr/>
              <p14:nvPr/>
            </p14:nvContentPartPr>
            <p14:xfrm>
              <a:off x="6896704" y="285998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E9A2FC9-996D-9775-C4F6-B602F03FEF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3704" y="222998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Freeform 4">
            <a:extLst>
              <a:ext uri="{FF2B5EF4-FFF2-40B4-BE49-F238E27FC236}">
                <a16:creationId xmlns:a16="http://schemas.microsoft.com/office/drawing/2014/main" id="{56A1980F-6665-3309-DF42-35818A1A1FFD}"/>
              </a:ext>
            </a:extLst>
          </p:cNvPr>
          <p:cNvSpPr/>
          <p:nvPr/>
        </p:nvSpPr>
        <p:spPr>
          <a:xfrm>
            <a:off x="6554409" y="154198"/>
            <a:ext cx="1401165" cy="408089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0EC9C-5F39-BFFA-3FBD-9AB2B0B2DABA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/>
          <a:stretch/>
        </p:blipFill>
        <p:spPr>
          <a:xfrm>
            <a:off x="6236208" y="630621"/>
            <a:ext cx="2679192" cy="3231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BF6F6-F22D-14CA-B2F5-11F6B68CED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1490"/>
          <a:stretch/>
        </p:blipFill>
        <p:spPr>
          <a:xfrm>
            <a:off x="3150822" y="1763570"/>
            <a:ext cx="2769530" cy="3346102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DC4CEBBD-F9EC-A7E6-6FDF-D2F7A7632E6E}"/>
              </a:ext>
            </a:extLst>
          </p:cNvPr>
          <p:cNvSpPr/>
          <p:nvPr/>
        </p:nvSpPr>
        <p:spPr>
          <a:xfrm>
            <a:off x="1382489" y="1455496"/>
            <a:ext cx="1058430" cy="853177"/>
          </a:xfrm>
          <a:custGeom>
            <a:avLst/>
            <a:gdLst/>
            <a:ahLst/>
            <a:cxnLst/>
            <a:rect l="l" t="t" r="r" b="b"/>
            <a:pathLst>
              <a:path w="2409691" h="2546569">
                <a:moveTo>
                  <a:pt x="0" y="0"/>
                </a:moveTo>
                <a:lnTo>
                  <a:pt x="2409690" y="0"/>
                </a:lnTo>
                <a:lnTo>
                  <a:pt x="2409690" y="2546569"/>
                </a:lnTo>
                <a:lnTo>
                  <a:pt x="0" y="25465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57F5B5-0233-7DCE-6E84-C31E9903362B}"/>
              </a:ext>
            </a:extLst>
          </p:cNvPr>
          <p:cNvSpPr/>
          <p:nvPr/>
        </p:nvSpPr>
        <p:spPr>
          <a:xfrm>
            <a:off x="888802" y="5061728"/>
            <a:ext cx="2399401" cy="818272"/>
          </a:xfrm>
          <a:custGeom>
            <a:avLst/>
            <a:gdLst/>
            <a:ahLst/>
            <a:cxnLst/>
            <a:rect l="l" t="t" r="r" b="b"/>
            <a:pathLst>
              <a:path w="2559361" h="872823">
                <a:moveTo>
                  <a:pt x="0" y="0"/>
                </a:moveTo>
                <a:lnTo>
                  <a:pt x="2559361" y="0"/>
                </a:lnTo>
                <a:lnTo>
                  <a:pt x="2559361" y="872823"/>
                </a:lnTo>
                <a:lnTo>
                  <a:pt x="0" y="8728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9223" t="-335211" r="-230163" b="-32676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7B95A243-4A40-9DC2-EE2D-E1D014AAAB29}"/>
              </a:ext>
            </a:extLst>
          </p:cNvPr>
          <p:cNvSpPr/>
          <p:nvPr/>
        </p:nvSpPr>
        <p:spPr>
          <a:xfrm>
            <a:off x="683767" y="1115477"/>
            <a:ext cx="2357185" cy="1685415"/>
          </a:xfrm>
          <a:custGeom>
            <a:avLst/>
            <a:gdLst/>
            <a:ahLst/>
            <a:cxnLst/>
            <a:rect l="l" t="t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02B90E3-B5C5-0C3A-4FBD-0813B5C19EFF}"/>
              </a:ext>
            </a:extLst>
          </p:cNvPr>
          <p:cNvSpPr/>
          <p:nvPr/>
        </p:nvSpPr>
        <p:spPr>
          <a:xfrm>
            <a:off x="707302" y="993038"/>
            <a:ext cx="2562840" cy="1832462"/>
          </a:xfrm>
          <a:custGeom>
            <a:avLst/>
            <a:gdLst/>
            <a:ahLst/>
            <a:cxnLst/>
            <a:rect l="l" t="t" r="r" b="b"/>
            <a:pathLst>
              <a:path w="5980445" h="3984471">
                <a:moveTo>
                  <a:pt x="0" y="0"/>
                </a:moveTo>
                <a:lnTo>
                  <a:pt x="5980444" y="0"/>
                </a:lnTo>
                <a:lnTo>
                  <a:pt x="5980444" y="3984471"/>
                </a:lnTo>
                <a:lnTo>
                  <a:pt x="0" y="398447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5D20CAA-CDFD-7DDE-194D-52F577D2F653}"/>
              </a:ext>
            </a:extLst>
          </p:cNvPr>
          <p:cNvSpPr/>
          <p:nvPr/>
        </p:nvSpPr>
        <p:spPr>
          <a:xfrm>
            <a:off x="1174499" y="2437938"/>
            <a:ext cx="1369767" cy="2913752"/>
          </a:xfrm>
          <a:custGeom>
            <a:avLst/>
            <a:gdLst/>
            <a:ahLst/>
            <a:cxnLst/>
            <a:rect l="l" t="t" r="r" b="b"/>
            <a:pathLst>
              <a:path w="8771492" h="2971682">
                <a:moveTo>
                  <a:pt x="0" y="0"/>
                </a:moveTo>
                <a:lnTo>
                  <a:pt x="8771492" y="0"/>
                </a:lnTo>
                <a:lnTo>
                  <a:pt x="8771492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68483" t="-2" r="-259394" b="-195167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1.38889E-6 -0.094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076 0.00509 L 0.01076 0.00532 C 0.05 0.00763 0.04253 -0.00695 0.05677 0.02037 C 0.05798 0.02314 0.0592 0.02592 0.06059 0.02824 C 0.06719 0.06805 0.05573 0.003 0.06562 0.05162 C 0.06666 0.05555 0.06666 0.06018 0.06771 0.06435 C 0.0684 0.06967 0.07014 0.07453 0.071 0.07986 C 0.07187 0.08495 0.07239 0.09027 0.07291 0.0956 C 0.07413 0.1074 0.07535 0.11944 0.07621 0.13148 C 0.07708 0.1375 0.07691 0.14375 0.0783 0.14976 L 0.08177 0.16481 L 0.08524 0.20115 C 0.08646 0.21134 0.08819 0.23009 0.08906 0.23981 C 0.09201 0.28865 0.08889 0.25763 0.09236 0.28888 C 0.09566 0.34675 0.09566 0.32824 0.09062 0.41805 C 0.09062 0.41921 0.08941 0.41643 0.08906 0.41574 L 0.08906 0.41597 " pathEditMode="relative" rAng="0" ptsTypes="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1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F986-7897-36F8-2B70-AA20D11E6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74CF74-F481-48AD-8918-6636041A3A3E}"/>
              </a:ext>
            </a:extLst>
          </p:cNvPr>
          <p:cNvSpPr/>
          <p:nvPr/>
        </p:nvSpPr>
        <p:spPr>
          <a:xfrm>
            <a:off x="3908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" r="-420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9AC8CB7-8A4F-41F9-2DB3-1E145E31866F}"/>
              </a:ext>
            </a:extLst>
          </p:cNvPr>
          <p:cNvSpPr/>
          <p:nvPr/>
        </p:nvSpPr>
        <p:spPr>
          <a:xfrm>
            <a:off x="7990780" y="154198"/>
            <a:ext cx="943816" cy="409840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 sz="225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E7C504C1-55A0-504E-0C7D-7DCD51B28CA7}"/>
              </a:ext>
            </a:extLst>
          </p:cNvPr>
          <p:cNvSpPr/>
          <p:nvPr/>
        </p:nvSpPr>
        <p:spPr>
          <a:xfrm>
            <a:off x="3678688" y="0"/>
            <a:ext cx="1786624" cy="1190338"/>
          </a:xfrm>
          <a:custGeom>
            <a:avLst/>
            <a:gdLst/>
            <a:ahLst/>
            <a:cxnLst/>
            <a:rect l="l" t="t" r="r" b="b"/>
            <a:pathLst>
              <a:path w="2791536" h="1859861">
                <a:moveTo>
                  <a:pt x="0" y="0"/>
                </a:moveTo>
                <a:lnTo>
                  <a:pt x="2791536" y="0"/>
                </a:lnTo>
                <a:lnTo>
                  <a:pt x="2791536" y="1859861"/>
                </a:lnTo>
                <a:lnTo>
                  <a:pt x="0" y="1859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ED35DB1-F6C9-00D9-AECF-DA8234710C26}"/>
                  </a:ext>
                </a:extLst>
              </p14:cNvPr>
              <p14:cNvContentPartPr/>
              <p14:nvPr/>
            </p14:nvContentPartPr>
            <p14:xfrm>
              <a:off x="6896704" y="285998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ED35DB1-F6C9-00D9-AECF-DA8234710C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33704" y="222998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Freeform 4">
            <a:extLst>
              <a:ext uri="{FF2B5EF4-FFF2-40B4-BE49-F238E27FC236}">
                <a16:creationId xmlns:a16="http://schemas.microsoft.com/office/drawing/2014/main" id="{9CD7024C-16E6-475A-48EC-320D69D9A92C}"/>
              </a:ext>
            </a:extLst>
          </p:cNvPr>
          <p:cNvSpPr/>
          <p:nvPr/>
        </p:nvSpPr>
        <p:spPr>
          <a:xfrm>
            <a:off x="6554409" y="154198"/>
            <a:ext cx="1401165" cy="408089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424B2-F792-D19C-5806-3CAAD133ECE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" b="1694"/>
          <a:stretch/>
        </p:blipFill>
        <p:spPr>
          <a:xfrm>
            <a:off x="6236208" y="571884"/>
            <a:ext cx="2679192" cy="3231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ABC73-063D-0216-35BC-3AB96802E2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r="132"/>
          <a:stretch/>
        </p:blipFill>
        <p:spPr>
          <a:xfrm>
            <a:off x="3150822" y="1825444"/>
            <a:ext cx="2769530" cy="3346102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9BA96CE5-83D8-7D86-41B7-11E0BEAE6BDF}"/>
              </a:ext>
            </a:extLst>
          </p:cNvPr>
          <p:cNvSpPr/>
          <p:nvPr/>
        </p:nvSpPr>
        <p:spPr>
          <a:xfrm>
            <a:off x="888802" y="5061728"/>
            <a:ext cx="2399401" cy="818272"/>
          </a:xfrm>
          <a:custGeom>
            <a:avLst/>
            <a:gdLst/>
            <a:ahLst/>
            <a:cxnLst/>
            <a:rect l="l" t="t" r="r" b="b"/>
            <a:pathLst>
              <a:path w="2559361" h="872823">
                <a:moveTo>
                  <a:pt x="0" y="0"/>
                </a:moveTo>
                <a:lnTo>
                  <a:pt x="2559361" y="0"/>
                </a:lnTo>
                <a:lnTo>
                  <a:pt x="2559361" y="872823"/>
                </a:lnTo>
                <a:lnTo>
                  <a:pt x="0" y="872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9223" t="-335211" r="-230163" b="-326760"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4A77F8-6E82-B953-F480-6C4794C1DB17}"/>
              </a:ext>
            </a:extLst>
          </p:cNvPr>
          <p:cNvGrpSpPr/>
          <p:nvPr/>
        </p:nvGrpSpPr>
        <p:grpSpPr>
          <a:xfrm>
            <a:off x="198957" y="857531"/>
            <a:ext cx="2247684" cy="2677886"/>
            <a:chOff x="403911" y="179614"/>
            <a:chExt cx="2247684" cy="2677886"/>
          </a:xfrm>
        </p:grpSpPr>
        <p:pic>
          <p:nvPicPr>
            <p:cNvPr id="28" name="Picture 27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54BAE642-6A69-E302-0EF5-47BD9976B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3911" y="179614"/>
              <a:ext cx="2247684" cy="26778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4C5E7E-2397-5553-C5C8-BE9182179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1286" y="734786"/>
              <a:ext cx="1638216" cy="842736"/>
            </a:xfrm>
            <a:prstGeom prst="rect">
              <a:avLst/>
            </a:prstGeom>
          </p:spPr>
        </p:pic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0DBDD72C-FF4F-358B-CFEC-30DD78127D17}"/>
              </a:ext>
            </a:extLst>
          </p:cNvPr>
          <p:cNvSpPr/>
          <p:nvPr/>
        </p:nvSpPr>
        <p:spPr>
          <a:xfrm>
            <a:off x="1646921" y="1453662"/>
            <a:ext cx="510126" cy="821161"/>
          </a:xfrm>
          <a:custGeom>
            <a:avLst/>
            <a:gdLst/>
            <a:ahLst/>
            <a:cxnLst/>
            <a:rect l="l" t="t" r="r" b="b"/>
            <a:pathLst>
              <a:path w="3771449" h="2281727">
                <a:moveTo>
                  <a:pt x="0" y="0"/>
                </a:moveTo>
                <a:lnTo>
                  <a:pt x="3771449" y="0"/>
                </a:lnTo>
                <a:lnTo>
                  <a:pt x="3771449" y="2281727"/>
                </a:lnTo>
                <a:lnTo>
                  <a:pt x="0" y="22817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035EA2D9-9250-9326-7F58-AA323FE74544}"/>
              </a:ext>
            </a:extLst>
          </p:cNvPr>
          <p:cNvSpPr/>
          <p:nvPr/>
        </p:nvSpPr>
        <p:spPr>
          <a:xfrm>
            <a:off x="707302" y="993038"/>
            <a:ext cx="2562840" cy="1832462"/>
          </a:xfrm>
          <a:custGeom>
            <a:avLst/>
            <a:gdLst/>
            <a:ahLst/>
            <a:cxnLst/>
            <a:rect l="l" t="t" r="r" b="b"/>
            <a:pathLst>
              <a:path w="5980445" h="3984471">
                <a:moveTo>
                  <a:pt x="0" y="0"/>
                </a:moveTo>
                <a:lnTo>
                  <a:pt x="5980444" y="0"/>
                </a:lnTo>
                <a:lnTo>
                  <a:pt x="5980444" y="3984471"/>
                </a:lnTo>
                <a:lnTo>
                  <a:pt x="0" y="39844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1D0136D-CA98-B38D-C144-3A80883A785D}"/>
              </a:ext>
            </a:extLst>
          </p:cNvPr>
          <p:cNvSpPr/>
          <p:nvPr/>
        </p:nvSpPr>
        <p:spPr>
          <a:xfrm>
            <a:off x="1174499" y="2281187"/>
            <a:ext cx="1369767" cy="3070503"/>
          </a:xfrm>
          <a:custGeom>
            <a:avLst/>
            <a:gdLst/>
            <a:ahLst/>
            <a:cxnLst/>
            <a:rect l="l" t="t" r="r" b="b"/>
            <a:pathLst>
              <a:path w="8771492" h="2971682">
                <a:moveTo>
                  <a:pt x="0" y="0"/>
                </a:moveTo>
                <a:lnTo>
                  <a:pt x="8771492" y="0"/>
                </a:lnTo>
                <a:lnTo>
                  <a:pt x="8771492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A7F8B865-04B0-08ED-27FE-5A1764B6686D}"/>
              </a:ext>
            </a:extLst>
          </p:cNvPr>
          <p:cNvSpPr/>
          <p:nvPr/>
        </p:nvSpPr>
        <p:spPr>
          <a:xfrm>
            <a:off x="1304138" y="5943067"/>
            <a:ext cx="1285857" cy="453543"/>
          </a:xfrm>
          <a:custGeom>
            <a:avLst/>
            <a:gdLst/>
            <a:ahLst/>
            <a:cxnLst/>
            <a:rect l="l" t="t" r="r" b="b"/>
            <a:pathLst>
              <a:path w="1285857" h="453543">
                <a:moveTo>
                  <a:pt x="0" y="0"/>
                </a:moveTo>
                <a:lnTo>
                  <a:pt x="1285858" y="0"/>
                </a:lnTo>
                <a:lnTo>
                  <a:pt x="1285858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98241" t="-187229" b="-87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47FE297E-61C6-6091-6E89-65AE73C78DFA}"/>
              </a:ext>
            </a:extLst>
          </p:cNvPr>
          <p:cNvSpPr/>
          <p:nvPr/>
        </p:nvSpPr>
        <p:spPr>
          <a:xfrm>
            <a:off x="683767" y="1115477"/>
            <a:ext cx="2357185" cy="1685415"/>
          </a:xfrm>
          <a:custGeom>
            <a:avLst/>
            <a:gdLst/>
            <a:ahLst/>
            <a:cxnLst/>
            <a:rect l="l" t="t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1.38889E-6 -0.0949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0.00312 0.00926 0.06441 -0.01667 0.07934 0.00949 C 0.09427 0.03542 0.07604 0.02245 0.08611 0.0875 C 0.10017 0.16111 0.10816 0.39907 0.09722 0.4141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CBE77B-2272-AB3D-CC39-C044DFAC260A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Telling yourself ‘I know I can get there’ when you try something new is showing belief.</a:t>
            </a:r>
            <a:endParaRPr lang="en-AU" sz="40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A458E9-EEFA-6F09-72C7-36DAADB9D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8421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181818"/>
                </a:solidFill>
              </a:rPr>
              <a:t>Belief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023DBD4-0E55-B15F-DD57-FF30DC111E4C}"/>
              </a:ext>
            </a:extLst>
          </p:cNvPr>
          <p:cNvSpPr txBox="1">
            <a:spLocks/>
          </p:cNvSpPr>
          <p:nvPr/>
        </p:nvSpPr>
        <p:spPr>
          <a:xfrm>
            <a:off x="1335824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5E19AE-27EB-C67C-CDEF-82F5DAE966DC}"/>
              </a:ext>
            </a:extLst>
          </p:cNvPr>
          <p:cNvSpPr txBox="1">
            <a:spLocks/>
          </p:cNvSpPr>
          <p:nvPr/>
        </p:nvSpPr>
        <p:spPr>
          <a:xfrm>
            <a:off x="6696137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DE5A2721-CEBA-1ED3-A4E2-61532EECB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373" r="70155"/>
          <a:stretch>
            <a:fillRect/>
          </a:stretch>
        </p:blipFill>
        <p:spPr>
          <a:xfrm flipH="1">
            <a:off x="5316698" y="2946335"/>
            <a:ext cx="1395561" cy="3726121"/>
          </a:xfrm>
          <a:prstGeom prst="rect">
            <a:avLst/>
          </a:prstGeom>
        </p:spPr>
      </p:pic>
      <p:pic>
        <p:nvPicPr>
          <p:cNvPr id="15" name="Picture 14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75A69C2D-95FF-7C31-796C-13F08154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9" t="3814" r="4980"/>
          <a:stretch>
            <a:fillRect/>
          </a:stretch>
        </p:blipFill>
        <p:spPr>
          <a:xfrm flipH="1">
            <a:off x="2299437" y="2803161"/>
            <a:ext cx="1696620" cy="386929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B32A04AF-CA55-9127-7D28-9EA9C8FC999B}"/>
              </a:ext>
            </a:extLst>
          </p:cNvPr>
          <p:cNvSpPr/>
          <p:nvPr/>
        </p:nvSpPr>
        <p:spPr>
          <a:xfrm>
            <a:off x="6432570" y="240677"/>
            <a:ext cx="1494576" cy="435295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13665CD-9CD0-FE95-F930-5B79DBC9ADC9}"/>
              </a:ext>
            </a:extLst>
          </p:cNvPr>
          <p:cNvSpPr/>
          <p:nvPr/>
        </p:nvSpPr>
        <p:spPr>
          <a:xfrm>
            <a:off x="7964698" y="240677"/>
            <a:ext cx="1006737" cy="437163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A1B387F-82F1-4D58-A551-D1DC03D64513}"/>
              </a:ext>
            </a:extLst>
          </p:cNvPr>
          <p:cNvSpPr/>
          <p:nvPr/>
        </p:nvSpPr>
        <p:spPr>
          <a:xfrm>
            <a:off x="6435883" y="234051"/>
            <a:ext cx="1494576" cy="435295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7DA09F1-699D-1D57-5A80-41C08D586E2E}"/>
              </a:ext>
            </a:extLst>
          </p:cNvPr>
          <p:cNvSpPr/>
          <p:nvPr/>
        </p:nvSpPr>
        <p:spPr>
          <a:xfrm>
            <a:off x="7968011" y="234051"/>
            <a:ext cx="1006737" cy="437163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23BC1F3-FAF7-0B88-39AB-A77F6B1E51F3}"/>
              </a:ext>
            </a:extLst>
          </p:cNvPr>
          <p:cNvSpPr>
            <a:spLocks noChangeAspect="1"/>
          </p:cNvSpPr>
          <p:nvPr/>
        </p:nvSpPr>
        <p:spPr>
          <a:xfrm>
            <a:off x="6428705" y="234228"/>
            <a:ext cx="1500553" cy="438912"/>
          </a:xfrm>
          <a:custGeom>
            <a:avLst/>
            <a:gdLst/>
            <a:ahLst/>
            <a:cxnLst/>
            <a:rect l="l" t="t" r="r" b="b"/>
            <a:pathLst>
              <a:path w="3901440" h="1141171">
                <a:moveTo>
                  <a:pt x="0" y="0"/>
                </a:moveTo>
                <a:lnTo>
                  <a:pt x="3901440" y="0"/>
                </a:lnTo>
                <a:lnTo>
                  <a:pt x="3901440" y="1141171"/>
                </a:lnTo>
                <a:lnTo>
                  <a:pt x="0" y="1141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3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7FE21-74FD-8BCB-7C8D-C3435705E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697948E-0D0F-2311-84A7-6D0A18F8A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F5069-EF55-56A9-ACF6-5ECB9AB4AAFF}"/>
              </a:ext>
            </a:extLst>
          </p:cNvPr>
          <p:cNvSpPr txBox="1"/>
          <p:nvPr/>
        </p:nvSpPr>
        <p:spPr>
          <a:xfrm>
            <a:off x="-585216" y="66385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ixelated speech bubble with black text&#10;&#10;AI-generated content may be incorrect.">
            <a:extLst>
              <a:ext uri="{FF2B5EF4-FFF2-40B4-BE49-F238E27FC236}">
                <a16:creationId xmlns:a16="http://schemas.microsoft.com/office/drawing/2014/main" id="{EADCF6AB-2A4F-C43C-77FF-F2091683F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0" y="2194560"/>
            <a:ext cx="5682742" cy="39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BA820-3318-4504-A98B-1DDA733B3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3F52EEE-09AB-5F46-7747-30BCC82E2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350243-D503-DA38-655A-4A89532E0689}"/>
              </a:ext>
            </a:extLst>
          </p:cNvPr>
          <p:cNvSpPr txBox="1"/>
          <p:nvPr/>
        </p:nvSpPr>
        <p:spPr>
          <a:xfrm>
            <a:off x="-585216" y="66385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ixelated speech bubble with black text&#10;&#10;AI-generated content may be incorrect.">
            <a:extLst>
              <a:ext uri="{FF2B5EF4-FFF2-40B4-BE49-F238E27FC236}">
                <a16:creationId xmlns:a16="http://schemas.microsoft.com/office/drawing/2014/main" id="{4BE0FE21-6AAE-D482-CA88-F43F591D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703"/>
            <a:ext cx="1609143" cy="111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0EC9C-45C0-24F4-0BBD-D8427D9F0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050" y="2194560"/>
            <a:ext cx="5682742" cy="39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67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A8DE6-6884-F8A3-B06E-8682C281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EC2CE83-4AFD-09E1-EA3F-C24C28BC4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794A3B-CF07-4EB7-C6C6-78D01A41B343}"/>
              </a:ext>
            </a:extLst>
          </p:cNvPr>
          <p:cNvSpPr txBox="1"/>
          <p:nvPr/>
        </p:nvSpPr>
        <p:spPr>
          <a:xfrm>
            <a:off x="-585216" y="66385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ixelated speech bubble with black text&#10;&#10;AI-generated content may be incorrect.">
            <a:extLst>
              <a:ext uri="{FF2B5EF4-FFF2-40B4-BE49-F238E27FC236}">
                <a16:creationId xmlns:a16="http://schemas.microsoft.com/office/drawing/2014/main" id="{D49D9451-8408-B389-BE72-6B8226471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703"/>
            <a:ext cx="1609143" cy="1116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A3D7C0-BA4E-7C15-D73E-B66FA301C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408" y="5741703"/>
            <a:ext cx="1608041" cy="1116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3BA0EA-2D87-C46E-02CB-63117EAB6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1686" y="2194560"/>
            <a:ext cx="5673470" cy="39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D28A-F047-7813-4801-11FB5B4C8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4B4703E-92CE-3FCD-7F4D-51B26FE77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6D8D17-021F-043B-EF31-4DB1536F971C}"/>
              </a:ext>
            </a:extLst>
          </p:cNvPr>
          <p:cNvSpPr txBox="1"/>
          <p:nvPr/>
        </p:nvSpPr>
        <p:spPr>
          <a:xfrm>
            <a:off x="-585216" y="66385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ixelated speech bubble with black text&#10;&#10;AI-generated content may be incorrect.">
            <a:extLst>
              <a:ext uri="{FF2B5EF4-FFF2-40B4-BE49-F238E27FC236}">
                <a16:creationId xmlns:a16="http://schemas.microsoft.com/office/drawing/2014/main" id="{BCFE9BB0-1D2F-D920-D585-5FA53C80C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703"/>
            <a:ext cx="1609143" cy="1116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096B99-269B-058A-921B-78D5D7AE8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408" y="5741703"/>
            <a:ext cx="1608041" cy="1116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7BEB0-4C0F-B833-01BB-9E4BB13BB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937" y="5741703"/>
            <a:ext cx="1604452" cy="1116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2E904-FFEE-B49D-AE94-21667D0DF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1686" y="2194560"/>
            <a:ext cx="5673470" cy="39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14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28B9E-D87D-8B8F-A94B-66C27D30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995F005-276F-D0A9-206F-118E9679E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4D2CA2-5C6A-B65B-AF44-FDD212E6000B}"/>
              </a:ext>
            </a:extLst>
          </p:cNvPr>
          <p:cNvSpPr txBox="1"/>
          <p:nvPr/>
        </p:nvSpPr>
        <p:spPr>
          <a:xfrm>
            <a:off x="-585216" y="66385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ixelated speech bubble with black text&#10;&#10;AI-generated content may be incorrect.">
            <a:extLst>
              <a:ext uri="{FF2B5EF4-FFF2-40B4-BE49-F238E27FC236}">
                <a16:creationId xmlns:a16="http://schemas.microsoft.com/office/drawing/2014/main" id="{BDBA965E-E35D-BC4B-05E0-2B8F9DD2D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703"/>
            <a:ext cx="1609143" cy="1116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2200F8-03FD-507A-C0FB-F31A16FBC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408" y="5741703"/>
            <a:ext cx="1608041" cy="1116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1CB156-5355-BE42-8E95-BBD8DAC1E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937" y="5741703"/>
            <a:ext cx="1604452" cy="111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26C13-C22C-007A-4E31-3D02FA1CF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008" y="5742253"/>
            <a:ext cx="1608041" cy="111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3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1419FA-C602-BCFD-19BC-1FBC078D9A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/>
              <a:t>Why does </a:t>
            </a:r>
            <a:r>
              <a:rPr lang="en-US" sz="48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belief help someone begin something new?</a:t>
            </a:r>
            <a:endParaRPr lang="en-US"/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BCC12833-9102-DB33-BDEA-5A2B0A87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2221921" y="2778750"/>
            <a:ext cx="4750380" cy="352133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35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799" y="1268413"/>
            <a:ext cx="8165935" cy="1908420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 pitchFamily="2" charset="0"/>
              </a:rPr>
              <a:t>In this lesson, we will learn that belief helps us start something new. </a:t>
            </a:r>
            <a:endParaRPr lang="en-US" sz="4800">
              <a:latin typeface="Edu QLD Beginner"/>
            </a:endParaRP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5E67099-AEC7-18C1-3166-14C6A5FC5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2361217" y="3031135"/>
            <a:ext cx="4421565" cy="327759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354391" cy="489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0">
                <a:latin typeface="Edu QLD Beginner" pitchFamily="2" charset="0"/>
              </a:rPr>
              <a:t>Belief</a:t>
            </a:r>
            <a:r>
              <a:rPr lang="en-US" sz="4400" i="0">
                <a:latin typeface="Edu QLD Beginner" pitchFamily="2" charset="0"/>
              </a:rPr>
              <a:t> means </a:t>
            </a:r>
            <a:r>
              <a:rPr lang="en-US" sz="4400" b="1" i="0">
                <a:latin typeface="Edu QLD Beginner" pitchFamily="2" charset="0"/>
              </a:rPr>
              <a:t>thinking</a:t>
            </a:r>
            <a:r>
              <a:rPr lang="en-US" sz="4400" i="0">
                <a:latin typeface="Edu QLD Beginner" pitchFamily="2" charset="0"/>
              </a:rPr>
              <a:t>, ‘</a:t>
            </a:r>
            <a:r>
              <a:rPr lang="en-US" sz="4400" b="1" i="0">
                <a:latin typeface="Edu QLD Beginner" pitchFamily="2" charset="0"/>
              </a:rPr>
              <a:t>I can try</a:t>
            </a:r>
            <a:r>
              <a:rPr lang="en-US" sz="4400" i="0">
                <a:latin typeface="Edu QLD Beginner" pitchFamily="2" charset="0"/>
              </a:rPr>
              <a:t>,’ even when something is </a:t>
            </a:r>
            <a:r>
              <a:rPr lang="en-US" sz="4400" b="1" i="0">
                <a:latin typeface="Edu QLD Beginner" pitchFamily="2" charset="0"/>
              </a:rPr>
              <a:t>new</a:t>
            </a:r>
            <a:r>
              <a:rPr lang="en-US" sz="4400" i="0">
                <a:latin typeface="Edu QLD Beginner" pitchFamily="2" charset="0"/>
              </a:rPr>
              <a:t> or </a:t>
            </a:r>
            <a:r>
              <a:rPr lang="en-US" sz="4400" b="1" i="0">
                <a:latin typeface="Edu QLD Beginner" pitchFamily="2" charset="0"/>
              </a:rPr>
              <a:t>tricky</a:t>
            </a:r>
            <a:r>
              <a:rPr lang="en-US" sz="4400" i="0">
                <a:latin typeface="Edu QLD Beginner" pitchFamily="2" charset="0"/>
              </a:rPr>
              <a:t>. </a:t>
            </a:r>
          </a:p>
          <a:p>
            <a:endParaRPr lang="en-US" sz="3000" i="0">
              <a:latin typeface="Edu QLD Beginner" pitchFamily="2" charset="0"/>
            </a:endParaRPr>
          </a:p>
          <a:p>
            <a:r>
              <a:rPr lang="en-US" sz="4400" i="0">
                <a:latin typeface="Edu QLD Beginner" pitchFamily="2" charset="0"/>
              </a:rPr>
              <a:t>Telling yourself ‘</a:t>
            </a:r>
            <a:r>
              <a:rPr lang="en-US" sz="4400" b="1" i="0">
                <a:latin typeface="Edu QLD Beginner" pitchFamily="2" charset="0"/>
              </a:rPr>
              <a:t>I can try</a:t>
            </a:r>
            <a:r>
              <a:rPr lang="en-US" sz="4400" i="0">
                <a:latin typeface="Edu QLD Beginner" pitchFamily="2" charset="0"/>
              </a:rPr>
              <a:t>’ shows </a:t>
            </a:r>
            <a:r>
              <a:rPr lang="en-US" sz="4400" b="1" i="0">
                <a:latin typeface="Edu QLD Beginner" pitchFamily="2" charset="0"/>
              </a:rPr>
              <a:t>belief</a:t>
            </a:r>
            <a:r>
              <a:rPr lang="en-US" sz="4400" i="0">
                <a:latin typeface="Edu QLD Beginner" pitchFamily="2" charset="0"/>
              </a:rPr>
              <a:t> because </a:t>
            </a:r>
            <a:r>
              <a:rPr lang="en-US" sz="4400" b="1" i="0">
                <a:latin typeface="Edu QLD Beginner" pitchFamily="2" charset="0"/>
              </a:rPr>
              <a:t>you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think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you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can</a:t>
            </a:r>
            <a:r>
              <a:rPr lang="en-US" sz="4400" i="0">
                <a:latin typeface="Edu QLD Beginner" pitchFamily="2" charset="0"/>
              </a:rPr>
              <a:t> </a:t>
            </a:r>
            <a:r>
              <a:rPr lang="en-US" sz="4400" b="1" i="0">
                <a:latin typeface="Edu QLD Beginner" pitchFamily="2" charset="0"/>
              </a:rPr>
              <a:t>improve</a:t>
            </a:r>
            <a:r>
              <a:rPr lang="en-US" sz="4400" i="0">
                <a:latin typeface="Edu QLD Beginner" pitchFamily="2" charset="0"/>
              </a:rPr>
              <a:t> if you choose to try.</a:t>
            </a: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09AEDA-BC44-5FF9-210D-A8217E3A7462}"/>
              </a:ext>
            </a:extLst>
          </p:cNvPr>
          <p:cNvSpPr txBox="1">
            <a:spLocks/>
          </p:cNvSpPr>
          <p:nvPr/>
        </p:nvSpPr>
        <p:spPr>
          <a:xfrm>
            <a:off x="431800" y="1268414"/>
            <a:ext cx="7518674" cy="91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>
                <a:latin typeface="Edu QLD Beginner"/>
              </a:rPr>
              <a:t>How well did you: </a:t>
            </a:r>
          </a:p>
          <a:p>
            <a:endParaRPr lang="en-US" sz="4000" i="0">
              <a:latin typeface="Edu QLD Beginne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B4ED8B-D841-F940-0AA6-D9386E699C9C}"/>
              </a:ext>
            </a:extLst>
          </p:cNvPr>
          <p:cNvSpPr/>
          <p:nvPr/>
        </p:nvSpPr>
        <p:spPr>
          <a:xfrm rot="5400000">
            <a:off x="557317" y="2392716"/>
            <a:ext cx="1526485" cy="1495587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FCB56-474D-25CE-3B73-649A6F1B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9" t="33138" r="2059" b="33527"/>
          <a:stretch/>
        </p:blipFill>
        <p:spPr>
          <a:xfrm>
            <a:off x="416689" y="2230156"/>
            <a:ext cx="1769754" cy="179711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3AD548-1069-B47E-28C1-5BDD24F2369E}"/>
              </a:ext>
            </a:extLst>
          </p:cNvPr>
          <p:cNvSpPr txBox="1">
            <a:spLocks/>
          </p:cNvSpPr>
          <p:nvPr/>
        </p:nvSpPr>
        <p:spPr>
          <a:xfrm>
            <a:off x="2311690" y="2706499"/>
            <a:ext cx="665291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400" b="1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identify</a:t>
            </a:r>
            <a:r>
              <a:rPr lang="en-US" sz="44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belief thinking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C810D2-57C0-E2F9-184A-C26663BE0BFE}"/>
              </a:ext>
            </a:extLst>
          </p:cNvPr>
          <p:cNvSpPr txBox="1">
            <a:spLocks/>
          </p:cNvSpPr>
          <p:nvPr/>
        </p:nvSpPr>
        <p:spPr>
          <a:xfrm>
            <a:off x="2311690" y="4363182"/>
            <a:ext cx="645131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400" b="1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explain</a:t>
            </a:r>
            <a:r>
              <a:rPr lang="en-US" sz="44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why belief helps someone begin something new?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96A08-26F4-6852-F99E-37BDC0BE0A5D}"/>
              </a:ext>
            </a:extLst>
          </p:cNvPr>
          <p:cNvSpPr/>
          <p:nvPr/>
        </p:nvSpPr>
        <p:spPr>
          <a:xfrm rot="5400000">
            <a:off x="510474" y="4435474"/>
            <a:ext cx="1526485" cy="1495587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6727D-2636-CCF8-BEE7-6D149F31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34398" r="76162" b="32446"/>
          <a:stretch/>
        </p:blipFill>
        <p:spPr>
          <a:xfrm>
            <a:off x="361824" y="4265896"/>
            <a:ext cx="1769755" cy="178743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6046E0B-1FEE-65FB-861C-A4F4EFB4A586}"/>
              </a:ext>
            </a:extLst>
          </p:cNvPr>
          <p:cNvSpPr>
            <a:spLocks noChangeAspect="1"/>
          </p:cNvSpPr>
          <p:nvPr/>
        </p:nvSpPr>
        <p:spPr>
          <a:xfrm>
            <a:off x="6236038" y="0"/>
            <a:ext cx="2145096" cy="2192421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5C680-8E1E-147E-CF54-080275A2A87F}"/>
              </a:ext>
            </a:extLst>
          </p:cNvPr>
          <p:cNvSpPr/>
          <p:nvPr/>
        </p:nvSpPr>
        <p:spPr>
          <a:xfrm rot="5400000">
            <a:off x="5647605" y="-162798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61FF0E-EA1C-53B5-CF03-DC9C226F9DAB}"/>
              </a:ext>
            </a:extLst>
          </p:cNvPr>
          <p:cNvSpPr/>
          <p:nvPr/>
        </p:nvSpPr>
        <p:spPr>
          <a:xfrm rot="5400000">
            <a:off x="5647606" y="712608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2AB87-0DF8-BD33-0CE5-A5DD7E73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103612" y="316497"/>
            <a:ext cx="2021427" cy="214972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D1D434A-CE70-3BD0-B500-8FE8DD22D36D}"/>
              </a:ext>
            </a:extLst>
          </p:cNvPr>
          <p:cNvSpPr>
            <a:spLocks noChangeAspect="1"/>
          </p:cNvSpPr>
          <p:nvPr/>
        </p:nvSpPr>
        <p:spPr>
          <a:xfrm>
            <a:off x="5041778" y="43543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CEAEA-CD0B-F405-0FF2-9B35554D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771296" y="-1673282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023 L 0.00694 0 C 0.00226 0.00023 -0.00243 0.00208 -0.00695 0.00394 C -0.00903 0.00394 0.00104 0.00208 -0.00087 0.00069 C -0.00451 -0.00093 -0.00903 -0.00023 -0.0132 -0.00023 L 0.00069 -0.00625 L 0.00538 -0.0088 L 0.00989 -0.01065 C -0.00434 -0.01134 -0.01875 -0.01065 -0.03316 -0.01319 C -0.03681 -0.01319 -0.02587 -0.01435 -0.0224 -0.01435 C -0.02031 -0.01551 -0.01823 -0.0162 -0.01615 -0.0169 C -0.01372 -0.01806 -0.01111 -0.01806 -0.00851 -0.01944 C -0.0059 -0.01991 -0.00347 -0.02176 -0.00087 -0.02361 C 0.00121 -0.02361 0.0033 -0.02477 0.00538 -0.02477 C 0.02083 -0.03148 -0.00313 -0.02361 0.01614 -0.02986 C 0.01042 -0.02986 0.00486 -0.02986 -0.00087 -0.03148 C -0.00295 -0.03148 -0.00799 -0.03148 -0.00695 -0.03403 C -0.00573 -0.03657 -0.00191 -0.03542 0.00069 -0.03542 C -0.00469 -0.03796 -0.01059 -0.04028 -0.01615 -0.04167 C -0.03108 -0.04421 -0.02448 -0.04282 -0.03629 -0.04583 C -0.02309 -0.05208 -0.0349 -0.04699 -0.00538 -0.04907 C -0.00035 -0.05093 0.00486 -0.05093 0.00989 -0.05208 L -0.00382 -0.05324 C -0.01424 -0.05463 -0.02188 -0.05463 -0.0316 -0.05856 C -0.03316 -0.05856 -0.03472 -0.05949 -0.03629 -0.06134 C -0.0316 -0.0625 -0.02691 -0.06319 -0.0224 -0.06505 C -0.01875 -0.06528 -0.01528 -0.06806 -0.01163 -0.06875 C -0.00556 -0.06968 0.01302 -0.06991 0.00694 -0.06991 C -0.01563 -0.06991 -0.0382 -0.06875 -0.06076 -0.06875 C -0.07413 -0.06875 -0.0342 -0.06968 -0.02083 -0.06991 L 0.02222 -0.07639 C 0.02587 -0.07731 0.03663 -0.07917 0.03299 -0.07917 C 0.0191 -0.07917 0.02413 -0.07616 0.01302 -0.07616 C 0.0059 -0.07361 -0.00139 -0.07361 -0.00851 -0.07245 L -0.02691 -0.06991 C -0.02951 -0.06968 -0.04201 -0.0662 -0.04392 -0.0662 C -0.04601 -0.0662 -0.03976 -0.06806 -0.03767 -0.06875 C -0.03368 -0.06968 -0.02951 -0.06968 -0.02552 -0.06991 C -0.02031 -0.07245 -0.01511 -0.07245 -0.01007 -0.07616 C -0.00087 -0.07731 0.00833 -0.08079 0.01771 -0.08287 C 0.02066 -0.08287 0.03003 -0.08472 0.02691 -0.08472 C 0.01667 -0.08472 0.00642 -0.08287 -0.00382 -0.08287 L -0.02847 -0.08079 L -0.05938 -0.07917 C -0.05226 -0.08171 -0.05538 -0.08079 -0.04549 -0.08287 L -0.02396 -0.08704 C -0.01979 -0.08727 -0.01563 -0.08727 -0.01163 -0.08843 C -0.00903 -0.08912 -0.00122 -0.09028 -0.00382 -0.09028 C -0.00799 -0.09028 -0.01215 -0.08935 -0.01615 -0.08843 C -0.0658 -0.09144 -0.05243 -0.08935 -0.0224 -0.09236 C -0.01788 -0.09306 -0.00347 -0.09653 0.00069 -0.09653 C 0.00278 -0.09653 -0.0033 -0.09491 -0.00538 -0.09468 C -0.01215 -0.09375 -0.01875 -0.09282 -0.02552 -0.09236 C -0.03872 -0.09144 -0.07882 -0.09028 -0.06545 -0.09028 C -0.03576 -0.09028 -0.0059 -0.0919 0.02378 -0.09236 C 0.00555 -0.09144 -0.05313 -0.08796 -0.06545 -0.08843 C -0.06927 -0.08843 -0.05833 -0.0919 -0.05469 -0.09236 C -0.03785 -0.09514 -0.02083 -0.09653 -0.00382 -0.09861 L 0.01146 -0.10093 C 0.03299 -0.10903 0.01979 -0.10301 -0.00243 -0.10301 C -0.00903 -0.10301 -0.01563 -0.1044 -0.0224 -0.10463 C 0.03489 -0.11852 -0.04809 -0.09954 0.01302 -0.11111 C 0.01771 -0.11204 0.02222 -0.11389 0.02691 -0.11505 C 0.0309 -0.11597 0.0434 -0.11713 0.03924 -0.11713 C 0.03351 -0.11713 0.02795 -0.11574 0.02222 -0.11505 C 0.00781 -0.11574 -0.00642 -0.11597 -0.02083 -0.11713 C -0.02448 -0.11736 -0.02795 -0.11921 -0.0316 -0.11921 C -0.03316 -0.11921 -0.02865 -0.11759 -0.02691 -0.11713 C -0.02448 -0.1162 -0.02188 -0.11528 -0.01927 -0.11505 C -0.00191 -0.11389 0.03299 -0.11296 0.03299 -0.11273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6 L 0.03299 -0.11204 C 0.0283 -0.11204 0.02378 -0.11042 0.0191 -0.11042 C 0.01649 -0.11042 0.01406 -0.11204 0.01146 -0.11296 C 0.00434 -0.11412 -0.00295 -0.11435 -0.01007 -0.11458 C -0.02448 -0.11574 -0.03889 -0.11597 -0.05313 -0.11713 C -0.05122 -0.11736 -0.04913 -0.11852 -0.04705 -0.11875 C -0.04445 -0.11991 -0.04184 -0.12014 -0.03941 -0.1213 C -0.03576 -0.12153 -0.03229 -0.12431 -0.02865 -0.12546 C -0.025 -0.12569 -0.02136 -0.12569 -0.01788 -0.12731 C -0.01476 -0.12731 -0.01163 -0.12847 -0.00851 -0.1287 C -0.00608 -0.13009 -0.00347 -0.13009 -0.00087 -0.13148 C 0.0033 -0.13264 0.00729 -0.13287 0.01146 -0.13287 C 0.01649 -0.13287 0.02187 -0.13287 0.02691 -0.13148 C 0.02847 -0.13009 0.02378 -0.12986 0.02222 -0.1287 C 0.01667 -0.12847 0.01094 -0.12731 0.00521 -0.12731 C -0.01788 -0.12731 -0.0408 -0.1287 -0.06389 -0.1287 C -0.06667 -0.1287 -0.07049 -0.13009 -0.0717 -0.12731 C -0.07257 -0.12431 -0.06754 -0.12569 -0.06545 -0.12546 C -0.06302 -0.12431 -0.06042 -0.12292 -0.05781 -0.12292 C -0.05573 -0.12153 -0.05365 -0.12153 -0.05174 -0.1213 C -0.04653 -0.11991 -0.04149 -0.11736 -0.03629 -0.11713 C -0.0316 -0.11597 -0.02708 -0.11574 -0.0224 -0.11458 L -0.01007 -0.11296 C 0.00521 -0.11319 0.02118 -0.11019 0.03611 -0.11458 C 0.04149 -0.11597 0.02535 -0.11875 0.02066 -0.12292 C 0.0191 -0.12431 0.01771 -0.12569 0.01614 -0.12731 C 0.01354 -0.1287 0.00764 -0.13009 0.00521 -0.13148 C -0.01007 -0.13704 0.01944 -0.13009 -0.02083 -0.13819 L -0.0316 -0.13981 C -0.01476 -0.13981 0.00226 -0.13981 0.0191 -0.1412 C 0.0217 -0.1412 0.0243 -0.14282 0.02691 -0.14398 C 0.0309 -0.14514 0.03507 -0.14537 0.03924 -0.1456 C 0.03038 -0.14676 0.0217 -0.14699 0.01302 -0.14815 C 0.00937 -0.14838 0.0059 -0.14977 0.00226 -0.14977 C -0.00399 -0.15116 -0.01007 -0.15116 -0.01632 -0.15231 C -0.03629 -0.15787 -0.02639 -0.15532 -0.04549 -0.1581 C -0.04757 -0.15926 -0.04965 -0.15949 -0.05174 -0.16065 C -0.05417 -0.16088 -0.05677 -0.16181 -0.05938 -0.16227 C -0.06094 -0.16343 -0.0625 -0.16389 -0.06389 -0.16481 C -0.05 -0.16644 -0.02986 -0.17014 -0.01788 -0.17083 L 0.00677 -0.17315 C -0.03438 -0.17546 -0.01146 -0.17292 -0.03472 -0.17685 C -0.05017 -0.1794 -0.04254 -0.17755 -0.05313 -0.18102 C -0.04566 -0.1838 -0.03976 -0.18588 -0.0316 -0.18727 C -0.02274 -0.18935 0.00312 -0.19074 0.00989 -0.19144 C -0.00955 -0.19676 -0.00035 -0.19491 -0.01788 -0.19769 C -0.02708 -0.20093 -0.02188 -0.19884 -0.03316 -0.20417 L -0.03785 -0.20625 C -0.02865 -0.20694 -0.01927 -0.20694 -0.01007 -0.2081 C -0.00695 -0.20856 -0.00399 -0.20972 -0.00087 -0.21019 C 0.01094 -0.21227 0.01441 -0.21157 0.02535 -0.21435 C 0.02743 -0.21481 0.02934 -0.21574 0.03142 -0.21667 L -0.00851 -0.21875 C -0.01875 -0.21921 -0.02778 -0.22106 -0.03785 -0.22269 L -0.0224 -0.22477 C -0.01528 -0.22569 -0.00799 -0.225 -0.00087 -0.22685 C 0.00069 -0.22731 -0.00399 -0.22847 -0.00556 -0.22894 C -0.00799 -0.22963 -0.01059 -0.23032 -0.0132 -0.23079 C -0.01163 -0.23171 -0.01007 -0.23241 -0.00851 -0.2331 C -0.0066 -0.2338 -0.0033 -0.23264 -0.00243 -0.23519 C -0.00174 -0.23704 -0.00538 -0.23657 -0.00695 -0.23727 C -0.00903 -0.23773 -0.01111 -0.23889 -0.0132 -0.23889 C -0.01476 -0.23889 -0.00851 -0.23727 -0.00851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-0.23704 L 0.04496 0.017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27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354391" cy="2308324"/>
          </a:xfrm>
        </p:spPr>
        <p:txBody>
          <a:bodyPr/>
          <a:lstStyle/>
          <a:p>
            <a:r>
              <a:rPr lang="en-US" sz="4800">
                <a:latin typeface="Edu QLD Beginner" pitchFamily="2" charset="0"/>
              </a:rPr>
              <a:t>In the next </a:t>
            </a:r>
            <a:r>
              <a:rPr lang="en-US"/>
              <a:t>lesson, </a:t>
            </a:r>
            <a:r>
              <a:rPr lang="en-US" sz="4800">
                <a:latin typeface="Edu QLD Beginner" pitchFamily="2" charset="0"/>
              </a:rPr>
              <a:t>we will learn that </a:t>
            </a:r>
            <a:r>
              <a:rPr lang="en-US" sz="4800" err="1">
                <a:latin typeface="Edu QLD Beginner" pitchFamily="2" charset="0"/>
              </a:rPr>
              <a:t>practising</a:t>
            </a:r>
            <a:r>
              <a:rPr lang="en-US" sz="4800">
                <a:latin typeface="Edu QLD Beginner" pitchFamily="2" charset="0"/>
              </a:rPr>
              <a:t> and trying again helps us improve. 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41E8980-325F-ACF4-B4E0-E9A3B1C0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1144" r="7825" b="50019"/>
          <a:stretch/>
        </p:blipFill>
        <p:spPr>
          <a:xfrm>
            <a:off x="2385735" y="3598207"/>
            <a:ext cx="4372529" cy="26914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7" name="Picture 6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ED4AC2B-7E58-D768-E3B3-F55A0043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37155" r="3101" b="30609"/>
          <a:stretch>
            <a:fillRect/>
          </a:stretch>
        </p:blipFill>
        <p:spPr>
          <a:xfrm>
            <a:off x="313297" y="1903420"/>
            <a:ext cx="1810694" cy="179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3852-8E2C-3D35-C75A-4414C76F9F54}"/>
              </a:ext>
            </a:extLst>
          </p:cNvPr>
          <p:cNvSpPr txBox="1"/>
          <p:nvPr/>
        </p:nvSpPr>
        <p:spPr>
          <a:xfrm>
            <a:off x="2155373" y="2494801"/>
            <a:ext cx="673679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identify</a:t>
            </a:r>
            <a:r>
              <a:rPr lang="en-US" sz="40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0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belief thinking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2131902" y="4113867"/>
            <a:ext cx="644275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explain</a:t>
            </a:r>
            <a:r>
              <a:rPr lang="en-US" sz="4000" i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0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why belief helps someone begin something new.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316892" y="3867920"/>
            <a:ext cx="1802648" cy="179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8B195DE-BAE2-46FC-0E0F-1156EF9A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ABC02EC-3BF6-F8D8-88FA-C751BF50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EDC0B-F253-EC9B-B02C-D211F9C6F1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/>
              <a:t>Belief means thinking, ‘I can try,’ even when something is new or tricky.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7250E-2248-F418-3D82-14CC4691940F}"/>
              </a:ext>
            </a:extLst>
          </p:cNvPr>
          <p:cNvSpPr txBox="1">
            <a:spLocks/>
          </p:cNvSpPr>
          <p:nvPr/>
        </p:nvSpPr>
        <p:spPr>
          <a:xfrm>
            <a:off x="2673777" y="361401"/>
            <a:ext cx="421688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Belief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00AECFD-14FE-8535-FB3E-28317961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5173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093BCFB5-815A-51A4-509B-3A689CB4F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619003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326CE785-47FB-2264-F6E4-2BE85021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33621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C419EE56-BB7B-D096-74B6-D7A53BA72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2176736" y="2766384"/>
            <a:ext cx="4790529" cy="355109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3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449D8-7568-666C-3A2B-6B0993DDC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8729" y="1410531"/>
            <a:ext cx="3123369" cy="249567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18FBDFF-9712-36F5-D30F-8F4C445A637E}"/>
              </a:ext>
            </a:extLst>
          </p:cNvPr>
          <p:cNvSpPr/>
          <p:nvPr/>
        </p:nvSpPr>
        <p:spPr>
          <a:xfrm>
            <a:off x="2915851" y="1619923"/>
            <a:ext cx="3312299" cy="2225246"/>
          </a:xfrm>
          <a:custGeom>
            <a:avLst/>
            <a:gdLst/>
            <a:ahLst/>
            <a:cxnLst/>
            <a:rect l="l" t="t" r="r" b="b"/>
            <a:pathLst>
              <a:path w="3312299" h="2206819">
                <a:moveTo>
                  <a:pt x="0" y="0"/>
                </a:moveTo>
                <a:lnTo>
                  <a:pt x="3312298" y="0"/>
                </a:lnTo>
                <a:lnTo>
                  <a:pt x="3312298" y="2206818"/>
                </a:lnTo>
                <a:lnTo>
                  <a:pt x="0" y="2206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F3870F2-4870-7D8B-6201-56556A01BC1B}"/>
              </a:ext>
            </a:extLst>
          </p:cNvPr>
          <p:cNvSpPr/>
          <p:nvPr/>
        </p:nvSpPr>
        <p:spPr>
          <a:xfrm>
            <a:off x="1636473" y="-219457"/>
            <a:ext cx="5871054" cy="8779147"/>
          </a:xfrm>
          <a:custGeom>
            <a:avLst/>
            <a:gdLst/>
            <a:ahLst/>
            <a:cxnLst/>
            <a:rect l="l" t="t" r="r" b="b"/>
            <a:pathLst>
              <a:path w="5329116" h="7968772">
                <a:moveTo>
                  <a:pt x="0" y="0"/>
                </a:moveTo>
                <a:lnTo>
                  <a:pt x="5329116" y="0"/>
                </a:lnTo>
                <a:lnTo>
                  <a:pt x="5329116" y="7968772"/>
                </a:lnTo>
                <a:lnTo>
                  <a:pt x="0" y="7968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8C652-9AC9-82F4-D58F-A018EC1C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AD3B8-15CF-4350-B485-A191EF7C5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1" y="24274"/>
            <a:ext cx="8168640" cy="6527011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663664B7-820D-10D5-50B5-597939DC9559}"/>
              </a:ext>
            </a:extLst>
          </p:cNvPr>
          <p:cNvSpPr/>
          <p:nvPr/>
        </p:nvSpPr>
        <p:spPr>
          <a:xfrm>
            <a:off x="-3004457" y="-4230205"/>
            <a:ext cx="15200056" cy="22729058"/>
          </a:xfrm>
          <a:custGeom>
            <a:avLst/>
            <a:gdLst/>
            <a:ahLst/>
            <a:cxnLst/>
            <a:rect l="l" t="t" r="r" b="b"/>
            <a:pathLst>
              <a:path w="5329116" h="7968772">
                <a:moveTo>
                  <a:pt x="0" y="0"/>
                </a:moveTo>
                <a:lnTo>
                  <a:pt x="5329116" y="0"/>
                </a:lnTo>
                <a:lnTo>
                  <a:pt x="5329116" y="7968772"/>
                </a:lnTo>
                <a:lnTo>
                  <a:pt x="0" y="7968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4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85A849-8D3F-C36F-13E7-290D3F807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E7918A-65BD-D969-4B1A-D8EA7EE7B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4728" y="-6984274"/>
            <a:ext cx="27516568" cy="219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84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F0FD8007-475F-EFAA-CA01-5632BFD45029}"/>
              </a:ext>
            </a:extLst>
          </p:cNvPr>
          <p:cNvSpPr/>
          <p:nvPr/>
        </p:nvSpPr>
        <p:spPr>
          <a:xfrm>
            <a:off x="-152400" y="-2540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" r="-4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035681D-AE8D-9B12-E241-2A17357D6FDD}"/>
              </a:ext>
            </a:extLst>
          </p:cNvPr>
          <p:cNvSpPr/>
          <p:nvPr/>
        </p:nvSpPr>
        <p:spPr>
          <a:xfrm>
            <a:off x="690015" y="4545427"/>
            <a:ext cx="8068770" cy="872823"/>
          </a:xfrm>
          <a:custGeom>
            <a:avLst/>
            <a:gdLst/>
            <a:ahLst/>
            <a:cxnLst/>
            <a:rect l="l" t="t" r="r" b="b"/>
            <a:pathLst>
              <a:path w="8068770" h="872823">
                <a:moveTo>
                  <a:pt x="0" y="0"/>
                </a:moveTo>
                <a:lnTo>
                  <a:pt x="8068770" y="0"/>
                </a:lnTo>
                <a:lnTo>
                  <a:pt x="8068770" y="872823"/>
                </a:lnTo>
                <a:lnTo>
                  <a:pt x="0" y="872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97" t="-335211" r="-4725" b="-3267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072B168-63FD-E23B-A6A4-1220AE026BA7}"/>
              </a:ext>
            </a:extLst>
          </p:cNvPr>
          <p:cNvSpPr/>
          <p:nvPr/>
        </p:nvSpPr>
        <p:spPr>
          <a:xfrm>
            <a:off x="4089400" y="1852513"/>
            <a:ext cx="1397000" cy="2971682"/>
          </a:xfrm>
          <a:custGeom>
            <a:avLst/>
            <a:gdLst/>
            <a:ahLst/>
            <a:cxnLst/>
            <a:rect l="l" t="t" r="r" b="b"/>
            <a:pathLst>
              <a:path w="8771492" h="2971682">
                <a:moveTo>
                  <a:pt x="0" y="0"/>
                </a:moveTo>
                <a:lnTo>
                  <a:pt x="8771492" y="0"/>
                </a:lnTo>
                <a:lnTo>
                  <a:pt x="8771492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483" t="-2" r="-259394" b="-195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7111222-0618-E464-DD64-30A0AC899C3E}"/>
              </a:ext>
            </a:extLst>
          </p:cNvPr>
          <p:cNvSpPr/>
          <p:nvPr/>
        </p:nvSpPr>
        <p:spPr>
          <a:xfrm>
            <a:off x="338654" y="1852513"/>
            <a:ext cx="2297888" cy="2971682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81719" b="-195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212DA57-3303-89DE-8977-A9D6FE10E21F}"/>
              </a:ext>
            </a:extLst>
          </p:cNvPr>
          <p:cNvSpPr/>
          <p:nvPr/>
        </p:nvSpPr>
        <p:spPr>
          <a:xfrm>
            <a:off x="4160198" y="5538608"/>
            <a:ext cx="1168328" cy="453543"/>
          </a:xfrm>
          <a:custGeom>
            <a:avLst/>
            <a:gdLst/>
            <a:ahLst/>
            <a:cxnLst/>
            <a:rect l="l" t="t" r="r" b="b"/>
            <a:pathLst>
              <a:path w="1168328" h="453543">
                <a:moveTo>
                  <a:pt x="0" y="0"/>
                </a:moveTo>
                <a:lnTo>
                  <a:pt x="1168328" y="0"/>
                </a:lnTo>
                <a:lnTo>
                  <a:pt x="1168328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86" t="-187229" r="-110796" b="-87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6BAABE8C-BA7E-F0F3-FDBC-D61E8CB3AA12}"/>
              </a:ext>
            </a:extLst>
          </p:cNvPr>
          <p:cNvSpPr/>
          <p:nvPr/>
        </p:nvSpPr>
        <p:spPr>
          <a:xfrm>
            <a:off x="6966826" y="5538608"/>
            <a:ext cx="1285857" cy="453543"/>
          </a:xfrm>
          <a:custGeom>
            <a:avLst/>
            <a:gdLst/>
            <a:ahLst/>
            <a:cxnLst/>
            <a:rect l="l" t="t" r="r" b="b"/>
            <a:pathLst>
              <a:path w="1285857" h="453543">
                <a:moveTo>
                  <a:pt x="0" y="0"/>
                </a:moveTo>
                <a:lnTo>
                  <a:pt x="1285858" y="0"/>
                </a:lnTo>
                <a:lnTo>
                  <a:pt x="1285858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8241" t="-187229" b="-87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B53A02F7-0FBC-BFCA-1FD2-A1B05E938631}"/>
              </a:ext>
            </a:extLst>
          </p:cNvPr>
          <p:cNvSpPr/>
          <p:nvPr/>
        </p:nvSpPr>
        <p:spPr>
          <a:xfrm>
            <a:off x="1190398" y="5538608"/>
            <a:ext cx="1333733" cy="453543"/>
          </a:xfrm>
          <a:custGeom>
            <a:avLst/>
            <a:gdLst/>
            <a:ahLst/>
            <a:cxnLst/>
            <a:rect l="l" t="t" r="r" b="b"/>
            <a:pathLst>
              <a:path w="1333733" h="453543">
                <a:moveTo>
                  <a:pt x="0" y="0"/>
                </a:moveTo>
                <a:lnTo>
                  <a:pt x="1333733" y="0"/>
                </a:lnTo>
                <a:lnTo>
                  <a:pt x="1333733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832" t="-74824" r="-45292" b="-199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91C8093-7337-834A-F755-28D30A5C3824}"/>
              </a:ext>
            </a:extLst>
          </p:cNvPr>
          <p:cNvSpPr/>
          <p:nvPr/>
        </p:nvSpPr>
        <p:spPr>
          <a:xfrm>
            <a:off x="3128789" y="328690"/>
            <a:ext cx="3231147" cy="2152752"/>
          </a:xfrm>
          <a:custGeom>
            <a:avLst/>
            <a:gdLst/>
            <a:ahLst/>
            <a:cxnLst/>
            <a:rect l="l" t="t" r="r" b="b"/>
            <a:pathLst>
              <a:path w="3231147" h="2152752">
                <a:moveTo>
                  <a:pt x="0" y="0"/>
                </a:moveTo>
                <a:lnTo>
                  <a:pt x="3231147" y="0"/>
                </a:lnTo>
                <a:lnTo>
                  <a:pt x="3231147" y="2152752"/>
                </a:lnTo>
                <a:lnTo>
                  <a:pt x="0" y="2152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CCB76CA-2999-5201-A315-A6EE065D65BB}"/>
              </a:ext>
            </a:extLst>
          </p:cNvPr>
          <p:cNvSpPr/>
          <p:nvPr/>
        </p:nvSpPr>
        <p:spPr>
          <a:xfrm>
            <a:off x="7964698" y="240677"/>
            <a:ext cx="1006737" cy="437163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BE351A19-6265-B877-F31A-3EFF0283D829}"/>
              </a:ext>
            </a:extLst>
          </p:cNvPr>
          <p:cNvSpPr/>
          <p:nvPr/>
        </p:nvSpPr>
        <p:spPr>
          <a:xfrm>
            <a:off x="7061200" y="1852513"/>
            <a:ext cx="1270000" cy="2971682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9327" t="-2" r="-61341" b="-195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203FE0CA-4855-30B7-06E9-67CB2B1BE25A}"/>
              </a:ext>
            </a:extLst>
          </p:cNvPr>
          <p:cNvSpPr/>
          <p:nvPr/>
        </p:nvSpPr>
        <p:spPr>
          <a:xfrm>
            <a:off x="233180" y="2107769"/>
            <a:ext cx="2453624" cy="2558860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674" t="-252944" r="-282393" b="-130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4633D35B-3A03-F90B-B1F4-BDC47C7A2933}"/>
              </a:ext>
            </a:extLst>
          </p:cNvPr>
          <p:cNvSpPr/>
          <p:nvPr/>
        </p:nvSpPr>
        <p:spPr>
          <a:xfrm>
            <a:off x="4107911" y="2123268"/>
            <a:ext cx="1539067" cy="2572718"/>
          </a:xfrm>
          <a:custGeom>
            <a:avLst/>
            <a:gdLst/>
            <a:ahLst/>
            <a:cxnLst/>
            <a:rect l="l" t="t" r="r" b="b"/>
            <a:pathLst>
              <a:path w="8771492" h="2971682">
                <a:moveTo>
                  <a:pt x="0" y="0"/>
                </a:moveTo>
                <a:lnTo>
                  <a:pt x="8771492" y="0"/>
                </a:lnTo>
                <a:lnTo>
                  <a:pt x="8771492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1388" t="-262559" r="-206489" b="-13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787207E8-E6DD-B2B4-9BA1-2DC4324F3766}"/>
              </a:ext>
            </a:extLst>
          </p:cNvPr>
          <p:cNvSpPr/>
          <p:nvPr/>
        </p:nvSpPr>
        <p:spPr>
          <a:xfrm>
            <a:off x="6738748" y="2123268"/>
            <a:ext cx="1697926" cy="2557220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5550" t="-256506" r="-32728" b="-14178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B3F03E-C390-5CE6-EBF2-86827FDC0359}"/>
                  </a:ext>
                </a:extLst>
              </p14:cNvPr>
              <p14:cNvContentPartPr/>
              <p14:nvPr/>
            </p14:nvContentPartPr>
            <p14:xfrm>
              <a:off x="6772504" y="38607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B3F03E-C390-5CE6-EBF2-86827FDC03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09864" y="323438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 4">
            <a:extLst>
              <a:ext uri="{FF2B5EF4-FFF2-40B4-BE49-F238E27FC236}">
                <a16:creationId xmlns:a16="http://schemas.microsoft.com/office/drawing/2014/main" id="{D9E6EADD-9145-38EC-182E-7249086FD973}"/>
              </a:ext>
            </a:extLst>
          </p:cNvPr>
          <p:cNvSpPr/>
          <p:nvPr/>
        </p:nvSpPr>
        <p:spPr>
          <a:xfrm>
            <a:off x="6432570" y="240677"/>
            <a:ext cx="1494576" cy="435295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7" grpId="0" animBg="1"/>
      <p:bldP spid="17" grpId="1" animBg="1"/>
      <p:bldP spid="19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3KN27SNVY5CS-90160594-430957</_dlc_DocId>
    <_dlc_DocIdUrl xmlns="f315eb64-a02b-4bd5-a84c-38ab918c4ccd">
      <Url>https://ggsaus.sharepoint.com/sites/Curriculum/_layouts/15/DocIdRedir.aspx?ID=3KN27SNVY5CS-90160594-430957</Url>
      <Description>3KN27SNVY5CS-90160594-430957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f315eb64-a02b-4bd5-a84c-38ab918c4ccd"/>
    <ds:schemaRef ds:uri="http://purl.org/dc/terms/"/>
    <ds:schemaRef ds:uri="http://www.w3.org/XML/1998/namespace"/>
    <ds:schemaRef ds:uri="d63ea73a-d7e6-4e3a-bf41-d78273581467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835DD1-2BF1-4F2D-864E-F63FF591CC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845</TotalTime>
  <Words>165</Words>
  <Application>Microsoft Office PowerPoint</Application>
  <PresentationFormat>On-screen Show (4:3)</PresentationFormat>
  <Paragraphs>21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GGSA_CharacterDev_PPT_Theme</vt:lpstr>
      <vt:lpstr>Press Start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Elizabeth Piaquadio</cp:lastModifiedBy>
  <cp:revision>2</cp:revision>
  <cp:lastPrinted>2021-04-07T01:54:21Z</cp:lastPrinted>
  <dcterms:created xsi:type="dcterms:W3CDTF">2024-04-29T10:07:44Z</dcterms:created>
  <dcterms:modified xsi:type="dcterms:W3CDTF">2026-05-13T21:40:51Z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c86bb004-3104-4930-9163-99d523858041</vt:lpwstr>
  </property>
</Properties>
</file>