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notesSlides/notesSlide13.xml" ContentType="application/vnd.openxmlformats-officedocument.presentationml.notesSlide+xml"/>
  <Override PartName="/ppt/ink/ink2.xml" ContentType="application/inkml+xml"/>
  <Override PartName="/ppt/notesSlides/notesSlide14.xml" ContentType="application/vnd.openxmlformats-officedocument.presentationml.notesSlide+xml"/>
  <Override PartName="/ppt/ink/ink3.xml" ContentType="application/inkml+xml"/>
  <Override PartName="/ppt/notesSlides/notesSlide15.xml" ContentType="application/vnd.openxmlformats-officedocument.presentationml.notesSlide+xml"/>
  <Override PartName="/ppt/ink/ink4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6213" r:id="rId5"/>
  </p:sldMasterIdLst>
  <p:notesMasterIdLst>
    <p:notesMasterId r:id="rId31"/>
  </p:notesMasterIdLst>
  <p:handoutMasterIdLst>
    <p:handoutMasterId r:id="rId32"/>
  </p:handoutMasterIdLst>
  <p:sldIdLst>
    <p:sldId id="256" r:id="rId6"/>
    <p:sldId id="3883" r:id="rId7"/>
    <p:sldId id="3884" r:id="rId8"/>
    <p:sldId id="3885" r:id="rId9"/>
    <p:sldId id="261" r:id="rId10"/>
    <p:sldId id="3831" r:id="rId11"/>
    <p:sldId id="285" r:id="rId12"/>
    <p:sldId id="3832" r:id="rId13"/>
    <p:sldId id="3858" r:id="rId14"/>
    <p:sldId id="3859" r:id="rId15"/>
    <p:sldId id="3889" r:id="rId16"/>
    <p:sldId id="3861" r:id="rId17"/>
    <p:sldId id="3891" r:id="rId18"/>
    <p:sldId id="3876" r:id="rId19"/>
    <p:sldId id="3877" r:id="rId20"/>
    <p:sldId id="3865" r:id="rId21"/>
    <p:sldId id="3867" r:id="rId22"/>
    <p:sldId id="3880" r:id="rId23"/>
    <p:sldId id="3878" r:id="rId24"/>
    <p:sldId id="3872" r:id="rId25"/>
    <p:sldId id="3882" r:id="rId26"/>
    <p:sldId id="275" r:id="rId27"/>
    <p:sldId id="276" r:id="rId28"/>
    <p:sldId id="277" r:id="rId29"/>
    <p:sldId id="1783" r:id="rId30"/>
  </p:sldIdLst>
  <p:sldSz cx="9144000" cy="6858000" type="screen4x3"/>
  <p:notesSz cx="7019925" cy="9305925"/>
  <p:embeddedFontLst>
    <p:embeddedFont>
      <p:font typeface="Edu QLD Beginner" panose="020B0604020202020204" charset="0"/>
      <p:regular r:id="rId33"/>
      <p:bold r:id="rId34"/>
    </p:embeddedFont>
    <p:embeddedFont>
      <p:font typeface="Gotham-Book" panose="020B060402020202020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2137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7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F1D125-CDAC-41BA-663D-FA2ED412B9D6}" name="Elizabeth Piaquadio" initials="EP" userId="S::epiaquadio@goodtogreatschools.org.au::52767243-7565-4b68-b9c1-5d2bede989b0" providerId="AD"/>
  <p188:author id="{2F72A940-E036-F417-7761-22EDB7E17849}" name="Lauren Thorp" initials="LT" userId="S::lthorp@goodtogreatschools.org.au::627661f4-4e06-4e72-9ea0-084059f060f5" providerId="AD"/>
  <p188:author id="{C4288552-6D0E-8CC2-62D5-390F7A912CEC}" name="Abbas Kassem" initials="" userId="S::akassem@goodtogreatschools.org.au::b5422da9-d130-411e-8a14-2c174765e2f3" providerId="AD"/>
  <p188:author id="{886C0F5E-60D4-7021-4ADF-5889116CC97C}" name="Monica Bennett" initials="MB" userId="S::mbennett@goodtogreatschools.org.au::a878a5d4-89bf-4f61-b999-31e96cd05c98" providerId="AD"/>
  <p188:author id="{DC9CBC65-D9B4-BACA-5DBD-076FB4B0287D}" name="Tara Tyrrell" initials="TT" userId="S::ttyrell@goodtogreatschools.org.au::67dc6626-2ece-4dc7-ac5a-9add06ec429c" providerId="AD"/>
  <p188:author id="{A858C27E-DE66-476E-F0D9-1C44EA3E7CC1}" name="Chantal Rae" initials="CR" userId="S::crae@goodtogreatschools.org.au::a1db561e-73a2-489d-a119-0f73c1c2f06f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9B6C35E0-19F5-AC4A-AE69-0037BB855A2A}" name="Duncan Hastie" initials="DH" userId="S::dhastie@goodtogreatschools.org.au::6b9ddfa0-3e8b-4c72-a299-e1e58d3993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AC2BF"/>
    <a:srgbClr val="FFE8A2"/>
    <a:srgbClr val="C1E7EA"/>
    <a:srgbClr val="BEDFB0"/>
    <a:srgbClr val="5FACFF"/>
    <a:srgbClr val="FFEAAB"/>
    <a:srgbClr val="E8C1BE"/>
    <a:srgbClr val="F6E6E5"/>
    <a:srgbClr val="EAC1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04" autoAdjust="0"/>
    <p:restoredTop sz="64544" autoAdjust="0"/>
  </p:normalViewPr>
  <p:slideViewPr>
    <p:cSldViewPr snapToGrid="0">
      <p:cViewPr varScale="1">
        <p:scale>
          <a:sx n="70" d="100"/>
          <a:sy n="70" d="100"/>
        </p:scale>
        <p:origin x="1784" y="192"/>
      </p:cViewPr>
      <p:guideLst>
        <p:guide orient="horz" pos="527"/>
        <p:guide pos="272"/>
        <p:guide pos="2880"/>
        <p:guide pos="5465"/>
        <p:guide orient="horz" pos="2137"/>
        <p:guide orient="horz" pos="3974"/>
        <p:guide orient="horz" pos="799"/>
      </p:guideLst>
    </p:cSldViewPr>
  </p:slideViewPr>
  <p:notesTextViewPr>
    <p:cViewPr>
      <p:scale>
        <a:sx n="90" d="100"/>
        <a:sy n="90" d="100"/>
      </p:scale>
      <p:origin x="0" y="0"/>
    </p:cViewPr>
  </p:notesTextViewPr>
  <p:notesViewPr>
    <p:cSldViewPr snapToGrid="0">
      <p:cViewPr>
        <p:scale>
          <a:sx n="1" d="2"/>
          <a:sy n="1" d="2"/>
        </p:scale>
        <p:origin x="2320" y="132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commentAuthors" Target="commentAuthors.xml"/><Relationship Id="rId21" Type="http://schemas.openxmlformats.org/officeDocument/2006/relationships/slide" Target="slides/slide16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4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1T15:25:19.33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1T15:25:22.81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1T15:25:26.34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1T15:25:29.24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48842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4ACA5-4C00-5815-8C28-F37D6905E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B453AB-B036-B4F3-170A-13414BADD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C40F91-7BC9-224B-7B9F-792C91E47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solidFill>
                <a:srgbClr val="177F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705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0959E-17B7-0D80-369E-E8D0E3C33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ED240E-FAD1-31A3-A2AB-34578D91A7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8AB36F-0B69-A387-0C8B-F80BDB069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94997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73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863F1-3206-0218-3A73-A2CA41D10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C521BB-3266-B337-2636-6A9A1036C3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CC4FA0-17B1-8011-0B4E-80C884932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69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9C57D-DF8C-2A7F-60EA-6DD13026F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E5A919-4285-EE99-5016-DE106E7745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66A0A6-0B98-6A73-407A-66ACA1396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2347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333D3-F759-9679-E85B-4B97E3FD2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DEE3E2-3ED3-1C5F-42F1-53E6BC6BF6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B8DF52-6EC7-B258-C411-E9EC86EE6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316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19221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2F183-FD5F-321A-00B1-E3CB3D1B7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57E507-71E4-1B83-4F87-C900DB8585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4514AB-1EEE-536D-CEF0-2DEA7C3C6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4548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8B122-FBAB-3924-9BDD-3EAA72D34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41A639-0D45-4DBA-1941-2ED4625EAB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EF7417-4A97-2F79-C201-45F692D8F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572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59C37-EAEE-1E93-C9A1-A3B86865D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38F796-07E6-BC2D-9079-ABC63493F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E04E4C-1824-CEDA-B833-CC6F7A820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55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3929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6946877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94290-205C-5F59-1DBD-F44C0AB9D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60D093-4520-3CCE-AE0F-B4CDD7B565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51A444-0165-62CD-236C-F0FC3DB07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3446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sz="1200" b="0" i="0" dirty="0">
              <a:latin typeface="Edu QLD Begi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5192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b="0" dirty="0"/>
          </a:p>
        </p:txBody>
      </p:sp>
    </p:spTree>
    <p:extLst>
      <p:ext uri="{BB962C8B-B14F-4D97-AF65-F5344CB8AC3E}">
        <p14:creationId xmlns:p14="http://schemas.microsoft.com/office/powerpoint/2010/main" val="7401952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01662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464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328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sz="1200" dirty="0">
              <a:latin typeface="Edu QLD Beginner"/>
            </a:endParaRPr>
          </a:p>
        </p:txBody>
      </p:sp>
    </p:spTree>
    <p:extLst>
      <p:ext uri="{BB962C8B-B14F-4D97-AF65-F5344CB8AC3E}">
        <p14:creationId xmlns:p14="http://schemas.microsoft.com/office/powerpoint/2010/main" val="839102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605623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464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08849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71472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F6E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6D7D9A7-0A4C-BDFB-73E3-8348EA7075C6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E8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Lesson Name</a:t>
            </a:r>
            <a:endParaRPr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7"/>
            <a:ext cx="3974996" cy="15276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Unit 1 </a:t>
            </a:r>
          </a:p>
          <a:p>
            <a:r>
              <a:rPr lang="en-US"/>
              <a:t>Lesson 2</a:t>
            </a: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827520" y="227812"/>
            <a:ext cx="1981865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 dirty="0">
                <a:solidFill>
                  <a:srgbClr val="000000"/>
                </a:solidFill>
                <a:latin typeface="Calibri"/>
                <a:cs typeface="Calibri"/>
              </a:rPr>
              <a:t>Year </a:t>
            </a:r>
            <a:r>
              <a:rPr lang="en-US" sz="5000" i="0" dirty="0">
                <a:solidFill>
                  <a:srgbClr val="000000"/>
                </a:solidFill>
                <a:latin typeface="Calibri"/>
                <a:cs typeface="Calibri"/>
              </a:rPr>
              <a:t>1-2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B503DA7-F450-86D7-91D5-A67F6E607DE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10814" y="-303577"/>
            <a:ext cx="3290242" cy="2587275"/>
          </a:xfrm>
          <a:prstGeom prst="rect">
            <a:avLst/>
          </a:prstGeom>
        </p:spPr>
      </p:pic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E8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>
                <a:solidFill>
                  <a:schemeClr val="accent1"/>
                </a:solidFill>
                <a:latin typeface="Calibri"/>
                <a:cs typeface="Calibri"/>
              </a:rPr>
              <a:t>Part B Version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624134-8901-EF7C-65D1-A9C5A870D3AD}"/>
              </a:ext>
            </a:extLst>
          </p:cNvPr>
          <p:cNvSpPr txBox="1"/>
          <p:nvPr userDrawn="1"/>
        </p:nvSpPr>
        <p:spPr>
          <a:xfrm>
            <a:off x="505236" y="491873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>
                <a:solidFill>
                  <a:schemeClr val="accent1"/>
                </a:solidFill>
                <a:latin typeface="Calibri"/>
                <a:cs typeface="Calibri"/>
              </a:rPr>
              <a:t>Character </a:t>
            </a:r>
            <a:r>
              <a:rPr lang="en-US" sz="2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D4914E1-347A-D6F3-3FCF-BF5C3331B0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BB85D15-001E-EB4D-A4C4-D9D7D8A595B4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A533C9-F4E9-3CB6-5A98-FBAC90FA05D2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419D9C5E-78DD-20CE-F9AB-3C43B63526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88677" y="-258243"/>
            <a:ext cx="1048510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8" y="357278"/>
            <a:ext cx="2053695" cy="536575"/>
          </a:xfrm>
        </p:spPr>
        <p:txBody>
          <a:bodyPr anchor="t"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51137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8DB06B3-C593-B4B9-D511-E9EBD0F7E8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2089929-73B1-15BB-F83D-8A7742B215D1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F1F8A4-EB3A-43AA-1872-C18F56AA3B23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7776C9A1-83C8-4F46-97B0-01794F4590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2089929-73B1-15BB-F83D-8A7742B215D1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F1F8A4-EB3A-43AA-1872-C18F56AA3B23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7776C9A1-83C8-4F46-97B0-01794F4590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5374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9" y="357278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51137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59DBB77-355B-276B-8AF1-51D3EDBD8C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D3C4596-F911-DC62-35E4-D14F0CD0D28A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327ABD-9E3A-8382-9922-BE6BEF2D46EE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6795701-CB8F-7DE1-4692-0423FAD36E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40" y="357278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51137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8DD1AD1-3420-E63F-BEBC-7094C7C79B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4EAD34A-1EF7-305B-0CF5-40AFCCC57E94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8DF905E-BC11-EC49-6FFF-48E19FC204F6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60FF645-3CFB-01EE-4754-08E4F9A942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F2F8225-EEBF-D956-740E-DCC20AA3F9E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C60409-56F7-6C60-40F8-8815233D2D48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005588-EFEC-4FF1-5C05-E2D9027AB5BC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7124EEDE-B0F7-59BA-DFF2-46F609833C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BF2D667-DD23-70C1-670D-F3056597EC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F4A83B-42B5-BA56-FF31-891E38FA5EC7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CAB549-115B-9609-D1CE-96E1C06F99C2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1391B85-B06D-66A7-1AF1-36BB6E7EE3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pbook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FCCFA06-A578-B348-4EB2-5E3901EBC0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513" y="1788143"/>
            <a:ext cx="9180513" cy="49501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front cover picture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CFA5B6-37D3-510B-EEEA-973517EBDA72}"/>
              </a:ext>
            </a:extLst>
          </p:cNvPr>
          <p:cNvCxnSpPr>
            <a:cxnSpLocks/>
          </p:cNvCxnSpPr>
          <p:nvPr userDrawn="1"/>
        </p:nvCxnSpPr>
        <p:spPr>
          <a:xfrm>
            <a:off x="-36434" y="1724249"/>
            <a:ext cx="9180434" cy="0"/>
          </a:xfrm>
          <a:prstGeom prst="line">
            <a:avLst/>
          </a:prstGeom>
          <a:ln w="127000" cmpd="sng">
            <a:solidFill>
              <a:schemeClr val="bg1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571643-3ED5-66BA-8418-42B7AD79B9A7}"/>
              </a:ext>
            </a:extLst>
          </p:cNvPr>
          <p:cNvCxnSpPr>
            <a:cxnSpLocks/>
          </p:cNvCxnSpPr>
          <p:nvPr userDrawn="1"/>
        </p:nvCxnSpPr>
        <p:spPr>
          <a:xfrm>
            <a:off x="-36434" y="6795967"/>
            <a:ext cx="9180434" cy="0"/>
          </a:xfrm>
          <a:prstGeom prst="line">
            <a:avLst/>
          </a:prstGeom>
          <a:ln w="127000" cmpd="sng">
            <a:solidFill>
              <a:schemeClr val="bg1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38ECAD06-BDDA-8A8F-7A47-D9E024A6C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20625" y="1660355"/>
            <a:ext cx="205276" cy="5365919"/>
          </a:xfrm>
          <a:gradFill>
            <a:gsLst>
              <a:gs pos="62000">
                <a:schemeClr val="tx1">
                  <a:alpha val="40023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</p:spPr>
        <p:txBody>
          <a:bodyPr/>
          <a:lstStyle>
            <a:lvl2pPr marL="457200" indent="0">
              <a:buNone/>
              <a:defRPr/>
            </a:lvl2pPr>
          </a:lstStyle>
          <a:p>
            <a:pPr lvl="1"/>
            <a:r>
              <a:rPr lang="en-US"/>
              <a:t>  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EBDCE2E-C476-5181-540F-75079054A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572" y="336851"/>
            <a:ext cx="8522788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44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6A1D7C6-C576-59C2-B3E5-70626C1B4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6325" y="1032846"/>
            <a:ext cx="7112969" cy="32891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95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surface with black dots&#10;&#10;Description automatically generated">
            <a:extLst>
              <a:ext uri="{FF2B5EF4-FFF2-40B4-BE49-F238E27FC236}">
                <a16:creationId xmlns:a16="http://schemas.microsoft.com/office/drawing/2014/main" id="{2D71EB40-9AB3-32C6-4AEA-D78982EC2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10398C-8441-67E1-14E0-E13F9C844E5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700336"/>
            <a:ext cx="9144000" cy="2157663"/>
          </a:xfrm>
        </p:spPr>
        <p:txBody>
          <a:bodyPr lIns="576000" tIns="576000" rIns="576000" bIns="576000" anchor="ctr">
            <a:norm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0155144-3925-92AF-5192-29B972A4628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9144000" cy="4700335"/>
          </a:xfrm>
        </p:spPr>
        <p:txBody>
          <a:bodyPr/>
          <a:lstStyle/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62714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2F65849-D975-E82B-CDB7-F2A318F34D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31CFE3-84F7-FF0F-7D55-4135716361EA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D592B1-950E-2A76-44DA-377F59FA8E66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209F199-27FF-45E2-6D24-B3A102E5DB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8737C54-52A1-FA70-635C-2D70393D73F4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7DC71E0-5244-F357-A028-DDF3622B9DEB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B8216A5-C1B2-34AD-4F5C-11C0840F08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067B70D2-FBA2-5189-28E4-A604FF7286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5" y="357278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51137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A9FC4B1-0841-67B8-07C4-01790B41F4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82515C-9B4D-72E4-3955-38BE226577E9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D07F3F-34FD-0F43-6B1F-1BF143810A05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951D415D-7274-0441-149A-707981CB57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8B28C5C-A47B-B984-6A85-0B9746F5F5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70EE68-4EA5-8D39-F811-ED590480E231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3C18D6-0CA7-41AB-2707-579EDA8A2D8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B4A6135E-7952-2D2B-DA5E-2E919E9776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C24BA83-9536-7782-676E-00182618D0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5AEB13E-7FC3-EC75-D68A-B5583BF54CE8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7C22504-7BEB-72F6-1B79-0CB9DAD6B49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463CBC8-B09F-1BD5-4839-E0D3DAAA04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8356BC4-8EE6-CBBB-ED4B-2FD01F6AFEA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170202A-850A-0C67-7A54-5D458D28354E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D198E62-4D92-B038-64F5-473863089BAE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4C62693D-7F4D-ECDB-7FEF-9672409958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9DA86D6-2CB5-1908-746A-9A570D07E9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DB898D2-F5E8-9992-7BF4-7C9DD8CFA368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F3911B-91C5-0C88-E4DF-14ECB1B46F8B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DE410C3F-F341-502D-1086-BC484B452A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357278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Insert Text Here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07EBD3E-46A0-985A-A1F0-25C8CB58E3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16B09CF-4E5F-7F8D-E41D-C7C4710EFD43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0F2E36-3747-5C0E-0855-A8C4AA224C21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81158863-1769-BBC3-E03E-2F3B9FC1C5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Copy and paste this image and place it on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Rotate and scale until you achieve </a:t>
            </a:r>
            <a:r>
              <a:rPr lang="en-GB" sz="1400" i="0">
                <a:solidFill>
                  <a:srgbClr val="000000"/>
                </a:solidFill>
                <a:latin typeface="Calibri"/>
                <a:cs typeface="Calibri"/>
              </a:rPr>
              <a:t>the size position and orientation that you are </a:t>
            </a: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NOTE: make sure you scale and crop the image so the frame is full. </a:t>
            </a:r>
            <a:r>
              <a:rPr lang="en-US" sz="1400" i="0" u="sng">
                <a:solidFill>
                  <a:srgbClr val="000000"/>
                </a:solidFill>
                <a:latin typeface="Calibri"/>
                <a:cs typeface="Calibri"/>
              </a:rPr>
              <a:t>Do not</a:t>
            </a:r>
            <a:r>
              <a:rPr lang="en-US" sz="1400" i="0" u="none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stretch the image to fit.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69829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830997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D6D8D-EFAF-58F8-CADD-2C7957DF1C52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FF16C9-4B30-CE2D-3454-DABFD22B88A9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8A1E5B5-4F18-33BD-62F8-89AF4E619C3B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C3004C7-E0D0-2854-42B1-7ED6ECDC1D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1788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F4F101-4DAD-48D4-8828-2F87141B1A15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0244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2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31003B2-0602-9444-8C22-22E94529F7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538960-E825-9118-3F41-54F877C553E9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8DF27D-FC68-F7AB-018A-5DD4201FA383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0E883BB8-861D-30DE-7052-0743F59330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41DF0-D756-4D27-B78F-086AE6469CCC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7FC99-1449-406B-8B71-9C1A315B2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28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A59B3BE-6ED1-D647-F358-0735CCDB38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F046E8B-B377-5DB1-9417-7BA690CDFBE3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12B5714-62DE-A53E-FE91-30F1487695CB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B436689D-C9B5-5730-7D14-B4AB235DB3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63C7570-D059-D112-5BE1-4424F62BE4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E0F478-279C-AD05-5BB1-24DE35CF841A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AC58BE8-72B2-3F6F-93B0-AC36147853B2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ABAA218-582F-2584-B798-9F39A48559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BABA788-1014-4ADE-4367-E66CC0A9595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4BA511-0E5B-D8B0-1E9E-C11CA86A3F02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3AEA4B-DE36-B3CD-5F6E-491C525B303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7AE8F0E-C17C-9C54-F969-3E862A318F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A07FC8B-E424-C196-1B7E-42A15E1711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332D27A-6A98-66CC-EE73-D835BE47FC90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84BC53-FFBA-886B-E460-23E771726E1E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E85746B8-72C0-0070-944E-63EDA4E63C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0890" y="-258243"/>
            <a:ext cx="2026484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332D27A-6A98-66CC-EE73-D835BE47FC90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84BC53-FFBA-886B-E460-23E771726E1E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E85746B8-72C0-0070-944E-63EDA4E63C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8970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56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4908E4-D301-1C48-AF67-0D3C99D4684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60" r:id="rId8"/>
    <p:sldLayoutId id="2147486361" r:id="rId9"/>
    <p:sldLayoutId id="2147486328" r:id="rId10"/>
    <p:sldLayoutId id="2147486331" r:id="rId11"/>
    <p:sldLayoutId id="2147486359" r:id="rId12"/>
    <p:sldLayoutId id="2147486332" r:id="rId13"/>
    <p:sldLayoutId id="2147486329" r:id="rId14"/>
    <p:sldLayoutId id="2147486330" r:id="rId15"/>
    <p:sldLayoutId id="2147486334" r:id="rId16"/>
    <p:sldLayoutId id="2147486349" r:id="rId17"/>
    <p:sldLayoutId id="2147486350" r:id="rId18"/>
    <p:sldLayoutId id="2147486336" r:id="rId19"/>
    <p:sldLayoutId id="2147486337" r:id="rId20"/>
    <p:sldLayoutId id="2147486338" r:id="rId21"/>
    <p:sldLayoutId id="2147486339" r:id="rId22"/>
    <p:sldLayoutId id="2147486340" r:id="rId23"/>
    <p:sldLayoutId id="2147486342" r:id="rId24"/>
    <p:sldLayoutId id="2147486343" r:id="rId25"/>
    <p:sldLayoutId id="2147486352" r:id="rId26"/>
    <p:sldLayoutId id="2147486356" r:id="rId27"/>
    <p:sldLayoutId id="2147486357" r:id="rId28"/>
    <p:sldLayoutId id="2147486362" r:id="rId29"/>
    <p:sldLayoutId id="2147486363" r:id="rId30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rgbClr val="000000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000000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rgbClr val="000000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000000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rgbClr val="000000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7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4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customXml" Target="../ink/ink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png"/><Relationship Id="rId5" Type="http://schemas.openxmlformats.org/officeDocument/2006/relationships/image" Target="../media/image36.svg"/><Relationship Id="rId15" Type="http://schemas.openxmlformats.org/officeDocument/2006/relationships/image" Target="../media/image37.svg"/><Relationship Id="rId4" Type="http://schemas.openxmlformats.org/officeDocument/2006/relationships/image" Target="../media/image39.png"/><Relationship Id="rId1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customXml" Target="../ink/ink3.xml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46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32.png"/><Relationship Id="rId12" Type="http://schemas.openxmlformats.org/officeDocument/2006/relationships/customXml" Target="../ink/ink4.xml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png"/><Relationship Id="rId11" Type="http://schemas.openxmlformats.org/officeDocument/2006/relationships/image" Target="../media/image41.png"/><Relationship Id="rId5" Type="http://schemas.openxmlformats.org/officeDocument/2006/relationships/image" Target="../media/image36.svg"/><Relationship Id="rId1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39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svg"/><Relationship Id="rId5" Type="http://schemas.openxmlformats.org/officeDocument/2006/relationships/image" Target="../media/image36.svg"/><Relationship Id="rId4" Type="http://schemas.openxmlformats.org/officeDocument/2006/relationships/image" Target="../media/image5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68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11" Type="http://schemas.openxmlformats.org/officeDocument/2006/relationships/image" Target="../media/image67.png"/><Relationship Id="rId5" Type="http://schemas.openxmlformats.org/officeDocument/2006/relationships/image" Target="../media/image64.svg"/><Relationship Id="rId10" Type="http://schemas.openxmlformats.org/officeDocument/2006/relationships/image" Target="../media/image61.png"/><Relationship Id="rId4" Type="http://schemas.openxmlformats.org/officeDocument/2006/relationships/image" Target="../media/image62.png"/><Relationship Id="rId9" Type="http://schemas.openxmlformats.org/officeDocument/2006/relationships/image" Target="../media/image6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3.svg"/><Relationship Id="rId7" Type="http://schemas.openxmlformats.org/officeDocument/2006/relationships/image" Target="../media/image65.svg"/><Relationship Id="rId12" Type="http://schemas.openxmlformats.org/officeDocument/2006/relationships/image" Target="../media/image70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11" Type="http://schemas.openxmlformats.org/officeDocument/2006/relationships/image" Target="../media/image67.png"/><Relationship Id="rId5" Type="http://schemas.openxmlformats.org/officeDocument/2006/relationships/image" Target="../media/image64.svg"/><Relationship Id="rId10" Type="http://schemas.openxmlformats.org/officeDocument/2006/relationships/image" Target="../media/image61.png"/><Relationship Id="rId4" Type="http://schemas.openxmlformats.org/officeDocument/2006/relationships/image" Target="../media/image62.png"/><Relationship Id="rId9" Type="http://schemas.openxmlformats.org/officeDocument/2006/relationships/image" Target="../media/image66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83EA-0C42-648A-9F71-44076DA63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8189" y="2628811"/>
            <a:ext cx="3974996" cy="800189"/>
          </a:xfrm>
        </p:spPr>
        <p:txBody>
          <a:bodyPr/>
          <a:lstStyle/>
          <a:p>
            <a:pPr marL="1270"/>
            <a:r>
              <a:rPr lang="en-US" dirty="0">
                <a:latin typeface="Calibri"/>
                <a:ea typeface="Calibri"/>
                <a:cs typeface="Calibri"/>
              </a:rPr>
              <a:t>Training Mode</a:t>
            </a:r>
            <a:endParaRPr lang="en-US" dirty="0">
              <a:ea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FD202C-233A-EED6-8B06-26087B304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8187" y="3424258"/>
            <a:ext cx="3974996" cy="1279360"/>
          </a:xfrm>
        </p:spPr>
        <p:txBody>
          <a:bodyPr/>
          <a:lstStyle/>
          <a:p>
            <a:r>
              <a:rPr lang="en-US" dirty="0"/>
              <a:t>Unit 3: Achieving Goals</a:t>
            </a:r>
          </a:p>
          <a:p>
            <a:r>
              <a:rPr lang="en-US" dirty="0"/>
              <a:t>Lesson 2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677057D-BEC9-FD30-31AB-BA49A03E45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" b="1153"/>
          <a:stretch/>
        </p:blipFill>
        <p:spPr>
          <a:xfrm>
            <a:off x="-26024" y="1301365"/>
            <a:ext cx="4487201" cy="499543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CF1E19-610D-5475-91A3-DAC0F6D17206}"/>
              </a:ext>
            </a:extLst>
          </p:cNvPr>
          <p:cNvSpPr txBox="1"/>
          <p:nvPr/>
        </p:nvSpPr>
        <p:spPr>
          <a:xfrm>
            <a:off x="8493071" y="619932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511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8C652-9AC9-82F4-D58F-A018EC1C1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8AD3B8-15CF-4350-B485-A191EF7C5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641" y="24274"/>
            <a:ext cx="8168640" cy="6527011"/>
          </a:xfrm>
          <a:prstGeom prst="rect">
            <a:avLst/>
          </a:prstGeom>
        </p:spPr>
      </p:pic>
      <p:sp>
        <p:nvSpPr>
          <p:cNvPr id="10" name="Freeform 2">
            <a:extLst>
              <a:ext uri="{FF2B5EF4-FFF2-40B4-BE49-F238E27FC236}">
                <a16:creationId xmlns:a16="http://schemas.microsoft.com/office/drawing/2014/main" id="{663664B7-820D-10D5-50B5-597939DC9559}"/>
              </a:ext>
            </a:extLst>
          </p:cNvPr>
          <p:cNvSpPr/>
          <p:nvPr/>
        </p:nvSpPr>
        <p:spPr>
          <a:xfrm>
            <a:off x="-3004457" y="-4230205"/>
            <a:ext cx="15200056" cy="22729058"/>
          </a:xfrm>
          <a:custGeom>
            <a:avLst/>
            <a:gdLst/>
            <a:ahLst/>
            <a:cxnLst/>
            <a:rect l="l" t="t" r="r" b="b"/>
            <a:pathLst>
              <a:path w="5329116" h="7968772">
                <a:moveTo>
                  <a:pt x="0" y="0"/>
                </a:moveTo>
                <a:lnTo>
                  <a:pt x="5329116" y="0"/>
                </a:lnTo>
                <a:lnTo>
                  <a:pt x="5329116" y="7968772"/>
                </a:lnTo>
                <a:lnTo>
                  <a:pt x="0" y="79687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 descr="A heart on a rock&#10;&#10;AI-generated content may be incorrect.">
            <a:extLst>
              <a:ext uri="{FF2B5EF4-FFF2-40B4-BE49-F238E27FC236}">
                <a16:creationId xmlns:a16="http://schemas.microsoft.com/office/drawing/2014/main" id="{6C31B8A1-B2A8-4D47-08F9-E75C2A6C8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02" y="3063832"/>
            <a:ext cx="714984" cy="107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4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85A849-8D3F-C36F-13E7-290D3F807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ADA2F2-FC03-0E4A-578F-43BF6ACBC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33714" y="-1807028"/>
            <a:ext cx="15882737" cy="12690828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81FAA8B4-5737-8908-7052-F62D4C449B57}"/>
              </a:ext>
            </a:extLst>
          </p:cNvPr>
          <p:cNvSpPr/>
          <p:nvPr/>
        </p:nvSpPr>
        <p:spPr>
          <a:xfrm>
            <a:off x="-3004457" y="-4230205"/>
            <a:ext cx="15200056" cy="22729058"/>
          </a:xfrm>
          <a:custGeom>
            <a:avLst/>
            <a:gdLst/>
            <a:ahLst/>
            <a:cxnLst/>
            <a:rect l="l" t="t" r="r" b="b"/>
            <a:pathLst>
              <a:path w="5329116" h="7968772">
                <a:moveTo>
                  <a:pt x="0" y="0"/>
                </a:moveTo>
                <a:lnTo>
                  <a:pt x="5329116" y="0"/>
                </a:lnTo>
                <a:lnTo>
                  <a:pt x="5329116" y="7968772"/>
                </a:lnTo>
                <a:lnTo>
                  <a:pt x="0" y="79687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heart on a rock&#10;&#10;AI-generated content may be incorrect.">
            <a:extLst>
              <a:ext uri="{FF2B5EF4-FFF2-40B4-BE49-F238E27FC236}">
                <a16:creationId xmlns:a16="http://schemas.microsoft.com/office/drawing/2014/main" id="{DEBFD468-EFA4-C0F4-51B4-19C7EBCB50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45" y="4260969"/>
            <a:ext cx="1239599" cy="185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63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F0FD8007-475F-EFAA-CA01-5632BFD45029}"/>
              </a:ext>
            </a:extLst>
          </p:cNvPr>
          <p:cNvSpPr/>
          <p:nvPr/>
        </p:nvSpPr>
        <p:spPr>
          <a:xfrm>
            <a:off x="-152400" y="-2540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0" r="-4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035681D-AE8D-9B12-E241-2A17357D6FDD}"/>
              </a:ext>
            </a:extLst>
          </p:cNvPr>
          <p:cNvSpPr/>
          <p:nvPr/>
        </p:nvSpPr>
        <p:spPr>
          <a:xfrm>
            <a:off x="690015" y="4545427"/>
            <a:ext cx="8068770" cy="872823"/>
          </a:xfrm>
          <a:custGeom>
            <a:avLst/>
            <a:gdLst/>
            <a:ahLst/>
            <a:cxnLst/>
            <a:rect l="l" t="t" r="r" b="b"/>
            <a:pathLst>
              <a:path w="8068770" h="872823">
                <a:moveTo>
                  <a:pt x="0" y="0"/>
                </a:moveTo>
                <a:lnTo>
                  <a:pt x="8068770" y="0"/>
                </a:lnTo>
                <a:lnTo>
                  <a:pt x="8068770" y="872823"/>
                </a:lnTo>
                <a:lnTo>
                  <a:pt x="0" y="8728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097" t="-335211" r="-4725" b="-3267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D072B168-63FD-E23B-A6A4-1220AE026BA7}"/>
              </a:ext>
            </a:extLst>
          </p:cNvPr>
          <p:cNvSpPr/>
          <p:nvPr/>
        </p:nvSpPr>
        <p:spPr>
          <a:xfrm>
            <a:off x="4089400" y="1852513"/>
            <a:ext cx="1397000" cy="2971682"/>
          </a:xfrm>
          <a:custGeom>
            <a:avLst/>
            <a:gdLst/>
            <a:ahLst/>
            <a:cxnLst/>
            <a:rect l="l" t="t" r="r" b="b"/>
            <a:pathLst>
              <a:path w="8771492" h="2971682">
                <a:moveTo>
                  <a:pt x="0" y="0"/>
                </a:moveTo>
                <a:lnTo>
                  <a:pt x="8771492" y="0"/>
                </a:lnTo>
                <a:lnTo>
                  <a:pt x="8771492" y="2971682"/>
                </a:lnTo>
                <a:lnTo>
                  <a:pt x="0" y="29716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8483" t="-2" r="-259394" b="-1951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A7111222-0618-E464-DD64-30A0AC899C3E}"/>
              </a:ext>
            </a:extLst>
          </p:cNvPr>
          <p:cNvSpPr/>
          <p:nvPr/>
        </p:nvSpPr>
        <p:spPr>
          <a:xfrm>
            <a:off x="338654" y="1852513"/>
            <a:ext cx="2297888" cy="2971682"/>
          </a:xfrm>
          <a:custGeom>
            <a:avLst/>
            <a:gdLst/>
            <a:ahLst/>
            <a:cxnLst/>
            <a:rect l="l" t="t" r="r" b="b"/>
            <a:pathLst>
              <a:path w="2297888" h="2971682">
                <a:moveTo>
                  <a:pt x="0" y="0"/>
                </a:moveTo>
                <a:lnTo>
                  <a:pt x="2297888" y="0"/>
                </a:lnTo>
                <a:lnTo>
                  <a:pt x="2297888" y="2971682"/>
                </a:lnTo>
                <a:lnTo>
                  <a:pt x="0" y="29716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81719" b="-1951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A212DA57-3303-89DE-8977-A9D6FE10E21F}"/>
              </a:ext>
            </a:extLst>
          </p:cNvPr>
          <p:cNvSpPr/>
          <p:nvPr/>
        </p:nvSpPr>
        <p:spPr>
          <a:xfrm>
            <a:off x="4160198" y="5538608"/>
            <a:ext cx="1168328" cy="453543"/>
          </a:xfrm>
          <a:custGeom>
            <a:avLst/>
            <a:gdLst/>
            <a:ahLst/>
            <a:cxnLst/>
            <a:rect l="l" t="t" r="r" b="b"/>
            <a:pathLst>
              <a:path w="1168328" h="453543">
                <a:moveTo>
                  <a:pt x="0" y="0"/>
                </a:moveTo>
                <a:lnTo>
                  <a:pt x="1168328" y="0"/>
                </a:lnTo>
                <a:lnTo>
                  <a:pt x="1168328" y="453543"/>
                </a:lnTo>
                <a:lnTo>
                  <a:pt x="0" y="4535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386" t="-187229" r="-110796" b="-872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6BAABE8C-BA7E-F0F3-FDBC-D61E8CB3AA12}"/>
              </a:ext>
            </a:extLst>
          </p:cNvPr>
          <p:cNvSpPr/>
          <p:nvPr/>
        </p:nvSpPr>
        <p:spPr>
          <a:xfrm>
            <a:off x="6966826" y="5538608"/>
            <a:ext cx="1285857" cy="453543"/>
          </a:xfrm>
          <a:custGeom>
            <a:avLst/>
            <a:gdLst/>
            <a:ahLst/>
            <a:cxnLst/>
            <a:rect l="l" t="t" r="r" b="b"/>
            <a:pathLst>
              <a:path w="1285857" h="453543">
                <a:moveTo>
                  <a:pt x="0" y="0"/>
                </a:moveTo>
                <a:lnTo>
                  <a:pt x="1285858" y="0"/>
                </a:lnTo>
                <a:lnTo>
                  <a:pt x="1285858" y="453543"/>
                </a:lnTo>
                <a:lnTo>
                  <a:pt x="0" y="4535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8241" t="-187229" b="-872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B53A02F7-0FBC-BFCA-1FD2-A1B05E938631}"/>
              </a:ext>
            </a:extLst>
          </p:cNvPr>
          <p:cNvSpPr/>
          <p:nvPr/>
        </p:nvSpPr>
        <p:spPr>
          <a:xfrm>
            <a:off x="1190398" y="5538608"/>
            <a:ext cx="1333733" cy="453543"/>
          </a:xfrm>
          <a:custGeom>
            <a:avLst/>
            <a:gdLst/>
            <a:ahLst/>
            <a:cxnLst/>
            <a:rect l="l" t="t" r="r" b="b"/>
            <a:pathLst>
              <a:path w="1333733" h="453543">
                <a:moveTo>
                  <a:pt x="0" y="0"/>
                </a:moveTo>
                <a:lnTo>
                  <a:pt x="1333733" y="0"/>
                </a:lnTo>
                <a:lnTo>
                  <a:pt x="1333733" y="453543"/>
                </a:lnTo>
                <a:lnTo>
                  <a:pt x="0" y="4535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5832" t="-74824" r="-45292" b="-1996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A91C8093-7337-834A-F755-28D30A5C3824}"/>
              </a:ext>
            </a:extLst>
          </p:cNvPr>
          <p:cNvSpPr/>
          <p:nvPr/>
        </p:nvSpPr>
        <p:spPr>
          <a:xfrm>
            <a:off x="3128789" y="328690"/>
            <a:ext cx="3231147" cy="2152752"/>
          </a:xfrm>
          <a:custGeom>
            <a:avLst/>
            <a:gdLst/>
            <a:ahLst/>
            <a:cxnLst/>
            <a:rect l="l" t="t" r="r" b="b"/>
            <a:pathLst>
              <a:path w="3231147" h="2152752">
                <a:moveTo>
                  <a:pt x="0" y="0"/>
                </a:moveTo>
                <a:lnTo>
                  <a:pt x="3231147" y="0"/>
                </a:lnTo>
                <a:lnTo>
                  <a:pt x="3231147" y="2152752"/>
                </a:lnTo>
                <a:lnTo>
                  <a:pt x="0" y="21527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BE351A19-6265-B877-F31A-3EFF0283D829}"/>
              </a:ext>
            </a:extLst>
          </p:cNvPr>
          <p:cNvSpPr/>
          <p:nvPr/>
        </p:nvSpPr>
        <p:spPr>
          <a:xfrm>
            <a:off x="7061200" y="1852513"/>
            <a:ext cx="1270000" cy="2971682"/>
          </a:xfrm>
          <a:custGeom>
            <a:avLst/>
            <a:gdLst/>
            <a:ahLst/>
            <a:cxnLst/>
            <a:rect l="l" t="t" r="r" b="b"/>
            <a:pathLst>
              <a:path w="2297888" h="2971682">
                <a:moveTo>
                  <a:pt x="0" y="0"/>
                </a:moveTo>
                <a:lnTo>
                  <a:pt x="2297888" y="0"/>
                </a:lnTo>
                <a:lnTo>
                  <a:pt x="2297888" y="2971682"/>
                </a:lnTo>
                <a:lnTo>
                  <a:pt x="0" y="29716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29327" t="-2" r="-61341" b="-1951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203FE0CA-4855-30B7-06E9-67CB2B1BE25A}"/>
              </a:ext>
            </a:extLst>
          </p:cNvPr>
          <p:cNvSpPr/>
          <p:nvPr/>
        </p:nvSpPr>
        <p:spPr>
          <a:xfrm>
            <a:off x="233180" y="2107769"/>
            <a:ext cx="2453624" cy="2558860"/>
          </a:xfrm>
          <a:custGeom>
            <a:avLst/>
            <a:gdLst/>
            <a:ahLst/>
            <a:cxnLst/>
            <a:rect l="l" t="t" r="r" b="b"/>
            <a:pathLst>
              <a:path w="2297888" h="2971682">
                <a:moveTo>
                  <a:pt x="0" y="0"/>
                </a:moveTo>
                <a:lnTo>
                  <a:pt x="2297888" y="0"/>
                </a:lnTo>
                <a:lnTo>
                  <a:pt x="2297888" y="2971682"/>
                </a:lnTo>
                <a:lnTo>
                  <a:pt x="0" y="29716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674" t="-252944" r="-282393" b="-130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4633D35B-3A03-F90B-B1F4-BDC47C7A2933}"/>
              </a:ext>
            </a:extLst>
          </p:cNvPr>
          <p:cNvSpPr/>
          <p:nvPr/>
        </p:nvSpPr>
        <p:spPr>
          <a:xfrm>
            <a:off x="4107911" y="2123268"/>
            <a:ext cx="1539067" cy="2572718"/>
          </a:xfrm>
          <a:custGeom>
            <a:avLst/>
            <a:gdLst/>
            <a:ahLst/>
            <a:cxnLst/>
            <a:rect l="l" t="t" r="r" b="b"/>
            <a:pathLst>
              <a:path w="8771492" h="2971682">
                <a:moveTo>
                  <a:pt x="0" y="0"/>
                </a:moveTo>
                <a:lnTo>
                  <a:pt x="8771492" y="0"/>
                </a:lnTo>
                <a:lnTo>
                  <a:pt x="8771492" y="2971682"/>
                </a:lnTo>
                <a:lnTo>
                  <a:pt x="0" y="29716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21388" t="-262559" r="-206489" b="-130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787207E8-E6DD-B2B4-9BA1-2DC4324F3766}"/>
              </a:ext>
            </a:extLst>
          </p:cNvPr>
          <p:cNvSpPr/>
          <p:nvPr/>
        </p:nvSpPr>
        <p:spPr>
          <a:xfrm>
            <a:off x="6738748" y="2123268"/>
            <a:ext cx="1697926" cy="2557220"/>
          </a:xfrm>
          <a:custGeom>
            <a:avLst/>
            <a:gdLst/>
            <a:ahLst/>
            <a:cxnLst/>
            <a:rect l="l" t="t" r="r" b="b"/>
            <a:pathLst>
              <a:path w="2297888" h="2971682">
                <a:moveTo>
                  <a:pt x="0" y="0"/>
                </a:moveTo>
                <a:lnTo>
                  <a:pt x="2297888" y="0"/>
                </a:lnTo>
                <a:lnTo>
                  <a:pt x="2297888" y="2971682"/>
                </a:lnTo>
                <a:lnTo>
                  <a:pt x="0" y="29716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25550" t="-256506" r="-32728" b="-1417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1E295883-F561-9515-3F24-6E95B17D9978}"/>
              </a:ext>
            </a:extLst>
          </p:cNvPr>
          <p:cNvSpPr/>
          <p:nvPr/>
        </p:nvSpPr>
        <p:spPr>
          <a:xfrm>
            <a:off x="7968011" y="234051"/>
            <a:ext cx="1006737" cy="437163"/>
          </a:xfrm>
          <a:custGeom>
            <a:avLst/>
            <a:gdLst/>
            <a:ahLst/>
            <a:cxnLst/>
            <a:rect l="l" t="t" r="r" b="b"/>
            <a:pathLst>
              <a:path w="1006737" h="437163">
                <a:moveTo>
                  <a:pt x="0" y="0"/>
                </a:moveTo>
                <a:lnTo>
                  <a:pt x="1006737" y="0"/>
                </a:lnTo>
                <a:lnTo>
                  <a:pt x="1006737" y="437163"/>
                </a:lnTo>
                <a:lnTo>
                  <a:pt x="0" y="4371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48457"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F17566A-B73D-9D0D-3705-6A2077F9C162}"/>
                  </a:ext>
                </a:extLst>
              </p14:cNvPr>
              <p14:cNvContentPartPr/>
              <p14:nvPr/>
            </p14:nvContentPartPr>
            <p14:xfrm>
              <a:off x="6785280" y="371686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F17566A-B73D-9D0D-3705-6A2077F9C16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22640" y="309046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Freeform 3">
            <a:extLst>
              <a:ext uri="{FF2B5EF4-FFF2-40B4-BE49-F238E27FC236}">
                <a16:creationId xmlns:a16="http://schemas.microsoft.com/office/drawing/2014/main" id="{104B1BD4-0D52-3215-F93F-4FB52703FF62}"/>
              </a:ext>
            </a:extLst>
          </p:cNvPr>
          <p:cNvSpPr>
            <a:spLocks noChangeAspect="1"/>
          </p:cNvSpPr>
          <p:nvPr/>
        </p:nvSpPr>
        <p:spPr>
          <a:xfrm>
            <a:off x="6428705" y="234228"/>
            <a:ext cx="1500553" cy="438912"/>
          </a:xfrm>
          <a:custGeom>
            <a:avLst/>
            <a:gdLst/>
            <a:ahLst/>
            <a:cxnLst/>
            <a:rect l="l" t="t" r="r" b="b"/>
            <a:pathLst>
              <a:path w="3901440" h="1141171">
                <a:moveTo>
                  <a:pt x="0" y="0"/>
                </a:moveTo>
                <a:lnTo>
                  <a:pt x="3901440" y="0"/>
                </a:lnTo>
                <a:lnTo>
                  <a:pt x="3901440" y="1141171"/>
                </a:lnTo>
                <a:lnTo>
                  <a:pt x="0" y="11411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6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7" grpId="0" animBg="1"/>
      <p:bldP spid="17" grpId="1" animBg="1"/>
      <p:bldP spid="19" grpId="0" animBg="1"/>
      <p:bldP spid="21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014A1-DA95-408D-53CD-33699B0C2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ear blue sky with no clouds&#10;&#10;AI-generated content may be incorrect.">
            <a:extLst>
              <a:ext uri="{FF2B5EF4-FFF2-40B4-BE49-F238E27FC236}">
                <a16:creationId xmlns:a16="http://schemas.microsoft.com/office/drawing/2014/main" id="{F7210FE4-8A44-951F-AE8F-1DFB9BD3D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4"/>
          <a:stretch/>
        </p:blipFill>
        <p:spPr>
          <a:xfrm>
            <a:off x="-46526" y="-30036"/>
            <a:ext cx="9204367" cy="6903276"/>
          </a:xfrm>
          <a:prstGeom prst="rect">
            <a:avLst/>
          </a:prstGeom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D3DF2724-499F-F0F3-014E-C64F9230ED32}"/>
              </a:ext>
            </a:extLst>
          </p:cNvPr>
          <p:cNvSpPr/>
          <p:nvPr/>
        </p:nvSpPr>
        <p:spPr>
          <a:xfrm>
            <a:off x="25383" y="-30036"/>
            <a:ext cx="5072863" cy="1778116"/>
          </a:xfrm>
          <a:custGeom>
            <a:avLst/>
            <a:gdLst/>
            <a:ahLst/>
            <a:cxnLst/>
            <a:rect l="l" t="t" r="r" b="b"/>
            <a:pathLst>
              <a:path w="9144000" h="7315200">
                <a:moveTo>
                  <a:pt x="0" y="0"/>
                </a:moveTo>
                <a:lnTo>
                  <a:pt x="9144000" y="0"/>
                </a:lnTo>
                <a:lnTo>
                  <a:pt x="91440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" r="-70105" b="-2882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04F5391C-97AD-92BA-3138-1841DBD8EC97}"/>
              </a:ext>
            </a:extLst>
          </p:cNvPr>
          <p:cNvSpPr/>
          <p:nvPr/>
        </p:nvSpPr>
        <p:spPr>
          <a:xfrm>
            <a:off x="6785089" y="4423144"/>
            <a:ext cx="2100638" cy="1080472"/>
          </a:xfrm>
          <a:custGeom>
            <a:avLst/>
            <a:gdLst/>
            <a:ahLst/>
            <a:cxnLst/>
            <a:rect l="l" t="t" r="r" b="b"/>
            <a:pathLst>
              <a:path w="9144000" h="7315200">
                <a:moveTo>
                  <a:pt x="0" y="0"/>
                </a:moveTo>
                <a:lnTo>
                  <a:pt x="9144000" y="0"/>
                </a:lnTo>
                <a:lnTo>
                  <a:pt x="91440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0830" t="1" r="2618" b="-3672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504F8CAB-50C2-51EA-4A77-C15FFBC8983B}"/>
              </a:ext>
            </a:extLst>
          </p:cNvPr>
          <p:cNvSpPr/>
          <p:nvPr/>
        </p:nvSpPr>
        <p:spPr>
          <a:xfrm>
            <a:off x="7469674" y="197088"/>
            <a:ext cx="950047" cy="412546"/>
          </a:xfrm>
          <a:custGeom>
            <a:avLst/>
            <a:gdLst/>
            <a:ahLst/>
            <a:cxnLst/>
            <a:rect l="l" t="t" r="r" b="b"/>
            <a:pathLst>
              <a:path w="1006737" h="437163">
                <a:moveTo>
                  <a:pt x="0" y="0"/>
                </a:moveTo>
                <a:lnTo>
                  <a:pt x="1006737" y="0"/>
                </a:lnTo>
                <a:lnTo>
                  <a:pt x="1006737" y="437163"/>
                </a:lnTo>
                <a:lnTo>
                  <a:pt x="0" y="4371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484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8EE9C068-3607-E803-9446-6F59D28AB213}"/>
              </a:ext>
            </a:extLst>
          </p:cNvPr>
          <p:cNvSpPr/>
          <p:nvPr/>
        </p:nvSpPr>
        <p:spPr>
          <a:xfrm>
            <a:off x="7472800" y="190835"/>
            <a:ext cx="950047" cy="412546"/>
          </a:xfrm>
          <a:custGeom>
            <a:avLst/>
            <a:gdLst/>
            <a:ahLst/>
            <a:cxnLst/>
            <a:rect l="l" t="t" r="r" b="b"/>
            <a:pathLst>
              <a:path w="1006737" h="437163">
                <a:moveTo>
                  <a:pt x="0" y="0"/>
                </a:moveTo>
                <a:lnTo>
                  <a:pt x="1006737" y="0"/>
                </a:lnTo>
                <a:lnTo>
                  <a:pt x="1006737" y="437163"/>
                </a:lnTo>
                <a:lnTo>
                  <a:pt x="0" y="4371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484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66616828-B97D-B35D-6DB2-81A753F03051}"/>
              </a:ext>
            </a:extLst>
          </p:cNvPr>
          <p:cNvSpPr/>
          <p:nvPr/>
        </p:nvSpPr>
        <p:spPr>
          <a:xfrm>
            <a:off x="1823111" y="2630602"/>
            <a:ext cx="1765042" cy="907857"/>
          </a:xfrm>
          <a:custGeom>
            <a:avLst/>
            <a:gdLst/>
            <a:ahLst/>
            <a:cxnLst/>
            <a:rect l="l" t="t" r="r" b="b"/>
            <a:pathLst>
              <a:path w="9144000" h="7315200">
                <a:moveTo>
                  <a:pt x="0" y="0"/>
                </a:moveTo>
                <a:lnTo>
                  <a:pt x="9144000" y="0"/>
                </a:lnTo>
                <a:lnTo>
                  <a:pt x="91440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0830" t="1" r="2618" b="-36725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4" name="Picture 33" descr="A yellow rectangular sign with white text&#10;&#10;AI-generated content may be incorrect.">
            <a:extLst>
              <a:ext uri="{FF2B5EF4-FFF2-40B4-BE49-F238E27FC236}">
                <a16:creationId xmlns:a16="http://schemas.microsoft.com/office/drawing/2014/main" id="{AED573DC-9C50-2B5A-97FD-78B753D468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43" y="-533400"/>
            <a:ext cx="2984228" cy="1989486"/>
          </a:xfrm>
          <a:prstGeom prst="rect">
            <a:avLst/>
          </a:prstGeom>
        </p:spPr>
      </p:pic>
      <p:sp>
        <p:nvSpPr>
          <p:cNvPr id="12" name="Freeform 2">
            <a:extLst>
              <a:ext uri="{FF2B5EF4-FFF2-40B4-BE49-F238E27FC236}">
                <a16:creationId xmlns:a16="http://schemas.microsoft.com/office/drawing/2014/main" id="{18D3D7FE-254B-7A58-D87E-E7957B99657A}"/>
              </a:ext>
            </a:extLst>
          </p:cNvPr>
          <p:cNvSpPr/>
          <p:nvPr/>
        </p:nvSpPr>
        <p:spPr>
          <a:xfrm>
            <a:off x="4900849" y="5127234"/>
            <a:ext cx="1208403" cy="621547"/>
          </a:xfrm>
          <a:custGeom>
            <a:avLst/>
            <a:gdLst/>
            <a:ahLst/>
            <a:cxnLst/>
            <a:rect l="l" t="t" r="r" b="b"/>
            <a:pathLst>
              <a:path w="9144000" h="7315200">
                <a:moveTo>
                  <a:pt x="0" y="0"/>
                </a:moveTo>
                <a:lnTo>
                  <a:pt x="9144000" y="0"/>
                </a:lnTo>
                <a:lnTo>
                  <a:pt x="91440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0830" t="1" r="2618" b="-3672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48DB2F8B-3170-46AC-F20A-3AEB9375CCC6}"/>
              </a:ext>
            </a:extLst>
          </p:cNvPr>
          <p:cNvSpPr/>
          <p:nvPr/>
        </p:nvSpPr>
        <p:spPr>
          <a:xfrm flipH="1">
            <a:off x="8071337" y="653249"/>
            <a:ext cx="903366" cy="831096"/>
          </a:xfrm>
          <a:custGeom>
            <a:avLst/>
            <a:gdLst/>
            <a:ahLst/>
            <a:cxnLst/>
            <a:rect l="l" t="t" r="r" b="b"/>
            <a:pathLst>
              <a:path w="8290560" h="7544410">
                <a:moveTo>
                  <a:pt x="0" y="0"/>
                </a:moveTo>
                <a:lnTo>
                  <a:pt x="8290560" y="0"/>
                </a:lnTo>
                <a:lnTo>
                  <a:pt x="8290560" y="7544410"/>
                </a:lnTo>
                <a:lnTo>
                  <a:pt x="0" y="75444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2860" t="-5649" r="-386289" b="-447379"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8DF87A5-908B-E968-4C42-C9DCF83792A4}"/>
                  </a:ext>
                </a:extLst>
              </p14:cNvPr>
              <p14:cNvContentPartPr/>
              <p14:nvPr/>
            </p14:nvContentPartPr>
            <p14:xfrm>
              <a:off x="6338631" y="315582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8DF87A5-908B-E968-4C42-C9DCF83792A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275631" y="252582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Freeform 3">
            <a:extLst>
              <a:ext uri="{FF2B5EF4-FFF2-40B4-BE49-F238E27FC236}">
                <a16:creationId xmlns:a16="http://schemas.microsoft.com/office/drawing/2014/main" id="{AD759BAA-872A-20C3-3231-E1ACABFD19E9}"/>
              </a:ext>
            </a:extLst>
          </p:cNvPr>
          <p:cNvSpPr>
            <a:spLocks noChangeAspect="1"/>
          </p:cNvSpPr>
          <p:nvPr/>
        </p:nvSpPr>
        <p:spPr>
          <a:xfrm>
            <a:off x="6020174" y="191002"/>
            <a:ext cx="1416056" cy="414197"/>
          </a:xfrm>
          <a:custGeom>
            <a:avLst/>
            <a:gdLst/>
            <a:ahLst/>
            <a:cxnLst/>
            <a:rect l="l" t="t" r="r" b="b"/>
            <a:pathLst>
              <a:path w="3901440" h="1141171">
                <a:moveTo>
                  <a:pt x="0" y="0"/>
                </a:moveTo>
                <a:lnTo>
                  <a:pt x="3901440" y="0"/>
                </a:lnTo>
                <a:lnTo>
                  <a:pt x="3901440" y="1141171"/>
                </a:lnTo>
                <a:lnTo>
                  <a:pt x="0" y="11411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93CFBDF-6315-8CF8-8B9A-C09E71F52E2B}"/>
              </a:ext>
            </a:extLst>
          </p:cNvPr>
          <p:cNvSpPr/>
          <p:nvPr/>
        </p:nvSpPr>
        <p:spPr>
          <a:xfrm flipH="1">
            <a:off x="6839421" y="5307858"/>
            <a:ext cx="2304579" cy="1627632"/>
          </a:xfrm>
          <a:custGeom>
            <a:avLst/>
            <a:gdLst/>
            <a:ahLst/>
            <a:cxnLst/>
            <a:rect l="l" t="t" r="r" b="b"/>
            <a:pathLst>
              <a:path w="8290560" h="7544410">
                <a:moveTo>
                  <a:pt x="0" y="0"/>
                </a:moveTo>
                <a:lnTo>
                  <a:pt x="8290560" y="0"/>
                </a:lnTo>
                <a:lnTo>
                  <a:pt x="8290560" y="7544410"/>
                </a:lnTo>
                <a:lnTo>
                  <a:pt x="0" y="75444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6037" t="-165454" b="-1"/>
            </a:stretch>
          </a:blipFill>
        </p:spPr>
        <p:txBody>
          <a:bodyPr/>
          <a:lstStyle/>
          <a:p>
            <a:endParaRPr lang="en-US" sz="1688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FAF1BB5-65D3-E37C-CEDC-EDBCF9891EAC}"/>
              </a:ext>
            </a:extLst>
          </p:cNvPr>
          <p:cNvSpPr/>
          <p:nvPr/>
        </p:nvSpPr>
        <p:spPr>
          <a:xfrm>
            <a:off x="274320" y="5307858"/>
            <a:ext cx="4613275" cy="1627632"/>
          </a:xfrm>
          <a:custGeom>
            <a:avLst/>
            <a:gdLst/>
            <a:ahLst/>
            <a:cxnLst/>
            <a:rect l="l" t="t" r="r" b="b"/>
            <a:pathLst>
              <a:path w="8290560" h="7544410">
                <a:moveTo>
                  <a:pt x="0" y="0"/>
                </a:moveTo>
                <a:lnTo>
                  <a:pt x="8290560" y="0"/>
                </a:lnTo>
                <a:lnTo>
                  <a:pt x="8290560" y="7544410"/>
                </a:lnTo>
                <a:lnTo>
                  <a:pt x="0" y="75444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926" t="-165454" r="-1" b="-1"/>
            </a:stretch>
          </a:blipFill>
        </p:spPr>
        <p:txBody>
          <a:bodyPr/>
          <a:lstStyle/>
          <a:p>
            <a:endParaRPr lang="en-US" sz="1688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25D09E32-55D3-720D-A4FB-81D62F207DBB}"/>
              </a:ext>
            </a:extLst>
          </p:cNvPr>
          <p:cNvSpPr/>
          <p:nvPr/>
        </p:nvSpPr>
        <p:spPr>
          <a:xfrm>
            <a:off x="6003235" y="5307858"/>
            <a:ext cx="2090856" cy="1627632"/>
          </a:xfrm>
          <a:custGeom>
            <a:avLst/>
            <a:gdLst/>
            <a:ahLst/>
            <a:cxnLst/>
            <a:rect l="l" t="t" r="r" b="b"/>
            <a:pathLst>
              <a:path w="8290560" h="7544410">
                <a:moveTo>
                  <a:pt x="0" y="0"/>
                </a:moveTo>
                <a:lnTo>
                  <a:pt x="8290560" y="0"/>
                </a:lnTo>
                <a:lnTo>
                  <a:pt x="8290560" y="7544410"/>
                </a:lnTo>
                <a:lnTo>
                  <a:pt x="0" y="75444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27095" t="-165455" r="-4" b="-1"/>
            </a:stretch>
          </a:blipFill>
        </p:spPr>
        <p:txBody>
          <a:bodyPr/>
          <a:lstStyle/>
          <a:p>
            <a:endParaRPr lang="en-US" sz="1688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D3B8687D-5FD6-866E-C39E-29F5392D8973}"/>
              </a:ext>
            </a:extLst>
          </p:cNvPr>
          <p:cNvSpPr/>
          <p:nvPr/>
        </p:nvSpPr>
        <p:spPr>
          <a:xfrm flipH="1">
            <a:off x="3864863" y="5307858"/>
            <a:ext cx="2138371" cy="1627632"/>
          </a:xfrm>
          <a:custGeom>
            <a:avLst/>
            <a:gdLst/>
            <a:ahLst/>
            <a:cxnLst/>
            <a:rect l="l" t="t" r="r" b="b"/>
            <a:pathLst>
              <a:path w="8290560" h="7544410">
                <a:moveTo>
                  <a:pt x="0" y="0"/>
                </a:moveTo>
                <a:lnTo>
                  <a:pt x="8290560" y="0"/>
                </a:lnTo>
                <a:lnTo>
                  <a:pt x="8290560" y="7544410"/>
                </a:lnTo>
                <a:lnTo>
                  <a:pt x="0" y="75444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22049" t="-165455" r="-4" b="-1"/>
            </a:stretch>
          </a:blipFill>
        </p:spPr>
        <p:txBody>
          <a:bodyPr/>
          <a:lstStyle/>
          <a:p>
            <a:endParaRPr lang="en-US" sz="1688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637B9CA8-5645-DED1-2A9B-908A6B5AB0B2}"/>
              </a:ext>
            </a:extLst>
          </p:cNvPr>
          <p:cNvSpPr/>
          <p:nvPr/>
        </p:nvSpPr>
        <p:spPr>
          <a:xfrm flipH="1">
            <a:off x="-1" y="5307858"/>
            <a:ext cx="731226" cy="1627632"/>
          </a:xfrm>
          <a:custGeom>
            <a:avLst/>
            <a:gdLst/>
            <a:ahLst/>
            <a:cxnLst/>
            <a:rect l="l" t="t" r="r" b="b"/>
            <a:pathLst>
              <a:path w="8290560" h="7544410">
                <a:moveTo>
                  <a:pt x="0" y="0"/>
                </a:moveTo>
                <a:lnTo>
                  <a:pt x="8290560" y="0"/>
                </a:lnTo>
                <a:lnTo>
                  <a:pt x="8290560" y="7544410"/>
                </a:lnTo>
                <a:lnTo>
                  <a:pt x="0" y="75444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56915" t="-165455" r="-192449" b="-1"/>
            </a:stretch>
          </a:blipFill>
        </p:spPr>
        <p:txBody>
          <a:bodyPr/>
          <a:lstStyle/>
          <a:p>
            <a:endParaRPr lang="en-US" sz="1688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23F44B-49A8-4F1D-9177-DD4F0C1045BF}"/>
              </a:ext>
            </a:extLst>
          </p:cNvPr>
          <p:cNvGrpSpPr/>
          <p:nvPr/>
        </p:nvGrpSpPr>
        <p:grpSpPr>
          <a:xfrm>
            <a:off x="2701222" y="3352800"/>
            <a:ext cx="6181065" cy="2055187"/>
            <a:chOff x="2576138" y="3511825"/>
            <a:chExt cx="5815525" cy="193364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DC521A5-BAEF-58C3-5390-4E646A139EDC}"/>
                </a:ext>
              </a:extLst>
            </p:cNvPr>
            <p:cNvSpPr/>
            <p:nvPr/>
          </p:nvSpPr>
          <p:spPr>
            <a:xfrm flipH="1">
              <a:off x="6556208" y="3511825"/>
              <a:ext cx="1835455" cy="674689"/>
            </a:xfrm>
            <a:custGeom>
              <a:avLst/>
              <a:gdLst/>
              <a:ahLst/>
              <a:cxnLst/>
              <a:rect l="l" t="t" r="r" b="b"/>
              <a:pathLst>
                <a:path w="8068770" h="872823">
                  <a:moveTo>
                    <a:pt x="0" y="0"/>
                  </a:moveTo>
                  <a:lnTo>
                    <a:pt x="8068770" y="0"/>
                  </a:lnTo>
                  <a:lnTo>
                    <a:pt x="8068770" y="872823"/>
                  </a:lnTo>
                  <a:lnTo>
                    <a:pt x="0" y="872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260531" t="-335209" r="-16058" b="-32676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78BA5B00-DB73-E4D7-1896-3099A926C632}"/>
                </a:ext>
              </a:extLst>
            </p:cNvPr>
            <p:cNvSpPr/>
            <p:nvPr/>
          </p:nvSpPr>
          <p:spPr>
            <a:xfrm flipH="1">
              <a:off x="2576138" y="4770782"/>
              <a:ext cx="1835455" cy="674689"/>
            </a:xfrm>
            <a:custGeom>
              <a:avLst/>
              <a:gdLst/>
              <a:ahLst/>
              <a:cxnLst/>
              <a:rect l="l" t="t" r="r" b="b"/>
              <a:pathLst>
                <a:path w="8068770" h="872823">
                  <a:moveTo>
                    <a:pt x="0" y="0"/>
                  </a:moveTo>
                  <a:lnTo>
                    <a:pt x="8068770" y="0"/>
                  </a:lnTo>
                  <a:lnTo>
                    <a:pt x="8068770" y="872823"/>
                  </a:lnTo>
                  <a:lnTo>
                    <a:pt x="0" y="872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260531" t="-335209" r="-16058" b="-3267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76F50D1-BBAB-77BE-C39C-F9A10A42CF81}"/>
                </a:ext>
              </a:extLst>
            </p:cNvPr>
            <p:cNvSpPr/>
            <p:nvPr/>
          </p:nvSpPr>
          <p:spPr>
            <a:xfrm flipH="1">
              <a:off x="4566173" y="4134678"/>
              <a:ext cx="1835455" cy="674689"/>
            </a:xfrm>
            <a:custGeom>
              <a:avLst/>
              <a:gdLst/>
              <a:ahLst/>
              <a:cxnLst/>
              <a:rect l="l" t="t" r="r" b="b"/>
              <a:pathLst>
                <a:path w="8068770" h="872823">
                  <a:moveTo>
                    <a:pt x="0" y="0"/>
                  </a:moveTo>
                  <a:lnTo>
                    <a:pt x="8068770" y="0"/>
                  </a:lnTo>
                  <a:lnTo>
                    <a:pt x="8068770" y="872823"/>
                  </a:lnTo>
                  <a:lnTo>
                    <a:pt x="0" y="872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260531" t="-335209" r="-16058" b="-3267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4">
            <a:extLst>
              <a:ext uri="{FF2B5EF4-FFF2-40B4-BE49-F238E27FC236}">
                <a16:creationId xmlns:a16="http://schemas.microsoft.com/office/drawing/2014/main" id="{F9EFCD51-2BF3-46C1-BFF5-B9A490D8B9C8}"/>
              </a:ext>
            </a:extLst>
          </p:cNvPr>
          <p:cNvSpPr/>
          <p:nvPr/>
        </p:nvSpPr>
        <p:spPr>
          <a:xfrm>
            <a:off x="5303428" y="952137"/>
            <a:ext cx="975268" cy="3615812"/>
          </a:xfrm>
          <a:custGeom>
            <a:avLst/>
            <a:gdLst/>
            <a:ahLst/>
            <a:cxnLst/>
            <a:rect l="l" t="t" r="r" b="b"/>
            <a:pathLst>
              <a:path w="1399452" h="5188479">
                <a:moveTo>
                  <a:pt x="0" y="0"/>
                </a:moveTo>
                <a:lnTo>
                  <a:pt x="1399452" y="0"/>
                </a:lnTo>
                <a:lnTo>
                  <a:pt x="1399452" y="5188479"/>
                </a:lnTo>
                <a:lnTo>
                  <a:pt x="0" y="518847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65742" r="-1050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0C1F15A9-569C-F615-3AB8-2E9DD953970F}"/>
              </a:ext>
            </a:extLst>
          </p:cNvPr>
          <p:cNvSpPr/>
          <p:nvPr/>
        </p:nvSpPr>
        <p:spPr>
          <a:xfrm>
            <a:off x="3317799" y="1899478"/>
            <a:ext cx="760702" cy="3150304"/>
          </a:xfrm>
          <a:custGeom>
            <a:avLst/>
            <a:gdLst/>
            <a:ahLst/>
            <a:cxnLst/>
            <a:rect l="l" t="t" r="r" b="b"/>
            <a:pathLst>
              <a:path w="1091563" h="4520504">
                <a:moveTo>
                  <a:pt x="0" y="0"/>
                </a:moveTo>
                <a:lnTo>
                  <a:pt x="1091564" y="0"/>
                </a:lnTo>
                <a:lnTo>
                  <a:pt x="1091564" y="4520504"/>
                </a:lnTo>
                <a:lnTo>
                  <a:pt x="0" y="452050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106070" r="-2080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F4FAC3C7-90A6-5B4A-115A-99AAC8C13440}"/>
              </a:ext>
            </a:extLst>
          </p:cNvPr>
          <p:cNvSpPr/>
          <p:nvPr/>
        </p:nvSpPr>
        <p:spPr>
          <a:xfrm>
            <a:off x="7322313" y="490330"/>
            <a:ext cx="790257" cy="2947982"/>
          </a:xfrm>
          <a:custGeom>
            <a:avLst/>
            <a:gdLst/>
            <a:ahLst/>
            <a:cxnLst/>
            <a:rect l="l" t="t" r="r" b="b"/>
            <a:pathLst>
              <a:path w="1091563" h="4520504">
                <a:moveTo>
                  <a:pt x="0" y="0"/>
                </a:moveTo>
                <a:lnTo>
                  <a:pt x="1091564" y="0"/>
                </a:lnTo>
                <a:lnTo>
                  <a:pt x="1091564" y="4520504"/>
                </a:lnTo>
                <a:lnTo>
                  <a:pt x="0" y="452050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198545" t="285" r="-100097" b="-7148"/>
            </a:stretch>
          </a:blipFill>
        </p:spPr>
        <p:txBody>
          <a:bodyPr/>
          <a:lstStyle/>
          <a:p>
            <a:r>
              <a:rPr lang="en-US" dirty="0"/>
              <a:t>																																				</a:t>
            </a: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7043D7AE-03FA-313D-741E-8215FE15E6F4}"/>
              </a:ext>
            </a:extLst>
          </p:cNvPr>
          <p:cNvSpPr/>
          <p:nvPr/>
        </p:nvSpPr>
        <p:spPr>
          <a:xfrm>
            <a:off x="1206448" y="2431287"/>
            <a:ext cx="760702" cy="3150304"/>
          </a:xfrm>
          <a:custGeom>
            <a:avLst/>
            <a:gdLst/>
            <a:ahLst/>
            <a:cxnLst/>
            <a:rect l="l" t="t" r="r" b="b"/>
            <a:pathLst>
              <a:path w="1091563" h="4520504">
                <a:moveTo>
                  <a:pt x="0" y="0"/>
                </a:moveTo>
                <a:lnTo>
                  <a:pt x="1091564" y="0"/>
                </a:lnTo>
                <a:lnTo>
                  <a:pt x="1091564" y="4520504"/>
                </a:lnTo>
                <a:lnTo>
                  <a:pt x="0" y="452050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3290" t="3469" r="-310840" b="-3469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9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767 -0.10625 0.07552 -0.21227 0.11528 -0.22593 C 0.15504 -0.23959 0.1967 -0.16088 0.23837 -0.08218 " pathEditMode="relative" ptsTypes="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212 -0.11829 0.06441 -0.23634 0.10382 -0.25116 C 0.14323 -0.26621 0.18993 -0.17801 0.23663 -0.08982 " pathEditMode="relative" ptsTypes="A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646 -0.09028 0.07309 -0.18033 0.10764 -0.19491 C 0.14236 -0.2095 0.175 -0.14838 0.20781 -0.08727 " pathEditMode="relative" ptsTypes="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6156B-79DC-6E17-6F43-6857A2258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ear blue sky with no clouds&#10;&#10;AI-generated content may be incorrect.">
            <a:extLst>
              <a:ext uri="{FF2B5EF4-FFF2-40B4-BE49-F238E27FC236}">
                <a16:creationId xmlns:a16="http://schemas.microsoft.com/office/drawing/2014/main" id="{B629C9EB-3D86-EFA5-DD76-9AAD049A0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4"/>
          <a:stretch/>
        </p:blipFill>
        <p:spPr>
          <a:xfrm>
            <a:off x="-46526" y="-30036"/>
            <a:ext cx="9204367" cy="6903276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D5E7BCEC-9B86-3148-5EA8-D71967FA9EE8}"/>
              </a:ext>
            </a:extLst>
          </p:cNvPr>
          <p:cNvSpPr/>
          <p:nvPr/>
        </p:nvSpPr>
        <p:spPr>
          <a:xfrm>
            <a:off x="6785089" y="4423144"/>
            <a:ext cx="2100638" cy="1080472"/>
          </a:xfrm>
          <a:custGeom>
            <a:avLst/>
            <a:gdLst/>
            <a:ahLst/>
            <a:cxnLst/>
            <a:rect l="l" t="t" r="r" b="b"/>
            <a:pathLst>
              <a:path w="9144000" h="7315200">
                <a:moveTo>
                  <a:pt x="0" y="0"/>
                </a:moveTo>
                <a:lnTo>
                  <a:pt x="9144000" y="0"/>
                </a:lnTo>
                <a:lnTo>
                  <a:pt x="91440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0830" t="1" r="2618" b="-3672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10D3E47-E4CC-1061-020A-7F8805642B0F}"/>
              </a:ext>
            </a:extLst>
          </p:cNvPr>
          <p:cNvSpPr/>
          <p:nvPr/>
        </p:nvSpPr>
        <p:spPr>
          <a:xfrm flipH="1">
            <a:off x="6839421" y="5307858"/>
            <a:ext cx="2304579" cy="1627632"/>
          </a:xfrm>
          <a:custGeom>
            <a:avLst/>
            <a:gdLst/>
            <a:ahLst/>
            <a:cxnLst/>
            <a:rect l="l" t="t" r="r" b="b"/>
            <a:pathLst>
              <a:path w="8290560" h="7544410">
                <a:moveTo>
                  <a:pt x="0" y="0"/>
                </a:moveTo>
                <a:lnTo>
                  <a:pt x="8290560" y="0"/>
                </a:lnTo>
                <a:lnTo>
                  <a:pt x="8290560" y="7544410"/>
                </a:lnTo>
                <a:lnTo>
                  <a:pt x="0" y="75444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6037" t="-165454" b="-1"/>
            </a:stretch>
          </a:blipFill>
        </p:spPr>
        <p:txBody>
          <a:bodyPr/>
          <a:lstStyle/>
          <a:p>
            <a:endParaRPr lang="en-US" sz="1688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33B6F37-8DBE-73C9-B3C4-346A4ADD5A5B}"/>
              </a:ext>
            </a:extLst>
          </p:cNvPr>
          <p:cNvSpPr/>
          <p:nvPr/>
        </p:nvSpPr>
        <p:spPr>
          <a:xfrm>
            <a:off x="274320" y="5307858"/>
            <a:ext cx="4613275" cy="1627632"/>
          </a:xfrm>
          <a:custGeom>
            <a:avLst/>
            <a:gdLst/>
            <a:ahLst/>
            <a:cxnLst/>
            <a:rect l="l" t="t" r="r" b="b"/>
            <a:pathLst>
              <a:path w="8290560" h="7544410">
                <a:moveTo>
                  <a:pt x="0" y="0"/>
                </a:moveTo>
                <a:lnTo>
                  <a:pt x="8290560" y="0"/>
                </a:lnTo>
                <a:lnTo>
                  <a:pt x="8290560" y="7544410"/>
                </a:lnTo>
                <a:lnTo>
                  <a:pt x="0" y="75444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926" t="-165454" r="-1" b="-1"/>
            </a:stretch>
          </a:blipFill>
        </p:spPr>
        <p:txBody>
          <a:bodyPr/>
          <a:lstStyle/>
          <a:p>
            <a:endParaRPr lang="en-US" sz="1688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A2CA7DF-571D-348C-1D85-8D523591719B}"/>
              </a:ext>
            </a:extLst>
          </p:cNvPr>
          <p:cNvSpPr/>
          <p:nvPr/>
        </p:nvSpPr>
        <p:spPr>
          <a:xfrm>
            <a:off x="6003235" y="5307858"/>
            <a:ext cx="2090856" cy="1627632"/>
          </a:xfrm>
          <a:custGeom>
            <a:avLst/>
            <a:gdLst/>
            <a:ahLst/>
            <a:cxnLst/>
            <a:rect l="l" t="t" r="r" b="b"/>
            <a:pathLst>
              <a:path w="8290560" h="7544410">
                <a:moveTo>
                  <a:pt x="0" y="0"/>
                </a:moveTo>
                <a:lnTo>
                  <a:pt x="8290560" y="0"/>
                </a:lnTo>
                <a:lnTo>
                  <a:pt x="8290560" y="7544410"/>
                </a:lnTo>
                <a:lnTo>
                  <a:pt x="0" y="75444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7095" t="-165455" r="-4" b="-1"/>
            </a:stretch>
          </a:blipFill>
        </p:spPr>
        <p:txBody>
          <a:bodyPr/>
          <a:lstStyle/>
          <a:p>
            <a:endParaRPr lang="en-US" sz="1688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6DC7C9E-732F-CF89-852C-189ECBC59CF0}"/>
              </a:ext>
            </a:extLst>
          </p:cNvPr>
          <p:cNvSpPr/>
          <p:nvPr/>
        </p:nvSpPr>
        <p:spPr>
          <a:xfrm flipH="1">
            <a:off x="3864863" y="5307858"/>
            <a:ext cx="2138371" cy="1627632"/>
          </a:xfrm>
          <a:custGeom>
            <a:avLst/>
            <a:gdLst/>
            <a:ahLst/>
            <a:cxnLst/>
            <a:rect l="l" t="t" r="r" b="b"/>
            <a:pathLst>
              <a:path w="8290560" h="7544410">
                <a:moveTo>
                  <a:pt x="0" y="0"/>
                </a:moveTo>
                <a:lnTo>
                  <a:pt x="8290560" y="0"/>
                </a:lnTo>
                <a:lnTo>
                  <a:pt x="8290560" y="7544410"/>
                </a:lnTo>
                <a:lnTo>
                  <a:pt x="0" y="75444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2049" t="-165455" r="-4" b="-1"/>
            </a:stretch>
          </a:blipFill>
        </p:spPr>
        <p:txBody>
          <a:bodyPr/>
          <a:lstStyle/>
          <a:p>
            <a:endParaRPr lang="en-US" sz="1688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7D2FF6C-E16E-4EA1-40BF-53A73685D1CB}"/>
              </a:ext>
            </a:extLst>
          </p:cNvPr>
          <p:cNvSpPr/>
          <p:nvPr/>
        </p:nvSpPr>
        <p:spPr>
          <a:xfrm flipH="1">
            <a:off x="-1" y="5307858"/>
            <a:ext cx="731226" cy="1627632"/>
          </a:xfrm>
          <a:custGeom>
            <a:avLst/>
            <a:gdLst/>
            <a:ahLst/>
            <a:cxnLst/>
            <a:rect l="l" t="t" r="r" b="b"/>
            <a:pathLst>
              <a:path w="8290560" h="7544410">
                <a:moveTo>
                  <a:pt x="0" y="0"/>
                </a:moveTo>
                <a:lnTo>
                  <a:pt x="8290560" y="0"/>
                </a:lnTo>
                <a:lnTo>
                  <a:pt x="8290560" y="7544410"/>
                </a:lnTo>
                <a:lnTo>
                  <a:pt x="0" y="75444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56915" t="-165455" r="-192449" b="-1"/>
            </a:stretch>
          </a:blipFill>
        </p:spPr>
        <p:txBody>
          <a:bodyPr/>
          <a:lstStyle/>
          <a:p>
            <a:endParaRPr lang="en-US" sz="1688"/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B3E34C40-A153-2E46-98A1-1C3C2E1F0CCE}"/>
              </a:ext>
            </a:extLst>
          </p:cNvPr>
          <p:cNvSpPr/>
          <p:nvPr/>
        </p:nvSpPr>
        <p:spPr>
          <a:xfrm>
            <a:off x="25383" y="-30036"/>
            <a:ext cx="5072863" cy="1778116"/>
          </a:xfrm>
          <a:custGeom>
            <a:avLst/>
            <a:gdLst/>
            <a:ahLst/>
            <a:cxnLst/>
            <a:rect l="l" t="t" r="r" b="b"/>
            <a:pathLst>
              <a:path w="9144000" h="7315200">
                <a:moveTo>
                  <a:pt x="0" y="0"/>
                </a:moveTo>
                <a:lnTo>
                  <a:pt x="9144000" y="0"/>
                </a:lnTo>
                <a:lnTo>
                  <a:pt x="91440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" r="-70105" b="-2882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DE3F56D6-1D6B-65B3-FFD1-BB9965155934}"/>
              </a:ext>
            </a:extLst>
          </p:cNvPr>
          <p:cNvSpPr/>
          <p:nvPr/>
        </p:nvSpPr>
        <p:spPr>
          <a:xfrm>
            <a:off x="7469674" y="197088"/>
            <a:ext cx="950047" cy="412546"/>
          </a:xfrm>
          <a:custGeom>
            <a:avLst/>
            <a:gdLst/>
            <a:ahLst/>
            <a:cxnLst/>
            <a:rect l="l" t="t" r="r" b="b"/>
            <a:pathLst>
              <a:path w="1006737" h="437163">
                <a:moveTo>
                  <a:pt x="0" y="0"/>
                </a:moveTo>
                <a:lnTo>
                  <a:pt x="1006737" y="0"/>
                </a:lnTo>
                <a:lnTo>
                  <a:pt x="1006737" y="437163"/>
                </a:lnTo>
                <a:lnTo>
                  <a:pt x="0" y="4371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484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E4EE0819-420A-54B3-4097-32EB43972D0B}"/>
              </a:ext>
            </a:extLst>
          </p:cNvPr>
          <p:cNvSpPr/>
          <p:nvPr/>
        </p:nvSpPr>
        <p:spPr>
          <a:xfrm>
            <a:off x="7472800" y="190835"/>
            <a:ext cx="950047" cy="412546"/>
          </a:xfrm>
          <a:custGeom>
            <a:avLst/>
            <a:gdLst/>
            <a:ahLst/>
            <a:cxnLst/>
            <a:rect l="l" t="t" r="r" b="b"/>
            <a:pathLst>
              <a:path w="1006737" h="437163">
                <a:moveTo>
                  <a:pt x="0" y="0"/>
                </a:moveTo>
                <a:lnTo>
                  <a:pt x="1006737" y="0"/>
                </a:lnTo>
                <a:lnTo>
                  <a:pt x="1006737" y="437163"/>
                </a:lnTo>
                <a:lnTo>
                  <a:pt x="0" y="4371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484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5946ACD8-4BFF-39EE-9FCB-8235D45A47E3}"/>
              </a:ext>
            </a:extLst>
          </p:cNvPr>
          <p:cNvSpPr/>
          <p:nvPr/>
        </p:nvSpPr>
        <p:spPr>
          <a:xfrm>
            <a:off x="1823111" y="2630602"/>
            <a:ext cx="1765042" cy="907857"/>
          </a:xfrm>
          <a:custGeom>
            <a:avLst/>
            <a:gdLst/>
            <a:ahLst/>
            <a:cxnLst/>
            <a:rect l="l" t="t" r="r" b="b"/>
            <a:pathLst>
              <a:path w="9144000" h="7315200">
                <a:moveTo>
                  <a:pt x="0" y="0"/>
                </a:moveTo>
                <a:lnTo>
                  <a:pt x="9144000" y="0"/>
                </a:lnTo>
                <a:lnTo>
                  <a:pt x="91440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0830" t="1" r="2618" b="-36725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4" name="Picture 33" descr="A yellow rectangular sign with white text&#10;&#10;AI-generated content may be incorrect.">
            <a:extLst>
              <a:ext uri="{FF2B5EF4-FFF2-40B4-BE49-F238E27FC236}">
                <a16:creationId xmlns:a16="http://schemas.microsoft.com/office/drawing/2014/main" id="{088B3062-8A18-93F9-8012-014852B9AB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43" y="-533400"/>
            <a:ext cx="2984228" cy="198948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2253C18-2B1D-9C3D-E27A-263F3D5AB744}"/>
              </a:ext>
            </a:extLst>
          </p:cNvPr>
          <p:cNvGrpSpPr/>
          <p:nvPr/>
        </p:nvGrpSpPr>
        <p:grpSpPr>
          <a:xfrm>
            <a:off x="2701222" y="3352800"/>
            <a:ext cx="6181065" cy="2055187"/>
            <a:chOff x="2576138" y="3511825"/>
            <a:chExt cx="5815525" cy="1933646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9FB4C242-F5D4-A21E-6686-420BA883F485}"/>
                </a:ext>
              </a:extLst>
            </p:cNvPr>
            <p:cNvSpPr/>
            <p:nvPr/>
          </p:nvSpPr>
          <p:spPr>
            <a:xfrm flipH="1">
              <a:off x="6556208" y="3511825"/>
              <a:ext cx="1835455" cy="674689"/>
            </a:xfrm>
            <a:custGeom>
              <a:avLst/>
              <a:gdLst/>
              <a:ahLst/>
              <a:cxnLst/>
              <a:rect l="l" t="t" r="r" b="b"/>
              <a:pathLst>
                <a:path w="8068770" h="872823">
                  <a:moveTo>
                    <a:pt x="0" y="0"/>
                  </a:moveTo>
                  <a:lnTo>
                    <a:pt x="8068770" y="0"/>
                  </a:lnTo>
                  <a:lnTo>
                    <a:pt x="8068770" y="872823"/>
                  </a:lnTo>
                  <a:lnTo>
                    <a:pt x="0" y="872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60531" t="-335209" r="-16058" b="-32676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D46A9C4-9E93-D777-962C-FE36750674D2}"/>
                </a:ext>
              </a:extLst>
            </p:cNvPr>
            <p:cNvSpPr/>
            <p:nvPr/>
          </p:nvSpPr>
          <p:spPr>
            <a:xfrm flipH="1">
              <a:off x="2576138" y="4770782"/>
              <a:ext cx="1835455" cy="674689"/>
            </a:xfrm>
            <a:custGeom>
              <a:avLst/>
              <a:gdLst/>
              <a:ahLst/>
              <a:cxnLst/>
              <a:rect l="l" t="t" r="r" b="b"/>
              <a:pathLst>
                <a:path w="8068770" h="872823">
                  <a:moveTo>
                    <a:pt x="0" y="0"/>
                  </a:moveTo>
                  <a:lnTo>
                    <a:pt x="8068770" y="0"/>
                  </a:lnTo>
                  <a:lnTo>
                    <a:pt x="8068770" y="872823"/>
                  </a:lnTo>
                  <a:lnTo>
                    <a:pt x="0" y="872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60531" t="-335209" r="-16058" b="-3267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F928506E-5DB7-84B5-03DA-EAA5F158B52F}"/>
                </a:ext>
              </a:extLst>
            </p:cNvPr>
            <p:cNvSpPr/>
            <p:nvPr/>
          </p:nvSpPr>
          <p:spPr>
            <a:xfrm flipH="1">
              <a:off x="4566173" y="4134678"/>
              <a:ext cx="1835455" cy="674689"/>
            </a:xfrm>
            <a:custGeom>
              <a:avLst/>
              <a:gdLst/>
              <a:ahLst/>
              <a:cxnLst/>
              <a:rect l="l" t="t" r="r" b="b"/>
              <a:pathLst>
                <a:path w="8068770" h="872823">
                  <a:moveTo>
                    <a:pt x="0" y="0"/>
                  </a:moveTo>
                  <a:lnTo>
                    <a:pt x="8068770" y="0"/>
                  </a:lnTo>
                  <a:lnTo>
                    <a:pt x="8068770" y="872823"/>
                  </a:lnTo>
                  <a:lnTo>
                    <a:pt x="0" y="872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60531" t="-335209" r="-16058" b="-3267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">
            <a:extLst>
              <a:ext uri="{FF2B5EF4-FFF2-40B4-BE49-F238E27FC236}">
                <a16:creationId xmlns:a16="http://schemas.microsoft.com/office/drawing/2014/main" id="{1E21053A-C449-F881-63C9-95EEDCC4B2BD}"/>
              </a:ext>
            </a:extLst>
          </p:cNvPr>
          <p:cNvSpPr/>
          <p:nvPr/>
        </p:nvSpPr>
        <p:spPr>
          <a:xfrm>
            <a:off x="4900849" y="5127234"/>
            <a:ext cx="1208403" cy="621547"/>
          </a:xfrm>
          <a:custGeom>
            <a:avLst/>
            <a:gdLst/>
            <a:ahLst/>
            <a:cxnLst/>
            <a:rect l="l" t="t" r="r" b="b"/>
            <a:pathLst>
              <a:path w="9144000" h="7315200">
                <a:moveTo>
                  <a:pt x="0" y="0"/>
                </a:moveTo>
                <a:lnTo>
                  <a:pt x="9144000" y="0"/>
                </a:lnTo>
                <a:lnTo>
                  <a:pt x="91440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0830" t="1" r="2618" b="-3672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">
            <a:extLst>
              <a:ext uri="{FF2B5EF4-FFF2-40B4-BE49-F238E27FC236}">
                <a16:creationId xmlns:a16="http://schemas.microsoft.com/office/drawing/2014/main" id="{E4EBE588-624A-73AC-C7DD-2C42A826CD6B}"/>
              </a:ext>
            </a:extLst>
          </p:cNvPr>
          <p:cNvSpPr/>
          <p:nvPr/>
        </p:nvSpPr>
        <p:spPr>
          <a:xfrm>
            <a:off x="1002144" y="2504243"/>
            <a:ext cx="953895" cy="3185048"/>
          </a:xfrm>
          <a:custGeom>
            <a:avLst/>
            <a:gdLst/>
            <a:ahLst/>
            <a:cxnLst/>
            <a:rect l="l" t="t" r="r" b="b"/>
            <a:pathLst>
              <a:path w="1781768" h="5949311">
                <a:moveTo>
                  <a:pt x="0" y="0"/>
                </a:moveTo>
                <a:lnTo>
                  <a:pt x="1781768" y="0"/>
                </a:lnTo>
                <a:lnTo>
                  <a:pt x="1781768" y="5949311"/>
                </a:lnTo>
                <a:lnTo>
                  <a:pt x="0" y="59493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365701" b="-394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EE8B71A7-13DD-753A-61E5-8815493678E1}"/>
              </a:ext>
            </a:extLst>
          </p:cNvPr>
          <p:cNvSpPr/>
          <p:nvPr/>
        </p:nvSpPr>
        <p:spPr>
          <a:xfrm>
            <a:off x="3123777" y="1995268"/>
            <a:ext cx="1004754" cy="2916542"/>
          </a:xfrm>
          <a:custGeom>
            <a:avLst/>
            <a:gdLst/>
            <a:ahLst/>
            <a:cxnLst/>
            <a:rect l="l" t="t" r="r" b="b"/>
            <a:pathLst>
              <a:path w="2049547" h="5949311">
                <a:moveTo>
                  <a:pt x="0" y="0"/>
                </a:moveTo>
                <a:lnTo>
                  <a:pt x="2049547" y="0"/>
                </a:lnTo>
                <a:lnTo>
                  <a:pt x="2049547" y="5949311"/>
                </a:lnTo>
                <a:lnTo>
                  <a:pt x="0" y="59493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95812" r="-209044" b="-394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3D67D2CA-F023-28BE-FCED-82C227444678}"/>
              </a:ext>
            </a:extLst>
          </p:cNvPr>
          <p:cNvSpPr/>
          <p:nvPr/>
        </p:nvSpPr>
        <p:spPr>
          <a:xfrm>
            <a:off x="5179116" y="1393570"/>
            <a:ext cx="1225340" cy="3062664"/>
          </a:xfrm>
          <a:custGeom>
            <a:avLst/>
            <a:gdLst/>
            <a:ahLst/>
            <a:cxnLst/>
            <a:rect l="l" t="t" r="r" b="b"/>
            <a:pathLst>
              <a:path w="2380259" h="5949311">
                <a:moveTo>
                  <a:pt x="0" y="0"/>
                </a:moveTo>
                <a:lnTo>
                  <a:pt x="2380259" y="0"/>
                </a:lnTo>
                <a:lnTo>
                  <a:pt x="2380259" y="5949311"/>
                </a:lnTo>
                <a:lnTo>
                  <a:pt x="0" y="59493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68606" r="-80000" b="-394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id="{8FA0FA17-64B9-1863-B0D4-D2C5589B828E}"/>
              </a:ext>
            </a:extLst>
          </p:cNvPr>
          <p:cNvSpPr/>
          <p:nvPr/>
        </p:nvSpPr>
        <p:spPr>
          <a:xfrm>
            <a:off x="7357428" y="613228"/>
            <a:ext cx="1019444" cy="3185048"/>
          </a:xfrm>
          <a:custGeom>
            <a:avLst/>
            <a:gdLst/>
            <a:ahLst/>
            <a:cxnLst/>
            <a:rect l="l" t="t" r="r" b="b"/>
            <a:pathLst>
              <a:path w="1904207" h="5949311">
                <a:moveTo>
                  <a:pt x="0" y="0"/>
                </a:moveTo>
                <a:lnTo>
                  <a:pt x="1904207" y="0"/>
                </a:lnTo>
                <a:lnTo>
                  <a:pt x="1904207" y="5949311"/>
                </a:lnTo>
                <a:lnTo>
                  <a:pt x="0" y="59493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35757" b="-394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3000F16D-5615-97FE-8B82-ECE2A716BD61}"/>
              </a:ext>
            </a:extLst>
          </p:cNvPr>
          <p:cNvSpPr/>
          <p:nvPr/>
        </p:nvSpPr>
        <p:spPr>
          <a:xfrm flipH="1">
            <a:off x="8071337" y="653249"/>
            <a:ext cx="903366" cy="831096"/>
          </a:xfrm>
          <a:custGeom>
            <a:avLst/>
            <a:gdLst/>
            <a:ahLst/>
            <a:cxnLst/>
            <a:rect l="l" t="t" r="r" b="b"/>
            <a:pathLst>
              <a:path w="8290560" h="7544410">
                <a:moveTo>
                  <a:pt x="0" y="0"/>
                </a:moveTo>
                <a:lnTo>
                  <a:pt x="8290560" y="0"/>
                </a:lnTo>
                <a:lnTo>
                  <a:pt x="8290560" y="7544410"/>
                </a:lnTo>
                <a:lnTo>
                  <a:pt x="0" y="75444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2860" t="-5649" r="-386289" b="-447379"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074CC6D-C01F-DE24-8077-EF01FF5E77CA}"/>
                  </a:ext>
                </a:extLst>
              </p14:cNvPr>
              <p14:cNvContentPartPr/>
              <p14:nvPr/>
            </p14:nvContentPartPr>
            <p14:xfrm>
              <a:off x="6349431" y="314502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074CC6D-C01F-DE24-8077-EF01FF5E77C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286791" y="251862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39" name="Freeform 3">
            <a:extLst>
              <a:ext uri="{FF2B5EF4-FFF2-40B4-BE49-F238E27FC236}">
                <a16:creationId xmlns:a16="http://schemas.microsoft.com/office/drawing/2014/main" id="{C32FBFC4-1219-49B4-E1AA-72D06CFAA204}"/>
              </a:ext>
            </a:extLst>
          </p:cNvPr>
          <p:cNvSpPr>
            <a:spLocks noChangeAspect="1"/>
          </p:cNvSpPr>
          <p:nvPr/>
        </p:nvSpPr>
        <p:spPr>
          <a:xfrm>
            <a:off x="6020174" y="191002"/>
            <a:ext cx="1416056" cy="414197"/>
          </a:xfrm>
          <a:custGeom>
            <a:avLst/>
            <a:gdLst/>
            <a:ahLst/>
            <a:cxnLst/>
            <a:rect l="l" t="t" r="r" b="b"/>
            <a:pathLst>
              <a:path w="3901440" h="1141171">
                <a:moveTo>
                  <a:pt x="0" y="0"/>
                </a:moveTo>
                <a:lnTo>
                  <a:pt x="3901440" y="0"/>
                </a:lnTo>
                <a:lnTo>
                  <a:pt x="3901440" y="1141171"/>
                </a:lnTo>
                <a:lnTo>
                  <a:pt x="0" y="11411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8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194 -0.0875 0.06406 -0.175 0.1 -0.18982 C 0.13594 -0.20487 0.17569 -0.14723 0.21545 -0.08982 " pathEditMode="relative" ptsTypes="A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934 -0.07431 0.05885 -0.14838 0.09601 -0.16157 C 0.13333 -0.17477 0.17812 -0.12708 0.22309 -0.07963 " pathEditMode="relative" ptsTypes="AAA">
                                      <p:cBhvr>
                                        <p:cTn id="1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976 -0.1 0.07969 -0.19977 0.11719 -0.21574 C 0.15469 -0.23148 0.18976 -0.16319 0.225 -0.09514 " pathEditMode="relative" ptsTypes="AAA">
                                      <p:cBhvr>
                                        <p:cTn id="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2" grpId="1" animBg="1"/>
      <p:bldP spid="33" grpId="0" animBg="1"/>
      <p:bldP spid="33" grpId="1" animBg="1"/>
      <p:bldP spid="35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E70D8-0976-9B81-AAA5-880D2A556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ear blue sky with no clouds&#10;&#10;AI-generated content may be incorrect.">
            <a:extLst>
              <a:ext uri="{FF2B5EF4-FFF2-40B4-BE49-F238E27FC236}">
                <a16:creationId xmlns:a16="http://schemas.microsoft.com/office/drawing/2014/main" id="{1B67CAD9-3113-4DF5-670D-DF8D071788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4"/>
          <a:stretch/>
        </p:blipFill>
        <p:spPr>
          <a:xfrm>
            <a:off x="-46526" y="-30036"/>
            <a:ext cx="9204367" cy="6903276"/>
          </a:xfrm>
          <a:prstGeom prst="rect">
            <a:avLst/>
          </a:prstGeom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01354D5D-89C9-A538-8200-3DE5C3D2D412}"/>
              </a:ext>
            </a:extLst>
          </p:cNvPr>
          <p:cNvSpPr/>
          <p:nvPr/>
        </p:nvSpPr>
        <p:spPr>
          <a:xfrm>
            <a:off x="25383" y="-30036"/>
            <a:ext cx="5072863" cy="1778116"/>
          </a:xfrm>
          <a:custGeom>
            <a:avLst/>
            <a:gdLst/>
            <a:ahLst/>
            <a:cxnLst/>
            <a:rect l="l" t="t" r="r" b="b"/>
            <a:pathLst>
              <a:path w="9144000" h="7315200">
                <a:moveTo>
                  <a:pt x="0" y="0"/>
                </a:moveTo>
                <a:lnTo>
                  <a:pt x="9144000" y="0"/>
                </a:lnTo>
                <a:lnTo>
                  <a:pt x="91440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" r="-70105" b="-2882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F48221BB-12B9-44C7-3E69-4083350A2FDA}"/>
              </a:ext>
            </a:extLst>
          </p:cNvPr>
          <p:cNvSpPr/>
          <p:nvPr/>
        </p:nvSpPr>
        <p:spPr>
          <a:xfrm>
            <a:off x="7469674" y="197088"/>
            <a:ext cx="950047" cy="412546"/>
          </a:xfrm>
          <a:custGeom>
            <a:avLst/>
            <a:gdLst/>
            <a:ahLst/>
            <a:cxnLst/>
            <a:rect l="l" t="t" r="r" b="b"/>
            <a:pathLst>
              <a:path w="1006737" h="437163">
                <a:moveTo>
                  <a:pt x="0" y="0"/>
                </a:moveTo>
                <a:lnTo>
                  <a:pt x="1006737" y="0"/>
                </a:lnTo>
                <a:lnTo>
                  <a:pt x="1006737" y="437163"/>
                </a:lnTo>
                <a:lnTo>
                  <a:pt x="0" y="4371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484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DA8D829C-FF63-2CA8-BE30-FD08D30FE925}"/>
              </a:ext>
            </a:extLst>
          </p:cNvPr>
          <p:cNvSpPr/>
          <p:nvPr/>
        </p:nvSpPr>
        <p:spPr>
          <a:xfrm>
            <a:off x="7472800" y="190835"/>
            <a:ext cx="950047" cy="412546"/>
          </a:xfrm>
          <a:custGeom>
            <a:avLst/>
            <a:gdLst/>
            <a:ahLst/>
            <a:cxnLst/>
            <a:rect l="l" t="t" r="r" b="b"/>
            <a:pathLst>
              <a:path w="1006737" h="437163">
                <a:moveTo>
                  <a:pt x="0" y="0"/>
                </a:moveTo>
                <a:lnTo>
                  <a:pt x="1006737" y="0"/>
                </a:lnTo>
                <a:lnTo>
                  <a:pt x="1006737" y="437163"/>
                </a:lnTo>
                <a:lnTo>
                  <a:pt x="0" y="4371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484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8282B970-3B29-94DB-76EB-724909DCF3B0}"/>
              </a:ext>
            </a:extLst>
          </p:cNvPr>
          <p:cNvSpPr/>
          <p:nvPr/>
        </p:nvSpPr>
        <p:spPr>
          <a:xfrm>
            <a:off x="1823111" y="2630602"/>
            <a:ext cx="1765042" cy="907857"/>
          </a:xfrm>
          <a:custGeom>
            <a:avLst/>
            <a:gdLst/>
            <a:ahLst/>
            <a:cxnLst/>
            <a:rect l="l" t="t" r="r" b="b"/>
            <a:pathLst>
              <a:path w="9144000" h="7315200">
                <a:moveTo>
                  <a:pt x="0" y="0"/>
                </a:moveTo>
                <a:lnTo>
                  <a:pt x="9144000" y="0"/>
                </a:lnTo>
                <a:lnTo>
                  <a:pt x="91440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0830" t="1" r="2618" b="-36725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4" name="Picture 33" descr="A yellow rectangular sign with white text&#10;&#10;AI-generated content may be incorrect.">
            <a:extLst>
              <a:ext uri="{FF2B5EF4-FFF2-40B4-BE49-F238E27FC236}">
                <a16:creationId xmlns:a16="http://schemas.microsoft.com/office/drawing/2014/main" id="{2630EF52-5CC3-7924-3943-22AD3ADB63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43" y="-533400"/>
            <a:ext cx="2984228" cy="198948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C2B1F1F-C287-C39E-8B47-0A4BF7CA5DF8}"/>
              </a:ext>
            </a:extLst>
          </p:cNvPr>
          <p:cNvGrpSpPr/>
          <p:nvPr/>
        </p:nvGrpSpPr>
        <p:grpSpPr>
          <a:xfrm>
            <a:off x="2701222" y="3352800"/>
            <a:ext cx="6181065" cy="2055187"/>
            <a:chOff x="2576138" y="3511825"/>
            <a:chExt cx="5815525" cy="193364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BF79BEC-5894-DA1A-C28F-0AF52AE44DF5}"/>
                </a:ext>
              </a:extLst>
            </p:cNvPr>
            <p:cNvSpPr/>
            <p:nvPr/>
          </p:nvSpPr>
          <p:spPr>
            <a:xfrm flipH="1">
              <a:off x="6556208" y="3511825"/>
              <a:ext cx="1835455" cy="674689"/>
            </a:xfrm>
            <a:custGeom>
              <a:avLst/>
              <a:gdLst/>
              <a:ahLst/>
              <a:cxnLst/>
              <a:rect l="l" t="t" r="r" b="b"/>
              <a:pathLst>
                <a:path w="8068770" h="872823">
                  <a:moveTo>
                    <a:pt x="0" y="0"/>
                  </a:moveTo>
                  <a:lnTo>
                    <a:pt x="8068770" y="0"/>
                  </a:lnTo>
                  <a:lnTo>
                    <a:pt x="8068770" y="872823"/>
                  </a:lnTo>
                  <a:lnTo>
                    <a:pt x="0" y="872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60531" t="-335209" r="-16058" b="-32676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D307CB0-AB69-16F4-88F4-019A85DAA755}"/>
                </a:ext>
              </a:extLst>
            </p:cNvPr>
            <p:cNvSpPr/>
            <p:nvPr/>
          </p:nvSpPr>
          <p:spPr>
            <a:xfrm flipH="1">
              <a:off x="2576138" y="4770782"/>
              <a:ext cx="1835455" cy="674689"/>
            </a:xfrm>
            <a:custGeom>
              <a:avLst/>
              <a:gdLst/>
              <a:ahLst/>
              <a:cxnLst/>
              <a:rect l="l" t="t" r="r" b="b"/>
              <a:pathLst>
                <a:path w="8068770" h="872823">
                  <a:moveTo>
                    <a:pt x="0" y="0"/>
                  </a:moveTo>
                  <a:lnTo>
                    <a:pt x="8068770" y="0"/>
                  </a:lnTo>
                  <a:lnTo>
                    <a:pt x="8068770" y="872823"/>
                  </a:lnTo>
                  <a:lnTo>
                    <a:pt x="0" y="872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60531" t="-335209" r="-16058" b="-3267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2C697E2-AA3F-FF4E-EA6D-B993CC835B53}"/>
                </a:ext>
              </a:extLst>
            </p:cNvPr>
            <p:cNvSpPr/>
            <p:nvPr/>
          </p:nvSpPr>
          <p:spPr>
            <a:xfrm flipH="1">
              <a:off x="4566173" y="4134678"/>
              <a:ext cx="1835455" cy="674689"/>
            </a:xfrm>
            <a:custGeom>
              <a:avLst/>
              <a:gdLst/>
              <a:ahLst/>
              <a:cxnLst/>
              <a:rect l="l" t="t" r="r" b="b"/>
              <a:pathLst>
                <a:path w="8068770" h="872823">
                  <a:moveTo>
                    <a:pt x="0" y="0"/>
                  </a:moveTo>
                  <a:lnTo>
                    <a:pt x="8068770" y="0"/>
                  </a:lnTo>
                  <a:lnTo>
                    <a:pt x="8068770" y="872823"/>
                  </a:lnTo>
                  <a:lnTo>
                    <a:pt x="0" y="872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60531" t="-335209" r="-16058" b="-3267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3">
            <a:extLst>
              <a:ext uri="{FF2B5EF4-FFF2-40B4-BE49-F238E27FC236}">
                <a16:creationId xmlns:a16="http://schemas.microsoft.com/office/drawing/2014/main" id="{C858EA1C-557A-E49E-9B6C-05FBCEF9D9A3}"/>
              </a:ext>
            </a:extLst>
          </p:cNvPr>
          <p:cNvSpPr/>
          <p:nvPr/>
        </p:nvSpPr>
        <p:spPr>
          <a:xfrm>
            <a:off x="7342094" y="220252"/>
            <a:ext cx="1133690" cy="3632318"/>
          </a:xfrm>
          <a:custGeom>
            <a:avLst/>
            <a:gdLst/>
            <a:ahLst/>
            <a:cxnLst/>
            <a:rect l="l" t="t" r="r" b="b"/>
            <a:pathLst>
              <a:path w="2045530" h="6553833">
                <a:moveTo>
                  <a:pt x="0" y="0"/>
                </a:moveTo>
                <a:lnTo>
                  <a:pt x="2045531" y="0"/>
                </a:lnTo>
                <a:lnTo>
                  <a:pt x="2045531" y="6553833"/>
                </a:lnTo>
                <a:lnTo>
                  <a:pt x="0" y="65538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29357" t="-1" b="-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CA36CD23-8BC1-E71D-4B5F-98B8C62DDC81}"/>
              </a:ext>
            </a:extLst>
          </p:cNvPr>
          <p:cNvSpPr/>
          <p:nvPr/>
        </p:nvSpPr>
        <p:spPr>
          <a:xfrm>
            <a:off x="5134707" y="1580304"/>
            <a:ext cx="1410877" cy="3109745"/>
          </a:xfrm>
          <a:custGeom>
            <a:avLst/>
            <a:gdLst/>
            <a:ahLst/>
            <a:cxnLst/>
            <a:rect l="l" t="t" r="r" b="b"/>
            <a:pathLst>
              <a:path w="2527946" h="5571898">
                <a:moveTo>
                  <a:pt x="0" y="0"/>
                </a:moveTo>
                <a:lnTo>
                  <a:pt x="2527946" y="0"/>
                </a:lnTo>
                <a:lnTo>
                  <a:pt x="2527946" y="5571898"/>
                </a:lnTo>
                <a:lnTo>
                  <a:pt x="0" y="55718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59983" t="-14950" r="-795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BA59DF89-8084-46CF-9D41-CE5DEAD75A2C}"/>
              </a:ext>
            </a:extLst>
          </p:cNvPr>
          <p:cNvSpPr/>
          <p:nvPr/>
        </p:nvSpPr>
        <p:spPr>
          <a:xfrm>
            <a:off x="3017572" y="1873827"/>
            <a:ext cx="1375372" cy="3373642"/>
          </a:xfrm>
          <a:custGeom>
            <a:avLst/>
            <a:gdLst/>
            <a:ahLst/>
            <a:cxnLst/>
            <a:rect l="l" t="t" r="r" b="b"/>
            <a:pathLst>
              <a:path w="2464330" h="6044736">
                <a:moveTo>
                  <a:pt x="0" y="0"/>
                </a:moveTo>
                <a:lnTo>
                  <a:pt x="2464331" y="0"/>
                </a:lnTo>
                <a:lnTo>
                  <a:pt x="2464331" y="6044736"/>
                </a:lnTo>
                <a:lnTo>
                  <a:pt x="0" y="60447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8394" r="-1503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A043AE7-04D1-9884-CC2E-A21E39CBDE39}"/>
              </a:ext>
            </a:extLst>
          </p:cNvPr>
          <p:cNvSpPr/>
          <p:nvPr/>
        </p:nvSpPr>
        <p:spPr>
          <a:xfrm flipH="1">
            <a:off x="8071337" y="653249"/>
            <a:ext cx="903366" cy="831096"/>
          </a:xfrm>
          <a:custGeom>
            <a:avLst/>
            <a:gdLst/>
            <a:ahLst/>
            <a:cxnLst/>
            <a:rect l="l" t="t" r="r" b="b"/>
            <a:pathLst>
              <a:path w="8290560" h="7544410">
                <a:moveTo>
                  <a:pt x="0" y="0"/>
                </a:moveTo>
                <a:lnTo>
                  <a:pt x="8290560" y="0"/>
                </a:lnTo>
                <a:lnTo>
                  <a:pt x="8290560" y="7544410"/>
                </a:lnTo>
                <a:lnTo>
                  <a:pt x="0" y="75444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72860" t="-5649" r="-386289" b="-447379"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B6AB49D-89B9-3FE9-2BED-836F0FBA0FCD}"/>
                  </a:ext>
                </a:extLst>
              </p14:cNvPr>
              <p14:cNvContentPartPr/>
              <p14:nvPr/>
            </p14:nvContentPartPr>
            <p14:xfrm>
              <a:off x="6342951" y="320622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B6AB49D-89B9-3FE9-2BED-836F0FBA0FC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280311" y="257982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38" name="Freeform 3">
            <a:extLst>
              <a:ext uri="{FF2B5EF4-FFF2-40B4-BE49-F238E27FC236}">
                <a16:creationId xmlns:a16="http://schemas.microsoft.com/office/drawing/2014/main" id="{1AF25BD2-1336-7FDA-78D3-847A235DE8BD}"/>
              </a:ext>
            </a:extLst>
          </p:cNvPr>
          <p:cNvSpPr>
            <a:spLocks noChangeAspect="1"/>
          </p:cNvSpPr>
          <p:nvPr/>
        </p:nvSpPr>
        <p:spPr>
          <a:xfrm>
            <a:off x="6020174" y="191002"/>
            <a:ext cx="1416056" cy="414197"/>
          </a:xfrm>
          <a:custGeom>
            <a:avLst/>
            <a:gdLst/>
            <a:ahLst/>
            <a:cxnLst/>
            <a:rect l="l" t="t" r="r" b="b"/>
            <a:pathLst>
              <a:path w="3901440" h="1141171">
                <a:moveTo>
                  <a:pt x="0" y="0"/>
                </a:moveTo>
                <a:lnTo>
                  <a:pt x="3901440" y="0"/>
                </a:lnTo>
                <a:lnTo>
                  <a:pt x="3901440" y="1141171"/>
                </a:lnTo>
                <a:lnTo>
                  <a:pt x="0" y="11411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9AD531C-4E18-7C12-B7DF-AB8E68E995F4}"/>
              </a:ext>
            </a:extLst>
          </p:cNvPr>
          <p:cNvSpPr/>
          <p:nvPr/>
        </p:nvSpPr>
        <p:spPr>
          <a:xfrm flipH="1">
            <a:off x="6991821" y="5460258"/>
            <a:ext cx="2304579" cy="1627632"/>
          </a:xfrm>
          <a:custGeom>
            <a:avLst/>
            <a:gdLst/>
            <a:ahLst/>
            <a:cxnLst/>
            <a:rect l="l" t="t" r="r" b="b"/>
            <a:pathLst>
              <a:path w="8290560" h="7544410">
                <a:moveTo>
                  <a:pt x="0" y="0"/>
                </a:moveTo>
                <a:lnTo>
                  <a:pt x="8290560" y="0"/>
                </a:lnTo>
                <a:lnTo>
                  <a:pt x="8290560" y="7544410"/>
                </a:lnTo>
                <a:lnTo>
                  <a:pt x="0" y="75444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06037" t="-165454" b="-1"/>
            </a:stretch>
          </a:blipFill>
        </p:spPr>
        <p:txBody>
          <a:bodyPr/>
          <a:lstStyle/>
          <a:p>
            <a:endParaRPr lang="en-US" sz="1688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E2403D5-8CFE-59C0-DF3B-137515370AA0}"/>
              </a:ext>
            </a:extLst>
          </p:cNvPr>
          <p:cNvSpPr/>
          <p:nvPr/>
        </p:nvSpPr>
        <p:spPr>
          <a:xfrm>
            <a:off x="426720" y="5460258"/>
            <a:ext cx="4613275" cy="1627632"/>
          </a:xfrm>
          <a:custGeom>
            <a:avLst/>
            <a:gdLst/>
            <a:ahLst/>
            <a:cxnLst/>
            <a:rect l="l" t="t" r="r" b="b"/>
            <a:pathLst>
              <a:path w="8290560" h="7544410">
                <a:moveTo>
                  <a:pt x="0" y="0"/>
                </a:moveTo>
                <a:lnTo>
                  <a:pt x="8290560" y="0"/>
                </a:lnTo>
                <a:lnTo>
                  <a:pt x="8290560" y="7544410"/>
                </a:lnTo>
                <a:lnTo>
                  <a:pt x="0" y="75444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926" t="-165454" r="-1" b="-1"/>
            </a:stretch>
          </a:blipFill>
        </p:spPr>
        <p:txBody>
          <a:bodyPr/>
          <a:lstStyle/>
          <a:p>
            <a:endParaRPr lang="en-US" sz="1688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0C0E7E0-4C35-8377-5E90-015E1617FD13}"/>
              </a:ext>
            </a:extLst>
          </p:cNvPr>
          <p:cNvSpPr/>
          <p:nvPr/>
        </p:nvSpPr>
        <p:spPr>
          <a:xfrm>
            <a:off x="6155635" y="5460258"/>
            <a:ext cx="2090856" cy="1627632"/>
          </a:xfrm>
          <a:custGeom>
            <a:avLst/>
            <a:gdLst/>
            <a:ahLst/>
            <a:cxnLst/>
            <a:rect l="l" t="t" r="r" b="b"/>
            <a:pathLst>
              <a:path w="8290560" h="7544410">
                <a:moveTo>
                  <a:pt x="0" y="0"/>
                </a:moveTo>
                <a:lnTo>
                  <a:pt x="8290560" y="0"/>
                </a:lnTo>
                <a:lnTo>
                  <a:pt x="8290560" y="7544410"/>
                </a:lnTo>
                <a:lnTo>
                  <a:pt x="0" y="75444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27095" t="-165455" r="-4" b="-1"/>
            </a:stretch>
          </a:blipFill>
        </p:spPr>
        <p:txBody>
          <a:bodyPr/>
          <a:lstStyle/>
          <a:p>
            <a:endParaRPr lang="en-US" sz="1688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1858C01-ED19-AFAA-F6FE-9AA30A2BAE28}"/>
              </a:ext>
            </a:extLst>
          </p:cNvPr>
          <p:cNvSpPr/>
          <p:nvPr/>
        </p:nvSpPr>
        <p:spPr>
          <a:xfrm flipH="1">
            <a:off x="4017263" y="5460258"/>
            <a:ext cx="2138371" cy="1627632"/>
          </a:xfrm>
          <a:custGeom>
            <a:avLst/>
            <a:gdLst/>
            <a:ahLst/>
            <a:cxnLst/>
            <a:rect l="l" t="t" r="r" b="b"/>
            <a:pathLst>
              <a:path w="8290560" h="7544410">
                <a:moveTo>
                  <a:pt x="0" y="0"/>
                </a:moveTo>
                <a:lnTo>
                  <a:pt x="8290560" y="0"/>
                </a:lnTo>
                <a:lnTo>
                  <a:pt x="8290560" y="7544410"/>
                </a:lnTo>
                <a:lnTo>
                  <a:pt x="0" y="75444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22049" t="-165455" r="-4" b="-1"/>
            </a:stretch>
          </a:blipFill>
        </p:spPr>
        <p:txBody>
          <a:bodyPr/>
          <a:lstStyle/>
          <a:p>
            <a:endParaRPr lang="en-US" sz="1688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FB266783-CB60-7EFD-3728-E78FC2720E16}"/>
              </a:ext>
            </a:extLst>
          </p:cNvPr>
          <p:cNvSpPr/>
          <p:nvPr/>
        </p:nvSpPr>
        <p:spPr>
          <a:xfrm flipH="1">
            <a:off x="152399" y="5460258"/>
            <a:ext cx="731226" cy="1627632"/>
          </a:xfrm>
          <a:custGeom>
            <a:avLst/>
            <a:gdLst/>
            <a:ahLst/>
            <a:cxnLst/>
            <a:rect l="l" t="t" r="r" b="b"/>
            <a:pathLst>
              <a:path w="8290560" h="7544410">
                <a:moveTo>
                  <a:pt x="0" y="0"/>
                </a:moveTo>
                <a:lnTo>
                  <a:pt x="8290560" y="0"/>
                </a:lnTo>
                <a:lnTo>
                  <a:pt x="8290560" y="7544410"/>
                </a:lnTo>
                <a:lnTo>
                  <a:pt x="0" y="75444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56915" t="-165455" r="-192449" b="-1"/>
            </a:stretch>
          </a:blipFill>
        </p:spPr>
        <p:txBody>
          <a:bodyPr/>
          <a:lstStyle/>
          <a:p>
            <a:endParaRPr lang="en-US" sz="1688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27C7144A-F05D-2FE0-36AE-1026366AE57C}"/>
              </a:ext>
            </a:extLst>
          </p:cNvPr>
          <p:cNvSpPr/>
          <p:nvPr/>
        </p:nvSpPr>
        <p:spPr>
          <a:xfrm>
            <a:off x="6785089" y="4423144"/>
            <a:ext cx="2100638" cy="1080472"/>
          </a:xfrm>
          <a:custGeom>
            <a:avLst/>
            <a:gdLst/>
            <a:ahLst/>
            <a:cxnLst/>
            <a:rect l="l" t="t" r="r" b="b"/>
            <a:pathLst>
              <a:path w="9144000" h="7315200">
                <a:moveTo>
                  <a:pt x="0" y="0"/>
                </a:moveTo>
                <a:lnTo>
                  <a:pt x="9144000" y="0"/>
                </a:lnTo>
                <a:lnTo>
                  <a:pt x="91440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0830" t="1" r="2618" b="-3672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">
            <a:extLst>
              <a:ext uri="{FF2B5EF4-FFF2-40B4-BE49-F238E27FC236}">
                <a16:creationId xmlns:a16="http://schemas.microsoft.com/office/drawing/2014/main" id="{8213B98A-CE99-5039-E7EE-D115775F5CCE}"/>
              </a:ext>
            </a:extLst>
          </p:cNvPr>
          <p:cNvSpPr/>
          <p:nvPr/>
        </p:nvSpPr>
        <p:spPr>
          <a:xfrm>
            <a:off x="4900849" y="5127234"/>
            <a:ext cx="1208403" cy="621547"/>
          </a:xfrm>
          <a:custGeom>
            <a:avLst/>
            <a:gdLst/>
            <a:ahLst/>
            <a:cxnLst/>
            <a:rect l="l" t="t" r="r" b="b"/>
            <a:pathLst>
              <a:path w="9144000" h="7315200">
                <a:moveTo>
                  <a:pt x="0" y="0"/>
                </a:moveTo>
                <a:lnTo>
                  <a:pt x="9144000" y="0"/>
                </a:lnTo>
                <a:lnTo>
                  <a:pt x="91440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0830" t="1" r="2618" b="-3672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478EDA93-C299-5C01-25ED-04E8047A9FD3}"/>
              </a:ext>
            </a:extLst>
          </p:cNvPr>
          <p:cNvSpPr/>
          <p:nvPr/>
        </p:nvSpPr>
        <p:spPr>
          <a:xfrm>
            <a:off x="1423936" y="3141350"/>
            <a:ext cx="857468" cy="2702064"/>
          </a:xfrm>
          <a:custGeom>
            <a:avLst/>
            <a:gdLst/>
            <a:ahLst/>
            <a:cxnLst/>
            <a:rect l="l" t="t" r="r" b="b"/>
            <a:pathLst>
              <a:path w="1536373" h="4841432">
                <a:moveTo>
                  <a:pt x="0" y="0"/>
                </a:moveTo>
                <a:lnTo>
                  <a:pt x="1536372" y="0"/>
                </a:lnTo>
                <a:lnTo>
                  <a:pt x="1536372" y="4841432"/>
                </a:lnTo>
                <a:lnTo>
                  <a:pt x="0" y="48414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32227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68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246 -0.10023 0.06493 -0.20046 0.10191 -0.21273 C 0.13871 -0.22523 0.22118 -0.07453 0.22118 -0.07453 L 0.22118 -0.07453 L 0.22118 -0.07453 " pathEditMode="relative" ptsTypes="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861 -0.10602 0.0974 -0.21203 0.13646 -0.22847 C 0.17552 -0.24467 0.20503 -0.17106 0.23455 -0.09768 " pathEditMode="relative" ptsTypes="AAA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5 -0.08981 0.10017 -0.17939 0.13646 -0.19259 C 0.17274 -0.20578 0.19496 -0.14282 0.21736 -0.07962 " pathEditMode="relative" ptsTypes="A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5BCBE77B-2272-AB3D-CC39-C044DFAC260A}"/>
              </a:ext>
            </a:extLst>
          </p:cNvPr>
          <p:cNvSpPr txBox="1">
            <a:spLocks/>
          </p:cNvSpPr>
          <p:nvPr/>
        </p:nvSpPr>
        <p:spPr>
          <a:xfrm>
            <a:off x="325712" y="1225087"/>
            <a:ext cx="8416844" cy="284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i="0" dirty="0">
                <a:latin typeface="Edu QLD Beginner" pitchFamily="2" charset="0"/>
                <a:ea typeface="Calibri" panose="020F0502020204030204" pitchFamily="34" charset="0"/>
                <a:cs typeface="Calibri" panose="020F0502020204030204" pitchFamily="34" charset="0"/>
              </a:rPr>
              <a:t>Effort and time mean trying something new only one time.</a:t>
            </a:r>
            <a:endParaRPr lang="en-AU" sz="4400" i="0" dirty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6A458E9-EEFA-6F09-72C7-36DAADB9D4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175" y="358421"/>
            <a:ext cx="6195296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181818"/>
                </a:solidFill>
              </a:rPr>
              <a:t>Effort and Time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5023DBD4-0E55-B15F-DD57-FF30DC111E4C}"/>
              </a:ext>
            </a:extLst>
          </p:cNvPr>
          <p:cNvSpPr txBox="1">
            <a:spLocks/>
          </p:cNvSpPr>
          <p:nvPr/>
        </p:nvSpPr>
        <p:spPr>
          <a:xfrm>
            <a:off x="1335824" y="4305211"/>
            <a:ext cx="1112040" cy="9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 pitchFamily="2" charset="0"/>
              </a:rPr>
              <a:t>yes</a:t>
            </a:r>
            <a:endParaRPr lang="en-AU" sz="4800" i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5A5E19AE-27EB-C67C-CDEF-82F5DAE966DC}"/>
              </a:ext>
            </a:extLst>
          </p:cNvPr>
          <p:cNvSpPr txBox="1">
            <a:spLocks/>
          </p:cNvSpPr>
          <p:nvPr/>
        </p:nvSpPr>
        <p:spPr>
          <a:xfrm>
            <a:off x="6696137" y="4305211"/>
            <a:ext cx="1112040" cy="9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 pitchFamily="2" charset="0"/>
              </a:rPr>
              <a:t>no</a:t>
            </a:r>
            <a:endParaRPr lang="en-AU" sz="4800" i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 descr="A child and child jumping and smiling&#10;&#10;AI-generated content may be incorrect.">
            <a:extLst>
              <a:ext uri="{FF2B5EF4-FFF2-40B4-BE49-F238E27FC236}">
                <a16:creationId xmlns:a16="http://schemas.microsoft.com/office/drawing/2014/main" id="{DE5A2721-CEBA-1ED3-A4E2-61532EECB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7373" r="70155"/>
          <a:stretch>
            <a:fillRect/>
          </a:stretch>
        </p:blipFill>
        <p:spPr>
          <a:xfrm flipH="1">
            <a:off x="5316698" y="2946335"/>
            <a:ext cx="1395561" cy="3726121"/>
          </a:xfrm>
          <a:prstGeom prst="rect">
            <a:avLst/>
          </a:prstGeom>
        </p:spPr>
      </p:pic>
      <p:pic>
        <p:nvPicPr>
          <p:cNvPr id="15" name="Picture 14" descr="A child and child jumping and smiling&#10;&#10;AI-generated content may be incorrect.">
            <a:extLst>
              <a:ext uri="{FF2B5EF4-FFF2-40B4-BE49-F238E27FC236}">
                <a16:creationId xmlns:a16="http://schemas.microsoft.com/office/drawing/2014/main" id="{75A69C2D-95FF-7C31-796C-13F08154D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9" t="3814" r="4980"/>
          <a:stretch>
            <a:fillRect/>
          </a:stretch>
        </p:blipFill>
        <p:spPr>
          <a:xfrm flipH="1">
            <a:off x="2299437" y="2803161"/>
            <a:ext cx="1696620" cy="3869296"/>
          </a:xfrm>
          <a:prstGeom prst="rect">
            <a:avLst/>
          </a:prstGeom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B32A04AF-CA55-9127-7D28-9EA9C8FC999B}"/>
              </a:ext>
            </a:extLst>
          </p:cNvPr>
          <p:cNvSpPr/>
          <p:nvPr/>
        </p:nvSpPr>
        <p:spPr>
          <a:xfrm>
            <a:off x="6436336" y="242139"/>
            <a:ext cx="1494576" cy="435295"/>
          </a:xfrm>
          <a:custGeom>
            <a:avLst/>
            <a:gdLst/>
            <a:ahLst/>
            <a:cxnLst/>
            <a:rect l="l" t="t" r="r" b="b"/>
            <a:pathLst>
              <a:path w="1494576" h="435295">
                <a:moveTo>
                  <a:pt x="0" y="0"/>
                </a:moveTo>
                <a:lnTo>
                  <a:pt x="1494576" y="0"/>
                </a:lnTo>
                <a:lnTo>
                  <a:pt x="1494576" y="435295"/>
                </a:lnTo>
                <a:lnTo>
                  <a:pt x="0" y="4352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913665CD-9CD0-FE95-F930-5B79DBC9ADC9}"/>
              </a:ext>
            </a:extLst>
          </p:cNvPr>
          <p:cNvSpPr/>
          <p:nvPr/>
        </p:nvSpPr>
        <p:spPr>
          <a:xfrm>
            <a:off x="7979566" y="240677"/>
            <a:ext cx="1006737" cy="437163"/>
          </a:xfrm>
          <a:custGeom>
            <a:avLst/>
            <a:gdLst/>
            <a:ahLst/>
            <a:cxnLst/>
            <a:rect l="l" t="t" r="r" b="b"/>
            <a:pathLst>
              <a:path w="1006737" h="437163">
                <a:moveTo>
                  <a:pt x="0" y="0"/>
                </a:moveTo>
                <a:lnTo>
                  <a:pt x="1006737" y="0"/>
                </a:lnTo>
                <a:lnTo>
                  <a:pt x="1006737" y="437163"/>
                </a:lnTo>
                <a:lnTo>
                  <a:pt x="0" y="4371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484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6A1B387F-82F1-4D58-A551-D1DC03D64513}"/>
              </a:ext>
            </a:extLst>
          </p:cNvPr>
          <p:cNvSpPr/>
          <p:nvPr/>
        </p:nvSpPr>
        <p:spPr>
          <a:xfrm>
            <a:off x="6436336" y="242139"/>
            <a:ext cx="1494576" cy="435295"/>
          </a:xfrm>
          <a:custGeom>
            <a:avLst/>
            <a:gdLst/>
            <a:ahLst/>
            <a:cxnLst/>
            <a:rect l="l" t="t" r="r" b="b"/>
            <a:pathLst>
              <a:path w="1494576" h="435295">
                <a:moveTo>
                  <a:pt x="0" y="0"/>
                </a:moveTo>
                <a:lnTo>
                  <a:pt x="1494576" y="0"/>
                </a:lnTo>
                <a:lnTo>
                  <a:pt x="1494576" y="435295"/>
                </a:lnTo>
                <a:lnTo>
                  <a:pt x="0" y="4352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110A67E5-A857-1DBB-CF72-166477E456B2}"/>
              </a:ext>
            </a:extLst>
          </p:cNvPr>
          <p:cNvSpPr>
            <a:spLocks/>
          </p:cNvSpPr>
          <p:nvPr/>
        </p:nvSpPr>
        <p:spPr>
          <a:xfrm>
            <a:off x="6434165" y="240330"/>
            <a:ext cx="1490472" cy="438912"/>
          </a:xfrm>
          <a:custGeom>
            <a:avLst/>
            <a:gdLst/>
            <a:ahLst/>
            <a:cxnLst/>
            <a:rect l="l" t="t" r="r" b="b"/>
            <a:pathLst>
              <a:path w="3901440" h="1107034">
                <a:moveTo>
                  <a:pt x="0" y="0"/>
                </a:moveTo>
                <a:lnTo>
                  <a:pt x="3901440" y="0"/>
                </a:lnTo>
                <a:lnTo>
                  <a:pt x="3901440" y="1107034"/>
                </a:lnTo>
                <a:lnTo>
                  <a:pt x="0" y="11070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3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7FE21-74FD-8BCB-7C8D-C3435705E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able in front of a classroom&#10;&#10;AI-generated content may be incorrect.">
            <a:extLst>
              <a:ext uri="{FF2B5EF4-FFF2-40B4-BE49-F238E27FC236}">
                <a16:creationId xmlns:a16="http://schemas.microsoft.com/office/drawing/2014/main" id="{62A2FABB-5B66-A4FD-D61F-49F85584E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4" r="7027" b="9910"/>
          <a:stretch/>
        </p:blipFill>
        <p:spPr>
          <a:xfrm>
            <a:off x="0" y="-69273"/>
            <a:ext cx="9144000" cy="6927274"/>
          </a:xfrm>
          <a:prstGeom prst="rect">
            <a:avLst/>
          </a:prstGeom>
        </p:spPr>
      </p:pic>
      <p:pic>
        <p:nvPicPr>
          <p:cNvPr id="11" name="Picture 10" descr="A yellow tub of play dough next to a plastic container of toothpicks&#10;&#10;AI-generated content may be incorrect.">
            <a:extLst>
              <a:ext uri="{FF2B5EF4-FFF2-40B4-BE49-F238E27FC236}">
                <a16:creationId xmlns:a16="http://schemas.microsoft.com/office/drawing/2014/main" id="{CFE60D16-19AE-EBF6-1DAE-7FD2674A5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3" y="1676400"/>
            <a:ext cx="7772400" cy="5181600"/>
          </a:xfrm>
          <a:prstGeom prst="rect">
            <a:avLst/>
          </a:prstGeom>
        </p:spPr>
      </p:pic>
      <p:sp>
        <p:nvSpPr>
          <p:cNvPr id="12" name="Freeform 2">
            <a:extLst>
              <a:ext uri="{FF2B5EF4-FFF2-40B4-BE49-F238E27FC236}">
                <a16:creationId xmlns:a16="http://schemas.microsoft.com/office/drawing/2014/main" id="{81A7B6B9-DD37-6AC8-A23E-B911FE8CF649}"/>
              </a:ext>
            </a:extLst>
          </p:cNvPr>
          <p:cNvSpPr/>
          <p:nvPr/>
        </p:nvSpPr>
        <p:spPr>
          <a:xfrm>
            <a:off x="2018240" y="383929"/>
            <a:ext cx="4521106" cy="6058434"/>
          </a:xfrm>
          <a:custGeom>
            <a:avLst/>
            <a:gdLst/>
            <a:ahLst/>
            <a:cxnLst/>
            <a:rect l="l" t="t" r="r" b="b"/>
            <a:pathLst>
              <a:path w="3373426" h="4520504">
                <a:moveTo>
                  <a:pt x="0" y="0"/>
                </a:moveTo>
                <a:lnTo>
                  <a:pt x="3373426" y="0"/>
                </a:lnTo>
                <a:lnTo>
                  <a:pt x="3373426" y="4520504"/>
                </a:lnTo>
                <a:lnTo>
                  <a:pt x="0" y="4520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47945B5E-B7DD-337C-B423-1082D3E8CC69}"/>
              </a:ext>
            </a:extLst>
          </p:cNvPr>
          <p:cNvSpPr/>
          <p:nvPr/>
        </p:nvSpPr>
        <p:spPr>
          <a:xfrm>
            <a:off x="3444948" y="-318977"/>
            <a:ext cx="2806995" cy="6921296"/>
          </a:xfrm>
          <a:custGeom>
            <a:avLst/>
            <a:gdLst/>
            <a:ahLst/>
            <a:cxnLst/>
            <a:rect l="l" t="t" r="r" b="b"/>
            <a:pathLst>
              <a:path w="3373426" h="4520504">
                <a:moveTo>
                  <a:pt x="0" y="0"/>
                </a:moveTo>
                <a:lnTo>
                  <a:pt x="3373426" y="0"/>
                </a:lnTo>
                <a:lnTo>
                  <a:pt x="3373426" y="4520504"/>
                </a:lnTo>
                <a:lnTo>
                  <a:pt x="0" y="45205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5993" r="-2801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C4B6DAF3-616C-A961-0D8C-B252A1E97523}"/>
              </a:ext>
            </a:extLst>
          </p:cNvPr>
          <p:cNvSpPr/>
          <p:nvPr/>
        </p:nvSpPr>
        <p:spPr>
          <a:xfrm>
            <a:off x="2126512" y="75481"/>
            <a:ext cx="4951239" cy="6782519"/>
          </a:xfrm>
          <a:custGeom>
            <a:avLst/>
            <a:gdLst/>
            <a:ahLst/>
            <a:cxnLst/>
            <a:rect l="l" t="t" r="r" b="b"/>
            <a:pathLst>
              <a:path w="3299968" h="4520504">
                <a:moveTo>
                  <a:pt x="0" y="0"/>
                </a:moveTo>
                <a:lnTo>
                  <a:pt x="3299968" y="0"/>
                </a:lnTo>
                <a:lnTo>
                  <a:pt x="3299968" y="4520504"/>
                </a:lnTo>
                <a:lnTo>
                  <a:pt x="0" y="45205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7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CFF2F-0005-CB45-0C7C-FE9447B8F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table in front of a classroom&#10;&#10;AI-generated content may be incorrect.">
            <a:extLst>
              <a:ext uri="{FF2B5EF4-FFF2-40B4-BE49-F238E27FC236}">
                <a16:creationId xmlns:a16="http://schemas.microsoft.com/office/drawing/2014/main" id="{5A7FFFDF-D194-7BB5-0CB8-BEE3A391E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4" r="7027" b="9910"/>
          <a:stretch/>
        </p:blipFill>
        <p:spPr>
          <a:xfrm>
            <a:off x="0" y="-69273"/>
            <a:ext cx="9144000" cy="6927274"/>
          </a:xfrm>
          <a:prstGeom prst="rect">
            <a:avLst/>
          </a:prstGeom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1FC40241-5849-7DBC-0C42-7645A7E0BD81}"/>
              </a:ext>
            </a:extLst>
          </p:cNvPr>
          <p:cNvSpPr/>
          <p:nvPr/>
        </p:nvSpPr>
        <p:spPr>
          <a:xfrm>
            <a:off x="4682012" y="4680230"/>
            <a:ext cx="4157188" cy="2577819"/>
          </a:xfrm>
          <a:custGeom>
            <a:avLst/>
            <a:gdLst/>
            <a:ahLst/>
            <a:cxnLst/>
            <a:rect l="l" t="t" r="r" b="b"/>
            <a:pathLst>
              <a:path w="3141274" h="1947864">
                <a:moveTo>
                  <a:pt x="0" y="0"/>
                </a:moveTo>
                <a:lnTo>
                  <a:pt x="3141274" y="0"/>
                </a:lnTo>
                <a:lnTo>
                  <a:pt x="3141274" y="1947864"/>
                </a:lnTo>
                <a:lnTo>
                  <a:pt x="0" y="1947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0673" t="-106159" r="-412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B8A33ED8-6F77-4237-ACDA-EB94FB319A57}"/>
              </a:ext>
            </a:extLst>
          </p:cNvPr>
          <p:cNvSpPr/>
          <p:nvPr/>
        </p:nvSpPr>
        <p:spPr>
          <a:xfrm>
            <a:off x="3257550" y="776533"/>
            <a:ext cx="7715250" cy="6394197"/>
          </a:xfrm>
          <a:custGeom>
            <a:avLst/>
            <a:gdLst/>
            <a:ahLst/>
            <a:cxnLst/>
            <a:rect l="l" t="t" r="r" b="b"/>
            <a:pathLst>
              <a:path w="6027338" h="4015714">
                <a:moveTo>
                  <a:pt x="0" y="0"/>
                </a:moveTo>
                <a:lnTo>
                  <a:pt x="6027338" y="0"/>
                </a:lnTo>
                <a:lnTo>
                  <a:pt x="6027338" y="4015714"/>
                </a:lnTo>
                <a:lnTo>
                  <a:pt x="0" y="40157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8255D692-22FB-5D33-115D-33AAE7588DF3}"/>
              </a:ext>
            </a:extLst>
          </p:cNvPr>
          <p:cNvSpPr/>
          <p:nvPr/>
        </p:nvSpPr>
        <p:spPr>
          <a:xfrm>
            <a:off x="4474904" y="292962"/>
            <a:ext cx="5348546" cy="7751492"/>
          </a:xfrm>
          <a:custGeom>
            <a:avLst/>
            <a:gdLst/>
            <a:ahLst/>
            <a:cxnLst/>
            <a:rect l="l" t="t" r="r" b="b"/>
            <a:pathLst>
              <a:path w="5165117" h="7485654">
                <a:moveTo>
                  <a:pt x="0" y="0"/>
                </a:moveTo>
                <a:lnTo>
                  <a:pt x="5165117" y="0"/>
                </a:lnTo>
                <a:lnTo>
                  <a:pt x="5165117" y="7485654"/>
                </a:lnTo>
                <a:lnTo>
                  <a:pt x="0" y="74856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565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 descr="A yellow tub of play dough next to a plastic container of toothpicks&#10;&#10;AI-generated content may be incorrect.">
            <a:extLst>
              <a:ext uri="{FF2B5EF4-FFF2-40B4-BE49-F238E27FC236}">
                <a16:creationId xmlns:a16="http://schemas.microsoft.com/office/drawing/2014/main" id="{B33FA086-C25C-9AE0-CAB1-7313A45C71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247" y="1712234"/>
            <a:ext cx="6880447" cy="4586965"/>
          </a:xfrm>
          <a:prstGeom prst="rect">
            <a:avLst/>
          </a:prstGeom>
        </p:spPr>
      </p:pic>
      <p:sp>
        <p:nvSpPr>
          <p:cNvPr id="4" name="Freeform 5">
            <a:extLst>
              <a:ext uri="{FF2B5EF4-FFF2-40B4-BE49-F238E27FC236}">
                <a16:creationId xmlns:a16="http://schemas.microsoft.com/office/drawing/2014/main" id="{88337310-B9E8-96E2-2841-184F06576B4B}"/>
              </a:ext>
            </a:extLst>
          </p:cNvPr>
          <p:cNvSpPr/>
          <p:nvPr/>
        </p:nvSpPr>
        <p:spPr>
          <a:xfrm>
            <a:off x="3218262" y="2641600"/>
            <a:ext cx="5722538" cy="4650714"/>
          </a:xfrm>
          <a:custGeom>
            <a:avLst/>
            <a:gdLst/>
            <a:ahLst/>
            <a:cxnLst/>
            <a:rect l="l" t="t" r="r" b="b"/>
            <a:pathLst>
              <a:path w="6027338" h="4015714">
                <a:moveTo>
                  <a:pt x="0" y="0"/>
                </a:moveTo>
                <a:lnTo>
                  <a:pt x="6027338" y="0"/>
                </a:lnTo>
                <a:lnTo>
                  <a:pt x="6027338" y="4015714"/>
                </a:lnTo>
                <a:lnTo>
                  <a:pt x="0" y="40157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25744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2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59271-14AB-6D46-D8BA-0489B65D9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E55CA5FE-B7C9-1187-95DB-B9CCE533F06D}"/>
              </a:ext>
            </a:extLst>
          </p:cNvPr>
          <p:cNvGrpSpPr/>
          <p:nvPr/>
        </p:nvGrpSpPr>
        <p:grpSpPr>
          <a:xfrm>
            <a:off x="313151" y="2653553"/>
            <a:ext cx="8455850" cy="1913964"/>
            <a:chOff x="940684" y="2891118"/>
            <a:chExt cx="7010235" cy="1586752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3BDCF8F-C7A5-CB63-4F0B-BE64B81B33F7}"/>
                </a:ext>
              </a:extLst>
            </p:cNvPr>
            <p:cNvGrpSpPr/>
            <p:nvPr/>
          </p:nvGrpSpPr>
          <p:grpSpPr>
            <a:xfrm>
              <a:off x="940684" y="2891118"/>
              <a:ext cx="1649342" cy="1586752"/>
              <a:chOff x="223508" y="1703295"/>
              <a:chExt cx="2413444" cy="2321857"/>
            </a:xfrm>
          </p:grpSpPr>
          <p:pic>
            <p:nvPicPr>
              <p:cNvPr id="40" name="Picture Placeholder 5">
                <a:extLst>
                  <a:ext uri="{FF2B5EF4-FFF2-40B4-BE49-F238E27FC236}">
                    <a16:creationId xmlns:a16="http://schemas.microsoft.com/office/drawing/2014/main" id="{2216EACA-7FCB-A171-C49A-66F99576D2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l="5160" r="5160"/>
              <a:stretch/>
            </p:blipFill>
            <p:spPr>
              <a:xfrm>
                <a:off x="223508" y="1703295"/>
                <a:ext cx="2413444" cy="2321857"/>
              </a:xfrm>
              <a:custGeom>
                <a:avLst/>
                <a:gdLst>
                  <a:gd name="connsiteX0" fmla="*/ 0 w 3084513"/>
                  <a:gd name="connsiteY0" fmla="*/ 1542257 h 3084513"/>
                  <a:gd name="connsiteX1" fmla="*/ 771128 w 3084513"/>
                  <a:gd name="connsiteY1" fmla="*/ 1 h 3084513"/>
                  <a:gd name="connsiteX2" fmla="*/ 2313385 w 3084513"/>
                  <a:gd name="connsiteY2" fmla="*/ 1 h 3084513"/>
                  <a:gd name="connsiteX3" fmla="*/ 3084513 w 3084513"/>
                  <a:gd name="connsiteY3" fmla="*/ 1542257 h 3084513"/>
                  <a:gd name="connsiteX4" fmla="*/ 2313385 w 3084513"/>
                  <a:gd name="connsiteY4" fmla="*/ 3084512 h 3084513"/>
                  <a:gd name="connsiteX5" fmla="*/ 771128 w 3084513"/>
                  <a:gd name="connsiteY5" fmla="*/ 3084512 h 3084513"/>
                  <a:gd name="connsiteX6" fmla="*/ 0 w 3084513"/>
                  <a:gd name="connsiteY6" fmla="*/ 1542257 h 3084513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631574 h 3173829"/>
                  <a:gd name="connsiteX1" fmla="*/ 771128 w 3084513"/>
                  <a:gd name="connsiteY1" fmla="*/ 89318 h 3173829"/>
                  <a:gd name="connsiteX2" fmla="*/ 2313385 w 3084513"/>
                  <a:gd name="connsiteY2" fmla="*/ 89318 h 3173829"/>
                  <a:gd name="connsiteX3" fmla="*/ 3084513 w 3084513"/>
                  <a:gd name="connsiteY3" fmla="*/ 1631574 h 3173829"/>
                  <a:gd name="connsiteX4" fmla="*/ 2313385 w 3084513"/>
                  <a:gd name="connsiteY4" fmla="*/ 3173829 h 3173829"/>
                  <a:gd name="connsiteX5" fmla="*/ 771128 w 3084513"/>
                  <a:gd name="connsiteY5" fmla="*/ 3173829 h 3173829"/>
                  <a:gd name="connsiteX6" fmla="*/ 0 w 3084513"/>
                  <a:gd name="connsiteY6" fmla="*/ 1631574 h 3173829"/>
                  <a:gd name="connsiteX0" fmla="*/ 0 w 3084513"/>
                  <a:gd name="connsiteY0" fmla="*/ 1674806 h 3217061"/>
                  <a:gd name="connsiteX1" fmla="*/ 771128 w 3084513"/>
                  <a:gd name="connsiteY1" fmla="*/ 132550 h 3217061"/>
                  <a:gd name="connsiteX2" fmla="*/ 2313385 w 3084513"/>
                  <a:gd name="connsiteY2" fmla="*/ 132550 h 3217061"/>
                  <a:gd name="connsiteX3" fmla="*/ 3084513 w 3084513"/>
                  <a:gd name="connsiteY3" fmla="*/ 1674806 h 3217061"/>
                  <a:gd name="connsiteX4" fmla="*/ 2313385 w 3084513"/>
                  <a:gd name="connsiteY4" fmla="*/ 3217061 h 3217061"/>
                  <a:gd name="connsiteX5" fmla="*/ 771128 w 3084513"/>
                  <a:gd name="connsiteY5" fmla="*/ 3217061 h 3217061"/>
                  <a:gd name="connsiteX6" fmla="*/ 0 w 3084513"/>
                  <a:gd name="connsiteY6" fmla="*/ 1674806 h 3217061"/>
                  <a:gd name="connsiteX0" fmla="*/ 0 w 3084513"/>
                  <a:gd name="connsiteY0" fmla="*/ 1674806 h 3217061"/>
                  <a:gd name="connsiteX1" fmla="*/ 771128 w 3084513"/>
                  <a:gd name="connsiteY1" fmla="*/ 132550 h 3217061"/>
                  <a:gd name="connsiteX2" fmla="*/ 2313385 w 3084513"/>
                  <a:gd name="connsiteY2" fmla="*/ 132550 h 3217061"/>
                  <a:gd name="connsiteX3" fmla="*/ 3084513 w 3084513"/>
                  <a:gd name="connsiteY3" fmla="*/ 1674806 h 3217061"/>
                  <a:gd name="connsiteX4" fmla="*/ 2313385 w 3084513"/>
                  <a:gd name="connsiteY4" fmla="*/ 3217061 h 3217061"/>
                  <a:gd name="connsiteX5" fmla="*/ 771128 w 3084513"/>
                  <a:gd name="connsiteY5" fmla="*/ 3217061 h 3217061"/>
                  <a:gd name="connsiteX6" fmla="*/ 0 w 3084513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75118"/>
                  <a:gd name="connsiteX1" fmla="*/ 771128 w 3101544"/>
                  <a:gd name="connsiteY1" fmla="*/ 132550 h 3275118"/>
                  <a:gd name="connsiteX2" fmla="*/ 2313385 w 3101544"/>
                  <a:gd name="connsiteY2" fmla="*/ 132550 h 3275118"/>
                  <a:gd name="connsiteX3" fmla="*/ 3084513 w 3101544"/>
                  <a:gd name="connsiteY3" fmla="*/ 1674806 h 3275118"/>
                  <a:gd name="connsiteX4" fmla="*/ 2313385 w 3101544"/>
                  <a:gd name="connsiteY4" fmla="*/ 3217061 h 3275118"/>
                  <a:gd name="connsiteX5" fmla="*/ 771128 w 3101544"/>
                  <a:gd name="connsiteY5" fmla="*/ 3217061 h 3275118"/>
                  <a:gd name="connsiteX6" fmla="*/ 0 w 3101544"/>
                  <a:gd name="connsiteY6" fmla="*/ 1674806 h 3275118"/>
                  <a:gd name="connsiteX0" fmla="*/ 0 w 3101544"/>
                  <a:gd name="connsiteY0" fmla="*/ 1674806 h 3238376"/>
                  <a:gd name="connsiteX1" fmla="*/ 771128 w 3101544"/>
                  <a:gd name="connsiteY1" fmla="*/ 132550 h 3238376"/>
                  <a:gd name="connsiteX2" fmla="*/ 2313385 w 3101544"/>
                  <a:gd name="connsiteY2" fmla="*/ 132550 h 3238376"/>
                  <a:gd name="connsiteX3" fmla="*/ 3084513 w 3101544"/>
                  <a:gd name="connsiteY3" fmla="*/ 1674806 h 3238376"/>
                  <a:gd name="connsiteX4" fmla="*/ 2313385 w 3101544"/>
                  <a:gd name="connsiteY4" fmla="*/ 3217061 h 3238376"/>
                  <a:gd name="connsiteX5" fmla="*/ 560113 w 3101544"/>
                  <a:gd name="connsiteY5" fmla="*/ 2835223 h 3238376"/>
                  <a:gd name="connsiteX6" fmla="*/ 0 w 3101544"/>
                  <a:gd name="connsiteY6" fmla="*/ 1674806 h 3238376"/>
                  <a:gd name="connsiteX0" fmla="*/ 0 w 3101544"/>
                  <a:gd name="connsiteY0" fmla="*/ 1674806 h 3257537"/>
                  <a:gd name="connsiteX1" fmla="*/ 771128 w 3101544"/>
                  <a:gd name="connsiteY1" fmla="*/ 132550 h 3257537"/>
                  <a:gd name="connsiteX2" fmla="*/ 2313385 w 3101544"/>
                  <a:gd name="connsiteY2" fmla="*/ 132550 h 3257537"/>
                  <a:gd name="connsiteX3" fmla="*/ 3084513 w 3101544"/>
                  <a:gd name="connsiteY3" fmla="*/ 1674806 h 3257537"/>
                  <a:gd name="connsiteX4" fmla="*/ 2313385 w 3101544"/>
                  <a:gd name="connsiteY4" fmla="*/ 3217061 h 3257537"/>
                  <a:gd name="connsiteX5" fmla="*/ 560113 w 3101544"/>
                  <a:gd name="connsiteY5" fmla="*/ 2835223 h 3257537"/>
                  <a:gd name="connsiteX6" fmla="*/ 0 w 3101544"/>
                  <a:gd name="connsiteY6" fmla="*/ 1674806 h 3257537"/>
                  <a:gd name="connsiteX0" fmla="*/ 0 w 3101544"/>
                  <a:gd name="connsiteY0" fmla="*/ 1674806 h 3279556"/>
                  <a:gd name="connsiteX1" fmla="*/ 771128 w 3101544"/>
                  <a:gd name="connsiteY1" fmla="*/ 132550 h 3279556"/>
                  <a:gd name="connsiteX2" fmla="*/ 2313385 w 3101544"/>
                  <a:gd name="connsiteY2" fmla="*/ 132550 h 3279556"/>
                  <a:gd name="connsiteX3" fmla="*/ 3084513 w 3101544"/>
                  <a:gd name="connsiteY3" fmla="*/ 1674806 h 3279556"/>
                  <a:gd name="connsiteX4" fmla="*/ 2313385 w 3101544"/>
                  <a:gd name="connsiteY4" fmla="*/ 3217061 h 3279556"/>
                  <a:gd name="connsiteX5" fmla="*/ 560113 w 3101544"/>
                  <a:gd name="connsiteY5" fmla="*/ 2835223 h 3279556"/>
                  <a:gd name="connsiteX6" fmla="*/ 0 w 3101544"/>
                  <a:gd name="connsiteY6" fmla="*/ 1674806 h 3279556"/>
                  <a:gd name="connsiteX0" fmla="*/ 0 w 3101544"/>
                  <a:gd name="connsiteY0" fmla="*/ 1674806 h 3297843"/>
                  <a:gd name="connsiteX1" fmla="*/ 771128 w 3101544"/>
                  <a:gd name="connsiteY1" fmla="*/ 132550 h 3297843"/>
                  <a:gd name="connsiteX2" fmla="*/ 2313385 w 3101544"/>
                  <a:gd name="connsiteY2" fmla="*/ 132550 h 3297843"/>
                  <a:gd name="connsiteX3" fmla="*/ 3084513 w 3101544"/>
                  <a:gd name="connsiteY3" fmla="*/ 1674806 h 3297843"/>
                  <a:gd name="connsiteX4" fmla="*/ 2313385 w 3101544"/>
                  <a:gd name="connsiteY4" fmla="*/ 3217061 h 3297843"/>
                  <a:gd name="connsiteX5" fmla="*/ 560113 w 3101544"/>
                  <a:gd name="connsiteY5" fmla="*/ 2905561 h 3297843"/>
                  <a:gd name="connsiteX6" fmla="*/ 0 w 3101544"/>
                  <a:gd name="connsiteY6" fmla="*/ 1674806 h 3297843"/>
                  <a:gd name="connsiteX0" fmla="*/ 0 w 3101544"/>
                  <a:gd name="connsiteY0" fmla="*/ 1674806 h 3297843"/>
                  <a:gd name="connsiteX1" fmla="*/ 771128 w 3101544"/>
                  <a:gd name="connsiteY1" fmla="*/ 132550 h 3297843"/>
                  <a:gd name="connsiteX2" fmla="*/ 2313385 w 3101544"/>
                  <a:gd name="connsiteY2" fmla="*/ 132550 h 3297843"/>
                  <a:gd name="connsiteX3" fmla="*/ 3084513 w 3101544"/>
                  <a:gd name="connsiteY3" fmla="*/ 1674806 h 3297843"/>
                  <a:gd name="connsiteX4" fmla="*/ 2313385 w 3101544"/>
                  <a:gd name="connsiteY4" fmla="*/ 3217061 h 3297843"/>
                  <a:gd name="connsiteX5" fmla="*/ 560113 w 3101544"/>
                  <a:gd name="connsiteY5" fmla="*/ 2905561 h 3297843"/>
                  <a:gd name="connsiteX6" fmla="*/ 0 w 3101544"/>
                  <a:gd name="connsiteY6" fmla="*/ 1674806 h 3297843"/>
                  <a:gd name="connsiteX0" fmla="*/ 0 w 3108304"/>
                  <a:gd name="connsiteY0" fmla="*/ 1674806 h 3297843"/>
                  <a:gd name="connsiteX1" fmla="*/ 771128 w 3108304"/>
                  <a:gd name="connsiteY1" fmla="*/ 132550 h 3297843"/>
                  <a:gd name="connsiteX2" fmla="*/ 2313385 w 3108304"/>
                  <a:gd name="connsiteY2" fmla="*/ 132550 h 3297843"/>
                  <a:gd name="connsiteX3" fmla="*/ 3084513 w 3108304"/>
                  <a:gd name="connsiteY3" fmla="*/ 1674806 h 3297843"/>
                  <a:gd name="connsiteX4" fmla="*/ 2313385 w 3108304"/>
                  <a:gd name="connsiteY4" fmla="*/ 3217061 h 3297843"/>
                  <a:gd name="connsiteX5" fmla="*/ 560113 w 3108304"/>
                  <a:gd name="connsiteY5" fmla="*/ 2905561 h 3297843"/>
                  <a:gd name="connsiteX6" fmla="*/ 0 w 3108304"/>
                  <a:gd name="connsiteY6" fmla="*/ 1674806 h 3297843"/>
                  <a:gd name="connsiteX0" fmla="*/ 0 w 3108304"/>
                  <a:gd name="connsiteY0" fmla="*/ 1643822 h 3266859"/>
                  <a:gd name="connsiteX1" fmla="*/ 771128 w 3108304"/>
                  <a:gd name="connsiteY1" fmla="*/ 101566 h 3266859"/>
                  <a:gd name="connsiteX2" fmla="*/ 2313385 w 3108304"/>
                  <a:gd name="connsiteY2" fmla="*/ 101566 h 3266859"/>
                  <a:gd name="connsiteX3" fmla="*/ 3084513 w 3108304"/>
                  <a:gd name="connsiteY3" fmla="*/ 1643822 h 3266859"/>
                  <a:gd name="connsiteX4" fmla="*/ 2313385 w 3108304"/>
                  <a:gd name="connsiteY4" fmla="*/ 3186077 h 3266859"/>
                  <a:gd name="connsiteX5" fmla="*/ 560113 w 3108304"/>
                  <a:gd name="connsiteY5" fmla="*/ 2874577 h 3266859"/>
                  <a:gd name="connsiteX6" fmla="*/ 0 w 3108304"/>
                  <a:gd name="connsiteY6" fmla="*/ 1643822 h 3266859"/>
                  <a:gd name="connsiteX0" fmla="*/ 0 w 3086335"/>
                  <a:gd name="connsiteY0" fmla="*/ 1643822 h 3266859"/>
                  <a:gd name="connsiteX1" fmla="*/ 771128 w 3086335"/>
                  <a:gd name="connsiteY1" fmla="*/ 101566 h 3266859"/>
                  <a:gd name="connsiteX2" fmla="*/ 2313385 w 3086335"/>
                  <a:gd name="connsiteY2" fmla="*/ 101566 h 3266859"/>
                  <a:gd name="connsiteX3" fmla="*/ 3084513 w 3086335"/>
                  <a:gd name="connsiteY3" fmla="*/ 1643822 h 3266859"/>
                  <a:gd name="connsiteX4" fmla="*/ 2313385 w 3086335"/>
                  <a:gd name="connsiteY4" fmla="*/ 3186077 h 3266859"/>
                  <a:gd name="connsiteX5" fmla="*/ 560113 w 3086335"/>
                  <a:gd name="connsiteY5" fmla="*/ 2874577 h 3266859"/>
                  <a:gd name="connsiteX6" fmla="*/ 0 w 3086335"/>
                  <a:gd name="connsiteY6" fmla="*/ 1643822 h 3266859"/>
                  <a:gd name="connsiteX0" fmla="*/ 0 w 3086335"/>
                  <a:gd name="connsiteY0" fmla="*/ 1643822 h 3266859"/>
                  <a:gd name="connsiteX1" fmla="*/ 771128 w 3086335"/>
                  <a:gd name="connsiteY1" fmla="*/ 101566 h 3266859"/>
                  <a:gd name="connsiteX2" fmla="*/ 2313385 w 3086335"/>
                  <a:gd name="connsiteY2" fmla="*/ 101566 h 3266859"/>
                  <a:gd name="connsiteX3" fmla="*/ 3084513 w 3086335"/>
                  <a:gd name="connsiteY3" fmla="*/ 1643822 h 3266859"/>
                  <a:gd name="connsiteX4" fmla="*/ 2313385 w 3086335"/>
                  <a:gd name="connsiteY4" fmla="*/ 3186077 h 3266859"/>
                  <a:gd name="connsiteX5" fmla="*/ 560113 w 3086335"/>
                  <a:gd name="connsiteY5" fmla="*/ 2874577 h 3266859"/>
                  <a:gd name="connsiteX6" fmla="*/ 0 w 3086335"/>
                  <a:gd name="connsiteY6" fmla="*/ 1643822 h 3266859"/>
                  <a:gd name="connsiteX0" fmla="*/ 0 w 3036093"/>
                  <a:gd name="connsiteY0" fmla="*/ 1363219 h 3266859"/>
                  <a:gd name="connsiteX1" fmla="*/ 720886 w 3036093"/>
                  <a:gd name="connsiteY1" fmla="*/ 101566 h 3266859"/>
                  <a:gd name="connsiteX2" fmla="*/ 2263143 w 3036093"/>
                  <a:gd name="connsiteY2" fmla="*/ 101566 h 3266859"/>
                  <a:gd name="connsiteX3" fmla="*/ 3034271 w 3036093"/>
                  <a:gd name="connsiteY3" fmla="*/ 1643822 h 3266859"/>
                  <a:gd name="connsiteX4" fmla="*/ 2263143 w 3036093"/>
                  <a:gd name="connsiteY4" fmla="*/ 3186077 h 3266859"/>
                  <a:gd name="connsiteX5" fmla="*/ 509871 w 3036093"/>
                  <a:gd name="connsiteY5" fmla="*/ 2874577 h 3266859"/>
                  <a:gd name="connsiteX6" fmla="*/ 0 w 3036093"/>
                  <a:gd name="connsiteY6" fmla="*/ 1363219 h 3266859"/>
                  <a:gd name="connsiteX0" fmla="*/ 3688 w 3039781"/>
                  <a:gd name="connsiteY0" fmla="*/ 1363219 h 3266859"/>
                  <a:gd name="connsiteX1" fmla="*/ 724574 w 3039781"/>
                  <a:gd name="connsiteY1" fmla="*/ 101566 h 3266859"/>
                  <a:gd name="connsiteX2" fmla="*/ 2266831 w 3039781"/>
                  <a:gd name="connsiteY2" fmla="*/ 101566 h 3266859"/>
                  <a:gd name="connsiteX3" fmla="*/ 3037959 w 3039781"/>
                  <a:gd name="connsiteY3" fmla="*/ 1643822 h 3266859"/>
                  <a:gd name="connsiteX4" fmla="*/ 2266831 w 3039781"/>
                  <a:gd name="connsiteY4" fmla="*/ 3186077 h 3266859"/>
                  <a:gd name="connsiteX5" fmla="*/ 513559 w 3039781"/>
                  <a:gd name="connsiteY5" fmla="*/ 2874577 h 3266859"/>
                  <a:gd name="connsiteX6" fmla="*/ 3688 w 3039781"/>
                  <a:gd name="connsiteY6" fmla="*/ 1363219 h 3266859"/>
                  <a:gd name="connsiteX0" fmla="*/ 3688 w 3040020"/>
                  <a:gd name="connsiteY0" fmla="*/ 1363219 h 3266859"/>
                  <a:gd name="connsiteX1" fmla="*/ 724574 w 3040020"/>
                  <a:gd name="connsiteY1" fmla="*/ 101566 h 3266859"/>
                  <a:gd name="connsiteX2" fmla="*/ 2266831 w 3040020"/>
                  <a:gd name="connsiteY2" fmla="*/ 101566 h 3266859"/>
                  <a:gd name="connsiteX3" fmla="*/ 3037959 w 3040020"/>
                  <a:gd name="connsiteY3" fmla="*/ 1643822 h 3266859"/>
                  <a:gd name="connsiteX4" fmla="*/ 2266831 w 3040020"/>
                  <a:gd name="connsiteY4" fmla="*/ 3186077 h 3266859"/>
                  <a:gd name="connsiteX5" fmla="*/ 513559 w 3040020"/>
                  <a:gd name="connsiteY5" fmla="*/ 2874577 h 3266859"/>
                  <a:gd name="connsiteX6" fmla="*/ 3688 w 3040020"/>
                  <a:gd name="connsiteY6" fmla="*/ 1363219 h 326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40020" h="3266859">
                    <a:moveTo>
                      <a:pt x="3688" y="1363219"/>
                    </a:moveTo>
                    <a:cubicBezTo>
                      <a:pt x="39668" y="587877"/>
                      <a:pt x="387144" y="324249"/>
                      <a:pt x="724574" y="101566"/>
                    </a:cubicBezTo>
                    <a:cubicBezTo>
                      <a:pt x="1118080" y="-99401"/>
                      <a:pt x="1762794" y="51324"/>
                      <a:pt x="2266831" y="101566"/>
                    </a:cubicBezTo>
                    <a:cubicBezTo>
                      <a:pt x="2875566" y="250917"/>
                      <a:pt x="3062270" y="1149834"/>
                      <a:pt x="3037959" y="1643822"/>
                    </a:cubicBezTo>
                    <a:cubicBezTo>
                      <a:pt x="2991932" y="2188052"/>
                      <a:pt x="2815276" y="3053830"/>
                      <a:pt x="2266831" y="3186077"/>
                    </a:cubicBezTo>
                    <a:cubicBezTo>
                      <a:pt x="1551778" y="3316706"/>
                      <a:pt x="766387" y="3336801"/>
                      <a:pt x="513559" y="2874577"/>
                    </a:cubicBezTo>
                    <a:cubicBezTo>
                      <a:pt x="326854" y="2310250"/>
                      <a:pt x="-40720" y="2082974"/>
                      <a:pt x="3688" y="1363219"/>
                    </a:cubicBezTo>
                    <a:close/>
                  </a:path>
                </a:pathLst>
              </a:custGeom>
              <a:solidFill>
                <a:schemeClr val="tx2"/>
              </a:solidFill>
            </p:spPr>
          </p:pic>
          <p:sp>
            <p:nvSpPr>
              <p:cNvPr id="41" name="Freeform 5">
                <a:extLst>
                  <a:ext uri="{FF2B5EF4-FFF2-40B4-BE49-F238E27FC236}">
                    <a16:creationId xmlns:a16="http://schemas.microsoft.com/office/drawing/2014/main" id="{DF7F760D-F3FC-1E17-99B2-EF9621A37D14}"/>
                  </a:ext>
                </a:extLst>
              </p:cNvPr>
              <p:cNvSpPr/>
              <p:nvPr/>
            </p:nvSpPr>
            <p:spPr>
              <a:xfrm>
                <a:off x="430306" y="2277035"/>
                <a:ext cx="2100034" cy="1226196"/>
              </a:xfrm>
              <a:custGeom>
                <a:avLst/>
                <a:gdLst/>
                <a:ahLst/>
                <a:cxnLst/>
                <a:rect l="l" t="t" r="r" b="b"/>
                <a:pathLst>
                  <a:path w="6027338" h="4015714">
                    <a:moveTo>
                      <a:pt x="0" y="0"/>
                    </a:moveTo>
                    <a:lnTo>
                      <a:pt x="6027338" y="0"/>
                    </a:lnTo>
                    <a:lnTo>
                      <a:pt x="6027338" y="4015714"/>
                    </a:lnTo>
                    <a:lnTo>
                      <a:pt x="0" y="40157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23445" t="-71819" r="-31779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7434B38-91AC-16D5-F7B7-B87AE67D8F3E}"/>
                </a:ext>
              </a:extLst>
            </p:cNvPr>
            <p:cNvGrpSpPr/>
            <p:nvPr/>
          </p:nvGrpSpPr>
          <p:grpSpPr>
            <a:xfrm>
              <a:off x="2727648" y="2891118"/>
              <a:ext cx="1649342" cy="1586752"/>
              <a:chOff x="2778449" y="1640542"/>
              <a:chExt cx="2413444" cy="2321857"/>
            </a:xfrm>
          </p:grpSpPr>
          <p:pic>
            <p:nvPicPr>
              <p:cNvPr id="37" name="Picture Placeholder 5">
                <a:extLst>
                  <a:ext uri="{FF2B5EF4-FFF2-40B4-BE49-F238E27FC236}">
                    <a16:creationId xmlns:a16="http://schemas.microsoft.com/office/drawing/2014/main" id="{ABA9C521-3E51-5E1D-5208-B81A8BC054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5160" r="5160"/>
              <a:stretch/>
            </p:blipFill>
            <p:spPr>
              <a:xfrm>
                <a:off x="2778449" y="1640542"/>
                <a:ext cx="2413444" cy="2321857"/>
              </a:xfrm>
              <a:custGeom>
                <a:avLst/>
                <a:gdLst>
                  <a:gd name="connsiteX0" fmla="*/ 0 w 3084513"/>
                  <a:gd name="connsiteY0" fmla="*/ 1542257 h 3084513"/>
                  <a:gd name="connsiteX1" fmla="*/ 771128 w 3084513"/>
                  <a:gd name="connsiteY1" fmla="*/ 1 h 3084513"/>
                  <a:gd name="connsiteX2" fmla="*/ 2313385 w 3084513"/>
                  <a:gd name="connsiteY2" fmla="*/ 1 h 3084513"/>
                  <a:gd name="connsiteX3" fmla="*/ 3084513 w 3084513"/>
                  <a:gd name="connsiteY3" fmla="*/ 1542257 h 3084513"/>
                  <a:gd name="connsiteX4" fmla="*/ 2313385 w 3084513"/>
                  <a:gd name="connsiteY4" fmla="*/ 3084512 h 3084513"/>
                  <a:gd name="connsiteX5" fmla="*/ 771128 w 3084513"/>
                  <a:gd name="connsiteY5" fmla="*/ 3084512 h 3084513"/>
                  <a:gd name="connsiteX6" fmla="*/ 0 w 3084513"/>
                  <a:gd name="connsiteY6" fmla="*/ 1542257 h 3084513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631574 h 3173829"/>
                  <a:gd name="connsiteX1" fmla="*/ 771128 w 3084513"/>
                  <a:gd name="connsiteY1" fmla="*/ 89318 h 3173829"/>
                  <a:gd name="connsiteX2" fmla="*/ 2313385 w 3084513"/>
                  <a:gd name="connsiteY2" fmla="*/ 89318 h 3173829"/>
                  <a:gd name="connsiteX3" fmla="*/ 3084513 w 3084513"/>
                  <a:gd name="connsiteY3" fmla="*/ 1631574 h 3173829"/>
                  <a:gd name="connsiteX4" fmla="*/ 2313385 w 3084513"/>
                  <a:gd name="connsiteY4" fmla="*/ 3173829 h 3173829"/>
                  <a:gd name="connsiteX5" fmla="*/ 771128 w 3084513"/>
                  <a:gd name="connsiteY5" fmla="*/ 3173829 h 3173829"/>
                  <a:gd name="connsiteX6" fmla="*/ 0 w 3084513"/>
                  <a:gd name="connsiteY6" fmla="*/ 1631574 h 3173829"/>
                  <a:gd name="connsiteX0" fmla="*/ 0 w 3084513"/>
                  <a:gd name="connsiteY0" fmla="*/ 1674806 h 3217061"/>
                  <a:gd name="connsiteX1" fmla="*/ 771128 w 3084513"/>
                  <a:gd name="connsiteY1" fmla="*/ 132550 h 3217061"/>
                  <a:gd name="connsiteX2" fmla="*/ 2313385 w 3084513"/>
                  <a:gd name="connsiteY2" fmla="*/ 132550 h 3217061"/>
                  <a:gd name="connsiteX3" fmla="*/ 3084513 w 3084513"/>
                  <a:gd name="connsiteY3" fmla="*/ 1674806 h 3217061"/>
                  <a:gd name="connsiteX4" fmla="*/ 2313385 w 3084513"/>
                  <a:gd name="connsiteY4" fmla="*/ 3217061 h 3217061"/>
                  <a:gd name="connsiteX5" fmla="*/ 771128 w 3084513"/>
                  <a:gd name="connsiteY5" fmla="*/ 3217061 h 3217061"/>
                  <a:gd name="connsiteX6" fmla="*/ 0 w 3084513"/>
                  <a:gd name="connsiteY6" fmla="*/ 1674806 h 3217061"/>
                  <a:gd name="connsiteX0" fmla="*/ 0 w 3084513"/>
                  <a:gd name="connsiteY0" fmla="*/ 1674806 h 3217061"/>
                  <a:gd name="connsiteX1" fmla="*/ 771128 w 3084513"/>
                  <a:gd name="connsiteY1" fmla="*/ 132550 h 3217061"/>
                  <a:gd name="connsiteX2" fmla="*/ 2313385 w 3084513"/>
                  <a:gd name="connsiteY2" fmla="*/ 132550 h 3217061"/>
                  <a:gd name="connsiteX3" fmla="*/ 3084513 w 3084513"/>
                  <a:gd name="connsiteY3" fmla="*/ 1674806 h 3217061"/>
                  <a:gd name="connsiteX4" fmla="*/ 2313385 w 3084513"/>
                  <a:gd name="connsiteY4" fmla="*/ 3217061 h 3217061"/>
                  <a:gd name="connsiteX5" fmla="*/ 771128 w 3084513"/>
                  <a:gd name="connsiteY5" fmla="*/ 3217061 h 3217061"/>
                  <a:gd name="connsiteX6" fmla="*/ 0 w 3084513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75118"/>
                  <a:gd name="connsiteX1" fmla="*/ 771128 w 3101544"/>
                  <a:gd name="connsiteY1" fmla="*/ 132550 h 3275118"/>
                  <a:gd name="connsiteX2" fmla="*/ 2313385 w 3101544"/>
                  <a:gd name="connsiteY2" fmla="*/ 132550 h 3275118"/>
                  <a:gd name="connsiteX3" fmla="*/ 3084513 w 3101544"/>
                  <a:gd name="connsiteY3" fmla="*/ 1674806 h 3275118"/>
                  <a:gd name="connsiteX4" fmla="*/ 2313385 w 3101544"/>
                  <a:gd name="connsiteY4" fmla="*/ 3217061 h 3275118"/>
                  <a:gd name="connsiteX5" fmla="*/ 771128 w 3101544"/>
                  <a:gd name="connsiteY5" fmla="*/ 3217061 h 3275118"/>
                  <a:gd name="connsiteX6" fmla="*/ 0 w 3101544"/>
                  <a:gd name="connsiteY6" fmla="*/ 1674806 h 3275118"/>
                  <a:gd name="connsiteX0" fmla="*/ 0 w 3101544"/>
                  <a:gd name="connsiteY0" fmla="*/ 1674806 h 3238376"/>
                  <a:gd name="connsiteX1" fmla="*/ 771128 w 3101544"/>
                  <a:gd name="connsiteY1" fmla="*/ 132550 h 3238376"/>
                  <a:gd name="connsiteX2" fmla="*/ 2313385 w 3101544"/>
                  <a:gd name="connsiteY2" fmla="*/ 132550 h 3238376"/>
                  <a:gd name="connsiteX3" fmla="*/ 3084513 w 3101544"/>
                  <a:gd name="connsiteY3" fmla="*/ 1674806 h 3238376"/>
                  <a:gd name="connsiteX4" fmla="*/ 2313385 w 3101544"/>
                  <a:gd name="connsiteY4" fmla="*/ 3217061 h 3238376"/>
                  <a:gd name="connsiteX5" fmla="*/ 560113 w 3101544"/>
                  <a:gd name="connsiteY5" fmla="*/ 2835223 h 3238376"/>
                  <a:gd name="connsiteX6" fmla="*/ 0 w 3101544"/>
                  <a:gd name="connsiteY6" fmla="*/ 1674806 h 3238376"/>
                  <a:gd name="connsiteX0" fmla="*/ 0 w 3101544"/>
                  <a:gd name="connsiteY0" fmla="*/ 1674806 h 3257537"/>
                  <a:gd name="connsiteX1" fmla="*/ 771128 w 3101544"/>
                  <a:gd name="connsiteY1" fmla="*/ 132550 h 3257537"/>
                  <a:gd name="connsiteX2" fmla="*/ 2313385 w 3101544"/>
                  <a:gd name="connsiteY2" fmla="*/ 132550 h 3257537"/>
                  <a:gd name="connsiteX3" fmla="*/ 3084513 w 3101544"/>
                  <a:gd name="connsiteY3" fmla="*/ 1674806 h 3257537"/>
                  <a:gd name="connsiteX4" fmla="*/ 2313385 w 3101544"/>
                  <a:gd name="connsiteY4" fmla="*/ 3217061 h 3257537"/>
                  <a:gd name="connsiteX5" fmla="*/ 560113 w 3101544"/>
                  <a:gd name="connsiteY5" fmla="*/ 2835223 h 3257537"/>
                  <a:gd name="connsiteX6" fmla="*/ 0 w 3101544"/>
                  <a:gd name="connsiteY6" fmla="*/ 1674806 h 3257537"/>
                  <a:gd name="connsiteX0" fmla="*/ 0 w 3101544"/>
                  <a:gd name="connsiteY0" fmla="*/ 1674806 h 3279556"/>
                  <a:gd name="connsiteX1" fmla="*/ 771128 w 3101544"/>
                  <a:gd name="connsiteY1" fmla="*/ 132550 h 3279556"/>
                  <a:gd name="connsiteX2" fmla="*/ 2313385 w 3101544"/>
                  <a:gd name="connsiteY2" fmla="*/ 132550 h 3279556"/>
                  <a:gd name="connsiteX3" fmla="*/ 3084513 w 3101544"/>
                  <a:gd name="connsiteY3" fmla="*/ 1674806 h 3279556"/>
                  <a:gd name="connsiteX4" fmla="*/ 2313385 w 3101544"/>
                  <a:gd name="connsiteY4" fmla="*/ 3217061 h 3279556"/>
                  <a:gd name="connsiteX5" fmla="*/ 560113 w 3101544"/>
                  <a:gd name="connsiteY5" fmla="*/ 2835223 h 3279556"/>
                  <a:gd name="connsiteX6" fmla="*/ 0 w 3101544"/>
                  <a:gd name="connsiteY6" fmla="*/ 1674806 h 3279556"/>
                  <a:gd name="connsiteX0" fmla="*/ 0 w 3101544"/>
                  <a:gd name="connsiteY0" fmla="*/ 1674806 h 3297843"/>
                  <a:gd name="connsiteX1" fmla="*/ 771128 w 3101544"/>
                  <a:gd name="connsiteY1" fmla="*/ 132550 h 3297843"/>
                  <a:gd name="connsiteX2" fmla="*/ 2313385 w 3101544"/>
                  <a:gd name="connsiteY2" fmla="*/ 132550 h 3297843"/>
                  <a:gd name="connsiteX3" fmla="*/ 3084513 w 3101544"/>
                  <a:gd name="connsiteY3" fmla="*/ 1674806 h 3297843"/>
                  <a:gd name="connsiteX4" fmla="*/ 2313385 w 3101544"/>
                  <a:gd name="connsiteY4" fmla="*/ 3217061 h 3297843"/>
                  <a:gd name="connsiteX5" fmla="*/ 560113 w 3101544"/>
                  <a:gd name="connsiteY5" fmla="*/ 2905561 h 3297843"/>
                  <a:gd name="connsiteX6" fmla="*/ 0 w 3101544"/>
                  <a:gd name="connsiteY6" fmla="*/ 1674806 h 3297843"/>
                  <a:gd name="connsiteX0" fmla="*/ 0 w 3101544"/>
                  <a:gd name="connsiteY0" fmla="*/ 1674806 h 3297843"/>
                  <a:gd name="connsiteX1" fmla="*/ 771128 w 3101544"/>
                  <a:gd name="connsiteY1" fmla="*/ 132550 h 3297843"/>
                  <a:gd name="connsiteX2" fmla="*/ 2313385 w 3101544"/>
                  <a:gd name="connsiteY2" fmla="*/ 132550 h 3297843"/>
                  <a:gd name="connsiteX3" fmla="*/ 3084513 w 3101544"/>
                  <a:gd name="connsiteY3" fmla="*/ 1674806 h 3297843"/>
                  <a:gd name="connsiteX4" fmla="*/ 2313385 w 3101544"/>
                  <a:gd name="connsiteY4" fmla="*/ 3217061 h 3297843"/>
                  <a:gd name="connsiteX5" fmla="*/ 560113 w 3101544"/>
                  <a:gd name="connsiteY5" fmla="*/ 2905561 h 3297843"/>
                  <a:gd name="connsiteX6" fmla="*/ 0 w 3101544"/>
                  <a:gd name="connsiteY6" fmla="*/ 1674806 h 3297843"/>
                  <a:gd name="connsiteX0" fmla="*/ 0 w 3108304"/>
                  <a:gd name="connsiteY0" fmla="*/ 1674806 h 3297843"/>
                  <a:gd name="connsiteX1" fmla="*/ 771128 w 3108304"/>
                  <a:gd name="connsiteY1" fmla="*/ 132550 h 3297843"/>
                  <a:gd name="connsiteX2" fmla="*/ 2313385 w 3108304"/>
                  <a:gd name="connsiteY2" fmla="*/ 132550 h 3297843"/>
                  <a:gd name="connsiteX3" fmla="*/ 3084513 w 3108304"/>
                  <a:gd name="connsiteY3" fmla="*/ 1674806 h 3297843"/>
                  <a:gd name="connsiteX4" fmla="*/ 2313385 w 3108304"/>
                  <a:gd name="connsiteY4" fmla="*/ 3217061 h 3297843"/>
                  <a:gd name="connsiteX5" fmla="*/ 560113 w 3108304"/>
                  <a:gd name="connsiteY5" fmla="*/ 2905561 h 3297843"/>
                  <a:gd name="connsiteX6" fmla="*/ 0 w 3108304"/>
                  <a:gd name="connsiteY6" fmla="*/ 1674806 h 3297843"/>
                  <a:gd name="connsiteX0" fmla="*/ 0 w 3108304"/>
                  <a:gd name="connsiteY0" fmla="*/ 1643822 h 3266859"/>
                  <a:gd name="connsiteX1" fmla="*/ 771128 w 3108304"/>
                  <a:gd name="connsiteY1" fmla="*/ 101566 h 3266859"/>
                  <a:gd name="connsiteX2" fmla="*/ 2313385 w 3108304"/>
                  <a:gd name="connsiteY2" fmla="*/ 101566 h 3266859"/>
                  <a:gd name="connsiteX3" fmla="*/ 3084513 w 3108304"/>
                  <a:gd name="connsiteY3" fmla="*/ 1643822 h 3266859"/>
                  <a:gd name="connsiteX4" fmla="*/ 2313385 w 3108304"/>
                  <a:gd name="connsiteY4" fmla="*/ 3186077 h 3266859"/>
                  <a:gd name="connsiteX5" fmla="*/ 560113 w 3108304"/>
                  <a:gd name="connsiteY5" fmla="*/ 2874577 h 3266859"/>
                  <a:gd name="connsiteX6" fmla="*/ 0 w 3108304"/>
                  <a:gd name="connsiteY6" fmla="*/ 1643822 h 3266859"/>
                  <a:gd name="connsiteX0" fmla="*/ 0 w 3086335"/>
                  <a:gd name="connsiteY0" fmla="*/ 1643822 h 3266859"/>
                  <a:gd name="connsiteX1" fmla="*/ 771128 w 3086335"/>
                  <a:gd name="connsiteY1" fmla="*/ 101566 h 3266859"/>
                  <a:gd name="connsiteX2" fmla="*/ 2313385 w 3086335"/>
                  <a:gd name="connsiteY2" fmla="*/ 101566 h 3266859"/>
                  <a:gd name="connsiteX3" fmla="*/ 3084513 w 3086335"/>
                  <a:gd name="connsiteY3" fmla="*/ 1643822 h 3266859"/>
                  <a:gd name="connsiteX4" fmla="*/ 2313385 w 3086335"/>
                  <a:gd name="connsiteY4" fmla="*/ 3186077 h 3266859"/>
                  <a:gd name="connsiteX5" fmla="*/ 560113 w 3086335"/>
                  <a:gd name="connsiteY5" fmla="*/ 2874577 h 3266859"/>
                  <a:gd name="connsiteX6" fmla="*/ 0 w 3086335"/>
                  <a:gd name="connsiteY6" fmla="*/ 1643822 h 3266859"/>
                  <a:gd name="connsiteX0" fmla="*/ 0 w 3086335"/>
                  <a:gd name="connsiteY0" fmla="*/ 1643822 h 3266859"/>
                  <a:gd name="connsiteX1" fmla="*/ 771128 w 3086335"/>
                  <a:gd name="connsiteY1" fmla="*/ 101566 h 3266859"/>
                  <a:gd name="connsiteX2" fmla="*/ 2313385 w 3086335"/>
                  <a:gd name="connsiteY2" fmla="*/ 101566 h 3266859"/>
                  <a:gd name="connsiteX3" fmla="*/ 3084513 w 3086335"/>
                  <a:gd name="connsiteY3" fmla="*/ 1643822 h 3266859"/>
                  <a:gd name="connsiteX4" fmla="*/ 2313385 w 3086335"/>
                  <a:gd name="connsiteY4" fmla="*/ 3186077 h 3266859"/>
                  <a:gd name="connsiteX5" fmla="*/ 560113 w 3086335"/>
                  <a:gd name="connsiteY5" fmla="*/ 2874577 h 3266859"/>
                  <a:gd name="connsiteX6" fmla="*/ 0 w 3086335"/>
                  <a:gd name="connsiteY6" fmla="*/ 1643822 h 3266859"/>
                  <a:gd name="connsiteX0" fmla="*/ 0 w 3036093"/>
                  <a:gd name="connsiteY0" fmla="*/ 1363219 h 3266859"/>
                  <a:gd name="connsiteX1" fmla="*/ 720886 w 3036093"/>
                  <a:gd name="connsiteY1" fmla="*/ 101566 h 3266859"/>
                  <a:gd name="connsiteX2" fmla="*/ 2263143 w 3036093"/>
                  <a:gd name="connsiteY2" fmla="*/ 101566 h 3266859"/>
                  <a:gd name="connsiteX3" fmla="*/ 3034271 w 3036093"/>
                  <a:gd name="connsiteY3" fmla="*/ 1643822 h 3266859"/>
                  <a:gd name="connsiteX4" fmla="*/ 2263143 w 3036093"/>
                  <a:gd name="connsiteY4" fmla="*/ 3186077 h 3266859"/>
                  <a:gd name="connsiteX5" fmla="*/ 509871 w 3036093"/>
                  <a:gd name="connsiteY5" fmla="*/ 2874577 h 3266859"/>
                  <a:gd name="connsiteX6" fmla="*/ 0 w 3036093"/>
                  <a:gd name="connsiteY6" fmla="*/ 1363219 h 3266859"/>
                  <a:gd name="connsiteX0" fmla="*/ 3688 w 3039781"/>
                  <a:gd name="connsiteY0" fmla="*/ 1363219 h 3266859"/>
                  <a:gd name="connsiteX1" fmla="*/ 724574 w 3039781"/>
                  <a:gd name="connsiteY1" fmla="*/ 101566 h 3266859"/>
                  <a:gd name="connsiteX2" fmla="*/ 2266831 w 3039781"/>
                  <a:gd name="connsiteY2" fmla="*/ 101566 h 3266859"/>
                  <a:gd name="connsiteX3" fmla="*/ 3037959 w 3039781"/>
                  <a:gd name="connsiteY3" fmla="*/ 1643822 h 3266859"/>
                  <a:gd name="connsiteX4" fmla="*/ 2266831 w 3039781"/>
                  <a:gd name="connsiteY4" fmla="*/ 3186077 h 3266859"/>
                  <a:gd name="connsiteX5" fmla="*/ 513559 w 3039781"/>
                  <a:gd name="connsiteY5" fmla="*/ 2874577 h 3266859"/>
                  <a:gd name="connsiteX6" fmla="*/ 3688 w 3039781"/>
                  <a:gd name="connsiteY6" fmla="*/ 1363219 h 3266859"/>
                  <a:gd name="connsiteX0" fmla="*/ 3688 w 3040020"/>
                  <a:gd name="connsiteY0" fmla="*/ 1363219 h 3266859"/>
                  <a:gd name="connsiteX1" fmla="*/ 724574 w 3040020"/>
                  <a:gd name="connsiteY1" fmla="*/ 101566 h 3266859"/>
                  <a:gd name="connsiteX2" fmla="*/ 2266831 w 3040020"/>
                  <a:gd name="connsiteY2" fmla="*/ 101566 h 3266859"/>
                  <a:gd name="connsiteX3" fmla="*/ 3037959 w 3040020"/>
                  <a:gd name="connsiteY3" fmla="*/ 1643822 h 3266859"/>
                  <a:gd name="connsiteX4" fmla="*/ 2266831 w 3040020"/>
                  <a:gd name="connsiteY4" fmla="*/ 3186077 h 3266859"/>
                  <a:gd name="connsiteX5" fmla="*/ 513559 w 3040020"/>
                  <a:gd name="connsiteY5" fmla="*/ 2874577 h 3266859"/>
                  <a:gd name="connsiteX6" fmla="*/ 3688 w 3040020"/>
                  <a:gd name="connsiteY6" fmla="*/ 1363219 h 326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40020" h="3266859">
                    <a:moveTo>
                      <a:pt x="3688" y="1363219"/>
                    </a:moveTo>
                    <a:cubicBezTo>
                      <a:pt x="39668" y="587877"/>
                      <a:pt x="387144" y="324249"/>
                      <a:pt x="724574" y="101566"/>
                    </a:cubicBezTo>
                    <a:cubicBezTo>
                      <a:pt x="1118080" y="-99401"/>
                      <a:pt x="1762794" y="51324"/>
                      <a:pt x="2266831" y="101566"/>
                    </a:cubicBezTo>
                    <a:cubicBezTo>
                      <a:pt x="2875566" y="250917"/>
                      <a:pt x="3062270" y="1149834"/>
                      <a:pt x="3037959" y="1643822"/>
                    </a:cubicBezTo>
                    <a:cubicBezTo>
                      <a:pt x="2991932" y="2188052"/>
                      <a:pt x="2815276" y="3053830"/>
                      <a:pt x="2266831" y="3186077"/>
                    </a:cubicBezTo>
                    <a:cubicBezTo>
                      <a:pt x="1551778" y="3316706"/>
                      <a:pt x="766387" y="3336801"/>
                      <a:pt x="513559" y="2874577"/>
                    </a:cubicBezTo>
                    <a:cubicBezTo>
                      <a:pt x="326854" y="2310250"/>
                      <a:pt x="-40720" y="2082974"/>
                      <a:pt x="3688" y="1363219"/>
                    </a:cubicBezTo>
                    <a:close/>
                  </a:path>
                </a:pathLst>
              </a:custGeom>
              <a:solidFill>
                <a:schemeClr val="tx2"/>
              </a:solidFill>
            </p:spPr>
          </p:pic>
          <p:sp>
            <p:nvSpPr>
              <p:cNvPr id="42" name="Freeform 4">
                <a:extLst>
                  <a:ext uri="{FF2B5EF4-FFF2-40B4-BE49-F238E27FC236}">
                    <a16:creationId xmlns:a16="http://schemas.microsoft.com/office/drawing/2014/main" id="{3CC28691-879C-1678-2182-8BF38512BA49}"/>
                  </a:ext>
                </a:extLst>
              </p:cNvPr>
              <p:cNvSpPr/>
              <p:nvPr/>
            </p:nvSpPr>
            <p:spPr>
              <a:xfrm>
                <a:off x="3063168" y="2331065"/>
                <a:ext cx="1883258" cy="1167784"/>
              </a:xfrm>
              <a:custGeom>
                <a:avLst/>
                <a:gdLst/>
                <a:ahLst/>
                <a:cxnLst/>
                <a:rect l="l" t="t" r="r" b="b"/>
                <a:pathLst>
                  <a:path w="3141274" h="1947864">
                    <a:moveTo>
                      <a:pt x="0" y="0"/>
                    </a:moveTo>
                    <a:lnTo>
                      <a:pt x="3141274" y="0"/>
                    </a:lnTo>
                    <a:lnTo>
                      <a:pt x="3141274" y="1947864"/>
                    </a:lnTo>
                    <a:lnTo>
                      <a:pt x="0" y="194786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50673" t="-106159" r="-4120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9D11BE4-9DED-E8B6-C068-2155828ECD40}"/>
                </a:ext>
              </a:extLst>
            </p:cNvPr>
            <p:cNvGrpSpPr/>
            <p:nvPr/>
          </p:nvGrpSpPr>
          <p:grpSpPr>
            <a:xfrm>
              <a:off x="4514612" y="2891118"/>
              <a:ext cx="1649342" cy="1586752"/>
              <a:chOff x="349015" y="4087908"/>
              <a:chExt cx="2413444" cy="2321857"/>
            </a:xfrm>
          </p:grpSpPr>
          <p:pic>
            <p:nvPicPr>
              <p:cNvPr id="39" name="Picture Placeholder 5">
                <a:extLst>
                  <a:ext uri="{FF2B5EF4-FFF2-40B4-BE49-F238E27FC236}">
                    <a16:creationId xmlns:a16="http://schemas.microsoft.com/office/drawing/2014/main" id="{22E4BECD-FEC7-077E-2DDF-35EB1EB519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5142" r="5142"/>
              <a:stretch/>
            </p:blipFill>
            <p:spPr>
              <a:xfrm>
                <a:off x="349015" y="4087908"/>
                <a:ext cx="2413444" cy="2321857"/>
              </a:xfrm>
              <a:custGeom>
                <a:avLst/>
                <a:gdLst>
                  <a:gd name="connsiteX0" fmla="*/ 0 w 3084513"/>
                  <a:gd name="connsiteY0" fmla="*/ 1542257 h 3084513"/>
                  <a:gd name="connsiteX1" fmla="*/ 771128 w 3084513"/>
                  <a:gd name="connsiteY1" fmla="*/ 1 h 3084513"/>
                  <a:gd name="connsiteX2" fmla="*/ 2313385 w 3084513"/>
                  <a:gd name="connsiteY2" fmla="*/ 1 h 3084513"/>
                  <a:gd name="connsiteX3" fmla="*/ 3084513 w 3084513"/>
                  <a:gd name="connsiteY3" fmla="*/ 1542257 h 3084513"/>
                  <a:gd name="connsiteX4" fmla="*/ 2313385 w 3084513"/>
                  <a:gd name="connsiteY4" fmla="*/ 3084512 h 3084513"/>
                  <a:gd name="connsiteX5" fmla="*/ 771128 w 3084513"/>
                  <a:gd name="connsiteY5" fmla="*/ 3084512 h 3084513"/>
                  <a:gd name="connsiteX6" fmla="*/ 0 w 3084513"/>
                  <a:gd name="connsiteY6" fmla="*/ 1542257 h 3084513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631574 h 3173829"/>
                  <a:gd name="connsiteX1" fmla="*/ 771128 w 3084513"/>
                  <a:gd name="connsiteY1" fmla="*/ 89318 h 3173829"/>
                  <a:gd name="connsiteX2" fmla="*/ 2313385 w 3084513"/>
                  <a:gd name="connsiteY2" fmla="*/ 89318 h 3173829"/>
                  <a:gd name="connsiteX3" fmla="*/ 3084513 w 3084513"/>
                  <a:gd name="connsiteY3" fmla="*/ 1631574 h 3173829"/>
                  <a:gd name="connsiteX4" fmla="*/ 2313385 w 3084513"/>
                  <a:gd name="connsiteY4" fmla="*/ 3173829 h 3173829"/>
                  <a:gd name="connsiteX5" fmla="*/ 771128 w 3084513"/>
                  <a:gd name="connsiteY5" fmla="*/ 3173829 h 3173829"/>
                  <a:gd name="connsiteX6" fmla="*/ 0 w 3084513"/>
                  <a:gd name="connsiteY6" fmla="*/ 1631574 h 3173829"/>
                  <a:gd name="connsiteX0" fmla="*/ 0 w 3084513"/>
                  <a:gd name="connsiteY0" fmla="*/ 1674806 h 3217061"/>
                  <a:gd name="connsiteX1" fmla="*/ 771128 w 3084513"/>
                  <a:gd name="connsiteY1" fmla="*/ 132550 h 3217061"/>
                  <a:gd name="connsiteX2" fmla="*/ 2313385 w 3084513"/>
                  <a:gd name="connsiteY2" fmla="*/ 132550 h 3217061"/>
                  <a:gd name="connsiteX3" fmla="*/ 3084513 w 3084513"/>
                  <a:gd name="connsiteY3" fmla="*/ 1674806 h 3217061"/>
                  <a:gd name="connsiteX4" fmla="*/ 2313385 w 3084513"/>
                  <a:gd name="connsiteY4" fmla="*/ 3217061 h 3217061"/>
                  <a:gd name="connsiteX5" fmla="*/ 771128 w 3084513"/>
                  <a:gd name="connsiteY5" fmla="*/ 3217061 h 3217061"/>
                  <a:gd name="connsiteX6" fmla="*/ 0 w 3084513"/>
                  <a:gd name="connsiteY6" fmla="*/ 1674806 h 3217061"/>
                  <a:gd name="connsiteX0" fmla="*/ 0 w 3084513"/>
                  <a:gd name="connsiteY0" fmla="*/ 1674806 h 3217061"/>
                  <a:gd name="connsiteX1" fmla="*/ 771128 w 3084513"/>
                  <a:gd name="connsiteY1" fmla="*/ 132550 h 3217061"/>
                  <a:gd name="connsiteX2" fmla="*/ 2313385 w 3084513"/>
                  <a:gd name="connsiteY2" fmla="*/ 132550 h 3217061"/>
                  <a:gd name="connsiteX3" fmla="*/ 3084513 w 3084513"/>
                  <a:gd name="connsiteY3" fmla="*/ 1674806 h 3217061"/>
                  <a:gd name="connsiteX4" fmla="*/ 2313385 w 3084513"/>
                  <a:gd name="connsiteY4" fmla="*/ 3217061 h 3217061"/>
                  <a:gd name="connsiteX5" fmla="*/ 771128 w 3084513"/>
                  <a:gd name="connsiteY5" fmla="*/ 3217061 h 3217061"/>
                  <a:gd name="connsiteX6" fmla="*/ 0 w 3084513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75118"/>
                  <a:gd name="connsiteX1" fmla="*/ 771128 w 3101544"/>
                  <a:gd name="connsiteY1" fmla="*/ 132550 h 3275118"/>
                  <a:gd name="connsiteX2" fmla="*/ 2313385 w 3101544"/>
                  <a:gd name="connsiteY2" fmla="*/ 132550 h 3275118"/>
                  <a:gd name="connsiteX3" fmla="*/ 3084513 w 3101544"/>
                  <a:gd name="connsiteY3" fmla="*/ 1674806 h 3275118"/>
                  <a:gd name="connsiteX4" fmla="*/ 2313385 w 3101544"/>
                  <a:gd name="connsiteY4" fmla="*/ 3217061 h 3275118"/>
                  <a:gd name="connsiteX5" fmla="*/ 771128 w 3101544"/>
                  <a:gd name="connsiteY5" fmla="*/ 3217061 h 3275118"/>
                  <a:gd name="connsiteX6" fmla="*/ 0 w 3101544"/>
                  <a:gd name="connsiteY6" fmla="*/ 1674806 h 3275118"/>
                  <a:gd name="connsiteX0" fmla="*/ 0 w 3101544"/>
                  <a:gd name="connsiteY0" fmla="*/ 1674806 h 3238376"/>
                  <a:gd name="connsiteX1" fmla="*/ 771128 w 3101544"/>
                  <a:gd name="connsiteY1" fmla="*/ 132550 h 3238376"/>
                  <a:gd name="connsiteX2" fmla="*/ 2313385 w 3101544"/>
                  <a:gd name="connsiteY2" fmla="*/ 132550 h 3238376"/>
                  <a:gd name="connsiteX3" fmla="*/ 3084513 w 3101544"/>
                  <a:gd name="connsiteY3" fmla="*/ 1674806 h 3238376"/>
                  <a:gd name="connsiteX4" fmla="*/ 2313385 w 3101544"/>
                  <a:gd name="connsiteY4" fmla="*/ 3217061 h 3238376"/>
                  <a:gd name="connsiteX5" fmla="*/ 560113 w 3101544"/>
                  <a:gd name="connsiteY5" fmla="*/ 2835223 h 3238376"/>
                  <a:gd name="connsiteX6" fmla="*/ 0 w 3101544"/>
                  <a:gd name="connsiteY6" fmla="*/ 1674806 h 3238376"/>
                  <a:gd name="connsiteX0" fmla="*/ 0 w 3101544"/>
                  <a:gd name="connsiteY0" fmla="*/ 1674806 h 3257537"/>
                  <a:gd name="connsiteX1" fmla="*/ 771128 w 3101544"/>
                  <a:gd name="connsiteY1" fmla="*/ 132550 h 3257537"/>
                  <a:gd name="connsiteX2" fmla="*/ 2313385 w 3101544"/>
                  <a:gd name="connsiteY2" fmla="*/ 132550 h 3257537"/>
                  <a:gd name="connsiteX3" fmla="*/ 3084513 w 3101544"/>
                  <a:gd name="connsiteY3" fmla="*/ 1674806 h 3257537"/>
                  <a:gd name="connsiteX4" fmla="*/ 2313385 w 3101544"/>
                  <a:gd name="connsiteY4" fmla="*/ 3217061 h 3257537"/>
                  <a:gd name="connsiteX5" fmla="*/ 560113 w 3101544"/>
                  <a:gd name="connsiteY5" fmla="*/ 2835223 h 3257537"/>
                  <a:gd name="connsiteX6" fmla="*/ 0 w 3101544"/>
                  <a:gd name="connsiteY6" fmla="*/ 1674806 h 3257537"/>
                  <a:gd name="connsiteX0" fmla="*/ 0 w 3101544"/>
                  <a:gd name="connsiteY0" fmla="*/ 1674806 h 3279556"/>
                  <a:gd name="connsiteX1" fmla="*/ 771128 w 3101544"/>
                  <a:gd name="connsiteY1" fmla="*/ 132550 h 3279556"/>
                  <a:gd name="connsiteX2" fmla="*/ 2313385 w 3101544"/>
                  <a:gd name="connsiteY2" fmla="*/ 132550 h 3279556"/>
                  <a:gd name="connsiteX3" fmla="*/ 3084513 w 3101544"/>
                  <a:gd name="connsiteY3" fmla="*/ 1674806 h 3279556"/>
                  <a:gd name="connsiteX4" fmla="*/ 2313385 w 3101544"/>
                  <a:gd name="connsiteY4" fmla="*/ 3217061 h 3279556"/>
                  <a:gd name="connsiteX5" fmla="*/ 560113 w 3101544"/>
                  <a:gd name="connsiteY5" fmla="*/ 2835223 h 3279556"/>
                  <a:gd name="connsiteX6" fmla="*/ 0 w 3101544"/>
                  <a:gd name="connsiteY6" fmla="*/ 1674806 h 3279556"/>
                  <a:gd name="connsiteX0" fmla="*/ 0 w 3101544"/>
                  <a:gd name="connsiteY0" fmla="*/ 1674806 h 3297843"/>
                  <a:gd name="connsiteX1" fmla="*/ 771128 w 3101544"/>
                  <a:gd name="connsiteY1" fmla="*/ 132550 h 3297843"/>
                  <a:gd name="connsiteX2" fmla="*/ 2313385 w 3101544"/>
                  <a:gd name="connsiteY2" fmla="*/ 132550 h 3297843"/>
                  <a:gd name="connsiteX3" fmla="*/ 3084513 w 3101544"/>
                  <a:gd name="connsiteY3" fmla="*/ 1674806 h 3297843"/>
                  <a:gd name="connsiteX4" fmla="*/ 2313385 w 3101544"/>
                  <a:gd name="connsiteY4" fmla="*/ 3217061 h 3297843"/>
                  <a:gd name="connsiteX5" fmla="*/ 560113 w 3101544"/>
                  <a:gd name="connsiteY5" fmla="*/ 2905561 h 3297843"/>
                  <a:gd name="connsiteX6" fmla="*/ 0 w 3101544"/>
                  <a:gd name="connsiteY6" fmla="*/ 1674806 h 3297843"/>
                  <a:gd name="connsiteX0" fmla="*/ 0 w 3101544"/>
                  <a:gd name="connsiteY0" fmla="*/ 1674806 h 3297843"/>
                  <a:gd name="connsiteX1" fmla="*/ 771128 w 3101544"/>
                  <a:gd name="connsiteY1" fmla="*/ 132550 h 3297843"/>
                  <a:gd name="connsiteX2" fmla="*/ 2313385 w 3101544"/>
                  <a:gd name="connsiteY2" fmla="*/ 132550 h 3297843"/>
                  <a:gd name="connsiteX3" fmla="*/ 3084513 w 3101544"/>
                  <a:gd name="connsiteY3" fmla="*/ 1674806 h 3297843"/>
                  <a:gd name="connsiteX4" fmla="*/ 2313385 w 3101544"/>
                  <a:gd name="connsiteY4" fmla="*/ 3217061 h 3297843"/>
                  <a:gd name="connsiteX5" fmla="*/ 560113 w 3101544"/>
                  <a:gd name="connsiteY5" fmla="*/ 2905561 h 3297843"/>
                  <a:gd name="connsiteX6" fmla="*/ 0 w 3101544"/>
                  <a:gd name="connsiteY6" fmla="*/ 1674806 h 3297843"/>
                  <a:gd name="connsiteX0" fmla="*/ 0 w 3108304"/>
                  <a:gd name="connsiteY0" fmla="*/ 1674806 h 3297843"/>
                  <a:gd name="connsiteX1" fmla="*/ 771128 w 3108304"/>
                  <a:gd name="connsiteY1" fmla="*/ 132550 h 3297843"/>
                  <a:gd name="connsiteX2" fmla="*/ 2313385 w 3108304"/>
                  <a:gd name="connsiteY2" fmla="*/ 132550 h 3297843"/>
                  <a:gd name="connsiteX3" fmla="*/ 3084513 w 3108304"/>
                  <a:gd name="connsiteY3" fmla="*/ 1674806 h 3297843"/>
                  <a:gd name="connsiteX4" fmla="*/ 2313385 w 3108304"/>
                  <a:gd name="connsiteY4" fmla="*/ 3217061 h 3297843"/>
                  <a:gd name="connsiteX5" fmla="*/ 560113 w 3108304"/>
                  <a:gd name="connsiteY5" fmla="*/ 2905561 h 3297843"/>
                  <a:gd name="connsiteX6" fmla="*/ 0 w 3108304"/>
                  <a:gd name="connsiteY6" fmla="*/ 1674806 h 3297843"/>
                  <a:gd name="connsiteX0" fmla="*/ 0 w 3108304"/>
                  <a:gd name="connsiteY0" fmla="*/ 1643822 h 3266859"/>
                  <a:gd name="connsiteX1" fmla="*/ 771128 w 3108304"/>
                  <a:gd name="connsiteY1" fmla="*/ 101566 h 3266859"/>
                  <a:gd name="connsiteX2" fmla="*/ 2313385 w 3108304"/>
                  <a:gd name="connsiteY2" fmla="*/ 101566 h 3266859"/>
                  <a:gd name="connsiteX3" fmla="*/ 3084513 w 3108304"/>
                  <a:gd name="connsiteY3" fmla="*/ 1643822 h 3266859"/>
                  <a:gd name="connsiteX4" fmla="*/ 2313385 w 3108304"/>
                  <a:gd name="connsiteY4" fmla="*/ 3186077 h 3266859"/>
                  <a:gd name="connsiteX5" fmla="*/ 560113 w 3108304"/>
                  <a:gd name="connsiteY5" fmla="*/ 2874577 h 3266859"/>
                  <a:gd name="connsiteX6" fmla="*/ 0 w 3108304"/>
                  <a:gd name="connsiteY6" fmla="*/ 1643822 h 3266859"/>
                  <a:gd name="connsiteX0" fmla="*/ 0 w 3086335"/>
                  <a:gd name="connsiteY0" fmla="*/ 1643822 h 3266859"/>
                  <a:gd name="connsiteX1" fmla="*/ 771128 w 3086335"/>
                  <a:gd name="connsiteY1" fmla="*/ 101566 h 3266859"/>
                  <a:gd name="connsiteX2" fmla="*/ 2313385 w 3086335"/>
                  <a:gd name="connsiteY2" fmla="*/ 101566 h 3266859"/>
                  <a:gd name="connsiteX3" fmla="*/ 3084513 w 3086335"/>
                  <a:gd name="connsiteY3" fmla="*/ 1643822 h 3266859"/>
                  <a:gd name="connsiteX4" fmla="*/ 2313385 w 3086335"/>
                  <a:gd name="connsiteY4" fmla="*/ 3186077 h 3266859"/>
                  <a:gd name="connsiteX5" fmla="*/ 560113 w 3086335"/>
                  <a:gd name="connsiteY5" fmla="*/ 2874577 h 3266859"/>
                  <a:gd name="connsiteX6" fmla="*/ 0 w 3086335"/>
                  <a:gd name="connsiteY6" fmla="*/ 1643822 h 3266859"/>
                  <a:gd name="connsiteX0" fmla="*/ 0 w 3086335"/>
                  <a:gd name="connsiteY0" fmla="*/ 1643822 h 3266859"/>
                  <a:gd name="connsiteX1" fmla="*/ 771128 w 3086335"/>
                  <a:gd name="connsiteY1" fmla="*/ 101566 h 3266859"/>
                  <a:gd name="connsiteX2" fmla="*/ 2313385 w 3086335"/>
                  <a:gd name="connsiteY2" fmla="*/ 101566 h 3266859"/>
                  <a:gd name="connsiteX3" fmla="*/ 3084513 w 3086335"/>
                  <a:gd name="connsiteY3" fmla="*/ 1643822 h 3266859"/>
                  <a:gd name="connsiteX4" fmla="*/ 2313385 w 3086335"/>
                  <a:gd name="connsiteY4" fmla="*/ 3186077 h 3266859"/>
                  <a:gd name="connsiteX5" fmla="*/ 560113 w 3086335"/>
                  <a:gd name="connsiteY5" fmla="*/ 2874577 h 3266859"/>
                  <a:gd name="connsiteX6" fmla="*/ 0 w 3086335"/>
                  <a:gd name="connsiteY6" fmla="*/ 1643822 h 3266859"/>
                  <a:gd name="connsiteX0" fmla="*/ 0 w 3036093"/>
                  <a:gd name="connsiteY0" fmla="*/ 1363219 h 3266859"/>
                  <a:gd name="connsiteX1" fmla="*/ 720886 w 3036093"/>
                  <a:gd name="connsiteY1" fmla="*/ 101566 h 3266859"/>
                  <a:gd name="connsiteX2" fmla="*/ 2263143 w 3036093"/>
                  <a:gd name="connsiteY2" fmla="*/ 101566 h 3266859"/>
                  <a:gd name="connsiteX3" fmla="*/ 3034271 w 3036093"/>
                  <a:gd name="connsiteY3" fmla="*/ 1643822 h 3266859"/>
                  <a:gd name="connsiteX4" fmla="*/ 2263143 w 3036093"/>
                  <a:gd name="connsiteY4" fmla="*/ 3186077 h 3266859"/>
                  <a:gd name="connsiteX5" fmla="*/ 509871 w 3036093"/>
                  <a:gd name="connsiteY5" fmla="*/ 2874577 h 3266859"/>
                  <a:gd name="connsiteX6" fmla="*/ 0 w 3036093"/>
                  <a:gd name="connsiteY6" fmla="*/ 1363219 h 3266859"/>
                  <a:gd name="connsiteX0" fmla="*/ 3688 w 3039781"/>
                  <a:gd name="connsiteY0" fmla="*/ 1363219 h 3266859"/>
                  <a:gd name="connsiteX1" fmla="*/ 724574 w 3039781"/>
                  <a:gd name="connsiteY1" fmla="*/ 101566 h 3266859"/>
                  <a:gd name="connsiteX2" fmla="*/ 2266831 w 3039781"/>
                  <a:gd name="connsiteY2" fmla="*/ 101566 h 3266859"/>
                  <a:gd name="connsiteX3" fmla="*/ 3037959 w 3039781"/>
                  <a:gd name="connsiteY3" fmla="*/ 1643822 h 3266859"/>
                  <a:gd name="connsiteX4" fmla="*/ 2266831 w 3039781"/>
                  <a:gd name="connsiteY4" fmla="*/ 3186077 h 3266859"/>
                  <a:gd name="connsiteX5" fmla="*/ 513559 w 3039781"/>
                  <a:gd name="connsiteY5" fmla="*/ 2874577 h 3266859"/>
                  <a:gd name="connsiteX6" fmla="*/ 3688 w 3039781"/>
                  <a:gd name="connsiteY6" fmla="*/ 1363219 h 3266859"/>
                  <a:gd name="connsiteX0" fmla="*/ 3688 w 3040020"/>
                  <a:gd name="connsiteY0" fmla="*/ 1363219 h 3266859"/>
                  <a:gd name="connsiteX1" fmla="*/ 724574 w 3040020"/>
                  <a:gd name="connsiteY1" fmla="*/ 101566 h 3266859"/>
                  <a:gd name="connsiteX2" fmla="*/ 2266831 w 3040020"/>
                  <a:gd name="connsiteY2" fmla="*/ 101566 h 3266859"/>
                  <a:gd name="connsiteX3" fmla="*/ 3037959 w 3040020"/>
                  <a:gd name="connsiteY3" fmla="*/ 1643822 h 3266859"/>
                  <a:gd name="connsiteX4" fmla="*/ 2266831 w 3040020"/>
                  <a:gd name="connsiteY4" fmla="*/ 3186077 h 3266859"/>
                  <a:gd name="connsiteX5" fmla="*/ 513559 w 3040020"/>
                  <a:gd name="connsiteY5" fmla="*/ 2874577 h 3266859"/>
                  <a:gd name="connsiteX6" fmla="*/ 3688 w 3040020"/>
                  <a:gd name="connsiteY6" fmla="*/ 1363219 h 326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40020" h="3266859">
                    <a:moveTo>
                      <a:pt x="3688" y="1363219"/>
                    </a:moveTo>
                    <a:cubicBezTo>
                      <a:pt x="39668" y="587877"/>
                      <a:pt x="387144" y="324249"/>
                      <a:pt x="724574" y="101566"/>
                    </a:cubicBezTo>
                    <a:cubicBezTo>
                      <a:pt x="1118080" y="-99401"/>
                      <a:pt x="1762794" y="51324"/>
                      <a:pt x="2266831" y="101566"/>
                    </a:cubicBezTo>
                    <a:cubicBezTo>
                      <a:pt x="2875566" y="250917"/>
                      <a:pt x="3062270" y="1149834"/>
                      <a:pt x="3037959" y="1643822"/>
                    </a:cubicBezTo>
                    <a:cubicBezTo>
                      <a:pt x="2991932" y="2188052"/>
                      <a:pt x="2815276" y="3053830"/>
                      <a:pt x="2266831" y="3186077"/>
                    </a:cubicBezTo>
                    <a:cubicBezTo>
                      <a:pt x="1551778" y="3316706"/>
                      <a:pt x="766387" y="3336801"/>
                      <a:pt x="513559" y="2874577"/>
                    </a:cubicBezTo>
                    <a:cubicBezTo>
                      <a:pt x="326854" y="2310250"/>
                      <a:pt x="-40720" y="2082974"/>
                      <a:pt x="3688" y="1363219"/>
                    </a:cubicBezTo>
                    <a:close/>
                  </a:path>
                </a:pathLst>
              </a:custGeom>
              <a:solidFill>
                <a:schemeClr val="tx2"/>
              </a:solidFill>
            </p:spPr>
          </p:pic>
          <p:sp>
            <p:nvSpPr>
              <p:cNvPr id="43" name="Freeform 3">
                <a:extLst>
                  <a:ext uri="{FF2B5EF4-FFF2-40B4-BE49-F238E27FC236}">
                    <a16:creationId xmlns:a16="http://schemas.microsoft.com/office/drawing/2014/main" id="{1AC231AC-2FDB-9319-4334-B989BFCE5ACD}"/>
                  </a:ext>
                </a:extLst>
              </p:cNvPr>
              <p:cNvSpPr/>
              <p:nvPr/>
            </p:nvSpPr>
            <p:spPr>
              <a:xfrm>
                <a:off x="699246" y="4356847"/>
                <a:ext cx="1846731" cy="1667435"/>
              </a:xfrm>
              <a:custGeom>
                <a:avLst/>
                <a:gdLst/>
                <a:ahLst/>
                <a:cxnLst/>
                <a:rect l="l" t="t" r="r" b="b"/>
                <a:pathLst>
                  <a:path w="6027338" h="4015714">
                    <a:moveTo>
                      <a:pt x="0" y="0"/>
                    </a:moveTo>
                    <a:lnTo>
                      <a:pt x="6027338" y="0"/>
                    </a:lnTo>
                    <a:lnTo>
                      <a:pt x="6027338" y="4015714"/>
                    </a:lnTo>
                    <a:lnTo>
                      <a:pt x="0" y="40157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 l="-50826" t="-71869" r="-46602" b="-935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BE3A168-E7E4-3305-67BD-D88921E3657E}"/>
                </a:ext>
              </a:extLst>
            </p:cNvPr>
            <p:cNvGrpSpPr/>
            <p:nvPr/>
          </p:nvGrpSpPr>
          <p:grpSpPr>
            <a:xfrm>
              <a:off x="6301577" y="2891118"/>
              <a:ext cx="1649342" cy="1586752"/>
              <a:chOff x="6462943" y="4912660"/>
              <a:chExt cx="2413444" cy="2321857"/>
            </a:xfrm>
          </p:grpSpPr>
          <p:pic>
            <p:nvPicPr>
              <p:cNvPr id="38" name="Picture Placeholder 5">
                <a:extLst>
                  <a:ext uri="{FF2B5EF4-FFF2-40B4-BE49-F238E27FC236}">
                    <a16:creationId xmlns:a16="http://schemas.microsoft.com/office/drawing/2014/main" id="{68BA9171-8809-9374-36C6-21A931D32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t="3807" b="3807"/>
              <a:stretch/>
            </p:blipFill>
            <p:spPr>
              <a:xfrm>
                <a:off x="6462943" y="4912660"/>
                <a:ext cx="2413444" cy="2321857"/>
              </a:xfrm>
              <a:custGeom>
                <a:avLst/>
                <a:gdLst>
                  <a:gd name="connsiteX0" fmla="*/ 0 w 3084513"/>
                  <a:gd name="connsiteY0" fmla="*/ 1542257 h 3084513"/>
                  <a:gd name="connsiteX1" fmla="*/ 771128 w 3084513"/>
                  <a:gd name="connsiteY1" fmla="*/ 1 h 3084513"/>
                  <a:gd name="connsiteX2" fmla="*/ 2313385 w 3084513"/>
                  <a:gd name="connsiteY2" fmla="*/ 1 h 3084513"/>
                  <a:gd name="connsiteX3" fmla="*/ 3084513 w 3084513"/>
                  <a:gd name="connsiteY3" fmla="*/ 1542257 h 3084513"/>
                  <a:gd name="connsiteX4" fmla="*/ 2313385 w 3084513"/>
                  <a:gd name="connsiteY4" fmla="*/ 3084512 h 3084513"/>
                  <a:gd name="connsiteX5" fmla="*/ 771128 w 3084513"/>
                  <a:gd name="connsiteY5" fmla="*/ 3084512 h 3084513"/>
                  <a:gd name="connsiteX6" fmla="*/ 0 w 3084513"/>
                  <a:gd name="connsiteY6" fmla="*/ 1542257 h 3084513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631574 h 3173829"/>
                  <a:gd name="connsiteX1" fmla="*/ 771128 w 3084513"/>
                  <a:gd name="connsiteY1" fmla="*/ 89318 h 3173829"/>
                  <a:gd name="connsiteX2" fmla="*/ 2313385 w 3084513"/>
                  <a:gd name="connsiteY2" fmla="*/ 89318 h 3173829"/>
                  <a:gd name="connsiteX3" fmla="*/ 3084513 w 3084513"/>
                  <a:gd name="connsiteY3" fmla="*/ 1631574 h 3173829"/>
                  <a:gd name="connsiteX4" fmla="*/ 2313385 w 3084513"/>
                  <a:gd name="connsiteY4" fmla="*/ 3173829 h 3173829"/>
                  <a:gd name="connsiteX5" fmla="*/ 771128 w 3084513"/>
                  <a:gd name="connsiteY5" fmla="*/ 3173829 h 3173829"/>
                  <a:gd name="connsiteX6" fmla="*/ 0 w 3084513"/>
                  <a:gd name="connsiteY6" fmla="*/ 1631574 h 3173829"/>
                  <a:gd name="connsiteX0" fmla="*/ 0 w 3084513"/>
                  <a:gd name="connsiteY0" fmla="*/ 1674806 h 3217061"/>
                  <a:gd name="connsiteX1" fmla="*/ 771128 w 3084513"/>
                  <a:gd name="connsiteY1" fmla="*/ 132550 h 3217061"/>
                  <a:gd name="connsiteX2" fmla="*/ 2313385 w 3084513"/>
                  <a:gd name="connsiteY2" fmla="*/ 132550 h 3217061"/>
                  <a:gd name="connsiteX3" fmla="*/ 3084513 w 3084513"/>
                  <a:gd name="connsiteY3" fmla="*/ 1674806 h 3217061"/>
                  <a:gd name="connsiteX4" fmla="*/ 2313385 w 3084513"/>
                  <a:gd name="connsiteY4" fmla="*/ 3217061 h 3217061"/>
                  <a:gd name="connsiteX5" fmla="*/ 771128 w 3084513"/>
                  <a:gd name="connsiteY5" fmla="*/ 3217061 h 3217061"/>
                  <a:gd name="connsiteX6" fmla="*/ 0 w 3084513"/>
                  <a:gd name="connsiteY6" fmla="*/ 1674806 h 3217061"/>
                  <a:gd name="connsiteX0" fmla="*/ 0 w 3084513"/>
                  <a:gd name="connsiteY0" fmla="*/ 1674806 h 3217061"/>
                  <a:gd name="connsiteX1" fmla="*/ 771128 w 3084513"/>
                  <a:gd name="connsiteY1" fmla="*/ 132550 h 3217061"/>
                  <a:gd name="connsiteX2" fmla="*/ 2313385 w 3084513"/>
                  <a:gd name="connsiteY2" fmla="*/ 132550 h 3217061"/>
                  <a:gd name="connsiteX3" fmla="*/ 3084513 w 3084513"/>
                  <a:gd name="connsiteY3" fmla="*/ 1674806 h 3217061"/>
                  <a:gd name="connsiteX4" fmla="*/ 2313385 w 3084513"/>
                  <a:gd name="connsiteY4" fmla="*/ 3217061 h 3217061"/>
                  <a:gd name="connsiteX5" fmla="*/ 771128 w 3084513"/>
                  <a:gd name="connsiteY5" fmla="*/ 3217061 h 3217061"/>
                  <a:gd name="connsiteX6" fmla="*/ 0 w 3084513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75118"/>
                  <a:gd name="connsiteX1" fmla="*/ 771128 w 3101544"/>
                  <a:gd name="connsiteY1" fmla="*/ 132550 h 3275118"/>
                  <a:gd name="connsiteX2" fmla="*/ 2313385 w 3101544"/>
                  <a:gd name="connsiteY2" fmla="*/ 132550 h 3275118"/>
                  <a:gd name="connsiteX3" fmla="*/ 3084513 w 3101544"/>
                  <a:gd name="connsiteY3" fmla="*/ 1674806 h 3275118"/>
                  <a:gd name="connsiteX4" fmla="*/ 2313385 w 3101544"/>
                  <a:gd name="connsiteY4" fmla="*/ 3217061 h 3275118"/>
                  <a:gd name="connsiteX5" fmla="*/ 771128 w 3101544"/>
                  <a:gd name="connsiteY5" fmla="*/ 3217061 h 3275118"/>
                  <a:gd name="connsiteX6" fmla="*/ 0 w 3101544"/>
                  <a:gd name="connsiteY6" fmla="*/ 1674806 h 3275118"/>
                  <a:gd name="connsiteX0" fmla="*/ 0 w 3101544"/>
                  <a:gd name="connsiteY0" fmla="*/ 1674806 h 3238376"/>
                  <a:gd name="connsiteX1" fmla="*/ 771128 w 3101544"/>
                  <a:gd name="connsiteY1" fmla="*/ 132550 h 3238376"/>
                  <a:gd name="connsiteX2" fmla="*/ 2313385 w 3101544"/>
                  <a:gd name="connsiteY2" fmla="*/ 132550 h 3238376"/>
                  <a:gd name="connsiteX3" fmla="*/ 3084513 w 3101544"/>
                  <a:gd name="connsiteY3" fmla="*/ 1674806 h 3238376"/>
                  <a:gd name="connsiteX4" fmla="*/ 2313385 w 3101544"/>
                  <a:gd name="connsiteY4" fmla="*/ 3217061 h 3238376"/>
                  <a:gd name="connsiteX5" fmla="*/ 560113 w 3101544"/>
                  <a:gd name="connsiteY5" fmla="*/ 2835223 h 3238376"/>
                  <a:gd name="connsiteX6" fmla="*/ 0 w 3101544"/>
                  <a:gd name="connsiteY6" fmla="*/ 1674806 h 3238376"/>
                  <a:gd name="connsiteX0" fmla="*/ 0 w 3101544"/>
                  <a:gd name="connsiteY0" fmla="*/ 1674806 h 3257537"/>
                  <a:gd name="connsiteX1" fmla="*/ 771128 w 3101544"/>
                  <a:gd name="connsiteY1" fmla="*/ 132550 h 3257537"/>
                  <a:gd name="connsiteX2" fmla="*/ 2313385 w 3101544"/>
                  <a:gd name="connsiteY2" fmla="*/ 132550 h 3257537"/>
                  <a:gd name="connsiteX3" fmla="*/ 3084513 w 3101544"/>
                  <a:gd name="connsiteY3" fmla="*/ 1674806 h 3257537"/>
                  <a:gd name="connsiteX4" fmla="*/ 2313385 w 3101544"/>
                  <a:gd name="connsiteY4" fmla="*/ 3217061 h 3257537"/>
                  <a:gd name="connsiteX5" fmla="*/ 560113 w 3101544"/>
                  <a:gd name="connsiteY5" fmla="*/ 2835223 h 3257537"/>
                  <a:gd name="connsiteX6" fmla="*/ 0 w 3101544"/>
                  <a:gd name="connsiteY6" fmla="*/ 1674806 h 3257537"/>
                  <a:gd name="connsiteX0" fmla="*/ 0 w 3101544"/>
                  <a:gd name="connsiteY0" fmla="*/ 1674806 h 3279556"/>
                  <a:gd name="connsiteX1" fmla="*/ 771128 w 3101544"/>
                  <a:gd name="connsiteY1" fmla="*/ 132550 h 3279556"/>
                  <a:gd name="connsiteX2" fmla="*/ 2313385 w 3101544"/>
                  <a:gd name="connsiteY2" fmla="*/ 132550 h 3279556"/>
                  <a:gd name="connsiteX3" fmla="*/ 3084513 w 3101544"/>
                  <a:gd name="connsiteY3" fmla="*/ 1674806 h 3279556"/>
                  <a:gd name="connsiteX4" fmla="*/ 2313385 w 3101544"/>
                  <a:gd name="connsiteY4" fmla="*/ 3217061 h 3279556"/>
                  <a:gd name="connsiteX5" fmla="*/ 560113 w 3101544"/>
                  <a:gd name="connsiteY5" fmla="*/ 2835223 h 3279556"/>
                  <a:gd name="connsiteX6" fmla="*/ 0 w 3101544"/>
                  <a:gd name="connsiteY6" fmla="*/ 1674806 h 3279556"/>
                  <a:gd name="connsiteX0" fmla="*/ 0 w 3101544"/>
                  <a:gd name="connsiteY0" fmla="*/ 1674806 h 3297843"/>
                  <a:gd name="connsiteX1" fmla="*/ 771128 w 3101544"/>
                  <a:gd name="connsiteY1" fmla="*/ 132550 h 3297843"/>
                  <a:gd name="connsiteX2" fmla="*/ 2313385 w 3101544"/>
                  <a:gd name="connsiteY2" fmla="*/ 132550 h 3297843"/>
                  <a:gd name="connsiteX3" fmla="*/ 3084513 w 3101544"/>
                  <a:gd name="connsiteY3" fmla="*/ 1674806 h 3297843"/>
                  <a:gd name="connsiteX4" fmla="*/ 2313385 w 3101544"/>
                  <a:gd name="connsiteY4" fmla="*/ 3217061 h 3297843"/>
                  <a:gd name="connsiteX5" fmla="*/ 560113 w 3101544"/>
                  <a:gd name="connsiteY5" fmla="*/ 2905561 h 3297843"/>
                  <a:gd name="connsiteX6" fmla="*/ 0 w 3101544"/>
                  <a:gd name="connsiteY6" fmla="*/ 1674806 h 3297843"/>
                  <a:gd name="connsiteX0" fmla="*/ 0 w 3101544"/>
                  <a:gd name="connsiteY0" fmla="*/ 1674806 h 3297843"/>
                  <a:gd name="connsiteX1" fmla="*/ 771128 w 3101544"/>
                  <a:gd name="connsiteY1" fmla="*/ 132550 h 3297843"/>
                  <a:gd name="connsiteX2" fmla="*/ 2313385 w 3101544"/>
                  <a:gd name="connsiteY2" fmla="*/ 132550 h 3297843"/>
                  <a:gd name="connsiteX3" fmla="*/ 3084513 w 3101544"/>
                  <a:gd name="connsiteY3" fmla="*/ 1674806 h 3297843"/>
                  <a:gd name="connsiteX4" fmla="*/ 2313385 w 3101544"/>
                  <a:gd name="connsiteY4" fmla="*/ 3217061 h 3297843"/>
                  <a:gd name="connsiteX5" fmla="*/ 560113 w 3101544"/>
                  <a:gd name="connsiteY5" fmla="*/ 2905561 h 3297843"/>
                  <a:gd name="connsiteX6" fmla="*/ 0 w 3101544"/>
                  <a:gd name="connsiteY6" fmla="*/ 1674806 h 3297843"/>
                  <a:gd name="connsiteX0" fmla="*/ 0 w 3108304"/>
                  <a:gd name="connsiteY0" fmla="*/ 1674806 h 3297843"/>
                  <a:gd name="connsiteX1" fmla="*/ 771128 w 3108304"/>
                  <a:gd name="connsiteY1" fmla="*/ 132550 h 3297843"/>
                  <a:gd name="connsiteX2" fmla="*/ 2313385 w 3108304"/>
                  <a:gd name="connsiteY2" fmla="*/ 132550 h 3297843"/>
                  <a:gd name="connsiteX3" fmla="*/ 3084513 w 3108304"/>
                  <a:gd name="connsiteY3" fmla="*/ 1674806 h 3297843"/>
                  <a:gd name="connsiteX4" fmla="*/ 2313385 w 3108304"/>
                  <a:gd name="connsiteY4" fmla="*/ 3217061 h 3297843"/>
                  <a:gd name="connsiteX5" fmla="*/ 560113 w 3108304"/>
                  <a:gd name="connsiteY5" fmla="*/ 2905561 h 3297843"/>
                  <a:gd name="connsiteX6" fmla="*/ 0 w 3108304"/>
                  <a:gd name="connsiteY6" fmla="*/ 1674806 h 3297843"/>
                  <a:gd name="connsiteX0" fmla="*/ 0 w 3108304"/>
                  <a:gd name="connsiteY0" fmla="*/ 1643822 h 3266859"/>
                  <a:gd name="connsiteX1" fmla="*/ 771128 w 3108304"/>
                  <a:gd name="connsiteY1" fmla="*/ 101566 h 3266859"/>
                  <a:gd name="connsiteX2" fmla="*/ 2313385 w 3108304"/>
                  <a:gd name="connsiteY2" fmla="*/ 101566 h 3266859"/>
                  <a:gd name="connsiteX3" fmla="*/ 3084513 w 3108304"/>
                  <a:gd name="connsiteY3" fmla="*/ 1643822 h 3266859"/>
                  <a:gd name="connsiteX4" fmla="*/ 2313385 w 3108304"/>
                  <a:gd name="connsiteY4" fmla="*/ 3186077 h 3266859"/>
                  <a:gd name="connsiteX5" fmla="*/ 560113 w 3108304"/>
                  <a:gd name="connsiteY5" fmla="*/ 2874577 h 3266859"/>
                  <a:gd name="connsiteX6" fmla="*/ 0 w 3108304"/>
                  <a:gd name="connsiteY6" fmla="*/ 1643822 h 3266859"/>
                  <a:gd name="connsiteX0" fmla="*/ 0 w 3086335"/>
                  <a:gd name="connsiteY0" fmla="*/ 1643822 h 3266859"/>
                  <a:gd name="connsiteX1" fmla="*/ 771128 w 3086335"/>
                  <a:gd name="connsiteY1" fmla="*/ 101566 h 3266859"/>
                  <a:gd name="connsiteX2" fmla="*/ 2313385 w 3086335"/>
                  <a:gd name="connsiteY2" fmla="*/ 101566 h 3266859"/>
                  <a:gd name="connsiteX3" fmla="*/ 3084513 w 3086335"/>
                  <a:gd name="connsiteY3" fmla="*/ 1643822 h 3266859"/>
                  <a:gd name="connsiteX4" fmla="*/ 2313385 w 3086335"/>
                  <a:gd name="connsiteY4" fmla="*/ 3186077 h 3266859"/>
                  <a:gd name="connsiteX5" fmla="*/ 560113 w 3086335"/>
                  <a:gd name="connsiteY5" fmla="*/ 2874577 h 3266859"/>
                  <a:gd name="connsiteX6" fmla="*/ 0 w 3086335"/>
                  <a:gd name="connsiteY6" fmla="*/ 1643822 h 3266859"/>
                  <a:gd name="connsiteX0" fmla="*/ 0 w 3086335"/>
                  <a:gd name="connsiteY0" fmla="*/ 1643822 h 3266859"/>
                  <a:gd name="connsiteX1" fmla="*/ 771128 w 3086335"/>
                  <a:gd name="connsiteY1" fmla="*/ 101566 h 3266859"/>
                  <a:gd name="connsiteX2" fmla="*/ 2313385 w 3086335"/>
                  <a:gd name="connsiteY2" fmla="*/ 101566 h 3266859"/>
                  <a:gd name="connsiteX3" fmla="*/ 3084513 w 3086335"/>
                  <a:gd name="connsiteY3" fmla="*/ 1643822 h 3266859"/>
                  <a:gd name="connsiteX4" fmla="*/ 2313385 w 3086335"/>
                  <a:gd name="connsiteY4" fmla="*/ 3186077 h 3266859"/>
                  <a:gd name="connsiteX5" fmla="*/ 560113 w 3086335"/>
                  <a:gd name="connsiteY5" fmla="*/ 2874577 h 3266859"/>
                  <a:gd name="connsiteX6" fmla="*/ 0 w 3086335"/>
                  <a:gd name="connsiteY6" fmla="*/ 1643822 h 3266859"/>
                  <a:gd name="connsiteX0" fmla="*/ 0 w 3036093"/>
                  <a:gd name="connsiteY0" fmla="*/ 1363219 h 3266859"/>
                  <a:gd name="connsiteX1" fmla="*/ 720886 w 3036093"/>
                  <a:gd name="connsiteY1" fmla="*/ 101566 h 3266859"/>
                  <a:gd name="connsiteX2" fmla="*/ 2263143 w 3036093"/>
                  <a:gd name="connsiteY2" fmla="*/ 101566 h 3266859"/>
                  <a:gd name="connsiteX3" fmla="*/ 3034271 w 3036093"/>
                  <a:gd name="connsiteY3" fmla="*/ 1643822 h 3266859"/>
                  <a:gd name="connsiteX4" fmla="*/ 2263143 w 3036093"/>
                  <a:gd name="connsiteY4" fmla="*/ 3186077 h 3266859"/>
                  <a:gd name="connsiteX5" fmla="*/ 509871 w 3036093"/>
                  <a:gd name="connsiteY5" fmla="*/ 2874577 h 3266859"/>
                  <a:gd name="connsiteX6" fmla="*/ 0 w 3036093"/>
                  <a:gd name="connsiteY6" fmla="*/ 1363219 h 3266859"/>
                  <a:gd name="connsiteX0" fmla="*/ 3688 w 3039781"/>
                  <a:gd name="connsiteY0" fmla="*/ 1363219 h 3266859"/>
                  <a:gd name="connsiteX1" fmla="*/ 724574 w 3039781"/>
                  <a:gd name="connsiteY1" fmla="*/ 101566 h 3266859"/>
                  <a:gd name="connsiteX2" fmla="*/ 2266831 w 3039781"/>
                  <a:gd name="connsiteY2" fmla="*/ 101566 h 3266859"/>
                  <a:gd name="connsiteX3" fmla="*/ 3037959 w 3039781"/>
                  <a:gd name="connsiteY3" fmla="*/ 1643822 h 3266859"/>
                  <a:gd name="connsiteX4" fmla="*/ 2266831 w 3039781"/>
                  <a:gd name="connsiteY4" fmla="*/ 3186077 h 3266859"/>
                  <a:gd name="connsiteX5" fmla="*/ 513559 w 3039781"/>
                  <a:gd name="connsiteY5" fmla="*/ 2874577 h 3266859"/>
                  <a:gd name="connsiteX6" fmla="*/ 3688 w 3039781"/>
                  <a:gd name="connsiteY6" fmla="*/ 1363219 h 3266859"/>
                  <a:gd name="connsiteX0" fmla="*/ 3688 w 3040020"/>
                  <a:gd name="connsiteY0" fmla="*/ 1363219 h 3266859"/>
                  <a:gd name="connsiteX1" fmla="*/ 724574 w 3040020"/>
                  <a:gd name="connsiteY1" fmla="*/ 101566 h 3266859"/>
                  <a:gd name="connsiteX2" fmla="*/ 2266831 w 3040020"/>
                  <a:gd name="connsiteY2" fmla="*/ 101566 h 3266859"/>
                  <a:gd name="connsiteX3" fmla="*/ 3037959 w 3040020"/>
                  <a:gd name="connsiteY3" fmla="*/ 1643822 h 3266859"/>
                  <a:gd name="connsiteX4" fmla="*/ 2266831 w 3040020"/>
                  <a:gd name="connsiteY4" fmla="*/ 3186077 h 3266859"/>
                  <a:gd name="connsiteX5" fmla="*/ 513559 w 3040020"/>
                  <a:gd name="connsiteY5" fmla="*/ 2874577 h 3266859"/>
                  <a:gd name="connsiteX6" fmla="*/ 3688 w 3040020"/>
                  <a:gd name="connsiteY6" fmla="*/ 1363219 h 326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40020" h="3266859">
                    <a:moveTo>
                      <a:pt x="3688" y="1363219"/>
                    </a:moveTo>
                    <a:cubicBezTo>
                      <a:pt x="39668" y="587877"/>
                      <a:pt x="387144" y="324249"/>
                      <a:pt x="724574" y="101566"/>
                    </a:cubicBezTo>
                    <a:cubicBezTo>
                      <a:pt x="1118080" y="-99401"/>
                      <a:pt x="1762794" y="51324"/>
                      <a:pt x="2266831" y="101566"/>
                    </a:cubicBezTo>
                    <a:cubicBezTo>
                      <a:pt x="2875566" y="250917"/>
                      <a:pt x="3062270" y="1149834"/>
                      <a:pt x="3037959" y="1643822"/>
                    </a:cubicBezTo>
                    <a:cubicBezTo>
                      <a:pt x="2991932" y="2188052"/>
                      <a:pt x="2815276" y="3053830"/>
                      <a:pt x="2266831" y="3186077"/>
                    </a:cubicBezTo>
                    <a:cubicBezTo>
                      <a:pt x="1551778" y="3316706"/>
                      <a:pt x="766387" y="3336801"/>
                      <a:pt x="513559" y="2874577"/>
                    </a:cubicBezTo>
                    <a:cubicBezTo>
                      <a:pt x="326854" y="2310250"/>
                      <a:pt x="-40720" y="2082974"/>
                      <a:pt x="3688" y="1363219"/>
                    </a:cubicBezTo>
                    <a:close/>
                  </a:path>
                </a:pathLst>
              </a:custGeom>
              <a:solidFill>
                <a:schemeClr val="tx2"/>
              </a:solidFill>
            </p:spPr>
          </p:pic>
          <p:sp>
            <p:nvSpPr>
              <p:cNvPr id="44" name="Freeform 3">
                <a:extLst>
                  <a:ext uri="{FF2B5EF4-FFF2-40B4-BE49-F238E27FC236}">
                    <a16:creationId xmlns:a16="http://schemas.microsoft.com/office/drawing/2014/main" id="{97DC3887-AF73-710F-6DE9-02019023B13F}"/>
                  </a:ext>
                </a:extLst>
              </p:cNvPr>
              <p:cNvSpPr/>
              <p:nvPr/>
            </p:nvSpPr>
            <p:spPr>
              <a:xfrm>
                <a:off x="6800529" y="4972423"/>
                <a:ext cx="1787658" cy="2217271"/>
              </a:xfrm>
              <a:custGeom>
                <a:avLst/>
                <a:gdLst/>
                <a:ahLst/>
                <a:cxnLst/>
                <a:rect l="l" t="t" r="r" b="b"/>
                <a:pathLst>
                  <a:path w="5165117" h="7485654">
                    <a:moveTo>
                      <a:pt x="0" y="0"/>
                    </a:moveTo>
                    <a:lnTo>
                      <a:pt x="5165117" y="0"/>
                    </a:lnTo>
                    <a:lnTo>
                      <a:pt x="5165117" y="7485654"/>
                    </a:lnTo>
                    <a:lnTo>
                      <a:pt x="0" y="74856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 t="-4166" b="-1684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26BF67A-CA4B-CE6D-9C88-CA5707E9FD88}"/>
              </a:ext>
            </a:extLst>
          </p:cNvPr>
          <p:cNvGrpSpPr/>
          <p:nvPr/>
        </p:nvGrpSpPr>
        <p:grpSpPr>
          <a:xfrm>
            <a:off x="1812366" y="-266698"/>
            <a:ext cx="5717988" cy="8576982"/>
            <a:chOff x="-482600" y="0"/>
            <a:chExt cx="4572000" cy="6858000"/>
          </a:xfrm>
        </p:grpSpPr>
        <p:pic>
          <p:nvPicPr>
            <p:cNvPr id="30" name="Picture 29" descr="A pixel art of a stopwatch&#10;&#10;AI-generated content may be incorrect.">
              <a:extLst>
                <a:ext uri="{FF2B5EF4-FFF2-40B4-BE49-F238E27FC236}">
                  <a16:creationId xmlns:a16="http://schemas.microsoft.com/office/drawing/2014/main" id="{E716203F-57C1-C19A-67AA-E0D7D0B8F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2600" y="0"/>
              <a:ext cx="4572000" cy="6858000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9C804FE-88DC-529A-9180-2196E654E4A6}"/>
                </a:ext>
              </a:extLst>
            </p:cNvPr>
            <p:cNvSpPr/>
            <p:nvPr/>
          </p:nvSpPr>
          <p:spPr>
            <a:xfrm>
              <a:off x="1126433" y="2557669"/>
              <a:ext cx="1358349" cy="490330"/>
            </a:xfrm>
            <a:prstGeom prst="rect">
              <a:avLst/>
            </a:prstGeom>
            <a:solidFill>
              <a:srgbClr val="BEDFB0"/>
            </a:solidFill>
            <a:ln>
              <a:solidFill>
                <a:srgbClr val="BEDF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100" dirty="0">
                <a:solidFill>
                  <a:schemeClr val="tx2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0F416F8-4DD4-4301-56A9-2DDA2101F1F6}"/>
                </a:ext>
              </a:extLst>
            </p:cNvPr>
            <p:cNvSpPr/>
            <p:nvPr/>
          </p:nvSpPr>
          <p:spPr>
            <a:xfrm>
              <a:off x="1152937" y="2511287"/>
              <a:ext cx="1278837" cy="583096"/>
            </a:xfrm>
            <a:prstGeom prst="rect">
              <a:avLst/>
            </a:prstGeom>
            <a:solidFill>
              <a:srgbClr val="BEDFB0"/>
            </a:solidFill>
            <a:ln>
              <a:solidFill>
                <a:srgbClr val="BEDF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100" dirty="0">
                <a:solidFill>
                  <a:schemeClr val="tx2"/>
                </a:solidFill>
              </a:endParaRPr>
            </a:p>
          </p:txBody>
        </p:sp>
      </p:grpSp>
      <p:pic>
        <p:nvPicPr>
          <p:cNvPr id="36" name="Picture 3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11E9448-EDE8-0187-62CA-779EBA72A2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451" y="2685930"/>
            <a:ext cx="2125771" cy="1195746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95EFBDC-1B83-5C1B-AA44-44CDECAE2E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06330" y="358421"/>
            <a:ext cx="6195296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181818"/>
                </a:solidFill>
              </a:rPr>
              <a:t>Effort and Time Task Trial 1</a:t>
            </a:r>
          </a:p>
        </p:txBody>
      </p:sp>
    </p:spTree>
    <p:extLst>
      <p:ext uri="{BB962C8B-B14F-4D97-AF65-F5344CB8AC3E}">
        <p14:creationId xmlns:p14="http://schemas.microsoft.com/office/powerpoint/2010/main" val="53756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C9A8C5-0CFF-84A7-A106-7D1A11CCFB6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102388"/>
          </a:xfrm>
        </p:spPr>
        <p:txBody>
          <a:bodyPr/>
          <a:lstStyle/>
          <a:p>
            <a:r>
              <a:rPr lang="en-US" sz="4800" i="0" dirty="0">
                <a:latin typeface="Edu QLD Beginner" pitchFamily="2" charset="0"/>
              </a:rPr>
              <a:t>Belief means thinking, ‘I can try,’ even when something is new or tricky. </a:t>
            </a:r>
          </a:p>
          <a:p>
            <a:endParaRPr lang="en-US" dirty="0"/>
          </a:p>
        </p:txBody>
      </p:sp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2CCF4DCA-907A-C74D-BAAF-5432C0844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" b="365"/>
          <a:stretch/>
        </p:blipFill>
        <p:spPr>
          <a:xfrm>
            <a:off x="2269832" y="2927022"/>
            <a:ext cx="4604337" cy="341307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07814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1419FA-C602-BCFD-19BC-1FBC078D9A2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477328"/>
          </a:xfrm>
        </p:spPr>
        <p:txBody>
          <a:bodyPr/>
          <a:lstStyle/>
          <a:p>
            <a:r>
              <a:rPr lang="en-US" dirty="0"/>
              <a:t>How does trying again lead to improvement?</a:t>
            </a:r>
          </a:p>
        </p:txBody>
      </p:sp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BCC12833-9102-DB33-BDEA-5A2B0A879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6" b="12936"/>
          <a:stretch/>
        </p:blipFill>
        <p:spPr>
          <a:xfrm>
            <a:off x="2050470" y="2637994"/>
            <a:ext cx="5043061" cy="3738288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5350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0FF79-2C88-5F1E-06AF-E7210E213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3F9BAB43-06AF-CEE2-371D-59C6FBD12F4F}"/>
              </a:ext>
            </a:extLst>
          </p:cNvPr>
          <p:cNvGrpSpPr/>
          <p:nvPr/>
        </p:nvGrpSpPr>
        <p:grpSpPr>
          <a:xfrm>
            <a:off x="313151" y="2653553"/>
            <a:ext cx="8455850" cy="1913964"/>
            <a:chOff x="940684" y="2891118"/>
            <a:chExt cx="7010235" cy="1586752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57E9ABD-0F5C-273D-708D-FBDFAD508825}"/>
                </a:ext>
              </a:extLst>
            </p:cNvPr>
            <p:cNvGrpSpPr/>
            <p:nvPr/>
          </p:nvGrpSpPr>
          <p:grpSpPr>
            <a:xfrm>
              <a:off x="940684" y="2891118"/>
              <a:ext cx="1649342" cy="1586752"/>
              <a:chOff x="223508" y="1703295"/>
              <a:chExt cx="2413444" cy="2321857"/>
            </a:xfrm>
          </p:grpSpPr>
          <p:pic>
            <p:nvPicPr>
              <p:cNvPr id="40" name="Picture Placeholder 5">
                <a:extLst>
                  <a:ext uri="{FF2B5EF4-FFF2-40B4-BE49-F238E27FC236}">
                    <a16:creationId xmlns:a16="http://schemas.microsoft.com/office/drawing/2014/main" id="{39F6933D-C362-ABB8-EB77-8C71FC0CF3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l="5160" r="5160"/>
              <a:stretch/>
            </p:blipFill>
            <p:spPr>
              <a:xfrm>
                <a:off x="223508" y="1703295"/>
                <a:ext cx="2413444" cy="2321857"/>
              </a:xfrm>
              <a:custGeom>
                <a:avLst/>
                <a:gdLst>
                  <a:gd name="connsiteX0" fmla="*/ 0 w 3084513"/>
                  <a:gd name="connsiteY0" fmla="*/ 1542257 h 3084513"/>
                  <a:gd name="connsiteX1" fmla="*/ 771128 w 3084513"/>
                  <a:gd name="connsiteY1" fmla="*/ 1 h 3084513"/>
                  <a:gd name="connsiteX2" fmla="*/ 2313385 w 3084513"/>
                  <a:gd name="connsiteY2" fmla="*/ 1 h 3084513"/>
                  <a:gd name="connsiteX3" fmla="*/ 3084513 w 3084513"/>
                  <a:gd name="connsiteY3" fmla="*/ 1542257 h 3084513"/>
                  <a:gd name="connsiteX4" fmla="*/ 2313385 w 3084513"/>
                  <a:gd name="connsiteY4" fmla="*/ 3084512 h 3084513"/>
                  <a:gd name="connsiteX5" fmla="*/ 771128 w 3084513"/>
                  <a:gd name="connsiteY5" fmla="*/ 3084512 h 3084513"/>
                  <a:gd name="connsiteX6" fmla="*/ 0 w 3084513"/>
                  <a:gd name="connsiteY6" fmla="*/ 1542257 h 3084513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631574 h 3173829"/>
                  <a:gd name="connsiteX1" fmla="*/ 771128 w 3084513"/>
                  <a:gd name="connsiteY1" fmla="*/ 89318 h 3173829"/>
                  <a:gd name="connsiteX2" fmla="*/ 2313385 w 3084513"/>
                  <a:gd name="connsiteY2" fmla="*/ 89318 h 3173829"/>
                  <a:gd name="connsiteX3" fmla="*/ 3084513 w 3084513"/>
                  <a:gd name="connsiteY3" fmla="*/ 1631574 h 3173829"/>
                  <a:gd name="connsiteX4" fmla="*/ 2313385 w 3084513"/>
                  <a:gd name="connsiteY4" fmla="*/ 3173829 h 3173829"/>
                  <a:gd name="connsiteX5" fmla="*/ 771128 w 3084513"/>
                  <a:gd name="connsiteY5" fmla="*/ 3173829 h 3173829"/>
                  <a:gd name="connsiteX6" fmla="*/ 0 w 3084513"/>
                  <a:gd name="connsiteY6" fmla="*/ 1631574 h 3173829"/>
                  <a:gd name="connsiteX0" fmla="*/ 0 w 3084513"/>
                  <a:gd name="connsiteY0" fmla="*/ 1674806 h 3217061"/>
                  <a:gd name="connsiteX1" fmla="*/ 771128 w 3084513"/>
                  <a:gd name="connsiteY1" fmla="*/ 132550 h 3217061"/>
                  <a:gd name="connsiteX2" fmla="*/ 2313385 w 3084513"/>
                  <a:gd name="connsiteY2" fmla="*/ 132550 h 3217061"/>
                  <a:gd name="connsiteX3" fmla="*/ 3084513 w 3084513"/>
                  <a:gd name="connsiteY3" fmla="*/ 1674806 h 3217061"/>
                  <a:gd name="connsiteX4" fmla="*/ 2313385 w 3084513"/>
                  <a:gd name="connsiteY4" fmla="*/ 3217061 h 3217061"/>
                  <a:gd name="connsiteX5" fmla="*/ 771128 w 3084513"/>
                  <a:gd name="connsiteY5" fmla="*/ 3217061 h 3217061"/>
                  <a:gd name="connsiteX6" fmla="*/ 0 w 3084513"/>
                  <a:gd name="connsiteY6" fmla="*/ 1674806 h 3217061"/>
                  <a:gd name="connsiteX0" fmla="*/ 0 w 3084513"/>
                  <a:gd name="connsiteY0" fmla="*/ 1674806 h 3217061"/>
                  <a:gd name="connsiteX1" fmla="*/ 771128 w 3084513"/>
                  <a:gd name="connsiteY1" fmla="*/ 132550 h 3217061"/>
                  <a:gd name="connsiteX2" fmla="*/ 2313385 w 3084513"/>
                  <a:gd name="connsiteY2" fmla="*/ 132550 h 3217061"/>
                  <a:gd name="connsiteX3" fmla="*/ 3084513 w 3084513"/>
                  <a:gd name="connsiteY3" fmla="*/ 1674806 h 3217061"/>
                  <a:gd name="connsiteX4" fmla="*/ 2313385 w 3084513"/>
                  <a:gd name="connsiteY4" fmla="*/ 3217061 h 3217061"/>
                  <a:gd name="connsiteX5" fmla="*/ 771128 w 3084513"/>
                  <a:gd name="connsiteY5" fmla="*/ 3217061 h 3217061"/>
                  <a:gd name="connsiteX6" fmla="*/ 0 w 3084513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75118"/>
                  <a:gd name="connsiteX1" fmla="*/ 771128 w 3101544"/>
                  <a:gd name="connsiteY1" fmla="*/ 132550 h 3275118"/>
                  <a:gd name="connsiteX2" fmla="*/ 2313385 w 3101544"/>
                  <a:gd name="connsiteY2" fmla="*/ 132550 h 3275118"/>
                  <a:gd name="connsiteX3" fmla="*/ 3084513 w 3101544"/>
                  <a:gd name="connsiteY3" fmla="*/ 1674806 h 3275118"/>
                  <a:gd name="connsiteX4" fmla="*/ 2313385 w 3101544"/>
                  <a:gd name="connsiteY4" fmla="*/ 3217061 h 3275118"/>
                  <a:gd name="connsiteX5" fmla="*/ 771128 w 3101544"/>
                  <a:gd name="connsiteY5" fmla="*/ 3217061 h 3275118"/>
                  <a:gd name="connsiteX6" fmla="*/ 0 w 3101544"/>
                  <a:gd name="connsiteY6" fmla="*/ 1674806 h 3275118"/>
                  <a:gd name="connsiteX0" fmla="*/ 0 w 3101544"/>
                  <a:gd name="connsiteY0" fmla="*/ 1674806 h 3238376"/>
                  <a:gd name="connsiteX1" fmla="*/ 771128 w 3101544"/>
                  <a:gd name="connsiteY1" fmla="*/ 132550 h 3238376"/>
                  <a:gd name="connsiteX2" fmla="*/ 2313385 w 3101544"/>
                  <a:gd name="connsiteY2" fmla="*/ 132550 h 3238376"/>
                  <a:gd name="connsiteX3" fmla="*/ 3084513 w 3101544"/>
                  <a:gd name="connsiteY3" fmla="*/ 1674806 h 3238376"/>
                  <a:gd name="connsiteX4" fmla="*/ 2313385 w 3101544"/>
                  <a:gd name="connsiteY4" fmla="*/ 3217061 h 3238376"/>
                  <a:gd name="connsiteX5" fmla="*/ 560113 w 3101544"/>
                  <a:gd name="connsiteY5" fmla="*/ 2835223 h 3238376"/>
                  <a:gd name="connsiteX6" fmla="*/ 0 w 3101544"/>
                  <a:gd name="connsiteY6" fmla="*/ 1674806 h 3238376"/>
                  <a:gd name="connsiteX0" fmla="*/ 0 w 3101544"/>
                  <a:gd name="connsiteY0" fmla="*/ 1674806 h 3257537"/>
                  <a:gd name="connsiteX1" fmla="*/ 771128 w 3101544"/>
                  <a:gd name="connsiteY1" fmla="*/ 132550 h 3257537"/>
                  <a:gd name="connsiteX2" fmla="*/ 2313385 w 3101544"/>
                  <a:gd name="connsiteY2" fmla="*/ 132550 h 3257537"/>
                  <a:gd name="connsiteX3" fmla="*/ 3084513 w 3101544"/>
                  <a:gd name="connsiteY3" fmla="*/ 1674806 h 3257537"/>
                  <a:gd name="connsiteX4" fmla="*/ 2313385 w 3101544"/>
                  <a:gd name="connsiteY4" fmla="*/ 3217061 h 3257537"/>
                  <a:gd name="connsiteX5" fmla="*/ 560113 w 3101544"/>
                  <a:gd name="connsiteY5" fmla="*/ 2835223 h 3257537"/>
                  <a:gd name="connsiteX6" fmla="*/ 0 w 3101544"/>
                  <a:gd name="connsiteY6" fmla="*/ 1674806 h 3257537"/>
                  <a:gd name="connsiteX0" fmla="*/ 0 w 3101544"/>
                  <a:gd name="connsiteY0" fmla="*/ 1674806 h 3279556"/>
                  <a:gd name="connsiteX1" fmla="*/ 771128 w 3101544"/>
                  <a:gd name="connsiteY1" fmla="*/ 132550 h 3279556"/>
                  <a:gd name="connsiteX2" fmla="*/ 2313385 w 3101544"/>
                  <a:gd name="connsiteY2" fmla="*/ 132550 h 3279556"/>
                  <a:gd name="connsiteX3" fmla="*/ 3084513 w 3101544"/>
                  <a:gd name="connsiteY3" fmla="*/ 1674806 h 3279556"/>
                  <a:gd name="connsiteX4" fmla="*/ 2313385 w 3101544"/>
                  <a:gd name="connsiteY4" fmla="*/ 3217061 h 3279556"/>
                  <a:gd name="connsiteX5" fmla="*/ 560113 w 3101544"/>
                  <a:gd name="connsiteY5" fmla="*/ 2835223 h 3279556"/>
                  <a:gd name="connsiteX6" fmla="*/ 0 w 3101544"/>
                  <a:gd name="connsiteY6" fmla="*/ 1674806 h 3279556"/>
                  <a:gd name="connsiteX0" fmla="*/ 0 w 3101544"/>
                  <a:gd name="connsiteY0" fmla="*/ 1674806 h 3297843"/>
                  <a:gd name="connsiteX1" fmla="*/ 771128 w 3101544"/>
                  <a:gd name="connsiteY1" fmla="*/ 132550 h 3297843"/>
                  <a:gd name="connsiteX2" fmla="*/ 2313385 w 3101544"/>
                  <a:gd name="connsiteY2" fmla="*/ 132550 h 3297843"/>
                  <a:gd name="connsiteX3" fmla="*/ 3084513 w 3101544"/>
                  <a:gd name="connsiteY3" fmla="*/ 1674806 h 3297843"/>
                  <a:gd name="connsiteX4" fmla="*/ 2313385 w 3101544"/>
                  <a:gd name="connsiteY4" fmla="*/ 3217061 h 3297843"/>
                  <a:gd name="connsiteX5" fmla="*/ 560113 w 3101544"/>
                  <a:gd name="connsiteY5" fmla="*/ 2905561 h 3297843"/>
                  <a:gd name="connsiteX6" fmla="*/ 0 w 3101544"/>
                  <a:gd name="connsiteY6" fmla="*/ 1674806 h 3297843"/>
                  <a:gd name="connsiteX0" fmla="*/ 0 w 3101544"/>
                  <a:gd name="connsiteY0" fmla="*/ 1674806 h 3297843"/>
                  <a:gd name="connsiteX1" fmla="*/ 771128 w 3101544"/>
                  <a:gd name="connsiteY1" fmla="*/ 132550 h 3297843"/>
                  <a:gd name="connsiteX2" fmla="*/ 2313385 w 3101544"/>
                  <a:gd name="connsiteY2" fmla="*/ 132550 h 3297843"/>
                  <a:gd name="connsiteX3" fmla="*/ 3084513 w 3101544"/>
                  <a:gd name="connsiteY3" fmla="*/ 1674806 h 3297843"/>
                  <a:gd name="connsiteX4" fmla="*/ 2313385 w 3101544"/>
                  <a:gd name="connsiteY4" fmla="*/ 3217061 h 3297843"/>
                  <a:gd name="connsiteX5" fmla="*/ 560113 w 3101544"/>
                  <a:gd name="connsiteY5" fmla="*/ 2905561 h 3297843"/>
                  <a:gd name="connsiteX6" fmla="*/ 0 w 3101544"/>
                  <a:gd name="connsiteY6" fmla="*/ 1674806 h 3297843"/>
                  <a:gd name="connsiteX0" fmla="*/ 0 w 3108304"/>
                  <a:gd name="connsiteY0" fmla="*/ 1674806 h 3297843"/>
                  <a:gd name="connsiteX1" fmla="*/ 771128 w 3108304"/>
                  <a:gd name="connsiteY1" fmla="*/ 132550 h 3297843"/>
                  <a:gd name="connsiteX2" fmla="*/ 2313385 w 3108304"/>
                  <a:gd name="connsiteY2" fmla="*/ 132550 h 3297843"/>
                  <a:gd name="connsiteX3" fmla="*/ 3084513 w 3108304"/>
                  <a:gd name="connsiteY3" fmla="*/ 1674806 h 3297843"/>
                  <a:gd name="connsiteX4" fmla="*/ 2313385 w 3108304"/>
                  <a:gd name="connsiteY4" fmla="*/ 3217061 h 3297843"/>
                  <a:gd name="connsiteX5" fmla="*/ 560113 w 3108304"/>
                  <a:gd name="connsiteY5" fmla="*/ 2905561 h 3297843"/>
                  <a:gd name="connsiteX6" fmla="*/ 0 w 3108304"/>
                  <a:gd name="connsiteY6" fmla="*/ 1674806 h 3297843"/>
                  <a:gd name="connsiteX0" fmla="*/ 0 w 3108304"/>
                  <a:gd name="connsiteY0" fmla="*/ 1643822 h 3266859"/>
                  <a:gd name="connsiteX1" fmla="*/ 771128 w 3108304"/>
                  <a:gd name="connsiteY1" fmla="*/ 101566 h 3266859"/>
                  <a:gd name="connsiteX2" fmla="*/ 2313385 w 3108304"/>
                  <a:gd name="connsiteY2" fmla="*/ 101566 h 3266859"/>
                  <a:gd name="connsiteX3" fmla="*/ 3084513 w 3108304"/>
                  <a:gd name="connsiteY3" fmla="*/ 1643822 h 3266859"/>
                  <a:gd name="connsiteX4" fmla="*/ 2313385 w 3108304"/>
                  <a:gd name="connsiteY4" fmla="*/ 3186077 h 3266859"/>
                  <a:gd name="connsiteX5" fmla="*/ 560113 w 3108304"/>
                  <a:gd name="connsiteY5" fmla="*/ 2874577 h 3266859"/>
                  <a:gd name="connsiteX6" fmla="*/ 0 w 3108304"/>
                  <a:gd name="connsiteY6" fmla="*/ 1643822 h 3266859"/>
                  <a:gd name="connsiteX0" fmla="*/ 0 w 3086335"/>
                  <a:gd name="connsiteY0" fmla="*/ 1643822 h 3266859"/>
                  <a:gd name="connsiteX1" fmla="*/ 771128 w 3086335"/>
                  <a:gd name="connsiteY1" fmla="*/ 101566 h 3266859"/>
                  <a:gd name="connsiteX2" fmla="*/ 2313385 w 3086335"/>
                  <a:gd name="connsiteY2" fmla="*/ 101566 h 3266859"/>
                  <a:gd name="connsiteX3" fmla="*/ 3084513 w 3086335"/>
                  <a:gd name="connsiteY3" fmla="*/ 1643822 h 3266859"/>
                  <a:gd name="connsiteX4" fmla="*/ 2313385 w 3086335"/>
                  <a:gd name="connsiteY4" fmla="*/ 3186077 h 3266859"/>
                  <a:gd name="connsiteX5" fmla="*/ 560113 w 3086335"/>
                  <a:gd name="connsiteY5" fmla="*/ 2874577 h 3266859"/>
                  <a:gd name="connsiteX6" fmla="*/ 0 w 3086335"/>
                  <a:gd name="connsiteY6" fmla="*/ 1643822 h 3266859"/>
                  <a:gd name="connsiteX0" fmla="*/ 0 w 3086335"/>
                  <a:gd name="connsiteY0" fmla="*/ 1643822 h 3266859"/>
                  <a:gd name="connsiteX1" fmla="*/ 771128 w 3086335"/>
                  <a:gd name="connsiteY1" fmla="*/ 101566 h 3266859"/>
                  <a:gd name="connsiteX2" fmla="*/ 2313385 w 3086335"/>
                  <a:gd name="connsiteY2" fmla="*/ 101566 h 3266859"/>
                  <a:gd name="connsiteX3" fmla="*/ 3084513 w 3086335"/>
                  <a:gd name="connsiteY3" fmla="*/ 1643822 h 3266859"/>
                  <a:gd name="connsiteX4" fmla="*/ 2313385 w 3086335"/>
                  <a:gd name="connsiteY4" fmla="*/ 3186077 h 3266859"/>
                  <a:gd name="connsiteX5" fmla="*/ 560113 w 3086335"/>
                  <a:gd name="connsiteY5" fmla="*/ 2874577 h 3266859"/>
                  <a:gd name="connsiteX6" fmla="*/ 0 w 3086335"/>
                  <a:gd name="connsiteY6" fmla="*/ 1643822 h 3266859"/>
                  <a:gd name="connsiteX0" fmla="*/ 0 w 3036093"/>
                  <a:gd name="connsiteY0" fmla="*/ 1363219 h 3266859"/>
                  <a:gd name="connsiteX1" fmla="*/ 720886 w 3036093"/>
                  <a:gd name="connsiteY1" fmla="*/ 101566 h 3266859"/>
                  <a:gd name="connsiteX2" fmla="*/ 2263143 w 3036093"/>
                  <a:gd name="connsiteY2" fmla="*/ 101566 h 3266859"/>
                  <a:gd name="connsiteX3" fmla="*/ 3034271 w 3036093"/>
                  <a:gd name="connsiteY3" fmla="*/ 1643822 h 3266859"/>
                  <a:gd name="connsiteX4" fmla="*/ 2263143 w 3036093"/>
                  <a:gd name="connsiteY4" fmla="*/ 3186077 h 3266859"/>
                  <a:gd name="connsiteX5" fmla="*/ 509871 w 3036093"/>
                  <a:gd name="connsiteY5" fmla="*/ 2874577 h 3266859"/>
                  <a:gd name="connsiteX6" fmla="*/ 0 w 3036093"/>
                  <a:gd name="connsiteY6" fmla="*/ 1363219 h 3266859"/>
                  <a:gd name="connsiteX0" fmla="*/ 3688 w 3039781"/>
                  <a:gd name="connsiteY0" fmla="*/ 1363219 h 3266859"/>
                  <a:gd name="connsiteX1" fmla="*/ 724574 w 3039781"/>
                  <a:gd name="connsiteY1" fmla="*/ 101566 h 3266859"/>
                  <a:gd name="connsiteX2" fmla="*/ 2266831 w 3039781"/>
                  <a:gd name="connsiteY2" fmla="*/ 101566 h 3266859"/>
                  <a:gd name="connsiteX3" fmla="*/ 3037959 w 3039781"/>
                  <a:gd name="connsiteY3" fmla="*/ 1643822 h 3266859"/>
                  <a:gd name="connsiteX4" fmla="*/ 2266831 w 3039781"/>
                  <a:gd name="connsiteY4" fmla="*/ 3186077 h 3266859"/>
                  <a:gd name="connsiteX5" fmla="*/ 513559 w 3039781"/>
                  <a:gd name="connsiteY5" fmla="*/ 2874577 h 3266859"/>
                  <a:gd name="connsiteX6" fmla="*/ 3688 w 3039781"/>
                  <a:gd name="connsiteY6" fmla="*/ 1363219 h 3266859"/>
                  <a:gd name="connsiteX0" fmla="*/ 3688 w 3040020"/>
                  <a:gd name="connsiteY0" fmla="*/ 1363219 h 3266859"/>
                  <a:gd name="connsiteX1" fmla="*/ 724574 w 3040020"/>
                  <a:gd name="connsiteY1" fmla="*/ 101566 h 3266859"/>
                  <a:gd name="connsiteX2" fmla="*/ 2266831 w 3040020"/>
                  <a:gd name="connsiteY2" fmla="*/ 101566 h 3266859"/>
                  <a:gd name="connsiteX3" fmla="*/ 3037959 w 3040020"/>
                  <a:gd name="connsiteY3" fmla="*/ 1643822 h 3266859"/>
                  <a:gd name="connsiteX4" fmla="*/ 2266831 w 3040020"/>
                  <a:gd name="connsiteY4" fmla="*/ 3186077 h 3266859"/>
                  <a:gd name="connsiteX5" fmla="*/ 513559 w 3040020"/>
                  <a:gd name="connsiteY5" fmla="*/ 2874577 h 3266859"/>
                  <a:gd name="connsiteX6" fmla="*/ 3688 w 3040020"/>
                  <a:gd name="connsiteY6" fmla="*/ 1363219 h 326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40020" h="3266859">
                    <a:moveTo>
                      <a:pt x="3688" y="1363219"/>
                    </a:moveTo>
                    <a:cubicBezTo>
                      <a:pt x="39668" y="587877"/>
                      <a:pt x="387144" y="324249"/>
                      <a:pt x="724574" y="101566"/>
                    </a:cubicBezTo>
                    <a:cubicBezTo>
                      <a:pt x="1118080" y="-99401"/>
                      <a:pt x="1762794" y="51324"/>
                      <a:pt x="2266831" y="101566"/>
                    </a:cubicBezTo>
                    <a:cubicBezTo>
                      <a:pt x="2875566" y="250917"/>
                      <a:pt x="3062270" y="1149834"/>
                      <a:pt x="3037959" y="1643822"/>
                    </a:cubicBezTo>
                    <a:cubicBezTo>
                      <a:pt x="2991932" y="2188052"/>
                      <a:pt x="2815276" y="3053830"/>
                      <a:pt x="2266831" y="3186077"/>
                    </a:cubicBezTo>
                    <a:cubicBezTo>
                      <a:pt x="1551778" y="3316706"/>
                      <a:pt x="766387" y="3336801"/>
                      <a:pt x="513559" y="2874577"/>
                    </a:cubicBezTo>
                    <a:cubicBezTo>
                      <a:pt x="326854" y="2310250"/>
                      <a:pt x="-40720" y="2082974"/>
                      <a:pt x="3688" y="1363219"/>
                    </a:cubicBezTo>
                    <a:close/>
                  </a:path>
                </a:pathLst>
              </a:custGeom>
              <a:solidFill>
                <a:schemeClr val="tx2"/>
              </a:solidFill>
            </p:spPr>
          </p:pic>
          <p:sp>
            <p:nvSpPr>
              <p:cNvPr id="41" name="Freeform 5">
                <a:extLst>
                  <a:ext uri="{FF2B5EF4-FFF2-40B4-BE49-F238E27FC236}">
                    <a16:creationId xmlns:a16="http://schemas.microsoft.com/office/drawing/2014/main" id="{86159517-39FD-4077-4F30-5445907B844E}"/>
                  </a:ext>
                </a:extLst>
              </p:cNvPr>
              <p:cNvSpPr/>
              <p:nvPr/>
            </p:nvSpPr>
            <p:spPr>
              <a:xfrm>
                <a:off x="430306" y="2277035"/>
                <a:ext cx="2100034" cy="1226196"/>
              </a:xfrm>
              <a:custGeom>
                <a:avLst/>
                <a:gdLst/>
                <a:ahLst/>
                <a:cxnLst/>
                <a:rect l="l" t="t" r="r" b="b"/>
                <a:pathLst>
                  <a:path w="6027338" h="4015714">
                    <a:moveTo>
                      <a:pt x="0" y="0"/>
                    </a:moveTo>
                    <a:lnTo>
                      <a:pt x="6027338" y="0"/>
                    </a:lnTo>
                    <a:lnTo>
                      <a:pt x="6027338" y="4015714"/>
                    </a:lnTo>
                    <a:lnTo>
                      <a:pt x="0" y="40157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23445" t="-71819" r="-31779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ADA3D62-0651-A6EC-584F-427985C8C126}"/>
                </a:ext>
              </a:extLst>
            </p:cNvPr>
            <p:cNvGrpSpPr/>
            <p:nvPr/>
          </p:nvGrpSpPr>
          <p:grpSpPr>
            <a:xfrm>
              <a:off x="2727648" y="2891118"/>
              <a:ext cx="1649342" cy="1586752"/>
              <a:chOff x="2778449" y="1640542"/>
              <a:chExt cx="2413444" cy="2321857"/>
            </a:xfrm>
          </p:grpSpPr>
          <p:pic>
            <p:nvPicPr>
              <p:cNvPr id="37" name="Picture Placeholder 5">
                <a:extLst>
                  <a:ext uri="{FF2B5EF4-FFF2-40B4-BE49-F238E27FC236}">
                    <a16:creationId xmlns:a16="http://schemas.microsoft.com/office/drawing/2014/main" id="{D7D2FB95-D412-40E8-DB09-BB8F4094ED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5160" r="5160"/>
              <a:stretch/>
            </p:blipFill>
            <p:spPr>
              <a:xfrm>
                <a:off x="2778449" y="1640542"/>
                <a:ext cx="2413444" cy="2321857"/>
              </a:xfrm>
              <a:custGeom>
                <a:avLst/>
                <a:gdLst>
                  <a:gd name="connsiteX0" fmla="*/ 0 w 3084513"/>
                  <a:gd name="connsiteY0" fmla="*/ 1542257 h 3084513"/>
                  <a:gd name="connsiteX1" fmla="*/ 771128 w 3084513"/>
                  <a:gd name="connsiteY1" fmla="*/ 1 h 3084513"/>
                  <a:gd name="connsiteX2" fmla="*/ 2313385 w 3084513"/>
                  <a:gd name="connsiteY2" fmla="*/ 1 h 3084513"/>
                  <a:gd name="connsiteX3" fmla="*/ 3084513 w 3084513"/>
                  <a:gd name="connsiteY3" fmla="*/ 1542257 h 3084513"/>
                  <a:gd name="connsiteX4" fmla="*/ 2313385 w 3084513"/>
                  <a:gd name="connsiteY4" fmla="*/ 3084512 h 3084513"/>
                  <a:gd name="connsiteX5" fmla="*/ 771128 w 3084513"/>
                  <a:gd name="connsiteY5" fmla="*/ 3084512 h 3084513"/>
                  <a:gd name="connsiteX6" fmla="*/ 0 w 3084513"/>
                  <a:gd name="connsiteY6" fmla="*/ 1542257 h 3084513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631574 h 3173829"/>
                  <a:gd name="connsiteX1" fmla="*/ 771128 w 3084513"/>
                  <a:gd name="connsiteY1" fmla="*/ 89318 h 3173829"/>
                  <a:gd name="connsiteX2" fmla="*/ 2313385 w 3084513"/>
                  <a:gd name="connsiteY2" fmla="*/ 89318 h 3173829"/>
                  <a:gd name="connsiteX3" fmla="*/ 3084513 w 3084513"/>
                  <a:gd name="connsiteY3" fmla="*/ 1631574 h 3173829"/>
                  <a:gd name="connsiteX4" fmla="*/ 2313385 w 3084513"/>
                  <a:gd name="connsiteY4" fmla="*/ 3173829 h 3173829"/>
                  <a:gd name="connsiteX5" fmla="*/ 771128 w 3084513"/>
                  <a:gd name="connsiteY5" fmla="*/ 3173829 h 3173829"/>
                  <a:gd name="connsiteX6" fmla="*/ 0 w 3084513"/>
                  <a:gd name="connsiteY6" fmla="*/ 1631574 h 3173829"/>
                  <a:gd name="connsiteX0" fmla="*/ 0 w 3084513"/>
                  <a:gd name="connsiteY0" fmla="*/ 1674806 h 3217061"/>
                  <a:gd name="connsiteX1" fmla="*/ 771128 w 3084513"/>
                  <a:gd name="connsiteY1" fmla="*/ 132550 h 3217061"/>
                  <a:gd name="connsiteX2" fmla="*/ 2313385 w 3084513"/>
                  <a:gd name="connsiteY2" fmla="*/ 132550 h 3217061"/>
                  <a:gd name="connsiteX3" fmla="*/ 3084513 w 3084513"/>
                  <a:gd name="connsiteY3" fmla="*/ 1674806 h 3217061"/>
                  <a:gd name="connsiteX4" fmla="*/ 2313385 w 3084513"/>
                  <a:gd name="connsiteY4" fmla="*/ 3217061 h 3217061"/>
                  <a:gd name="connsiteX5" fmla="*/ 771128 w 3084513"/>
                  <a:gd name="connsiteY5" fmla="*/ 3217061 h 3217061"/>
                  <a:gd name="connsiteX6" fmla="*/ 0 w 3084513"/>
                  <a:gd name="connsiteY6" fmla="*/ 1674806 h 3217061"/>
                  <a:gd name="connsiteX0" fmla="*/ 0 w 3084513"/>
                  <a:gd name="connsiteY0" fmla="*/ 1674806 h 3217061"/>
                  <a:gd name="connsiteX1" fmla="*/ 771128 w 3084513"/>
                  <a:gd name="connsiteY1" fmla="*/ 132550 h 3217061"/>
                  <a:gd name="connsiteX2" fmla="*/ 2313385 w 3084513"/>
                  <a:gd name="connsiteY2" fmla="*/ 132550 h 3217061"/>
                  <a:gd name="connsiteX3" fmla="*/ 3084513 w 3084513"/>
                  <a:gd name="connsiteY3" fmla="*/ 1674806 h 3217061"/>
                  <a:gd name="connsiteX4" fmla="*/ 2313385 w 3084513"/>
                  <a:gd name="connsiteY4" fmla="*/ 3217061 h 3217061"/>
                  <a:gd name="connsiteX5" fmla="*/ 771128 w 3084513"/>
                  <a:gd name="connsiteY5" fmla="*/ 3217061 h 3217061"/>
                  <a:gd name="connsiteX6" fmla="*/ 0 w 3084513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75118"/>
                  <a:gd name="connsiteX1" fmla="*/ 771128 w 3101544"/>
                  <a:gd name="connsiteY1" fmla="*/ 132550 h 3275118"/>
                  <a:gd name="connsiteX2" fmla="*/ 2313385 w 3101544"/>
                  <a:gd name="connsiteY2" fmla="*/ 132550 h 3275118"/>
                  <a:gd name="connsiteX3" fmla="*/ 3084513 w 3101544"/>
                  <a:gd name="connsiteY3" fmla="*/ 1674806 h 3275118"/>
                  <a:gd name="connsiteX4" fmla="*/ 2313385 w 3101544"/>
                  <a:gd name="connsiteY4" fmla="*/ 3217061 h 3275118"/>
                  <a:gd name="connsiteX5" fmla="*/ 771128 w 3101544"/>
                  <a:gd name="connsiteY5" fmla="*/ 3217061 h 3275118"/>
                  <a:gd name="connsiteX6" fmla="*/ 0 w 3101544"/>
                  <a:gd name="connsiteY6" fmla="*/ 1674806 h 3275118"/>
                  <a:gd name="connsiteX0" fmla="*/ 0 w 3101544"/>
                  <a:gd name="connsiteY0" fmla="*/ 1674806 h 3238376"/>
                  <a:gd name="connsiteX1" fmla="*/ 771128 w 3101544"/>
                  <a:gd name="connsiteY1" fmla="*/ 132550 h 3238376"/>
                  <a:gd name="connsiteX2" fmla="*/ 2313385 w 3101544"/>
                  <a:gd name="connsiteY2" fmla="*/ 132550 h 3238376"/>
                  <a:gd name="connsiteX3" fmla="*/ 3084513 w 3101544"/>
                  <a:gd name="connsiteY3" fmla="*/ 1674806 h 3238376"/>
                  <a:gd name="connsiteX4" fmla="*/ 2313385 w 3101544"/>
                  <a:gd name="connsiteY4" fmla="*/ 3217061 h 3238376"/>
                  <a:gd name="connsiteX5" fmla="*/ 560113 w 3101544"/>
                  <a:gd name="connsiteY5" fmla="*/ 2835223 h 3238376"/>
                  <a:gd name="connsiteX6" fmla="*/ 0 w 3101544"/>
                  <a:gd name="connsiteY6" fmla="*/ 1674806 h 3238376"/>
                  <a:gd name="connsiteX0" fmla="*/ 0 w 3101544"/>
                  <a:gd name="connsiteY0" fmla="*/ 1674806 h 3257537"/>
                  <a:gd name="connsiteX1" fmla="*/ 771128 w 3101544"/>
                  <a:gd name="connsiteY1" fmla="*/ 132550 h 3257537"/>
                  <a:gd name="connsiteX2" fmla="*/ 2313385 w 3101544"/>
                  <a:gd name="connsiteY2" fmla="*/ 132550 h 3257537"/>
                  <a:gd name="connsiteX3" fmla="*/ 3084513 w 3101544"/>
                  <a:gd name="connsiteY3" fmla="*/ 1674806 h 3257537"/>
                  <a:gd name="connsiteX4" fmla="*/ 2313385 w 3101544"/>
                  <a:gd name="connsiteY4" fmla="*/ 3217061 h 3257537"/>
                  <a:gd name="connsiteX5" fmla="*/ 560113 w 3101544"/>
                  <a:gd name="connsiteY5" fmla="*/ 2835223 h 3257537"/>
                  <a:gd name="connsiteX6" fmla="*/ 0 w 3101544"/>
                  <a:gd name="connsiteY6" fmla="*/ 1674806 h 3257537"/>
                  <a:gd name="connsiteX0" fmla="*/ 0 w 3101544"/>
                  <a:gd name="connsiteY0" fmla="*/ 1674806 h 3279556"/>
                  <a:gd name="connsiteX1" fmla="*/ 771128 w 3101544"/>
                  <a:gd name="connsiteY1" fmla="*/ 132550 h 3279556"/>
                  <a:gd name="connsiteX2" fmla="*/ 2313385 w 3101544"/>
                  <a:gd name="connsiteY2" fmla="*/ 132550 h 3279556"/>
                  <a:gd name="connsiteX3" fmla="*/ 3084513 w 3101544"/>
                  <a:gd name="connsiteY3" fmla="*/ 1674806 h 3279556"/>
                  <a:gd name="connsiteX4" fmla="*/ 2313385 w 3101544"/>
                  <a:gd name="connsiteY4" fmla="*/ 3217061 h 3279556"/>
                  <a:gd name="connsiteX5" fmla="*/ 560113 w 3101544"/>
                  <a:gd name="connsiteY5" fmla="*/ 2835223 h 3279556"/>
                  <a:gd name="connsiteX6" fmla="*/ 0 w 3101544"/>
                  <a:gd name="connsiteY6" fmla="*/ 1674806 h 3279556"/>
                  <a:gd name="connsiteX0" fmla="*/ 0 w 3101544"/>
                  <a:gd name="connsiteY0" fmla="*/ 1674806 h 3297843"/>
                  <a:gd name="connsiteX1" fmla="*/ 771128 w 3101544"/>
                  <a:gd name="connsiteY1" fmla="*/ 132550 h 3297843"/>
                  <a:gd name="connsiteX2" fmla="*/ 2313385 w 3101544"/>
                  <a:gd name="connsiteY2" fmla="*/ 132550 h 3297843"/>
                  <a:gd name="connsiteX3" fmla="*/ 3084513 w 3101544"/>
                  <a:gd name="connsiteY3" fmla="*/ 1674806 h 3297843"/>
                  <a:gd name="connsiteX4" fmla="*/ 2313385 w 3101544"/>
                  <a:gd name="connsiteY4" fmla="*/ 3217061 h 3297843"/>
                  <a:gd name="connsiteX5" fmla="*/ 560113 w 3101544"/>
                  <a:gd name="connsiteY5" fmla="*/ 2905561 h 3297843"/>
                  <a:gd name="connsiteX6" fmla="*/ 0 w 3101544"/>
                  <a:gd name="connsiteY6" fmla="*/ 1674806 h 3297843"/>
                  <a:gd name="connsiteX0" fmla="*/ 0 w 3101544"/>
                  <a:gd name="connsiteY0" fmla="*/ 1674806 h 3297843"/>
                  <a:gd name="connsiteX1" fmla="*/ 771128 w 3101544"/>
                  <a:gd name="connsiteY1" fmla="*/ 132550 h 3297843"/>
                  <a:gd name="connsiteX2" fmla="*/ 2313385 w 3101544"/>
                  <a:gd name="connsiteY2" fmla="*/ 132550 h 3297843"/>
                  <a:gd name="connsiteX3" fmla="*/ 3084513 w 3101544"/>
                  <a:gd name="connsiteY3" fmla="*/ 1674806 h 3297843"/>
                  <a:gd name="connsiteX4" fmla="*/ 2313385 w 3101544"/>
                  <a:gd name="connsiteY4" fmla="*/ 3217061 h 3297843"/>
                  <a:gd name="connsiteX5" fmla="*/ 560113 w 3101544"/>
                  <a:gd name="connsiteY5" fmla="*/ 2905561 h 3297843"/>
                  <a:gd name="connsiteX6" fmla="*/ 0 w 3101544"/>
                  <a:gd name="connsiteY6" fmla="*/ 1674806 h 3297843"/>
                  <a:gd name="connsiteX0" fmla="*/ 0 w 3108304"/>
                  <a:gd name="connsiteY0" fmla="*/ 1674806 h 3297843"/>
                  <a:gd name="connsiteX1" fmla="*/ 771128 w 3108304"/>
                  <a:gd name="connsiteY1" fmla="*/ 132550 h 3297843"/>
                  <a:gd name="connsiteX2" fmla="*/ 2313385 w 3108304"/>
                  <a:gd name="connsiteY2" fmla="*/ 132550 h 3297843"/>
                  <a:gd name="connsiteX3" fmla="*/ 3084513 w 3108304"/>
                  <a:gd name="connsiteY3" fmla="*/ 1674806 h 3297843"/>
                  <a:gd name="connsiteX4" fmla="*/ 2313385 w 3108304"/>
                  <a:gd name="connsiteY4" fmla="*/ 3217061 h 3297843"/>
                  <a:gd name="connsiteX5" fmla="*/ 560113 w 3108304"/>
                  <a:gd name="connsiteY5" fmla="*/ 2905561 h 3297843"/>
                  <a:gd name="connsiteX6" fmla="*/ 0 w 3108304"/>
                  <a:gd name="connsiteY6" fmla="*/ 1674806 h 3297843"/>
                  <a:gd name="connsiteX0" fmla="*/ 0 w 3108304"/>
                  <a:gd name="connsiteY0" fmla="*/ 1643822 h 3266859"/>
                  <a:gd name="connsiteX1" fmla="*/ 771128 w 3108304"/>
                  <a:gd name="connsiteY1" fmla="*/ 101566 h 3266859"/>
                  <a:gd name="connsiteX2" fmla="*/ 2313385 w 3108304"/>
                  <a:gd name="connsiteY2" fmla="*/ 101566 h 3266859"/>
                  <a:gd name="connsiteX3" fmla="*/ 3084513 w 3108304"/>
                  <a:gd name="connsiteY3" fmla="*/ 1643822 h 3266859"/>
                  <a:gd name="connsiteX4" fmla="*/ 2313385 w 3108304"/>
                  <a:gd name="connsiteY4" fmla="*/ 3186077 h 3266859"/>
                  <a:gd name="connsiteX5" fmla="*/ 560113 w 3108304"/>
                  <a:gd name="connsiteY5" fmla="*/ 2874577 h 3266859"/>
                  <a:gd name="connsiteX6" fmla="*/ 0 w 3108304"/>
                  <a:gd name="connsiteY6" fmla="*/ 1643822 h 3266859"/>
                  <a:gd name="connsiteX0" fmla="*/ 0 w 3086335"/>
                  <a:gd name="connsiteY0" fmla="*/ 1643822 h 3266859"/>
                  <a:gd name="connsiteX1" fmla="*/ 771128 w 3086335"/>
                  <a:gd name="connsiteY1" fmla="*/ 101566 h 3266859"/>
                  <a:gd name="connsiteX2" fmla="*/ 2313385 w 3086335"/>
                  <a:gd name="connsiteY2" fmla="*/ 101566 h 3266859"/>
                  <a:gd name="connsiteX3" fmla="*/ 3084513 w 3086335"/>
                  <a:gd name="connsiteY3" fmla="*/ 1643822 h 3266859"/>
                  <a:gd name="connsiteX4" fmla="*/ 2313385 w 3086335"/>
                  <a:gd name="connsiteY4" fmla="*/ 3186077 h 3266859"/>
                  <a:gd name="connsiteX5" fmla="*/ 560113 w 3086335"/>
                  <a:gd name="connsiteY5" fmla="*/ 2874577 h 3266859"/>
                  <a:gd name="connsiteX6" fmla="*/ 0 w 3086335"/>
                  <a:gd name="connsiteY6" fmla="*/ 1643822 h 3266859"/>
                  <a:gd name="connsiteX0" fmla="*/ 0 w 3086335"/>
                  <a:gd name="connsiteY0" fmla="*/ 1643822 h 3266859"/>
                  <a:gd name="connsiteX1" fmla="*/ 771128 w 3086335"/>
                  <a:gd name="connsiteY1" fmla="*/ 101566 h 3266859"/>
                  <a:gd name="connsiteX2" fmla="*/ 2313385 w 3086335"/>
                  <a:gd name="connsiteY2" fmla="*/ 101566 h 3266859"/>
                  <a:gd name="connsiteX3" fmla="*/ 3084513 w 3086335"/>
                  <a:gd name="connsiteY3" fmla="*/ 1643822 h 3266859"/>
                  <a:gd name="connsiteX4" fmla="*/ 2313385 w 3086335"/>
                  <a:gd name="connsiteY4" fmla="*/ 3186077 h 3266859"/>
                  <a:gd name="connsiteX5" fmla="*/ 560113 w 3086335"/>
                  <a:gd name="connsiteY5" fmla="*/ 2874577 h 3266859"/>
                  <a:gd name="connsiteX6" fmla="*/ 0 w 3086335"/>
                  <a:gd name="connsiteY6" fmla="*/ 1643822 h 3266859"/>
                  <a:gd name="connsiteX0" fmla="*/ 0 w 3036093"/>
                  <a:gd name="connsiteY0" fmla="*/ 1363219 h 3266859"/>
                  <a:gd name="connsiteX1" fmla="*/ 720886 w 3036093"/>
                  <a:gd name="connsiteY1" fmla="*/ 101566 h 3266859"/>
                  <a:gd name="connsiteX2" fmla="*/ 2263143 w 3036093"/>
                  <a:gd name="connsiteY2" fmla="*/ 101566 h 3266859"/>
                  <a:gd name="connsiteX3" fmla="*/ 3034271 w 3036093"/>
                  <a:gd name="connsiteY3" fmla="*/ 1643822 h 3266859"/>
                  <a:gd name="connsiteX4" fmla="*/ 2263143 w 3036093"/>
                  <a:gd name="connsiteY4" fmla="*/ 3186077 h 3266859"/>
                  <a:gd name="connsiteX5" fmla="*/ 509871 w 3036093"/>
                  <a:gd name="connsiteY5" fmla="*/ 2874577 h 3266859"/>
                  <a:gd name="connsiteX6" fmla="*/ 0 w 3036093"/>
                  <a:gd name="connsiteY6" fmla="*/ 1363219 h 3266859"/>
                  <a:gd name="connsiteX0" fmla="*/ 3688 w 3039781"/>
                  <a:gd name="connsiteY0" fmla="*/ 1363219 h 3266859"/>
                  <a:gd name="connsiteX1" fmla="*/ 724574 w 3039781"/>
                  <a:gd name="connsiteY1" fmla="*/ 101566 h 3266859"/>
                  <a:gd name="connsiteX2" fmla="*/ 2266831 w 3039781"/>
                  <a:gd name="connsiteY2" fmla="*/ 101566 h 3266859"/>
                  <a:gd name="connsiteX3" fmla="*/ 3037959 w 3039781"/>
                  <a:gd name="connsiteY3" fmla="*/ 1643822 h 3266859"/>
                  <a:gd name="connsiteX4" fmla="*/ 2266831 w 3039781"/>
                  <a:gd name="connsiteY4" fmla="*/ 3186077 h 3266859"/>
                  <a:gd name="connsiteX5" fmla="*/ 513559 w 3039781"/>
                  <a:gd name="connsiteY5" fmla="*/ 2874577 h 3266859"/>
                  <a:gd name="connsiteX6" fmla="*/ 3688 w 3039781"/>
                  <a:gd name="connsiteY6" fmla="*/ 1363219 h 3266859"/>
                  <a:gd name="connsiteX0" fmla="*/ 3688 w 3040020"/>
                  <a:gd name="connsiteY0" fmla="*/ 1363219 h 3266859"/>
                  <a:gd name="connsiteX1" fmla="*/ 724574 w 3040020"/>
                  <a:gd name="connsiteY1" fmla="*/ 101566 h 3266859"/>
                  <a:gd name="connsiteX2" fmla="*/ 2266831 w 3040020"/>
                  <a:gd name="connsiteY2" fmla="*/ 101566 h 3266859"/>
                  <a:gd name="connsiteX3" fmla="*/ 3037959 w 3040020"/>
                  <a:gd name="connsiteY3" fmla="*/ 1643822 h 3266859"/>
                  <a:gd name="connsiteX4" fmla="*/ 2266831 w 3040020"/>
                  <a:gd name="connsiteY4" fmla="*/ 3186077 h 3266859"/>
                  <a:gd name="connsiteX5" fmla="*/ 513559 w 3040020"/>
                  <a:gd name="connsiteY5" fmla="*/ 2874577 h 3266859"/>
                  <a:gd name="connsiteX6" fmla="*/ 3688 w 3040020"/>
                  <a:gd name="connsiteY6" fmla="*/ 1363219 h 326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40020" h="3266859">
                    <a:moveTo>
                      <a:pt x="3688" y="1363219"/>
                    </a:moveTo>
                    <a:cubicBezTo>
                      <a:pt x="39668" y="587877"/>
                      <a:pt x="387144" y="324249"/>
                      <a:pt x="724574" y="101566"/>
                    </a:cubicBezTo>
                    <a:cubicBezTo>
                      <a:pt x="1118080" y="-99401"/>
                      <a:pt x="1762794" y="51324"/>
                      <a:pt x="2266831" y="101566"/>
                    </a:cubicBezTo>
                    <a:cubicBezTo>
                      <a:pt x="2875566" y="250917"/>
                      <a:pt x="3062270" y="1149834"/>
                      <a:pt x="3037959" y="1643822"/>
                    </a:cubicBezTo>
                    <a:cubicBezTo>
                      <a:pt x="2991932" y="2188052"/>
                      <a:pt x="2815276" y="3053830"/>
                      <a:pt x="2266831" y="3186077"/>
                    </a:cubicBezTo>
                    <a:cubicBezTo>
                      <a:pt x="1551778" y="3316706"/>
                      <a:pt x="766387" y="3336801"/>
                      <a:pt x="513559" y="2874577"/>
                    </a:cubicBezTo>
                    <a:cubicBezTo>
                      <a:pt x="326854" y="2310250"/>
                      <a:pt x="-40720" y="2082974"/>
                      <a:pt x="3688" y="1363219"/>
                    </a:cubicBezTo>
                    <a:close/>
                  </a:path>
                </a:pathLst>
              </a:custGeom>
              <a:solidFill>
                <a:schemeClr val="tx2"/>
              </a:solidFill>
            </p:spPr>
          </p:pic>
          <p:sp>
            <p:nvSpPr>
              <p:cNvPr id="42" name="Freeform 4">
                <a:extLst>
                  <a:ext uri="{FF2B5EF4-FFF2-40B4-BE49-F238E27FC236}">
                    <a16:creationId xmlns:a16="http://schemas.microsoft.com/office/drawing/2014/main" id="{073A9969-8721-CDCD-AFA2-0E18BC20D380}"/>
                  </a:ext>
                </a:extLst>
              </p:cNvPr>
              <p:cNvSpPr/>
              <p:nvPr/>
            </p:nvSpPr>
            <p:spPr>
              <a:xfrm>
                <a:off x="3063168" y="2331065"/>
                <a:ext cx="1883258" cy="1167784"/>
              </a:xfrm>
              <a:custGeom>
                <a:avLst/>
                <a:gdLst/>
                <a:ahLst/>
                <a:cxnLst/>
                <a:rect l="l" t="t" r="r" b="b"/>
                <a:pathLst>
                  <a:path w="3141274" h="1947864">
                    <a:moveTo>
                      <a:pt x="0" y="0"/>
                    </a:moveTo>
                    <a:lnTo>
                      <a:pt x="3141274" y="0"/>
                    </a:lnTo>
                    <a:lnTo>
                      <a:pt x="3141274" y="1947864"/>
                    </a:lnTo>
                    <a:lnTo>
                      <a:pt x="0" y="194786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50673" t="-106159" r="-4120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96FB3ED-9D22-CF6B-A549-D73C2C7F9786}"/>
                </a:ext>
              </a:extLst>
            </p:cNvPr>
            <p:cNvGrpSpPr/>
            <p:nvPr/>
          </p:nvGrpSpPr>
          <p:grpSpPr>
            <a:xfrm>
              <a:off x="4514612" y="2891118"/>
              <a:ext cx="1649342" cy="1586752"/>
              <a:chOff x="349015" y="4087908"/>
              <a:chExt cx="2413444" cy="2321857"/>
            </a:xfrm>
          </p:grpSpPr>
          <p:pic>
            <p:nvPicPr>
              <p:cNvPr id="39" name="Picture Placeholder 5">
                <a:extLst>
                  <a:ext uri="{FF2B5EF4-FFF2-40B4-BE49-F238E27FC236}">
                    <a16:creationId xmlns:a16="http://schemas.microsoft.com/office/drawing/2014/main" id="{B42D578E-F732-D7D3-1ACD-03E1DAD29E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5142" r="5142"/>
              <a:stretch/>
            </p:blipFill>
            <p:spPr>
              <a:xfrm>
                <a:off x="349015" y="4087908"/>
                <a:ext cx="2413444" cy="2321857"/>
              </a:xfrm>
              <a:custGeom>
                <a:avLst/>
                <a:gdLst>
                  <a:gd name="connsiteX0" fmla="*/ 0 w 3084513"/>
                  <a:gd name="connsiteY0" fmla="*/ 1542257 h 3084513"/>
                  <a:gd name="connsiteX1" fmla="*/ 771128 w 3084513"/>
                  <a:gd name="connsiteY1" fmla="*/ 1 h 3084513"/>
                  <a:gd name="connsiteX2" fmla="*/ 2313385 w 3084513"/>
                  <a:gd name="connsiteY2" fmla="*/ 1 h 3084513"/>
                  <a:gd name="connsiteX3" fmla="*/ 3084513 w 3084513"/>
                  <a:gd name="connsiteY3" fmla="*/ 1542257 h 3084513"/>
                  <a:gd name="connsiteX4" fmla="*/ 2313385 w 3084513"/>
                  <a:gd name="connsiteY4" fmla="*/ 3084512 h 3084513"/>
                  <a:gd name="connsiteX5" fmla="*/ 771128 w 3084513"/>
                  <a:gd name="connsiteY5" fmla="*/ 3084512 h 3084513"/>
                  <a:gd name="connsiteX6" fmla="*/ 0 w 3084513"/>
                  <a:gd name="connsiteY6" fmla="*/ 1542257 h 3084513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631574 h 3173829"/>
                  <a:gd name="connsiteX1" fmla="*/ 771128 w 3084513"/>
                  <a:gd name="connsiteY1" fmla="*/ 89318 h 3173829"/>
                  <a:gd name="connsiteX2" fmla="*/ 2313385 w 3084513"/>
                  <a:gd name="connsiteY2" fmla="*/ 89318 h 3173829"/>
                  <a:gd name="connsiteX3" fmla="*/ 3084513 w 3084513"/>
                  <a:gd name="connsiteY3" fmla="*/ 1631574 h 3173829"/>
                  <a:gd name="connsiteX4" fmla="*/ 2313385 w 3084513"/>
                  <a:gd name="connsiteY4" fmla="*/ 3173829 h 3173829"/>
                  <a:gd name="connsiteX5" fmla="*/ 771128 w 3084513"/>
                  <a:gd name="connsiteY5" fmla="*/ 3173829 h 3173829"/>
                  <a:gd name="connsiteX6" fmla="*/ 0 w 3084513"/>
                  <a:gd name="connsiteY6" fmla="*/ 1631574 h 3173829"/>
                  <a:gd name="connsiteX0" fmla="*/ 0 w 3084513"/>
                  <a:gd name="connsiteY0" fmla="*/ 1674806 h 3217061"/>
                  <a:gd name="connsiteX1" fmla="*/ 771128 w 3084513"/>
                  <a:gd name="connsiteY1" fmla="*/ 132550 h 3217061"/>
                  <a:gd name="connsiteX2" fmla="*/ 2313385 w 3084513"/>
                  <a:gd name="connsiteY2" fmla="*/ 132550 h 3217061"/>
                  <a:gd name="connsiteX3" fmla="*/ 3084513 w 3084513"/>
                  <a:gd name="connsiteY3" fmla="*/ 1674806 h 3217061"/>
                  <a:gd name="connsiteX4" fmla="*/ 2313385 w 3084513"/>
                  <a:gd name="connsiteY4" fmla="*/ 3217061 h 3217061"/>
                  <a:gd name="connsiteX5" fmla="*/ 771128 w 3084513"/>
                  <a:gd name="connsiteY5" fmla="*/ 3217061 h 3217061"/>
                  <a:gd name="connsiteX6" fmla="*/ 0 w 3084513"/>
                  <a:gd name="connsiteY6" fmla="*/ 1674806 h 3217061"/>
                  <a:gd name="connsiteX0" fmla="*/ 0 w 3084513"/>
                  <a:gd name="connsiteY0" fmla="*/ 1674806 h 3217061"/>
                  <a:gd name="connsiteX1" fmla="*/ 771128 w 3084513"/>
                  <a:gd name="connsiteY1" fmla="*/ 132550 h 3217061"/>
                  <a:gd name="connsiteX2" fmla="*/ 2313385 w 3084513"/>
                  <a:gd name="connsiteY2" fmla="*/ 132550 h 3217061"/>
                  <a:gd name="connsiteX3" fmla="*/ 3084513 w 3084513"/>
                  <a:gd name="connsiteY3" fmla="*/ 1674806 h 3217061"/>
                  <a:gd name="connsiteX4" fmla="*/ 2313385 w 3084513"/>
                  <a:gd name="connsiteY4" fmla="*/ 3217061 h 3217061"/>
                  <a:gd name="connsiteX5" fmla="*/ 771128 w 3084513"/>
                  <a:gd name="connsiteY5" fmla="*/ 3217061 h 3217061"/>
                  <a:gd name="connsiteX6" fmla="*/ 0 w 3084513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75118"/>
                  <a:gd name="connsiteX1" fmla="*/ 771128 w 3101544"/>
                  <a:gd name="connsiteY1" fmla="*/ 132550 h 3275118"/>
                  <a:gd name="connsiteX2" fmla="*/ 2313385 w 3101544"/>
                  <a:gd name="connsiteY2" fmla="*/ 132550 h 3275118"/>
                  <a:gd name="connsiteX3" fmla="*/ 3084513 w 3101544"/>
                  <a:gd name="connsiteY3" fmla="*/ 1674806 h 3275118"/>
                  <a:gd name="connsiteX4" fmla="*/ 2313385 w 3101544"/>
                  <a:gd name="connsiteY4" fmla="*/ 3217061 h 3275118"/>
                  <a:gd name="connsiteX5" fmla="*/ 771128 w 3101544"/>
                  <a:gd name="connsiteY5" fmla="*/ 3217061 h 3275118"/>
                  <a:gd name="connsiteX6" fmla="*/ 0 w 3101544"/>
                  <a:gd name="connsiteY6" fmla="*/ 1674806 h 3275118"/>
                  <a:gd name="connsiteX0" fmla="*/ 0 w 3101544"/>
                  <a:gd name="connsiteY0" fmla="*/ 1674806 h 3238376"/>
                  <a:gd name="connsiteX1" fmla="*/ 771128 w 3101544"/>
                  <a:gd name="connsiteY1" fmla="*/ 132550 h 3238376"/>
                  <a:gd name="connsiteX2" fmla="*/ 2313385 w 3101544"/>
                  <a:gd name="connsiteY2" fmla="*/ 132550 h 3238376"/>
                  <a:gd name="connsiteX3" fmla="*/ 3084513 w 3101544"/>
                  <a:gd name="connsiteY3" fmla="*/ 1674806 h 3238376"/>
                  <a:gd name="connsiteX4" fmla="*/ 2313385 w 3101544"/>
                  <a:gd name="connsiteY4" fmla="*/ 3217061 h 3238376"/>
                  <a:gd name="connsiteX5" fmla="*/ 560113 w 3101544"/>
                  <a:gd name="connsiteY5" fmla="*/ 2835223 h 3238376"/>
                  <a:gd name="connsiteX6" fmla="*/ 0 w 3101544"/>
                  <a:gd name="connsiteY6" fmla="*/ 1674806 h 3238376"/>
                  <a:gd name="connsiteX0" fmla="*/ 0 w 3101544"/>
                  <a:gd name="connsiteY0" fmla="*/ 1674806 h 3257537"/>
                  <a:gd name="connsiteX1" fmla="*/ 771128 w 3101544"/>
                  <a:gd name="connsiteY1" fmla="*/ 132550 h 3257537"/>
                  <a:gd name="connsiteX2" fmla="*/ 2313385 w 3101544"/>
                  <a:gd name="connsiteY2" fmla="*/ 132550 h 3257537"/>
                  <a:gd name="connsiteX3" fmla="*/ 3084513 w 3101544"/>
                  <a:gd name="connsiteY3" fmla="*/ 1674806 h 3257537"/>
                  <a:gd name="connsiteX4" fmla="*/ 2313385 w 3101544"/>
                  <a:gd name="connsiteY4" fmla="*/ 3217061 h 3257537"/>
                  <a:gd name="connsiteX5" fmla="*/ 560113 w 3101544"/>
                  <a:gd name="connsiteY5" fmla="*/ 2835223 h 3257537"/>
                  <a:gd name="connsiteX6" fmla="*/ 0 w 3101544"/>
                  <a:gd name="connsiteY6" fmla="*/ 1674806 h 3257537"/>
                  <a:gd name="connsiteX0" fmla="*/ 0 w 3101544"/>
                  <a:gd name="connsiteY0" fmla="*/ 1674806 h 3279556"/>
                  <a:gd name="connsiteX1" fmla="*/ 771128 w 3101544"/>
                  <a:gd name="connsiteY1" fmla="*/ 132550 h 3279556"/>
                  <a:gd name="connsiteX2" fmla="*/ 2313385 w 3101544"/>
                  <a:gd name="connsiteY2" fmla="*/ 132550 h 3279556"/>
                  <a:gd name="connsiteX3" fmla="*/ 3084513 w 3101544"/>
                  <a:gd name="connsiteY3" fmla="*/ 1674806 h 3279556"/>
                  <a:gd name="connsiteX4" fmla="*/ 2313385 w 3101544"/>
                  <a:gd name="connsiteY4" fmla="*/ 3217061 h 3279556"/>
                  <a:gd name="connsiteX5" fmla="*/ 560113 w 3101544"/>
                  <a:gd name="connsiteY5" fmla="*/ 2835223 h 3279556"/>
                  <a:gd name="connsiteX6" fmla="*/ 0 w 3101544"/>
                  <a:gd name="connsiteY6" fmla="*/ 1674806 h 3279556"/>
                  <a:gd name="connsiteX0" fmla="*/ 0 w 3101544"/>
                  <a:gd name="connsiteY0" fmla="*/ 1674806 h 3297843"/>
                  <a:gd name="connsiteX1" fmla="*/ 771128 w 3101544"/>
                  <a:gd name="connsiteY1" fmla="*/ 132550 h 3297843"/>
                  <a:gd name="connsiteX2" fmla="*/ 2313385 w 3101544"/>
                  <a:gd name="connsiteY2" fmla="*/ 132550 h 3297843"/>
                  <a:gd name="connsiteX3" fmla="*/ 3084513 w 3101544"/>
                  <a:gd name="connsiteY3" fmla="*/ 1674806 h 3297843"/>
                  <a:gd name="connsiteX4" fmla="*/ 2313385 w 3101544"/>
                  <a:gd name="connsiteY4" fmla="*/ 3217061 h 3297843"/>
                  <a:gd name="connsiteX5" fmla="*/ 560113 w 3101544"/>
                  <a:gd name="connsiteY5" fmla="*/ 2905561 h 3297843"/>
                  <a:gd name="connsiteX6" fmla="*/ 0 w 3101544"/>
                  <a:gd name="connsiteY6" fmla="*/ 1674806 h 3297843"/>
                  <a:gd name="connsiteX0" fmla="*/ 0 w 3101544"/>
                  <a:gd name="connsiteY0" fmla="*/ 1674806 h 3297843"/>
                  <a:gd name="connsiteX1" fmla="*/ 771128 w 3101544"/>
                  <a:gd name="connsiteY1" fmla="*/ 132550 h 3297843"/>
                  <a:gd name="connsiteX2" fmla="*/ 2313385 w 3101544"/>
                  <a:gd name="connsiteY2" fmla="*/ 132550 h 3297843"/>
                  <a:gd name="connsiteX3" fmla="*/ 3084513 w 3101544"/>
                  <a:gd name="connsiteY3" fmla="*/ 1674806 h 3297843"/>
                  <a:gd name="connsiteX4" fmla="*/ 2313385 w 3101544"/>
                  <a:gd name="connsiteY4" fmla="*/ 3217061 h 3297843"/>
                  <a:gd name="connsiteX5" fmla="*/ 560113 w 3101544"/>
                  <a:gd name="connsiteY5" fmla="*/ 2905561 h 3297843"/>
                  <a:gd name="connsiteX6" fmla="*/ 0 w 3101544"/>
                  <a:gd name="connsiteY6" fmla="*/ 1674806 h 3297843"/>
                  <a:gd name="connsiteX0" fmla="*/ 0 w 3108304"/>
                  <a:gd name="connsiteY0" fmla="*/ 1674806 h 3297843"/>
                  <a:gd name="connsiteX1" fmla="*/ 771128 w 3108304"/>
                  <a:gd name="connsiteY1" fmla="*/ 132550 h 3297843"/>
                  <a:gd name="connsiteX2" fmla="*/ 2313385 w 3108304"/>
                  <a:gd name="connsiteY2" fmla="*/ 132550 h 3297843"/>
                  <a:gd name="connsiteX3" fmla="*/ 3084513 w 3108304"/>
                  <a:gd name="connsiteY3" fmla="*/ 1674806 h 3297843"/>
                  <a:gd name="connsiteX4" fmla="*/ 2313385 w 3108304"/>
                  <a:gd name="connsiteY4" fmla="*/ 3217061 h 3297843"/>
                  <a:gd name="connsiteX5" fmla="*/ 560113 w 3108304"/>
                  <a:gd name="connsiteY5" fmla="*/ 2905561 h 3297843"/>
                  <a:gd name="connsiteX6" fmla="*/ 0 w 3108304"/>
                  <a:gd name="connsiteY6" fmla="*/ 1674806 h 3297843"/>
                  <a:gd name="connsiteX0" fmla="*/ 0 w 3108304"/>
                  <a:gd name="connsiteY0" fmla="*/ 1643822 h 3266859"/>
                  <a:gd name="connsiteX1" fmla="*/ 771128 w 3108304"/>
                  <a:gd name="connsiteY1" fmla="*/ 101566 h 3266859"/>
                  <a:gd name="connsiteX2" fmla="*/ 2313385 w 3108304"/>
                  <a:gd name="connsiteY2" fmla="*/ 101566 h 3266859"/>
                  <a:gd name="connsiteX3" fmla="*/ 3084513 w 3108304"/>
                  <a:gd name="connsiteY3" fmla="*/ 1643822 h 3266859"/>
                  <a:gd name="connsiteX4" fmla="*/ 2313385 w 3108304"/>
                  <a:gd name="connsiteY4" fmla="*/ 3186077 h 3266859"/>
                  <a:gd name="connsiteX5" fmla="*/ 560113 w 3108304"/>
                  <a:gd name="connsiteY5" fmla="*/ 2874577 h 3266859"/>
                  <a:gd name="connsiteX6" fmla="*/ 0 w 3108304"/>
                  <a:gd name="connsiteY6" fmla="*/ 1643822 h 3266859"/>
                  <a:gd name="connsiteX0" fmla="*/ 0 w 3086335"/>
                  <a:gd name="connsiteY0" fmla="*/ 1643822 h 3266859"/>
                  <a:gd name="connsiteX1" fmla="*/ 771128 w 3086335"/>
                  <a:gd name="connsiteY1" fmla="*/ 101566 h 3266859"/>
                  <a:gd name="connsiteX2" fmla="*/ 2313385 w 3086335"/>
                  <a:gd name="connsiteY2" fmla="*/ 101566 h 3266859"/>
                  <a:gd name="connsiteX3" fmla="*/ 3084513 w 3086335"/>
                  <a:gd name="connsiteY3" fmla="*/ 1643822 h 3266859"/>
                  <a:gd name="connsiteX4" fmla="*/ 2313385 w 3086335"/>
                  <a:gd name="connsiteY4" fmla="*/ 3186077 h 3266859"/>
                  <a:gd name="connsiteX5" fmla="*/ 560113 w 3086335"/>
                  <a:gd name="connsiteY5" fmla="*/ 2874577 h 3266859"/>
                  <a:gd name="connsiteX6" fmla="*/ 0 w 3086335"/>
                  <a:gd name="connsiteY6" fmla="*/ 1643822 h 3266859"/>
                  <a:gd name="connsiteX0" fmla="*/ 0 w 3086335"/>
                  <a:gd name="connsiteY0" fmla="*/ 1643822 h 3266859"/>
                  <a:gd name="connsiteX1" fmla="*/ 771128 w 3086335"/>
                  <a:gd name="connsiteY1" fmla="*/ 101566 h 3266859"/>
                  <a:gd name="connsiteX2" fmla="*/ 2313385 w 3086335"/>
                  <a:gd name="connsiteY2" fmla="*/ 101566 h 3266859"/>
                  <a:gd name="connsiteX3" fmla="*/ 3084513 w 3086335"/>
                  <a:gd name="connsiteY3" fmla="*/ 1643822 h 3266859"/>
                  <a:gd name="connsiteX4" fmla="*/ 2313385 w 3086335"/>
                  <a:gd name="connsiteY4" fmla="*/ 3186077 h 3266859"/>
                  <a:gd name="connsiteX5" fmla="*/ 560113 w 3086335"/>
                  <a:gd name="connsiteY5" fmla="*/ 2874577 h 3266859"/>
                  <a:gd name="connsiteX6" fmla="*/ 0 w 3086335"/>
                  <a:gd name="connsiteY6" fmla="*/ 1643822 h 3266859"/>
                  <a:gd name="connsiteX0" fmla="*/ 0 w 3036093"/>
                  <a:gd name="connsiteY0" fmla="*/ 1363219 h 3266859"/>
                  <a:gd name="connsiteX1" fmla="*/ 720886 w 3036093"/>
                  <a:gd name="connsiteY1" fmla="*/ 101566 h 3266859"/>
                  <a:gd name="connsiteX2" fmla="*/ 2263143 w 3036093"/>
                  <a:gd name="connsiteY2" fmla="*/ 101566 h 3266859"/>
                  <a:gd name="connsiteX3" fmla="*/ 3034271 w 3036093"/>
                  <a:gd name="connsiteY3" fmla="*/ 1643822 h 3266859"/>
                  <a:gd name="connsiteX4" fmla="*/ 2263143 w 3036093"/>
                  <a:gd name="connsiteY4" fmla="*/ 3186077 h 3266859"/>
                  <a:gd name="connsiteX5" fmla="*/ 509871 w 3036093"/>
                  <a:gd name="connsiteY5" fmla="*/ 2874577 h 3266859"/>
                  <a:gd name="connsiteX6" fmla="*/ 0 w 3036093"/>
                  <a:gd name="connsiteY6" fmla="*/ 1363219 h 3266859"/>
                  <a:gd name="connsiteX0" fmla="*/ 3688 w 3039781"/>
                  <a:gd name="connsiteY0" fmla="*/ 1363219 h 3266859"/>
                  <a:gd name="connsiteX1" fmla="*/ 724574 w 3039781"/>
                  <a:gd name="connsiteY1" fmla="*/ 101566 h 3266859"/>
                  <a:gd name="connsiteX2" fmla="*/ 2266831 w 3039781"/>
                  <a:gd name="connsiteY2" fmla="*/ 101566 h 3266859"/>
                  <a:gd name="connsiteX3" fmla="*/ 3037959 w 3039781"/>
                  <a:gd name="connsiteY3" fmla="*/ 1643822 h 3266859"/>
                  <a:gd name="connsiteX4" fmla="*/ 2266831 w 3039781"/>
                  <a:gd name="connsiteY4" fmla="*/ 3186077 h 3266859"/>
                  <a:gd name="connsiteX5" fmla="*/ 513559 w 3039781"/>
                  <a:gd name="connsiteY5" fmla="*/ 2874577 h 3266859"/>
                  <a:gd name="connsiteX6" fmla="*/ 3688 w 3039781"/>
                  <a:gd name="connsiteY6" fmla="*/ 1363219 h 3266859"/>
                  <a:gd name="connsiteX0" fmla="*/ 3688 w 3040020"/>
                  <a:gd name="connsiteY0" fmla="*/ 1363219 h 3266859"/>
                  <a:gd name="connsiteX1" fmla="*/ 724574 w 3040020"/>
                  <a:gd name="connsiteY1" fmla="*/ 101566 h 3266859"/>
                  <a:gd name="connsiteX2" fmla="*/ 2266831 w 3040020"/>
                  <a:gd name="connsiteY2" fmla="*/ 101566 h 3266859"/>
                  <a:gd name="connsiteX3" fmla="*/ 3037959 w 3040020"/>
                  <a:gd name="connsiteY3" fmla="*/ 1643822 h 3266859"/>
                  <a:gd name="connsiteX4" fmla="*/ 2266831 w 3040020"/>
                  <a:gd name="connsiteY4" fmla="*/ 3186077 h 3266859"/>
                  <a:gd name="connsiteX5" fmla="*/ 513559 w 3040020"/>
                  <a:gd name="connsiteY5" fmla="*/ 2874577 h 3266859"/>
                  <a:gd name="connsiteX6" fmla="*/ 3688 w 3040020"/>
                  <a:gd name="connsiteY6" fmla="*/ 1363219 h 326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40020" h="3266859">
                    <a:moveTo>
                      <a:pt x="3688" y="1363219"/>
                    </a:moveTo>
                    <a:cubicBezTo>
                      <a:pt x="39668" y="587877"/>
                      <a:pt x="387144" y="324249"/>
                      <a:pt x="724574" y="101566"/>
                    </a:cubicBezTo>
                    <a:cubicBezTo>
                      <a:pt x="1118080" y="-99401"/>
                      <a:pt x="1762794" y="51324"/>
                      <a:pt x="2266831" y="101566"/>
                    </a:cubicBezTo>
                    <a:cubicBezTo>
                      <a:pt x="2875566" y="250917"/>
                      <a:pt x="3062270" y="1149834"/>
                      <a:pt x="3037959" y="1643822"/>
                    </a:cubicBezTo>
                    <a:cubicBezTo>
                      <a:pt x="2991932" y="2188052"/>
                      <a:pt x="2815276" y="3053830"/>
                      <a:pt x="2266831" y="3186077"/>
                    </a:cubicBezTo>
                    <a:cubicBezTo>
                      <a:pt x="1551778" y="3316706"/>
                      <a:pt x="766387" y="3336801"/>
                      <a:pt x="513559" y="2874577"/>
                    </a:cubicBezTo>
                    <a:cubicBezTo>
                      <a:pt x="326854" y="2310250"/>
                      <a:pt x="-40720" y="2082974"/>
                      <a:pt x="3688" y="1363219"/>
                    </a:cubicBezTo>
                    <a:close/>
                  </a:path>
                </a:pathLst>
              </a:custGeom>
              <a:solidFill>
                <a:schemeClr val="tx2"/>
              </a:solidFill>
            </p:spPr>
          </p:pic>
          <p:sp>
            <p:nvSpPr>
              <p:cNvPr id="43" name="Freeform 3">
                <a:extLst>
                  <a:ext uri="{FF2B5EF4-FFF2-40B4-BE49-F238E27FC236}">
                    <a16:creationId xmlns:a16="http://schemas.microsoft.com/office/drawing/2014/main" id="{4E83E0DA-36AD-F260-A190-B603D040F227}"/>
                  </a:ext>
                </a:extLst>
              </p:cNvPr>
              <p:cNvSpPr/>
              <p:nvPr/>
            </p:nvSpPr>
            <p:spPr>
              <a:xfrm>
                <a:off x="699246" y="4356847"/>
                <a:ext cx="1846731" cy="1667435"/>
              </a:xfrm>
              <a:custGeom>
                <a:avLst/>
                <a:gdLst/>
                <a:ahLst/>
                <a:cxnLst/>
                <a:rect l="l" t="t" r="r" b="b"/>
                <a:pathLst>
                  <a:path w="6027338" h="4015714">
                    <a:moveTo>
                      <a:pt x="0" y="0"/>
                    </a:moveTo>
                    <a:lnTo>
                      <a:pt x="6027338" y="0"/>
                    </a:lnTo>
                    <a:lnTo>
                      <a:pt x="6027338" y="4015714"/>
                    </a:lnTo>
                    <a:lnTo>
                      <a:pt x="0" y="40157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 l="-50826" t="-71869" r="-46602" b="-935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DBDFC5E-D8C3-91D7-6E88-240A4EEBF297}"/>
                </a:ext>
              </a:extLst>
            </p:cNvPr>
            <p:cNvGrpSpPr/>
            <p:nvPr/>
          </p:nvGrpSpPr>
          <p:grpSpPr>
            <a:xfrm>
              <a:off x="6301577" y="2891118"/>
              <a:ext cx="1649342" cy="1586752"/>
              <a:chOff x="6462943" y="4912660"/>
              <a:chExt cx="2413444" cy="2321857"/>
            </a:xfrm>
          </p:grpSpPr>
          <p:pic>
            <p:nvPicPr>
              <p:cNvPr id="38" name="Picture Placeholder 5">
                <a:extLst>
                  <a:ext uri="{FF2B5EF4-FFF2-40B4-BE49-F238E27FC236}">
                    <a16:creationId xmlns:a16="http://schemas.microsoft.com/office/drawing/2014/main" id="{6191D8FE-4F30-957E-0F2D-575496EEAD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t="3807" b="3807"/>
              <a:stretch/>
            </p:blipFill>
            <p:spPr>
              <a:xfrm>
                <a:off x="6462943" y="4912660"/>
                <a:ext cx="2413444" cy="2321857"/>
              </a:xfrm>
              <a:custGeom>
                <a:avLst/>
                <a:gdLst>
                  <a:gd name="connsiteX0" fmla="*/ 0 w 3084513"/>
                  <a:gd name="connsiteY0" fmla="*/ 1542257 h 3084513"/>
                  <a:gd name="connsiteX1" fmla="*/ 771128 w 3084513"/>
                  <a:gd name="connsiteY1" fmla="*/ 1 h 3084513"/>
                  <a:gd name="connsiteX2" fmla="*/ 2313385 w 3084513"/>
                  <a:gd name="connsiteY2" fmla="*/ 1 h 3084513"/>
                  <a:gd name="connsiteX3" fmla="*/ 3084513 w 3084513"/>
                  <a:gd name="connsiteY3" fmla="*/ 1542257 h 3084513"/>
                  <a:gd name="connsiteX4" fmla="*/ 2313385 w 3084513"/>
                  <a:gd name="connsiteY4" fmla="*/ 3084512 h 3084513"/>
                  <a:gd name="connsiteX5" fmla="*/ 771128 w 3084513"/>
                  <a:gd name="connsiteY5" fmla="*/ 3084512 h 3084513"/>
                  <a:gd name="connsiteX6" fmla="*/ 0 w 3084513"/>
                  <a:gd name="connsiteY6" fmla="*/ 1542257 h 3084513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631574 h 3173829"/>
                  <a:gd name="connsiteX1" fmla="*/ 771128 w 3084513"/>
                  <a:gd name="connsiteY1" fmla="*/ 89318 h 3173829"/>
                  <a:gd name="connsiteX2" fmla="*/ 2313385 w 3084513"/>
                  <a:gd name="connsiteY2" fmla="*/ 89318 h 3173829"/>
                  <a:gd name="connsiteX3" fmla="*/ 3084513 w 3084513"/>
                  <a:gd name="connsiteY3" fmla="*/ 1631574 h 3173829"/>
                  <a:gd name="connsiteX4" fmla="*/ 2313385 w 3084513"/>
                  <a:gd name="connsiteY4" fmla="*/ 3173829 h 3173829"/>
                  <a:gd name="connsiteX5" fmla="*/ 771128 w 3084513"/>
                  <a:gd name="connsiteY5" fmla="*/ 3173829 h 3173829"/>
                  <a:gd name="connsiteX6" fmla="*/ 0 w 3084513"/>
                  <a:gd name="connsiteY6" fmla="*/ 1631574 h 3173829"/>
                  <a:gd name="connsiteX0" fmla="*/ 0 w 3084513"/>
                  <a:gd name="connsiteY0" fmla="*/ 1674806 h 3217061"/>
                  <a:gd name="connsiteX1" fmla="*/ 771128 w 3084513"/>
                  <a:gd name="connsiteY1" fmla="*/ 132550 h 3217061"/>
                  <a:gd name="connsiteX2" fmla="*/ 2313385 w 3084513"/>
                  <a:gd name="connsiteY2" fmla="*/ 132550 h 3217061"/>
                  <a:gd name="connsiteX3" fmla="*/ 3084513 w 3084513"/>
                  <a:gd name="connsiteY3" fmla="*/ 1674806 h 3217061"/>
                  <a:gd name="connsiteX4" fmla="*/ 2313385 w 3084513"/>
                  <a:gd name="connsiteY4" fmla="*/ 3217061 h 3217061"/>
                  <a:gd name="connsiteX5" fmla="*/ 771128 w 3084513"/>
                  <a:gd name="connsiteY5" fmla="*/ 3217061 h 3217061"/>
                  <a:gd name="connsiteX6" fmla="*/ 0 w 3084513"/>
                  <a:gd name="connsiteY6" fmla="*/ 1674806 h 3217061"/>
                  <a:gd name="connsiteX0" fmla="*/ 0 w 3084513"/>
                  <a:gd name="connsiteY0" fmla="*/ 1674806 h 3217061"/>
                  <a:gd name="connsiteX1" fmla="*/ 771128 w 3084513"/>
                  <a:gd name="connsiteY1" fmla="*/ 132550 h 3217061"/>
                  <a:gd name="connsiteX2" fmla="*/ 2313385 w 3084513"/>
                  <a:gd name="connsiteY2" fmla="*/ 132550 h 3217061"/>
                  <a:gd name="connsiteX3" fmla="*/ 3084513 w 3084513"/>
                  <a:gd name="connsiteY3" fmla="*/ 1674806 h 3217061"/>
                  <a:gd name="connsiteX4" fmla="*/ 2313385 w 3084513"/>
                  <a:gd name="connsiteY4" fmla="*/ 3217061 h 3217061"/>
                  <a:gd name="connsiteX5" fmla="*/ 771128 w 3084513"/>
                  <a:gd name="connsiteY5" fmla="*/ 3217061 h 3217061"/>
                  <a:gd name="connsiteX6" fmla="*/ 0 w 3084513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75118"/>
                  <a:gd name="connsiteX1" fmla="*/ 771128 w 3101544"/>
                  <a:gd name="connsiteY1" fmla="*/ 132550 h 3275118"/>
                  <a:gd name="connsiteX2" fmla="*/ 2313385 w 3101544"/>
                  <a:gd name="connsiteY2" fmla="*/ 132550 h 3275118"/>
                  <a:gd name="connsiteX3" fmla="*/ 3084513 w 3101544"/>
                  <a:gd name="connsiteY3" fmla="*/ 1674806 h 3275118"/>
                  <a:gd name="connsiteX4" fmla="*/ 2313385 w 3101544"/>
                  <a:gd name="connsiteY4" fmla="*/ 3217061 h 3275118"/>
                  <a:gd name="connsiteX5" fmla="*/ 771128 w 3101544"/>
                  <a:gd name="connsiteY5" fmla="*/ 3217061 h 3275118"/>
                  <a:gd name="connsiteX6" fmla="*/ 0 w 3101544"/>
                  <a:gd name="connsiteY6" fmla="*/ 1674806 h 3275118"/>
                  <a:gd name="connsiteX0" fmla="*/ 0 w 3101544"/>
                  <a:gd name="connsiteY0" fmla="*/ 1674806 h 3238376"/>
                  <a:gd name="connsiteX1" fmla="*/ 771128 w 3101544"/>
                  <a:gd name="connsiteY1" fmla="*/ 132550 h 3238376"/>
                  <a:gd name="connsiteX2" fmla="*/ 2313385 w 3101544"/>
                  <a:gd name="connsiteY2" fmla="*/ 132550 h 3238376"/>
                  <a:gd name="connsiteX3" fmla="*/ 3084513 w 3101544"/>
                  <a:gd name="connsiteY3" fmla="*/ 1674806 h 3238376"/>
                  <a:gd name="connsiteX4" fmla="*/ 2313385 w 3101544"/>
                  <a:gd name="connsiteY4" fmla="*/ 3217061 h 3238376"/>
                  <a:gd name="connsiteX5" fmla="*/ 560113 w 3101544"/>
                  <a:gd name="connsiteY5" fmla="*/ 2835223 h 3238376"/>
                  <a:gd name="connsiteX6" fmla="*/ 0 w 3101544"/>
                  <a:gd name="connsiteY6" fmla="*/ 1674806 h 3238376"/>
                  <a:gd name="connsiteX0" fmla="*/ 0 w 3101544"/>
                  <a:gd name="connsiteY0" fmla="*/ 1674806 h 3257537"/>
                  <a:gd name="connsiteX1" fmla="*/ 771128 w 3101544"/>
                  <a:gd name="connsiteY1" fmla="*/ 132550 h 3257537"/>
                  <a:gd name="connsiteX2" fmla="*/ 2313385 w 3101544"/>
                  <a:gd name="connsiteY2" fmla="*/ 132550 h 3257537"/>
                  <a:gd name="connsiteX3" fmla="*/ 3084513 w 3101544"/>
                  <a:gd name="connsiteY3" fmla="*/ 1674806 h 3257537"/>
                  <a:gd name="connsiteX4" fmla="*/ 2313385 w 3101544"/>
                  <a:gd name="connsiteY4" fmla="*/ 3217061 h 3257537"/>
                  <a:gd name="connsiteX5" fmla="*/ 560113 w 3101544"/>
                  <a:gd name="connsiteY5" fmla="*/ 2835223 h 3257537"/>
                  <a:gd name="connsiteX6" fmla="*/ 0 w 3101544"/>
                  <a:gd name="connsiteY6" fmla="*/ 1674806 h 3257537"/>
                  <a:gd name="connsiteX0" fmla="*/ 0 w 3101544"/>
                  <a:gd name="connsiteY0" fmla="*/ 1674806 h 3279556"/>
                  <a:gd name="connsiteX1" fmla="*/ 771128 w 3101544"/>
                  <a:gd name="connsiteY1" fmla="*/ 132550 h 3279556"/>
                  <a:gd name="connsiteX2" fmla="*/ 2313385 w 3101544"/>
                  <a:gd name="connsiteY2" fmla="*/ 132550 h 3279556"/>
                  <a:gd name="connsiteX3" fmla="*/ 3084513 w 3101544"/>
                  <a:gd name="connsiteY3" fmla="*/ 1674806 h 3279556"/>
                  <a:gd name="connsiteX4" fmla="*/ 2313385 w 3101544"/>
                  <a:gd name="connsiteY4" fmla="*/ 3217061 h 3279556"/>
                  <a:gd name="connsiteX5" fmla="*/ 560113 w 3101544"/>
                  <a:gd name="connsiteY5" fmla="*/ 2835223 h 3279556"/>
                  <a:gd name="connsiteX6" fmla="*/ 0 w 3101544"/>
                  <a:gd name="connsiteY6" fmla="*/ 1674806 h 3279556"/>
                  <a:gd name="connsiteX0" fmla="*/ 0 w 3101544"/>
                  <a:gd name="connsiteY0" fmla="*/ 1674806 h 3297843"/>
                  <a:gd name="connsiteX1" fmla="*/ 771128 w 3101544"/>
                  <a:gd name="connsiteY1" fmla="*/ 132550 h 3297843"/>
                  <a:gd name="connsiteX2" fmla="*/ 2313385 w 3101544"/>
                  <a:gd name="connsiteY2" fmla="*/ 132550 h 3297843"/>
                  <a:gd name="connsiteX3" fmla="*/ 3084513 w 3101544"/>
                  <a:gd name="connsiteY3" fmla="*/ 1674806 h 3297843"/>
                  <a:gd name="connsiteX4" fmla="*/ 2313385 w 3101544"/>
                  <a:gd name="connsiteY4" fmla="*/ 3217061 h 3297843"/>
                  <a:gd name="connsiteX5" fmla="*/ 560113 w 3101544"/>
                  <a:gd name="connsiteY5" fmla="*/ 2905561 h 3297843"/>
                  <a:gd name="connsiteX6" fmla="*/ 0 w 3101544"/>
                  <a:gd name="connsiteY6" fmla="*/ 1674806 h 3297843"/>
                  <a:gd name="connsiteX0" fmla="*/ 0 w 3101544"/>
                  <a:gd name="connsiteY0" fmla="*/ 1674806 h 3297843"/>
                  <a:gd name="connsiteX1" fmla="*/ 771128 w 3101544"/>
                  <a:gd name="connsiteY1" fmla="*/ 132550 h 3297843"/>
                  <a:gd name="connsiteX2" fmla="*/ 2313385 w 3101544"/>
                  <a:gd name="connsiteY2" fmla="*/ 132550 h 3297843"/>
                  <a:gd name="connsiteX3" fmla="*/ 3084513 w 3101544"/>
                  <a:gd name="connsiteY3" fmla="*/ 1674806 h 3297843"/>
                  <a:gd name="connsiteX4" fmla="*/ 2313385 w 3101544"/>
                  <a:gd name="connsiteY4" fmla="*/ 3217061 h 3297843"/>
                  <a:gd name="connsiteX5" fmla="*/ 560113 w 3101544"/>
                  <a:gd name="connsiteY5" fmla="*/ 2905561 h 3297843"/>
                  <a:gd name="connsiteX6" fmla="*/ 0 w 3101544"/>
                  <a:gd name="connsiteY6" fmla="*/ 1674806 h 3297843"/>
                  <a:gd name="connsiteX0" fmla="*/ 0 w 3108304"/>
                  <a:gd name="connsiteY0" fmla="*/ 1674806 h 3297843"/>
                  <a:gd name="connsiteX1" fmla="*/ 771128 w 3108304"/>
                  <a:gd name="connsiteY1" fmla="*/ 132550 h 3297843"/>
                  <a:gd name="connsiteX2" fmla="*/ 2313385 w 3108304"/>
                  <a:gd name="connsiteY2" fmla="*/ 132550 h 3297843"/>
                  <a:gd name="connsiteX3" fmla="*/ 3084513 w 3108304"/>
                  <a:gd name="connsiteY3" fmla="*/ 1674806 h 3297843"/>
                  <a:gd name="connsiteX4" fmla="*/ 2313385 w 3108304"/>
                  <a:gd name="connsiteY4" fmla="*/ 3217061 h 3297843"/>
                  <a:gd name="connsiteX5" fmla="*/ 560113 w 3108304"/>
                  <a:gd name="connsiteY5" fmla="*/ 2905561 h 3297843"/>
                  <a:gd name="connsiteX6" fmla="*/ 0 w 3108304"/>
                  <a:gd name="connsiteY6" fmla="*/ 1674806 h 3297843"/>
                  <a:gd name="connsiteX0" fmla="*/ 0 w 3108304"/>
                  <a:gd name="connsiteY0" fmla="*/ 1643822 h 3266859"/>
                  <a:gd name="connsiteX1" fmla="*/ 771128 w 3108304"/>
                  <a:gd name="connsiteY1" fmla="*/ 101566 h 3266859"/>
                  <a:gd name="connsiteX2" fmla="*/ 2313385 w 3108304"/>
                  <a:gd name="connsiteY2" fmla="*/ 101566 h 3266859"/>
                  <a:gd name="connsiteX3" fmla="*/ 3084513 w 3108304"/>
                  <a:gd name="connsiteY3" fmla="*/ 1643822 h 3266859"/>
                  <a:gd name="connsiteX4" fmla="*/ 2313385 w 3108304"/>
                  <a:gd name="connsiteY4" fmla="*/ 3186077 h 3266859"/>
                  <a:gd name="connsiteX5" fmla="*/ 560113 w 3108304"/>
                  <a:gd name="connsiteY5" fmla="*/ 2874577 h 3266859"/>
                  <a:gd name="connsiteX6" fmla="*/ 0 w 3108304"/>
                  <a:gd name="connsiteY6" fmla="*/ 1643822 h 3266859"/>
                  <a:gd name="connsiteX0" fmla="*/ 0 w 3086335"/>
                  <a:gd name="connsiteY0" fmla="*/ 1643822 h 3266859"/>
                  <a:gd name="connsiteX1" fmla="*/ 771128 w 3086335"/>
                  <a:gd name="connsiteY1" fmla="*/ 101566 h 3266859"/>
                  <a:gd name="connsiteX2" fmla="*/ 2313385 w 3086335"/>
                  <a:gd name="connsiteY2" fmla="*/ 101566 h 3266859"/>
                  <a:gd name="connsiteX3" fmla="*/ 3084513 w 3086335"/>
                  <a:gd name="connsiteY3" fmla="*/ 1643822 h 3266859"/>
                  <a:gd name="connsiteX4" fmla="*/ 2313385 w 3086335"/>
                  <a:gd name="connsiteY4" fmla="*/ 3186077 h 3266859"/>
                  <a:gd name="connsiteX5" fmla="*/ 560113 w 3086335"/>
                  <a:gd name="connsiteY5" fmla="*/ 2874577 h 3266859"/>
                  <a:gd name="connsiteX6" fmla="*/ 0 w 3086335"/>
                  <a:gd name="connsiteY6" fmla="*/ 1643822 h 3266859"/>
                  <a:gd name="connsiteX0" fmla="*/ 0 w 3086335"/>
                  <a:gd name="connsiteY0" fmla="*/ 1643822 h 3266859"/>
                  <a:gd name="connsiteX1" fmla="*/ 771128 w 3086335"/>
                  <a:gd name="connsiteY1" fmla="*/ 101566 h 3266859"/>
                  <a:gd name="connsiteX2" fmla="*/ 2313385 w 3086335"/>
                  <a:gd name="connsiteY2" fmla="*/ 101566 h 3266859"/>
                  <a:gd name="connsiteX3" fmla="*/ 3084513 w 3086335"/>
                  <a:gd name="connsiteY3" fmla="*/ 1643822 h 3266859"/>
                  <a:gd name="connsiteX4" fmla="*/ 2313385 w 3086335"/>
                  <a:gd name="connsiteY4" fmla="*/ 3186077 h 3266859"/>
                  <a:gd name="connsiteX5" fmla="*/ 560113 w 3086335"/>
                  <a:gd name="connsiteY5" fmla="*/ 2874577 h 3266859"/>
                  <a:gd name="connsiteX6" fmla="*/ 0 w 3086335"/>
                  <a:gd name="connsiteY6" fmla="*/ 1643822 h 3266859"/>
                  <a:gd name="connsiteX0" fmla="*/ 0 w 3036093"/>
                  <a:gd name="connsiteY0" fmla="*/ 1363219 h 3266859"/>
                  <a:gd name="connsiteX1" fmla="*/ 720886 w 3036093"/>
                  <a:gd name="connsiteY1" fmla="*/ 101566 h 3266859"/>
                  <a:gd name="connsiteX2" fmla="*/ 2263143 w 3036093"/>
                  <a:gd name="connsiteY2" fmla="*/ 101566 h 3266859"/>
                  <a:gd name="connsiteX3" fmla="*/ 3034271 w 3036093"/>
                  <a:gd name="connsiteY3" fmla="*/ 1643822 h 3266859"/>
                  <a:gd name="connsiteX4" fmla="*/ 2263143 w 3036093"/>
                  <a:gd name="connsiteY4" fmla="*/ 3186077 h 3266859"/>
                  <a:gd name="connsiteX5" fmla="*/ 509871 w 3036093"/>
                  <a:gd name="connsiteY5" fmla="*/ 2874577 h 3266859"/>
                  <a:gd name="connsiteX6" fmla="*/ 0 w 3036093"/>
                  <a:gd name="connsiteY6" fmla="*/ 1363219 h 3266859"/>
                  <a:gd name="connsiteX0" fmla="*/ 3688 w 3039781"/>
                  <a:gd name="connsiteY0" fmla="*/ 1363219 h 3266859"/>
                  <a:gd name="connsiteX1" fmla="*/ 724574 w 3039781"/>
                  <a:gd name="connsiteY1" fmla="*/ 101566 h 3266859"/>
                  <a:gd name="connsiteX2" fmla="*/ 2266831 w 3039781"/>
                  <a:gd name="connsiteY2" fmla="*/ 101566 h 3266859"/>
                  <a:gd name="connsiteX3" fmla="*/ 3037959 w 3039781"/>
                  <a:gd name="connsiteY3" fmla="*/ 1643822 h 3266859"/>
                  <a:gd name="connsiteX4" fmla="*/ 2266831 w 3039781"/>
                  <a:gd name="connsiteY4" fmla="*/ 3186077 h 3266859"/>
                  <a:gd name="connsiteX5" fmla="*/ 513559 w 3039781"/>
                  <a:gd name="connsiteY5" fmla="*/ 2874577 h 3266859"/>
                  <a:gd name="connsiteX6" fmla="*/ 3688 w 3039781"/>
                  <a:gd name="connsiteY6" fmla="*/ 1363219 h 3266859"/>
                  <a:gd name="connsiteX0" fmla="*/ 3688 w 3040020"/>
                  <a:gd name="connsiteY0" fmla="*/ 1363219 h 3266859"/>
                  <a:gd name="connsiteX1" fmla="*/ 724574 w 3040020"/>
                  <a:gd name="connsiteY1" fmla="*/ 101566 h 3266859"/>
                  <a:gd name="connsiteX2" fmla="*/ 2266831 w 3040020"/>
                  <a:gd name="connsiteY2" fmla="*/ 101566 h 3266859"/>
                  <a:gd name="connsiteX3" fmla="*/ 3037959 w 3040020"/>
                  <a:gd name="connsiteY3" fmla="*/ 1643822 h 3266859"/>
                  <a:gd name="connsiteX4" fmla="*/ 2266831 w 3040020"/>
                  <a:gd name="connsiteY4" fmla="*/ 3186077 h 3266859"/>
                  <a:gd name="connsiteX5" fmla="*/ 513559 w 3040020"/>
                  <a:gd name="connsiteY5" fmla="*/ 2874577 h 3266859"/>
                  <a:gd name="connsiteX6" fmla="*/ 3688 w 3040020"/>
                  <a:gd name="connsiteY6" fmla="*/ 1363219 h 326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40020" h="3266859">
                    <a:moveTo>
                      <a:pt x="3688" y="1363219"/>
                    </a:moveTo>
                    <a:cubicBezTo>
                      <a:pt x="39668" y="587877"/>
                      <a:pt x="387144" y="324249"/>
                      <a:pt x="724574" y="101566"/>
                    </a:cubicBezTo>
                    <a:cubicBezTo>
                      <a:pt x="1118080" y="-99401"/>
                      <a:pt x="1762794" y="51324"/>
                      <a:pt x="2266831" y="101566"/>
                    </a:cubicBezTo>
                    <a:cubicBezTo>
                      <a:pt x="2875566" y="250917"/>
                      <a:pt x="3062270" y="1149834"/>
                      <a:pt x="3037959" y="1643822"/>
                    </a:cubicBezTo>
                    <a:cubicBezTo>
                      <a:pt x="2991932" y="2188052"/>
                      <a:pt x="2815276" y="3053830"/>
                      <a:pt x="2266831" y="3186077"/>
                    </a:cubicBezTo>
                    <a:cubicBezTo>
                      <a:pt x="1551778" y="3316706"/>
                      <a:pt x="766387" y="3336801"/>
                      <a:pt x="513559" y="2874577"/>
                    </a:cubicBezTo>
                    <a:cubicBezTo>
                      <a:pt x="326854" y="2310250"/>
                      <a:pt x="-40720" y="2082974"/>
                      <a:pt x="3688" y="1363219"/>
                    </a:cubicBezTo>
                    <a:close/>
                  </a:path>
                </a:pathLst>
              </a:custGeom>
              <a:solidFill>
                <a:schemeClr val="tx2"/>
              </a:solidFill>
            </p:spPr>
          </p:pic>
          <p:sp>
            <p:nvSpPr>
              <p:cNvPr id="44" name="Freeform 3">
                <a:extLst>
                  <a:ext uri="{FF2B5EF4-FFF2-40B4-BE49-F238E27FC236}">
                    <a16:creationId xmlns:a16="http://schemas.microsoft.com/office/drawing/2014/main" id="{6ACE3753-654B-2CBA-82E0-000E9BCDB43C}"/>
                  </a:ext>
                </a:extLst>
              </p:cNvPr>
              <p:cNvSpPr/>
              <p:nvPr/>
            </p:nvSpPr>
            <p:spPr>
              <a:xfrm>
                <a:off x="6800529" y="4972423"/>
                <a:ext cx="1787658" cy="2217271"/>
              </a:xfrm>
              <a:custGeom>
                <a:avLst/>
                <a:gdLst/>
                <a:ahLst/>
                <a:cxnLst/>
                <a:rect l="l" t="t" r="r" b="b"/>
                <a:pathLst>
                  <a:path w="5165117" h="7485654">
                    <a:moveTo>
                      <a:pt x="0" y="0"/>
                    </a:moveTo>
                    <a:lnTo>
                      <a:pt x="5165117" y="0"/>
                    </a:lnTo>
                    <a:lnTo>
                      <a:pt x="5165117" y="7485654"/>
                    </a:lnTo>
                    <a:lnTo>
                      <a:pt x="0" y="74856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 t="-4166" b="-1684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9D3CD39-9726-CF63-8327-00C5C071127E}"/>
              </a:ext>
            </a:extLst>
          </p:cNvPr>
          <p:cNvGrpSpPr/>
          <p:nvPr/>
        </p:nvGrpSpPr>
        <p:grpSpPr>
          <a:xfrm>
            <a:off x="1812366" y="-266698"/>
            <a:ext cx="5717988" cy="8576982"/>
            <a:chOff x="-482600" y="0"/>
            <a:chExt cx="4572000" cy="6858000"/>
          </a:xfrm>
        </p:grpSpPr>
        <p:pic>
          <p:nvPicPr>
            <p:cNvPr id="30" name="Picture 29" descr="A pixel art of a stopwatch&#10;&#10;AI-generated content may be incorrect.">
              <a:extLst>
                <a:ext uri="{FF2B5EF4-FFF2-40B4-BE49-F238E27FC236}">
                  <a16:creationId xmlns:a16="http://schemas.microsoft.com/office/drawing/2014/main" id="{206B61C8-E16F-65DE-A2A4-6A9A5D613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2600" y="0"/>
              <a:ext cx="4572000" cy="6858000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013C5A4-DF74-1A28-2424-6D770EE8896E}"/>
                </a:ext>
              </a:extLst>
            </p:cNvPr>
            <p:cNvSpPr/>
            <p:nvPr/>
          </p:nvSpPr>
          <p:spPr>
            <a:xfrm>
              <a:off x="1126433" y="2557669"/>
              <a:ext cx="1358349" cy="490330"/>
            </a:xfrm>
            <a:prstGeom prst="rect">
              <a:avLst/>
            </a:prstGeom>
            <a:solidFill>
              <a:srgbClr val="BEDFB0"/>
            </a:solidFill>
            <a:ln>
              <a:solidFill>
                <a:srgbClr val="BEDF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100" dirty="0">
                <a:solidFill>
                  <a:schemeClr val="tx2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E34D284-D352-CA7B-B010-6B56F6F887C0}"/>
                </a:ext>
              </a:extLst>
            </p:cNvPr>
            <p:cNvSpPr/>
            <p:nvPr/>
          </p:nvSpPr>
          <p:spPr>
            <a:xfrm>
              <a:off x="1152937" y="2511287"/>
              <a:ext cx="1278837" cy="583096"/>
            </a:xfrm>
            <a:prstGeom prst="rect">
              <a:avLst/>
            </a:prstGeom>
            <a:solidFill>
              <a:srgbClr val="BEDFB0"/>
            </a:solidFill>
            <a:ln>
              <a:solidFill>
                <a:srgbClr val="BEDF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100" dirty="0">
                <a:solidFill>
                  <a:schemeClr val="tx2"/>
                </a:solidFill>
              </a:endParaRPr>
            </a:p>
          </p:txBody>
        </p:sp>
      </p:grp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15EEABB-6189-B4B3-502D-B94BB00DAA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06330" y="358421"/>
            <a:ext cx="6195296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181818"/>
                </a:solidFill>
              </a:rPr>
              <a:t>Effort and Time Task Trial 2</a:t>
            </a: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58EDA5F6-3D3A-2601-D445-3E0E14E7EA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741" y="2649070"/>
            <a:ext cx="213360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6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33B2AD-3FE4-BE55-7F0C-65D5C082C629}"/>
              </a:ext>
            </a:extLst>
          </p:cNvPr>
          <p:cNvSpPr txBox="1">
            <a:spLocks/>
          </p:cNvSpPr>
          <p:nvPr/>
        </p:nvSpPr>
        <p:spPr>
          <a:xfrm>
            <a:off x="431799" y="1268413"/>
            <a:ext cx="8354391" cy="4893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i="0" dirty="0">
                <a:latin typeface="Edu QLD Beginner" pitchFamily="2" charset="0"/>
              </a:rPr>
              <a:t>Effort </a:t>
            </a:r>
            <a:r>
              <a:rPr lang="en-US" sz="4000" i="0" dirty="0">
                <a:latin typeface="Edu QLD Beginner" pitchFamily="2" charset="0"/>
              </a:rPr>
              <a:t>and</a:t>
            </a:r>
            <a:r>
              <a:rPr lang="en-US" sz="4000" b="1" i="0" dirty="0">
                <a:latin typeface="Edu QLD Beginner" pitchFamily="2" charset="0"/>
              </a:rPr>
              <a:t> time </a:t>
            </a:r>
            <a:r>
              <a:rPr lang="en-US" sz="4000" i="0" dirty="0">
                <a:latin typeface="Edu QLD Beginner" pitchFamily="2" charset="0"/>
              </a:rPr>
              <a:t>mean</a:t>
            </a:r>
            <a:r>
              <a:rPr lang="en-US" sz="4000" b="1" i="0" dirty="0">
                <a:latin typeface="Edu QLD Beginner" pitchFamily="2" charset="0"/>
              </a:rPr>
              <a:t> trying again </a:t>
            </a:r>
            <a:r>
              <a:rPr lang="en-US" sz="4000" i="0" dirty="0">
                <a:latin typeface="Edu QLD Beginner" pitchFamily="2" charset="0"/>
              </a:rPr>
              <a:t>and</a:t>
            </a:r>
            <a:r>
              <a:rPr lang="en-US" sz="4000" b="1" i="0" dirty="0">
                <a:latin typeface="Edu QLD Beginner" pitchFamily="2" charset="0"/>
              </a:rPr>
              <a:t> spending time </a:t>
            </a:r>
            <a:r>
              <a:rPr lang="en-US" sz="4000" i="0" dirty="0">
                <a:latin typeface="Edu QLD Beginner" pitchFamily="2" charset="0"/>
              </a:rPr>
              <a:t>to</a:t>
            </a:r>
            <a:r>
              <a:rPr lang="en-US" sz="4000" b="1" i="0" dirty="0">
                <a:latin typeface="Edu QLD Beginner" pitchFamily="2" charset="0"/>
              </a:rPr>
              <a:t> </a:t>
            </a:r>
            <a:r>
              <a:rPr lang="en-US" sz="4000" i="0" dirty="0">
                <a:latin typeface="Edu QLD Beginner" pitchFamily="2" charset="0"/>
              </a:rPr>
              <a:t>get</a:t>
            </a:r>
            <a:r>
              <a:rPr lang="en-US" sz="4000" b="1" i="0" dirty="0">
                <a:latin typeface="Edu QLD Beginner" pitchFamily="2" charset="0"/>
              </a:rPr>
              <a:t> better</a:t>
            </a:r>
            <a:r>
              <a:rPr lang="en-US" sz="4000" i="0" dirty="0">
                <a:latin typeface="Edu QLD Beginner" pitchFamily="2" charset="0"/>
              </a:rPr>
              <a:t>.</a:t>
            </a:r>
          </a:p>
          <a:p>
            <a:endParaRPr lang="en-US" sz="900" b="1" i="0" dirty="0">
              <a:latin typeface="Edu QLD Beginner" pitchFamily="2" charset="0"/>
            </a:endParaRPr>
          </a:p>
          <a:p>
            <a:endParaRPr lang="en-US" sz="900" b="1" i="0" dirty="0">
              <a:latin typeface="Edu QLD Beginner" pitchFamily="2" charset="0"/>
            </a:endParaRPr>
          </a:p>
          <a:p>
            <a:r>
              <a:rPr lang="en-US" sz="4000" b="1" i="0" dirty="0">
                <a:latin typeface="Edu QLD Beginner" pitchFamily="2" charset="0"/>
              </a:rPr>
              <a:t>Effort</a:t>
            </a:r>
            <a:r>
              <a:rPr lang="en-US" sz="4000" i="0" dirty="0">
                <a:latin typeface="Edu QLD Beginner" pitchFamily="2" charset="0"/>
              </a:rPr>
              <a:t> is the </a:t>
            </a:r>
            <a:r>
              <a:rPr lang="en-US" sz="4000" b="1" i="0" dirty="0">
                <a:latin typeface="Edu QLD Beginner" pitchFamily="2" charset="0"/>
              </a:rPr>
              <a:t>energy</a:t>
            </a:r>
            <a:r>
              <a:rPr lang="en-US" sz="4000" i="0" dirty="0">
                <a:latin typeface="Edu QLD Beginner" pitchFamily="2" charset="0"/>
              </a:rPr>
              <a:t> you </a:t>
            </a:r>
            <a:r>
              <a:rPr lang="en-US" sz="4000" b="1" i="0" dirty="0">
                <a:latin typeface="Edu QLD Beginner" pitchFamily="2" charset="0"/>
              </a:rPr>
              <a:t>put in </a:t>
            </a:r>
            <a:r>
              <a:rPr lang="en-US" sz="4000" i="0" dirty="0">
                <a:latin typeface="Edu QLD Beginner" pitchFamily="2" charset="0"/>
              </a:rPr>
              <a:t>when you </a:t>
            </a:r>
            <a:r>
              <a:rPr lang="en-US" sz="4000" b="1" i="0" dirty="0">
                <a:latin typeface="Edu QLD Beginner" pitchFamily="2" charset="0"/>
              </a:rPr>
              <a:t>keep trying</a:t>
            </a:r>
            <a:r>
              <a:rPr lang="en-US" sz="4000" i="0" dirty="0">
                <a:latin typeface="Edu QLD Beginner" pitchFamily="2" charset="0"/>
              </a:rPr>
              <a:t>. </a:t>
            </a:r>
            <a:endParaRPr lang="en-US" sz="900" b="1" i="0" dirty="0">
              <a:latin typeface="Edu QLD Beginner" pitchFamily="2" charset="0"/>
            </a:endParaRPr>
          </a:p>
          <a:p>
            <a:endParaRPr lang="en-US" sz="900" b="1" i="0" dirty="0">
              <a:latin typeface="Edu QLD Beginner" pitchFamily="2" charset="0"/>
            </a:endParaRPr>
          </a:p>
          <a:p>
            <a:endParaRPr lang="en-US" sz="900" b="1" i="0" dirty="0">
              <a:latin typeface="Edu QLD Beginner" pitchFamily="2" charset="0"/>
            </a:endParaRPr>
          </a:p>
          <a:p>
            <a:r>
              <a:rPr lang="en-US" sz="4000" b="1" i="0" dirty="0">
                <a:latin typeface="Edu QLD Beginner" pitchFamily="2" charset="0"/>
              </a:rPr>
              <a:t>Time</a:t>
            </a:r>
            <a:r>
              <a:rPr lang="en-US" sz="4000" i="0" dirty="0">
                <a:latin typeface="Edu QLD Beginner" pitchFamily="2" charset="0"/>
              </a:rPr>
              <a:t> is giving yourself </a:t>
            </a:r>
            <a:r>
              <a:rPr lang="en-US" sz="4000" b="1" i="0" dirty="0">
                <a:latin typeface="Edu QLD Beginner" pitchFamily="2" charset="0"/>
              </a:rPr>
              <a:t>enough time </a:t>
            </a:r>
            <a:r>
              <a:rPr lang="en-US" sz="4000" i="0" dirty="0">
                <a:latin typeface="Edu QLD Beginner" pitchFamily="2" charset="0"/>
              </a:rPr>
              <a:t>to </a:t>
            </a:r>
            <a:r>
              <a:rPr lang="en-US" sz="4000" b="1" i="0" dirty="0" err="1">
                <a:latin typeface="Edu QLD Beginner" pitchFamily="2" charset="0"/>
              </a:rPr>
              <a:t>practise</a:t>
            </a:r>
            <a:r>
              <a:rPr lang="en-US" sz="4000" i="0" dirty="0">
                <a:latin typeface="Edu QLD Beginner" pitchFamily="2" charset="0"/>
              </a:rPr>
              <a:t> and </a:t>
            </a:r>
            <a:r>
              <a:rPr lang="en-US" sz="4000" b="1" i="0" dirty="0">
                <a:latin typeface="Edu QLD Beginner" pitchFamily="2" charset="0"/>
              </a:rPr>
              <a:t>improve</a:t>
            </a:r>
            <a:r>
              <a:rPr lang="en-US" sz="4000" i="0" dirty="0">
                <a:latin typeface="Edu QLD Beginner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1185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F09AEDA-BC44-5FF9-210D-A8217E3A7462}"/>
              </a:ext>
            </a:extLst>
          </p:cNvPr>
          <p:cNvSpPr txBox="1">
            <a:spLocks/>
          </p:cNvSpPr>
          <p:nvPr/>
        </p:nvSpPr>
        <p:spPr>
          <a:xfrm>
            <a:off x="431800" y="1268414"/>
            <a:ext cx="7518674" cy="918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i="0" dirty="0">
                <a:latin typeface="Edu QLD Beginner"/>
              </a:rPr>
              <a:t>How well did you: </a:t>
            </a:r>
          </a:p>
          <a:p>
            <a:endParaRPr lang="en-US" sz="4000" i="0" dirty="0">
              <a:latin typeface="Edu QLD Beginner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6B4ED8B-D841-F940-0AA6-D9386E699C9C}"/>
              </a:ext>
            </a:extLst>
          </p:cNvPr>
          <p:cNvSpPr/>
          <p:nvPr/>
        </p:nvSpPr>
        <p:spPr>
          <a:xfrm rot="5400000">
            <a:off x="557317" y="2392716"/>
            <a:ext cx="1526485" cy="1495587"/>
          </a:xfrm>
          <a:prstGeom prst="ellipse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8FCB56-474D-25CE-3B73-649A6F1B7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19" t="33138" r="2059" b="33527"/>
          <a:stretch/>
        </p:blipFill>
        <p:spPr>
          <a:xfrm>
            <a:off x="416689" y="2230156"/>
            <a:ext cx="1769754" cy="179711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83AD548-1069-B47E-28C1-5BDD24F2369E}"/>
              </a:ext>
            </a:extLst>
          </p:cNvPr>
          <p:cNvSpPr txBox="1">
            <a:spLocks/>
          </p:cNvSpPr>
          <p:nvPr/>
        </p:nvSpPr>
        <p:spPr>
          <a:xfrm>
            <a:off x="2311690" y="2706499"/>
            <a:ext cx="665291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72"/>
              </a:spcBef>
            </a:pPr>
            <a:r>
              <a:rPr lang="en-US" sz="4000" b="1" i="0" dirty="0">
                <a:solidFill>
                  <a:srgbClr val="000000"/>
                </a:solidFill>
                <a:latin typeface="Edu QLD Beginner" pitchFamily="2" charset="0"/>
                <a:cs typeface="Calibri"/>
              </a:rPr>
              <a:t>show</a:t>
            </a:r>
            <a:r>
              <a:rPr lang="en-US" sz="4000" b="0" i="0" dirty="0">
                <a:solidFill>
                  <a:srgbClr val="000000"/>
                </a:solidFill>
                <a:latin typeface="Edu QLD Beginner" pitchFamily="2" charset="0"/>
                <a:cs typeface="Calibri"/>
              </a:rPr>
              <a:t> effort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6C810D2-57C0-E2F9-184A-C26663BE0BFE}"/>
              </a:ext>
            </a:extLst>
          </p:cNvPr>
          <p:cNvSpPr txBox="1">
            <a:spLocks/>
          </p:cNvSpPr>
          <p:nvPr/>
        </p:nvSpPr>
        <p:spPr>
          <a:xfrm>
            <a:off x="2311690" y="4553682"/>
            <a:ext cx="6133693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4000" b="1" i="0" dirty="0">
                <a:solidFill>
                  <a:srgbClr val="000000"/>
                </a:solidFill>
                <a:latin typeface="Edu QLD Beginner" pitchFamily="2" charset="0"/>
                <a:cs typeface="Calibri"/>
              </a:rPr>
              <a:t>explain</a:t>
            </a:r>
            <a:r>
              <a:rPr lang="en-US" sz="4000" b="0" i="0" dirty="0">
                <a:solidFill>
                  <a:srgbClr val="000000"/>
                </a:solidFill>
                <a:latin typeface="Edu QLD Beginner" pitchFamily="2" charset="0"/>
                <a:cs typeface="Calibri"/>
              </a:rPr>
              <a:t> how trying again leads to improvement?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F96A08-26F4-6852-F99E-37BDC0BE0A5D}"/>
              </a:ext>
            </a:extLst>
          </p:cNvPr>
          <p:cNvSpPr/>
          <p:nvPr/>
        </p:nvSpPr>
        <p:spPr>
          <a:xfrm rot="5400000">
            <a:off x="510474" y="4435474"/>
            <a:ext cx="1526485" cy="1495587"/>
          </a:xfrm>
          <a:prstGeom prst="ellipse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46727D-2636-CCF8-BEE7-6D149F31A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4" t="34398" r="76162" b="32446"/>
          <a:stretch/>
        </p:blipFill>
        <p:spPr>
          <a:xfrm>
            <a:off x="361824" y="4265896"/>
            <a:ext cx="1769755" cy="1787432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76046E0B-1FEE-65FB-861C-A4F4EFB4A586}"/>
              </a:ext>
            </a:extLst>
          </p:cNvPr>
          <p:cNvSpPr>
            <a:spLocks noChangeAspect="1"/>
          </p:cNvSpPr>
          <p:nvPr/>
        </p:nvSpPr>
        <p:spPr>
          <a:xfrm>
            <a:off x="6236038" y="0"/>
            <a:ext cx="2145096" cy="2192421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A5C680-8E1E-147E-CF54-080275A2A87F}"/>
              </a:ext>
            </a:extLst>
          </p:cNvPr>
          <p:cNvSpPr/>
          <p:nvPr/>
        </p:nvSpPr>
        <p:spPr>
          <a:xfrm rot="5400000">
            <a:off x="5647605" y="-162798"/>
            <a:ext cx="90712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61FF0E-EA1C-53B5-CF03-DC9C226F9DAB}"/>
              </a:ext>
            </a:extLst>
          </p:cNvPr>
          <p:cNvSpPr/>
          <p:nvPr/>
        </p:nvSpPr>
        <p:spPr>
          <a:xfrm rot="5400000">
            <a:off x="5647606" y="712608"/>
            <a:ext cx="90712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72AB87-0DF8-BD33-0CE5-A5DD7E734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" t="35276" r="75389" b="29813"/>
          <a:stretch/>
        </p:blipFill>
        <p:spPr>
          <a:xfrm>
            <a:off x="5103612" y="316497"/>
            <a:ext cx="2021427" cy="2149729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CD1D434A-CE70-3BD0-B500-8FE8DD22D36D}"/>
              </a:ext>
            </a:extLst>
          </p:cNvPr>
          <p:cNvSpPr>
            <a:spLocks noChangeAspect="1"/>
          </p:cNvSpPr>
          <p:nvPr/>
        </p:nvSpPr>
        <p:spPr>
          <a:xfrm>
            <a:off x="5041778" y="43543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BCEAEA-CD0B-F405-0FF2-9B35554D5B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97" t="9365" r="28736" b="34067"/>
          <a:stretch>
            <a:fillRect/>
          </a:stretch>
        </p:blipFill>
        <p:spPr>
          <a:xfrm rot="20659453">
            <a:off x="5771296" y="-1673282"/>
            <a:ext cx="5857498" cy="334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0023 L 0.00694 0 C 0.00226 0.00023 -0.00243 0.00208 -0.00695 0.00394 C -0.00903 0.00394 0.00104 0.00208 -0.00087 0.00069 C -0.00451 -0.00093 -0.00903 -0.00023 -0.0132 -0.00023 L 0.00069 -0.00625 L 0.00538 -0.0088 L 0.00989 -0.01065 C -0.00434 -0.01134 -0.01875 -0.01065 -0.03316 -0.01319 C -0.03681 -0.01319 -0.02587 -0.01435 -0.0224 -0.01435 C -0.02031 -0.01551 -0.01823 -0.0162 -0.01615 -0.0169 C -0.01372 -0.01806 -0.01111 -0.01806 -0.00851 -0.01944 C -0.0059 -0.01991 -0.00347 -0.02176 -0.00087 -0.02361 C 0.00121 -0.02361 0.0033 -0.02477 0.00538 -0.02477 C 0.02083 -0.03148 -0.00313 -0.02361 0.01614 -0.02986 C 0.01042 -0.02986 0.00486 -0.02986 -0.00087 -0.03148 C -0.00295 -0.03148 -0.00799 -0.03148 -0.00695 -0.03403 C -0.00573 -0.03657 -0.00191 -0.03542 0.00069 -0.03542 C -0.00469 -0.03796 -0.01059 -0.04028 -0.01615 -0.04167 C -0.03108 -0.04421 -0.02448 -0.04282 -0.03629 -0.04583 C -0.02309 -0.05208 -0.0349 -0.04699 -0.00538 -0.04907 C -0.00035 -0.05093 0.00486 -0.05093 0.00989 -0.05208 L -0.00382 -0.05324 C -0.01424 -0.05463 -0.02188 -0.05463 -0.0316 -0.05856 C -0.03316 -0.05856 -0.03472 -0.05949 -0.03629 -0.06134 C -0.0316 -0.0625 -0.02691 -0.06319 -0.0224 -0.06505 C -0.01875 -0.06528 -0.01528 -0.06806 -0.01163 -0.06875 C -0.00556 -0.06968 0.01302 -0.06991 0.00694 -0.06991 C -0.01563 -0.06991 -0.0382 -0.06875 -0.06076 -0.06875 C -0.07413 -0.06875 -0.0342 -0.06968 -0.02083 -0.06991 L 0.02222 -0.07639 C 0.02587 -0.07731 0.03663 -0.07917 0.03299 -0.07917 C 0.0191 -0.07917 0.02413 -0.07616 0.01302 -0.07616 C 0.0059 -0.07361 -0.00139 -0.07361 -0.00851 -0.07245 L -0.02691 -0.06991 C -0.02951 -0.06968 -0.04201 -0.0662 -0.04392 -0.0662 C -0.04601 -0.0662 -0.03976 -0.06806 -0.03767 -0.06875 C -0.03368 -0.06968 -0.02951 -0.06968 -0.02552 -0.06991 C -0.02031 -0.07245 -0.01511 -0.07245 -0.01007 -0.07616 C -0.00087 -0.07731 0.00833 -0.08079 0.01771 -0.08287 C 0.02066 -0.08287 0.03003 -0.08472 0.02691 -0.08472 C 0.01667 -0.08472 0.00642 -0.08287 -0.00382 -0.08287 L -0.02847 -0.08079 L -0.05938 -0.07917 C -0.05226 -0.08171 -0.05538 -0.08079 -0.04549 -0.08287 L -0.02396 -0.08704 C -0.01979 -0.08727 -0.01563 -0.08727 -0.01163 -0.08843 C -0.00903 -0.08912 -0.00122 -0.09028 -0.00382 -0.09028 C -0.00799 -0.09028 -0.01215 -0.08935 -0.01615 -0.08843 C -0.0658 -0.09144 -0.05243 -0.08935 -0.0224 -0.09236 C -0.01788 -0.09306 -0.00347 -0.09653 0.00069 -0.09653 C 0.00278 -0.09653 -0.0033 -0.09491 -0.00538 -0.09468 C -0.01215 -0.09375 -0.01875 -0.09282 -0.02552 -0.09236 C -0.03872 -0.09144 -0.07882 -0.09028 -0.06545 -0.09028 C -0.03576 -0.09028 -0.0059 -0.0919 0.02378 -0.09236 C 0.00555 -0.09144 -0.05313 -0.08796 -0.06545 -0.08843 C -0.06927 -0.08843 -0.05833 -0.0919 -0.05469 -0.09236 C -0.03785 -0.09514 -0.02083 -0.09653 -0.00382 -0.09861 L 0.01146 -0.10093 C 0.03299 -0.10903 0.01979 -0.10301 -0.00243 -0.10301 C -0.00903 -0.10301 -0.01563 -0.1044 -0.0224 -0.10463 C 0.03489 -0.11852 -0.04809 -0.09954 0.01302 -0.11111 C 0.01771 -0.11204 0.02222 -0.11389 0.02691 -0.11505 C 0.0309 -0.11597 0.0434 -0.11713 0.03924 -0.11713 C 0.03351 -0.11713 0.02795 -0.11574 0.02222 -0.11505 C 0.00781 -0.11574 -0.00642 -0.11597 -0.02083 -0.11713 C -0.02448 -0.11736 -0.02795 -0.11921 -0.0316 -0.11921 C -0.03316 -0.11921 -0.02865 -0.11759 -0.02691 -0.11713 C -0.02448 -0.1162 -0.02188 -0.11528 -0.01927 -0.11505 C -0.00191 -0.11389 0.03299 -0.11296 0.03299 -0.11273 " pathEditMode="relative" rAng="0" ptsTypes="AAAAAAAAAAAAAAAAAAAAAAAAAAAAAAAAAAAAAAAAAAAAAAAAAAAAAAAAAAAAAAAAAAAAAA">
                                      <p:cBhvr>
                                        <p:cTn id="9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9 -0.11296 L 0.03299 -0.11204 C 0.0283 -0.11204 0.02378 -0.11042 0.0191 -0.11042 C 0.01649 -0.11042 0.01406 -0.11204 0.01146 -0.11296 C 0.00434 -0.11412 -0.00295 -0.11435 -0.01007 -0.11458 C -0.02448 -0.11574 -0.03889 -0.11597 -0.05313 -0.11713 C -0.05122 -0.11736 -0.04913 -0.11852 -0.04705 -0.11875 C -0.04445 -0.11991 -0.04184 -0.12014 -0.03941 -0.1213 C -0.03576 -0.12153 -0.03229 -0.12431 -0.02865 -0.12546 C -0.025 -0.12569 -0.02136 -0.12569 -0.01788 -0.12731 C -0.01476 -0.12731 -0.01163 -0.12847 -0.00851 -0.1287 C -0.00608 -0.13009 -0.00347 -0.13009 -0.00087 -0.13148 C 0.0033 -0.13264 0.00729 -0.13287 0.01146 -0.13287 C 0.01649 -0.13287 0.02187 -0.13287 0.02691 -0.13148 C 0.02847 -0.13009 0.02378 -0.12986 0.02222 -0.1287 C 0.01667 -0.12847 0.01094 -0.12731 0.00521 -0.12731 C -0.01788 -0.12731 -0.0408 -0.1287 -0.06389 -0.1287 C -0.06667 -0.1287 -0.07049 -0.13009 -0.0717 -0.12731 C -0.07257 -0.12431 -0.06754 -0.12569 -0.06545 -0.12546 C -0.06302 -0.12431 -0.06042 -0.12292 -0.05781 -0.12292 C -0.05573 -0.12153 -0.05365 -0.12153 -0.05174 -0.1213 C -0.04653 -0.11991 -0.04149 -0.11736 -0.03629 -0.11713 C -0.0316 -0.11597 -0.02708 -0.11574 -0.0224 -0.11458 L -0.01007 -0.11296 C 0.00521 -0.11319 0.02118 -0.11019 0.03611 -0.11458 C 0.04149 -0.11597 0.02535 -0.11875 0.02066 -0.12292 C 0.0191 -0.12431 0.01771 -0.12569 0.01614 -0.12731 C 0.01354 -0.1287 0.00764 -0.13009 0.00521 -0.13148 C -0.01007 -0.13704 0.01944 -0.13009 -0.02083 -0.13819 L -0.0316 -0.13981 C -0.01476 -0.13981 0.00226 -0.13981 0.0191 -0.1412 C 0.0217 -0.1412 0.0243 -0.14282 0.02691 -0.14398 C 0.0309 -0.14514 0.03507 -0.14537 0.03924 -0.1456 C 0.03038 -0.14676 0.0217 -0.14699 0.01302 -0.14815 C 0.00937 -0.14838 0.0059 -0.14977 0.00226 -0.14977 C -0.00399 -0.15116 -0.01007 -0.15116 -0.01632 -0.15231 C -0.03629 -0.15787 -0.02639 -0.15532 -0.04549 -0.1581 C -0.04757 -0.15926 -0.04965 -0.15949 -0.05174 -0.16065 C -0.05417 -0.16088 -0.05677 -0.16181 -0.05938 -0.16227 C -0.06094 -0.16343 -0.0625 -0.16389 -0.06389 -0.16481 C -0.05 -0.16644 -0.02986 -0.17014 -0.01788 -0.17083 L 0.00677 -0.17315 C -0.03438 -0.17546 -0.01146 -0.17292 -0.03472 -0.17685 C -0.05017 -0.1794 -0.04254 -0.17755 -0.05313 -0.18102 C -0.04566 -0.1838 -0.03976 -0.18588 -0.0316 -0.18727 C -0.02274 -0.18935 0.00312 -0.19074 0.00989 -0.19144 C -0.00955 -0.19676 -0.00035 -0.19491 -0.01788 -0.19769 C -0.02708 -0.20093 -0.02188 -0.19884 -0.03316 -0.20417 L -0.03785 -0.20625 C -0.02865 -0.20694 -0.01927 -0.20694 -0.01007 -0.2081 C -0.00695 -0.20856 -0.00399 -0.20972 -0.00087 -0.21019 C 0.01094 -0.21227 0.01441 -0.21157 0.02535 -0.21435 C 0.02743 -0.21481 0.02934 -0.21574 0.03142 -0.21667 L -0.00851 -0.21875 C -0.01875 -0.21921 -0.02778 -0.22106 -0.03785 -0.22269 L -0.0224 -0.22477 C -0.01528 -0.22569 -0.00799 -0.225 -0.00087 -0.22685 C 0.00069 -0.22731 -0.00399 -0.22847 -0.00556 -0.22894 C -0.00799 -0.22963 -0.01059 -0.23032 -0.0132 -0.23079 C -0.01163 -0.23171 -0.01007 -0.23241 -0.00851 -0.2331 C -0.0066 -0.2338 -0.0033 -0.23264 -0.00243 -0.23519 C -0.00174 -0.23704 -0.00538 -0.23657 -0.00695 -0.23727 C -0.00903 -0.23773 -0.01111 -0.23889 -0.0132 -0.23889 C -0.01476 -0.23889 -0.00851 -0.23727 -0.00851 -0.23704 " pathEditMode="relative" rAng="0" ptsTypes="AAAAAAAAAAAAAAAAAAAAAAAAAAAAAAAAAAAAAAAAAAAAAAAAAAAAAAAAAAAAAAAA">
                                      <p:cBhvr>
                                        <p:cTn id="16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1" y="-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51 -0.23704 L 0.04496 0.0173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" y="1273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12" grpId="1" animBg="1"/>
      <p:bldP spid="13" grpId="0" animBg="1"/>
      <p:bldP spid="1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E3EB4-2F60-26FC-0A9D-386E0FE9CD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799" y="1268413"/>
            <a:ext cx="8354391" cy="2123658"/>
          </a:xfrm>
        </p:spPr>
        <p:txBody>
          <a:bodyPr/>
          <a:lstStyle/>
          <a:p>
            <a:r>
              <a:rPr lang="en-US" sz="4400" dirty="0"/>
              <a:t>In the next lesson, </a:t>
            </a:r>
            <a:r>
              <a:rPr lang="en-NZ" sz="4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we will learn that improvement helps us believe we can succeed.</a:t>
            </a:r>
            <a:r>
              <a:rPr lang="en-US" sz="4400" dirty="0">
                <a:effectLst/>
              </a:rPr>
              <a:t> </a:t>
            </a:r>
            <a:endParaRPr lang="en-US" sz="4400" dirty="0"/>
          </a:p>
        </p:txBody>
      </p:sp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91EDD482-0D4A-6D71-70B2-9DACBF28C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6" b="12936"/>
          <a:stretch/>
        </p:blipFill>
        <p:spPr>
          <a:xfrm>
            <a:off x="2378906" y="3062570"/>
            <a:ext cx="4386189" cy="3251366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09941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063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5292A-E4EB-0D0E-80B0-5504B9AC3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70A145-51E0-891A-702E-F83476F72A3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102388"/>
          </a:xfrm>
        </p:spPr>
        <p:txBody>
          <a:bodyPr/>
          <a:lstStyle/>
          <a:p>
            <a:r>
              <a:rPr lang="en-US" sz="4800" i="0" dirty="0">
                <a:latin typeface="Edu QLD Beginner" pitchFamily="2" charset="0"/>
              </a:rPr>
              <a:t>Telling yourself ‘I can try’ shows belief because you think you can improve if you choose to try.</a:t>
            </a:r>
          </a:p>
          <a:p>
            <a:endParaRPr lang="en-US" dirty="0"/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85F366A5-6D6D-A2E8-849A-D793528A3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" b="365"/>
          <a:stretch/>
        </p:blipFill>
        <p:spPr>
          <a:xfrm>
            <a:off x="2623057" y="3450694"/>
            <a:ext cx="3897887" cy="2889401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8885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7E289-1F36-34EC-33BE-B6102D616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8D663-2340-8A6A-29CC-A41842043A87}"/>
              </a:ext>
            </a:extLst>
          </p:cNvPr>
          <p:cNvSpPr txBox="1">
            <a:spLocks/>
          </p:cNvSpPr>
          <p:nvPr/>
        </p:nvSpPr>
        <p:spPr>
          <a:xfrm>
            <a:off x="431800" y="1268413"/>
            <a:ext cx="7518674" cy="19084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i="0">
              <a:latin typeface="Edu QLD Beginner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99CC8A27-209E-0BC2-F25B-C5BB0CE02C55}"/>
              </a:ext>
            </a:extLst>
          </p:cNvPr>
          <p:cNvSpPr txBox="1">
            <a:spLocks/>
          </p:cNvSpPr>
          <p:nvPr/>
        </p:nvSpPr>
        <p:spPr>
          <a:xfrm>
            <a:off x="431799" y="1268413"/>
            <a:ext cx="8243849" cy="2344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>
                <a:latin typeface="Edu QLD Beginner" pitchFamily="2" charset="0"/>
              </a:rPr>
              <a:t>Belief grows when you try, </a:t>
            </a:r>
            <a:r>
              <a:rPr lang="en-US" sz="4800" i="0" dirty="0">
                <a:latin typeface="+mn-lt"/>
              </a:rPr>
              <a:t>______</a:t>
            </a:r>
            <a:r>
              <a:rPr lang="en-US" sz="4800" i="0" dirty="0">
                <a:latin typeface="Edu QLD Beginner" pitchFamily="2" charset="0"/>
              </a:rPr>
              <a:t> and see yourself getting better.</a:t>
            </a:r>
          </a:p>
          <a:p>
            <a:endParaRPr lang="en-US" sz="4800" i="0" dirty="0">
              <a:latin typeface="Edu QLD Beginner" pitchFamily="2" charset="0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4267A1D-490C-FF19-DA36-3CCFA5F93328}"/>
              </a:ext>
            </a:extLst>
          </p:cNvPr>
          <p:cNvSpPr txBox="1">
            <a:spLocks/>
          </p:cNvSpPr>
          <p:nvPr/>
        </p:nvSpPr>
        <p:spPr>
          <a:xfrm>
            <a:off x="696047" y="5527833"/>
            <a:ext cx="2261393" cy="962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i="0" dirty="0">
                <a:latin typeface="Edu QLD Beginner" pitchFamily="2" charset="0"/>
              </a:rPr>
              <a:t>give up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D176AE1-B853-1341-747A-CA0E11A2B7DF}"/>
              </a:ext>
            </a:extLst>
          </p:cNvPr>
          <p:cNvSpPr txBox="1">
            <a:spLocks/>
          </p:cNvSpPr>
          <p:nvPr/>
        </p:nvSpPr>
        <p:spPr>
          <a:xfrm>
            <a:off x="6106023" y="5470089"/>
            <a:ext cx="1978990" cy="962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i="0" dirty="0" err="1">
                <a:latin typeface="Edu QLD Beginner" pitchFamily="2" charset="0"/>
              </a:rPr>
              <a:t>practise</a:t>
            </a:r>
            <a:endParaRPr lang="en-US" sz="4400" i="0" dirty="0">
              <a:latin typeface="Edu QLD Beginner" pitchFamily="2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FD0598B-E429-A758-CC00-0BBD83D6DFB0}"/>
              </a:ext>
            </a:extLst>
          </p:cNvPr>
          <p:cNvSpPr/>
          <p:nvPr/>
        </p:nvSpPr>
        <p:spPr>
          <a:xfrm>
            <a:off x="888751" y="3646817"/>
            <a:ext cx="1875984" cy="1884429"/>
          </a:xfrm>
          <a:custGeom>
            <a:avLst/>
            <a:gdLst/>
            <a:ahLst/>
            <a:cxnLst/>
            <a:rect l="l" t="t" r="r" b="b"/>
            <a:pathLst>
              <a:path w="15965792" h="4813205">
                <a:moveTo>
                  <a:pt x="0" y="0"/>
                </a:moveTo>
                <a:lnTo>
                  <a:pt x="15965792" y="0"/>
                </a:lnTo>
                <a:lnTo>
                  <a:pt x="15965792" y="4813205"/>
                </a:lnTo>
                <a:lnTo>
                  <a:pt x="0" y="48132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0020C65-381D-A26D-08B9-AF6796187B54}"/>
              </a:ext>
            </a:extLst>
          </p:cNvPr>
          <p:cNvSpPr txBox="1">
            <a:spLocks/>
          </p:cNvSpPr>
          <p:nvPr/>
        </p:nvSpPr>
        <p:spPr>
          <a:xfrm>
            <a:off x="2972160" y="5494582"/>
            <a:ext cx="2950030" cy="962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i="0" dirty="0">
                <a:latin typeface="Edu QLD Beginner" pitchFamily="2" charset="0"/>
              </a:rPr>
              <a:t>stop</a:t>
            </a: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36AB18AE-092D-B4A1-5380-215F42FDA84D}"/>
              </a:ext>
            </a:extLst>
          </p:cNvPr>
          <p:cNvSpPr/>
          <p:nvPr/>
        </p:nvSpPr>
        <p:spPr>
          <a:xfrm>
            <a:off x="3509183" y="3613566"/>
            <a:ext cx="1875984" cy="1884429"/>
          </a:xfrm>
          <a:custGeom>
            <a:avLst/>
            <a:gdLst/>
            <a:ahLst/>
            <a:cxnLst/>
            <a:rect l="l" t="t" r="r" b="b"/>
            <a:pathLst>
              <a:path w="15965792" h="4813205">
                <a:moveTo>
                  <a:pt x="0" y="0"/>
                </a:moveTo>
                <a:lnTo>
                  <a:pt x="15965792" y="0"/>
                </a:lnTo>
                <a:lnTo>
                  <a:pt x="15965792" y="4813205"/>
                </a:lnTo>
                <a:lnTo>
                  <a:pt x="0" y="48132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635A8225-9327-C3BA-A995-67802C9A1A72}"/>
              </a:ext>
            </a:extLst>
          </p:cNvPr>
          <p:cNvSpPr/>
          <p:nvPr/>
        </p:nvSpPr>
        <p:spPr>
          <a:xfrm>
            <a:off x="6157526" y="3613566"/>
            <a:ext cx="1875984" cy="1884429"/>
          </a:xfrm>
          <a:custGeom>
            <a:avLst/>
            <a:gdLst/>
            <a:ahLst/>
            <a:cxnLst/>
            <a:rect l="l" t="t" r="r" b="b"/>
            <a:pathLst>
              <a:path w="15965792" h="4813205">
                <a:moveTo>
                  <a:pt x="0" y="0"/>
                </a:moveTo>
                <a:lnTo>
                  <a:pt x="15965792" y="0"/>
                </a:lnTo>
                <a:lnTo>
                  <a:pt x="15965792" y="4813205"/>
                </a:lnTo>
                <a:lnTo>
                  <a:pt x="0" y="48132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249864-E769-A5C8-3C28-6E2B012E54EB}"/>
              </a:ext>
            </a:extLst>
          </p:cNvPr>
          <p:cNvSpPr txBox="1"/>
          <p:nvPr/>
        </p:nvSpPr>
        <p:spPr>
          <a:xfrm>
            <a:off x="6129867" y="583931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26D9E8A-7F94-9515-B64E-6AD5501A415B}"/>
              </a:ext>
            </a:extLst>
          </p:cNvPr>
          <p:cNvSpPr txBox="1">
            <a:spLocks/>
          </p:cNvSpPr>
          <p:nvPr/>
        </p:nvSpPr>
        <p:spPr>
          <a:xfrm>
            <a:off x="459752" y="2008221"/>
            <a:ext cx="1978990" cy="962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i="0" dirty="0" err="1">
                <a:solidFill>
                  <a:srgbClr val="00B050"/>
                </a:solidFill>
                <a:latin typeface="Edu QLD Beginner" pitchFamily="2" charset="0"/>
              </a:rPr>
              <a:t>practise</a:t>
            </a:r>
            <a:endParaRPr lang="en-US" sz="4800" i="0" dirty="0">
              <a:solidFill>
                <a:srgbClr val="00B050"/>
              </a:solidFill>
              <a:latin typeface="Edu QLD Begi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93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  <p:bldP spid="10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A2AD7-6B81-0A6D-0D43-7E6C5A68980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1799" y="1268413"/>
            <a:ext cx="8165935" cy="1908420"/>
          </a:xfrm>
        </p:spPr>
        <p:txBody>
          <a:bodyPr>
            <a:noAutofit/>
          </a:bodyPr>
          <a:lstStyle/>
          <a:p>
            <a:r>
              <a:rPr lang="en-US" sz="4800" dirty="0">
                <a:latin typeface="Edu QLD Beginner" pitchFamily="2" charset="0"/>
              </a:rPr>
              <a:t>In this lesson, we will learn that </a:t>
            </a:r>
            <a:r>
              <a:rPr lang="en-US" sz="4800" dirty="0" err="1">
                <a:latin typeface="Edu QLD Beginner" pitchFamily="2" charset="0"/>
              </a:rPr>
              <a:t>practising</a:t>
            </a:r>
            <a:r>
              <a:rPr lang="en-US" sz="4800" dirty="0">
                <a:latin typeface="Edu QLD Beginner" pitchFamily="2" charset="0"/>
              </a:rPr>
              <a:t> and trying again helps us improve. </a:t>
            </a:r>
            <a:endParaRPr lang="en-US" sz="4800" dirty="0">
              <a:latin typeface="Edu QLD Beginner"/>
            </a:endParaRPr>
          </a:p>
        </p:txBody>
      </p:sp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65A65A25-854F-463A-B789-271BF52E2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6" t="1144" r="7825" b="50019"/>
          <a:stretch/>
        </p:blipFill>
        <p:spPr>
          <a:xfrm>
            <a:off x="2275921" y="3575065"/>
            <a:ext cx="4592158" cy="2826658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1246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4B633761-F320-B7FC-7A97-B1F815F16DA3}"/>
              </a:ext>
            </a:extLst>
          </p:cNvPr>
          <p:cNvSpPr txBox="1">
            <a:spLocks/>
          </p:cNvSpPr>
          <p:nvPr/>
        </p:nvSpPr>
        <p:spPr>
          <a:xfrm>
            <a:off x="431800" y="1225087"/>
            <a:ext cx="8243888" cy="5023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i="0" dirty="0">
                <a:latin typeface="Edu QLD Beginner" pitchFamily="2" charset="0"/>
              </a:rPr>
              <a:t>You will be successful when you can: </a:t>
            </a:r>
          </a:p>
        </p:txBody>
      </p:sp>
      <p:pic>
        <p:nvPicPr>
          <p:cNvPr id="7" name="Picture 6" descr="A blue circle with white outline icons&#10;&#10;AI-generated content may be incorrect.">
            <a:extLst>
              <a:ext uri="{FF2B5EF4-FFF2-40B4-BE49-F238E27FC236}">
                <a16:creationId xmlns:a16="http://schemas.microsoft.com/office/drawing/2014/main" id="{6ED4AC2B-7E58-D768-E3B3-F55A00439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8" t="37155" r="3101" b="30609"/>
          <a:stretch>
            <a:fillRect/>
          </a:stretch>
        </p:blipFill>
        <p:spPr>
          <a:xfrm>
            <a:off x="313297" y="2078517"/>
            <a:ext cx="1810694" cy="1792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3D3852-8E2C-3D35-C75A-4414C76F9F54}"/>
              </a:ext>
            </a:extLst>
          </p:cNvPr>
          <p:cNvSpPr txBox="1"/>
          <p:nvPr/>
        </p:nvSpPr>
        <p:spPr>
          <a:xfrm>
            <a:off x="2155373" y="2669898"/>
            <a:ext cx="673679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4400" b="1" i="0" dirty="0">
                <a:solidFill>
                  <a:srgbClr val="177F99"/>
                </a:solidFill>
                <a:latin typeface="Edu QLD Beginner" pitchFamily="2" charset="0"/>
                <a:cs typeface="Calibri"/>
              </a:rPr>
              <a:t>show</a:t>
            </a:r>
            <a:r>
              <a:rPr lang="en-US" sz="4400" i="0" dirty="0">
                <a:solidFill>
                  <a:srgbClr val="177F99"/>
                </a:solidFill>
                <a:latin typeface="Edu QLD Beginner" pitchFamily="2" charset="0"/>
                <a:cs typeface="Calibri"/>
              </a:rPr>
              <a:t> </a:t>
            </a:r>
            <a:r>
              <a:rPr lang="en-US" sz="4400" i="0" dirty="0">
                <a:solidFill>
                  <a:srgbClr val="000000"/>
                </a:solidFill>
                <a:latin typeface="Edu QLD Beginner" pitchFamily="2" charset="0"/>
                <a:cs typeface="Calibri"/>
              </a:rPr>
              <a:t>effort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A30EEF-5739-6E36-19D1-E26A6A43C13D}"/>
              </a:ext>
            </a:extLst>
          </p:cNvPr>
          <p:cNvSpPr txBox="1"/>
          <p:nvPr/>
        </p:nvSpPr>
        <p:spPr>
          <a:xfrm>
            <a:off x="2131902" y="4444607"/>
            <a:ext cx="6442755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4400" b="1" i="0" dirty="0">
                <a:solidFill>
                  <a:srgbClr val="177F99"/>
                </a:solidFill>
                <a:latin typeface="Edu QLD Beginner" pitchFamily="2" charset="0"/>
                <a:cs typeface="Calibri"/>
              </a:rPr>
              <a:t>explain</a:t>
            </a:r>
            <a:r>
              <a:rPr lang="en-US" sz="4400" i="0" dirty="0">
                <a:solidFill>
                  <a:srgbClr val="177F99"/>
                </a:solidFill>
                <a:latin typeface="Edu QLD Beginner" pitchFamily="2" charset="0"/>
                <a:cs typeface="Calibri"/>
              </a:rPr>
              <a:t> </a:t>
            </a:r>
            <a:r>
              <a:rPr lang="en-US" sz="4400" i="0" dirty="0">
                <a:solidFill>
                  <a:srgbClr val="000000"/>
                </a:solidFill>
                <a:latin typeface="Edu QLD Beginner" pitchFamily="2" charset="0"/>
                <a:cs typeface="Calibri"/>
              </a:rPr>
              <a:t>how trying again leads to improvement.</a:t>
            </a:r>
          </a:p>
        </p:txBody>
      </p:sp>
      <p:pic>
        <p:nvPicPr>
          <p:cNvPr id="12" name="Picture 11" descr="A blue circle with white outline icons&#10;&#10;AI-generated content may be incorrect.">
            <a:extLst>
              <a:ext uri="{FF2B5EF4-FFF2-40B4-BE49-F238E27FC236}">
                <a16:creationId xmlns:a16="http://schemas.microsoft.com/office/drawing/2014/main" id="{1D4728AB-4C63-86FD-E1B2-9FA9F090E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9" t="37564" r="75948" b="30085"/>
          <a:stretch/>
        </p:blipFill>
        <p:spPr>
          <a:xfrm>
            <a:off x="316892" y="4198660"/>
            <a:ext cx="1802648" cy="179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6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6">
            <a:extLst>
              <a:ext uri="{FF2B5EF4-FFF2-40B4-BE49-F238E27FC236}">
                <a16:creationId xmlns:a16="http://schemas.microsoft.com/office/drawing/2014/main" id="{450EF231-11A8-842E-6994-A970C1461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6" b="12936"/>
          <a:stretch/>
        </p:blipFill>
        <p:spPr>
          <a:xfrm>
            <a:off x="1214479" y="1228475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58B195DE-BAE2-46FC-0E0F-1156EF9AF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6" b="12936"/>
          <a:stretch/>
        </p:blipFill>
        <p:spPr>
          <a:xfrm>
            <a:off x="1214479" y="1228475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1ABC02EC-3BF6-F8D8-88FA-C751BF50DE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6" b="12936"/>
          <a:stretch/>
        </p:blipFill>
        <p:spPr>
          <a:xfrm>
            <a:off x="1214479" y="1228475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450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8EDC0B-F253-EC9B-B02C-D211F9C6F19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477328"/>
          </a:xfrm>
        </p:spPr>
        <p:txBody>
          <a:bodyPr/>
          <a:lstStyle/>
          <a:p>
            <a:r>
              <a:rPr lang="en-US" b="0" dirty="0"/>
              <a:t>Effort and time mean trying again and spending time to get better.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7250E-2248-F418-3D82-14CC4691940F}"/>
              </a:ext>
            </a:extLst>
          </p:cNvPr>
          <p:cNvSpPr txBox="1">
            <a:spLocks/>
          </p:cNvSpPr>
          <p:nvPr/>
        </p:nvSpPr>
        <p:spPr>
          <a:xfrm>
            <a:off x="2673777" y="361401"/>
            <a:ext cx="4216880" cy="536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i="0" kern="1200">
                <a:solidFill>
                  <a:srgbClr val="FFC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Effort and </a:t>
            </a:r>
            <a:r>
              <a:rPr lang="en-US" dirty="0">
                <a:solidFill>
                  <a:srgbClr val="000000"/>
                </a:solidFill>
              </a:rPr>
              <a:t>Time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900AECFD-14FE-8535-FB3E-283179613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" t="6146" r="50505" b="9629"/>
          <a:stretch/>
        </p:blipFill>
        <p:spPr>
          <a:xfrm>
            <a:off x="2768017" y="2862706"/>
            <a:ext cx="3607966" cy="3471047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326CE785-47FB-2264-F6E4-2BE850218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0" t="8499" r="1386" b="8274"/>
          <a:stretch/>
        </p:blipFill>
        <p:spPr>
          <a:xfrm>
            <a:off x="4569875" y="2862706"/>
            <a:ext cx="3607966" cy="3471047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4FB7EED4-72E3-9CE5-8774-2C13E6EF9B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" t="9887" r="50880" b="6690"/>
          <a:stretch/>
        </p:blipFill>
        <p:spPr>
          <a:xfrm>
            <a:off x="2759328" y="2861324"/>
            <a:ext cx="3607966" cy="3471047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id="{4AE91837-0E7D-BE4F-E962-A0A3F1D48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5" t="9756" r="417" b="5562"/>
          <a:stretch/>
        </p:blipFill>
        <p:spPr>
          <a:xfrm>
            <a:off x="4591002" y="2861324"/>
            <a:ext cx="3607966" cy="3471047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13" name="Picture Placeholder 7">
            <a:extLst>
              <a:ext uri="{FF2B5EF4-FFF2-40B4-BE49-F238E27FC236}">
                <a16:creationId xmlns:a16="http://schemas.microsoft.com/office/drawing/2014/main" id="{4138731B-B6F4-D86E-A978-9EBF11F32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t="6279" r="50646" b="14156"/>
          <a:stretch/>
        </p:blipFill>
        <p:spPr>
          <a:xfrm>
            <a:off x="2752702" y="2874576"/>
            <a:ext cx="3607966" cy="3471047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14" name="Picture Placeholder 7">
            <a:extLst>
              <a:ext uri="{FF2B5EF4-FFF2-40B4-BE49-F238E27FC236}">
                <a16:creationId xmlns:a16="http://schemas.microsoft.com/office/drawing/2014/main" id="{225FFA4D-7000-97CB-DB49-29F492F3ED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9" t="11304" r="405" b="7409"/>
          <a:stretch/>
        </p:blipFill>
        <p:spPr>
          <a:xfrm>
            <a:off x="4584376" y="2874576"/>
            <a:ext cx="3607966" cy="3471047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19" name="Picture 18" descr="A yellow and blue arrows with black text&#10;&#10;AI-generated content may be incorrect.">
            <a:extLst>
              <a:ext uri="{FF2B5EF4-FFF2-40B4-BE49-F238E27FC236}">
                <a16:creationId xmlns:a16="http://schemas.microsoft.com/office/drawing/2014/main" id="{B385696D-7779-5A72-6FF2-6456A62A37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733800"/>
            <a:ext cx="2667000" cy="1778000"/>
          </a:xfrm>
          <a:prstGeom prst="rect">
            <a:avLst/>
          </a:prstGeom>
        </p:spPr>
      </p:pic>
      <p:pic>
        <p:nvPicPr>
          <p:cNvPr id="20" name="Picture 19" descr="A yellow and blue arrows with black text&#10;&#10;AI-generated content may be incorrect.">
            <a:extLst>
              <a:ext uri="{FF2B5EF4-FFF2-40B4-BE49-F238E27FC236}">
                <a16:creationId xmlns:a16="http://schemas.microsoft.com/office/drawing/2014/main" id="{2F67E15F-35A0-FD43-055D-B1BB5E28FA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708400"/>
            <a:ext cx="2667000" cy="1778000"/>
          </a:xfrm>
          <a:prstGeom prst="rect">
            <a:avLst/>
          </a:prstGeom>
        </p:spPr>
      </p:pic>
      <p:pic>
        <p:nvPicPr>
          <p:cNvPr id="21" name="Picture 20" descr="A yellow and blue arrows with black text&#10;&#10;AI-generated content may be incorrect.">
            <a:extLst>
              <a:ext uri="{FF2B5EF4-FFF2-40B4-BE49-F238E27FC236}">
                <a16:creationId xmlns:a16="http://schemas.microsoft.com/office/drawing/2014/main" id="{67F6D32D-4780-3889-6C8B-F454F33633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708400"/>
            <a:ext cx="26670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1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23715 -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8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-0.22934 0.003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24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3056 0.0041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eart on a rock&#10;&#10;AI-generated content may be incorrect.">
            <a:extLst>
              <a:ext uri="{FF2B5EF4-FFF2-40B4-BE49-F238E27FC236}">
                <a16:creationId xmlns:a16="http://schemas.microsoft.com/office/drawing/2014/main" id="{66EFD2A7-2DC5-A5EF-D678-662243C3D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165" y="1956277"/>
            <a:ext cx="1239599" cy="1859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8449D8-7568-666C-3A2B-6B0993DDC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8729" y="1410531"/>
            <a:ext cx="3123369" cy="2495675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D18FBDFF-9712-36F5-D30F-8F4C445A637E}"/>
              </a:ext>
            </a:extLst>
          </p:cNvPr>
          <p:cNvSpPr/>
          <p:nvPr/>
        </p:nvSpPr>
        <p:spPr>
          <a:xfrm>
            <a:off x="2915851" y="1619923"/>
            <a:ext cx="3312299" cy="2225246"/>
          </a:xfrm>
          <a:custGeom>
            <a:avLst/>
            <a:gdLst/>
            <a:ahLst/>
            <a:cxnLst/>
            <a:rect l="l" t="t" r="r" b="b"/>
            <a:pathLst>
              <a:path w="3312299" h="2206819">
                <a:moveTo>
                  <a:pt x="0" y="0"/>
                </a:moveTo>
                <a:lnTo>
                  <a:pt x="3312298" y="0"/>
                </a:lnTo>
                <a:lnTo>
                  <a:pt x="3312298" y="2206818"/>
                </a:lnTo>
                <a:lnTo>
                  <a:pt x="0" y="22068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F3870F2-4870-7D8B-6201-56556A01BC1B}"/>
              </a:ext>
            </a:extLst>
          </p:cNvPr>
          <p:cNvSpPr/>
          <p:nvPr/>
        </p:nvSpPr>
        <p:spPr>
          <a:xfrm>
            <a:off x="1636473" y="-219457"/>
            <a:ext cx="5871054" cy="8779147"/>
          </a:xfrm>
          <a:custGeom>
            <a:avLst/>
            <a:gdLst/>
            <a:ahLst/>
            <a:cxnLst/>
            <a:rect l="l" t="t" r="r" b="b"/>
            <a:pathLst>
              <a:path w="5329116" h="7968772">
                <a:moveTo>
                  <a:pt x="0" y="0"/>
                </a:moveTo>
                <a:lnTo>
                  <a:pt x="5329116" y="0"/>
                </a:lnTo>
                <a:lnTo>
                  <a:pt x="5329116" y="7968772"/>
                </a:lnTo>
                <a:lnTo>
                  <a:pt x="0" y="79687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6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3KN27SNVY5CS-90160594-430962</_dlc_DocId>
    <_dlc_DocIdUrl xmlns="f315eb64-a02b-4bd5-a84c-38ab918c4ccd">
      <Url>https://ggsaus.sharepoint.com/sites/Curriculum/_layouts/15/DocIdRedir.aspx?ID=3KN27SNVY5CS-90160594-430962</Url>
      <Description>3KN27SNVY5CS-90160594-430962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835DD1-2BF1-4F2D-864E-F63FF591CC14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CCA1584-9CA9-46D4-BE44-1AD376E0FB8E}">
  <ds:schemaRefs>
    <ds:schemaRef ds:uri="http://purl.org/dc/dcmitype/"/>
    <ds:schemaRef ds:uri="http://schemas.microsoft.com/office/infopath/2007/PartnerControls"/>
    <ds:schemaRef ds:uri="d63ea73a-d7e6-4e3a-bf41-d78273581467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schemas.microsoft.com/sharepoint/v3/fields"/>
    <ds:schemaRef ds:uri="f315eb64-a02b-4bd5-a84c-38ab918c4ccd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9244ecb8-16fe-4c0f-8e27-d1c8d10e61bf}" enabled="0" method="" siteId="{9244ecb8-16fe-4c0f-8e27-d1c8d10e61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TotalTime>13415</TotalTime>
  <Words>255</Words>
  <Application>Microsoft Office PowerPoint</Application>
  <PresentationFormat>On-screen Show (4:3)</PresentationFormat>
  <Paragraphs>35</Paragraphs>
  <Slides>25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GGSA_CharacterDev_PPT_Theme</vt:lpstr>
      <vt:lpstr>Training Mode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lastModifiedBy>Elizabeth Piaquadio</cp:lastModifiedBy>
  <cp:revision>4</cp:revision>
  <cp:lastPrinted>2021-04-07T01:54:21Z</cp:lastPrinted>
  <dcterms:created xsi:type="dcterms:W3CDTF">2024-04-29T10:07:44Z</dcterms:created>
  <dcterms:modified xsi:type="dcterms:W3CDTF">2026-05-13T21:41:05Z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110ba54b-e4f9-45b5-9108-df15a5048608</vt:lpwstr>
  </property>
</Properties>
</file>