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</p:sldMasterIdLst>
  <p:notesMasterIdLst>
    <p:notesMasterId r:id="rId30"/>
  </p:notesMasterIdLst>
  <p:handoutMasterIdLst>
    <p:handoutMasterId r:id="rId31"/>
  </p:handoutMasterIdLst>
  <p:sldIdLst>
    <p:sldId id="256" r:id="rId6"/>
    <p:sldId id="261" r:id="rId7"/>
    <p:sldId id="330" r:id="rId8"/>
    <p:sldId id="285" r:id="rId9"/>
    <p:sldId id="272" r:id="rId10"/>
    <p:sldId id="331" r:id="rId11"/>
    <p:sldId id="291" r:id="rId12"/>
    <p:sldId id="316" r:id="rId13"/>
    <p:sldId id="290" r:id="rId14"/>
    <p:sldId id="337" r:id="rId15"/>
    <p:sldId id="338" r:id="rId16"/>
    <p:sldId id="341" r:id="rId17"/>
    <p:sldId id="339" r:id="rId18"/>
    <p:sldId id="342" r:id="rId19"/>
    <p:sldId id="340" r:id="rId20"/>
    <p:sldId id="343" r:id="rId21"/>
    <p:sldId id="344" r:id="rId22"/>
    <p:sldId id="345" r:id="rId23"/>
    <p:sldId id="346" r:id="rId24"/>
    <p:sldId id="347" r:id="rId25"/>
    <p:sldId id="275" r:id="rId26"/>
    <p:sldId id="317" r:id="rId27"/>
    <p:sldId id="277" r:id="rId28"/>
    <p:sldId id="298" r:id="rId29"/>
  </p:sldIdLst>
  <p:sldSz cx="9144000" cy="6858000" type="screen4x3"/>
  <p:notesSz cx="7019925" cy="9305925"/>
  <p:embeddedFontLst>
    <p:embeddedFont>
      <p:font typeface="Dreaming Outloud Pro" panose="03050502040302030504" pitchFamily="66" charset="0"/>
      <p:regular r:id="rId32"/>
      <p:italic r:id="rId33"/>
    </p:embeddedFont>
    <p:embeddedFont>
      <p:font typeface="Gotham-Book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E8E6"/>
    <a:srgbClr val="E9C1BE"/>
    <a:srgbClr val="EAC1BE"/>
    <a:srgbClr val="C1E7EA"/>
    <a:srgbClr val="FFEAAB"/>
    <a:srgbClr val="FFEBAB"/>
    <a:srgbClr val="FFFDF5"/>
    <a:srgbClr val="FFFEFA"/>
    <a:srgbClr val="FA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23380-C386-47E5-9820-DE17DD49F7BF}" v="1" dt="2026-04-08T00:43:52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9"/>
    <p:restoredTop sz="62055" autoAdjust="0"/>
  </p:normalViewPr>
  <p:slideViewPr>
    <p:cSldViewPr snapToGrid="0">
      <p:cViewPr varScale="1">
        <p:scale>
          <a:sx n="76" d="100"/>
          <a:sy n="76" d="100"/>
        </p:scale>
        <p:origin x="2272" y="200"/>
      </p:cViewPr>
      <p:guideLst>
        <p:guide orient="horz" pos="527"/>
        <p:guide pos="272"/>
        <p:guide pos="2880"/>
        <p:guide pos="5465"/>
        <p:guide orient="horz" pos="2137"/>
        <p:guide orient="horz" pos="3952"/>
        <p:guide orient="horz" pos="79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EF5F1-56A5-09D2-D706-35BF8222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178A5-3C18-2FC2-D415-06ABF324F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D4AC0-F696-29E4-4C6F-A5E09DEC9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3251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AC769-9379-F192-2CC4-6772F53F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74237-5660-E5AA-87D4-74A4C8BED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3B818-F84D-170D-3099-2E82E307F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85465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78837-42A3-337D-7404-9C888963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6CCBA-EA3A-8C31-D9D5-DAF128CF6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BAEA0-C07F-4121-677E-BDA98D52B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65669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E078E-75ED-BC27-CD94-40276C0E4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A9F5A-FD3F-DC14-1F88-40B50367F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57D57-6C34-380A-8464-E91CDB2E4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2601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B18E3-8A01-8D4F-7669-40731C77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4FF28-4F3A-555F-D97D-99497A06E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784D8F-08A2-7F08-80C0-780E981D7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6337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9C34A-DABF-141C-D883-9538CDC4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73A0E-35A5-31DD-BA17-4165D7A40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0074C-FBFC-625C-34C5-5674F6482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262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29723-B47F-9AAE-E38D-187048DBA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05DE8-E830-140C-23BC-982FA3036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250CD-D806-1103-8361-B8E90DFF1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28615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2EC29-C2DC-A59A-47D6-60CB96F5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E83F9-279B-CAC0-875A-4A7BE2FF2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AFB0D-03B1-8DA0-C31E-7EA1B1037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8553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FD00-8F67-8E91-4C60-C40BD3432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4A26D-8222-8B8A-0637-7135C7D34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A77766-B090-DDD5-7DB6-27F972BC6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5294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9657F-751A-21CC-7C06-B0CC5D0D3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6B859-4E02-5D90-C740-D4EA51D1A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C254C-3793-A88E-1CA1-37B9EBC38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469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1249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9DAC2-823A-8BD3-7988-030DEEF7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F3BA0-E3A8-B3CB-904F-900A0831B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2DA01-B768-56B4-A083-32AF27AEC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439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534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00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60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891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8067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048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703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7E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Lesson Name</a:t>
            </a:r>
            <a:endParaRPr dirty="0"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 dirty="0"/>
              <a:t>Unit 1 Lesson 2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3-4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9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2BE01-5BDE-15D8-079C-77E062A3529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052C5E-150E-239F-FCF8-91C9EDE6B4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35E8482-BEFE-6400-1F09-DABD0084F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4AF8A2-9126-58D8-E068-498BE2E3307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DF55E0-511C-96DD-72E2-7F7B0D0FBF9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1C5AD1B-B07C-54F1-D1D0-DEB148B13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6BB23-D21E-7E6B-5033-21A2BA92890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2EF80A-062A-0F0A-33D2-6DBA700ACD0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5AED859-6470-DEAB-673F-7BDBF223E9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5E6C38-BB59-38C3-CE56-3F533871E3D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0E5CEB-2929-0A4C-E854-24B7D37C20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CBD421D-80A8-C0D9-8A24-85BF375AE5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310924-1CC0-43C1-3D6C-E2CC00F7BAB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C52C0-C94B-64C2-72BC-F51F97FD382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B656505-10B1-D920-31E3-87659C2F1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58093F-94B7-C592-C439-2614F55C8CC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8A7FE3-BF4B-1BF3-21F5-C1E10D41529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F930D1F-0290-996C-D4E2-14CD5ABED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4B1215-5496-55A0-9A23-590DB79947C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C1532F-1AB3-F51C-9531-E5AD8DDF61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A7DFF6-BDB7-59F0-CA27-B380B31BCE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9CF503-0979-2922-A492-6CEA51379D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BBF644-D5D4-58E7-883F-82BE3BAE7E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5310EDB-D431-C461-41FD-A1A19E6BA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47DF7-DCBE-D7BF-0200-D2B97E9BE0B5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892C58-6A35-EA29-2053-FCB68ABE5B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813AB60-4340-E1E3-7F41-78751A9E8E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5C44D2-D613-82B8-B9DB-E8A857609F9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670F97-F331-3AD3-2EE2-4B621A72908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6F3EEB5-28D2-386C-704B-C84567E09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AE2DC-3F08-FA66-EBE5-522B80F91C7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9FA9A6-B640-1DDF-74FE-9900E6BF3E58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3533E99-A29A-2329-EDB1-8F3114E82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CF6EB3-96DD-E0A1-E78E-053BD37375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174E0A-4A54-0420-53A7-86ED1A2C381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3A7548-0DD8-27FD-9CA0-667A52FB7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 dirty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 dirty="0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 dirty="0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 dirty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114CF9-89AD-BDC5-AE55-4A07B01CBC87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45A0E4-54BD-7F91-8355-47BA78B7E4D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BAA437-A89A-D617-9AB3-D6A6696B9F0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F4232A8-2AF6-DB98-8F6A-BC1242C0A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CE597-A589-7383-2289-17717FA5B29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25106-7F9E-9F79-4272-2CD2E40C8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97AACD1-B21A-FF5C-CCF6-D8B5B93B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C3D17-EEE3-4EB6-892A-25FC8F93C80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1A3C04-A9E3-5EB3-7221-1F9740A4412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6C54BDB-B512-419E-B03B-45B0A61B8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544FF7-5321-B12F-7B75-BCB40614BE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86FBBE-4B36-FAAD-10F0-3F70A23E815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6C840B8-FAC4-1447-D7CC-C7504AF4E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BF691-878D-5232-0524-E9CB9819D60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79B154-94D3-E484-0081-E016CE7BAB0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2D9805A-FCA6-27F5-8C9F-029FA88B8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AC90D8-FD2F-CCE2-F57E-00B8F8553F7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8F81D-64E0-CB15-C18B-400168FD414A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A8C50B6-AEFC-CDB9-5133-90A8DAFAA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4DC5EB-C42F-DE76-D8CE-70CEEC93909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EE870-CE24-4ADD-59E7-E3C2AFF7D29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8931562-9ED9-FC5F-861F-34B427C1A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hild standing on a diving board in a swimming pool&#10;&#10;AI-generated content may be incorrect.">
            <a:extLst>
              <a:ext uri="{FF2B5EF4-FFF2-40B4-BE49-F238E27FC236}">
                <a16:creationId xmlns:a16="http://schemas.microsoft.com/office/drawing/2014/main" id="{A57677D5-16D1-9F1A-D1C3-A1FA5ED27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r="16314"/>
          <a:stretch>
            <a:fillRect/>
          </a:stretch>
        </p:blipFill>
        <p:spPr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The Goal is Possible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7"/>
            <a:ext cx="3974996" cy="1329045"/>
          </a:xfrm>
        </p:spPr>
        <p:txBody>
          <a:bodyPr/>
          <a:lstStyle/>
          <a:p>
            <a:r>
              <a:rPr lang="en-US" dirty="0"/>
              <a:t>Unit </a:t>
            </a:r>
            <a:r>
              <a:rPr lang="en-US"/>
              <a:t>3 Achieving Goals</a:t>
            </a:r>
            <a:endParaRPr lang="en-US" dirty="0"/>
          </a:p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5F79-44EF-49A5-9774-E30BF030F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1E5ABBE-7C5B-62FD-B345-3BE6BED89421}"/>
              </a:ext>
            </a:extLst>
          </p:cNvPr>
          <p:cNvGrpSpPr/>
          <p:nvPr/>
        </p:nvGrpSpPr>
        <p:grpSpPr>
          <a:xfrm>
            <a:off x="0" y="-209507"/>
            <a:ext cx="9144000" cy="7067507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D720C008-572F-65D4-8D72-85B74739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CDD40A86-7B91-C079-6F3C-23023FCE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51E14300-CFFF-E3C2-69AF-85CC78D32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72AA7F54-2178-3DAB-939E-61DDDF8A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1A554A21-E92F-F878-A231-9842D35EE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5F5F4596-D2A2-2EEE-9568-452903448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BC401EBD-FCFE-47CF-82A0-F0D262912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94CF21B5-5A1D-CCFD-85FC-A4B578950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57CD3980-D543-5B0A-8C6D-6978A83C7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346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517CE-C584-6929-71E7-2F55DCD49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A9FEE86-0017-081C-BADA-5CB86F776195}"/>
              </a:ext>
            </a:extLst>
          </p:cNvPr>
          <p:cNvGrpSpPr>
            <a:grpSpLocks noChangeAspect="1"/>
          </p:cNvGrpSpPr>
          <p:nvPr/>
        </p:nvGrpSpPr>
        <p:grpSpPr>
          <a:xfrm>
            <a:off x="-12785644" y="-43328439"/>
            <a:ext cx="85297143" cy="65927182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C8448474-14C5-C21F-8B9A-2A4483DB0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67888D32-0AA6-9DD5-FBE2-B56D915A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CB8696CC-C756-56D3-E9EB-926DEB4D7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7D10A4C0-A919-B6A5-BA53-9F5B91250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31269EB0-B4F2-1521-0DD5-A5B15666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60498EE1-07F4-1ED3-90E1-D00ABDFAA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C5F3F1D5-8DF6-F17C-7531-4B3AA41B8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6219E577-0BEB-5B64-C542-47F9CD73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500D29BD-8BF0-8FF5-1174-9DAB6D636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13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4A8E2-15FC-D03C-B282-F2581A30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51DDC68-9335-3C1A-20A9-D24713EFA415}"/>
              </a:ext>
            </a:extLst>
          </p:cNvPr>
          <p:cNvGrpSpPr>
            <a:grpSpLocks noChangeAspect="1"/>
          </p:cNvGrpSpPr>
          <p:nvPr/>
        </p:nvGrpSpPr>
        <p:grpSpPr>
          <a:xfrm>
            <a:off x="-12785644" y="-43328439"/>
            <a:ext cx="85297143" cy="65927182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A0D97A57-C4FB-8B33-8952-450E76A3C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02D5610F-215F-8E81-6131-D68558FDF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990C206C-10EB-3838-1A82-E0D2FB5A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D07DA0E9-1682-C272-D9C5-7E168380E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1A7137D9-BE25-1878-1C3A-8F1E67DF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2DD0ACDC-19F5-4B7C-D718-69DD3ECA8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625ED739-2080-DF33-BB93-A5EF2E30A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664371C0-76A5-45E4-9522-1970B326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62C25B2B-E205-9DC9-6E48-BA4D9FC3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D7827C-4786-8576-1F42-6DFB0AA807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56" y="359993"/>
            <a:ext cx="8243888" cy="83099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Alexa believed she could _________ even though __________. This made her start __________.</a:t>
            </a:r>
          </a:p>
        </p:txBody>
      </p:sp>
    </p:spTree>
    <p:extLst>
      <p:ext uri="{BB962C8B-B14F-4D97-AF65-F5344CB8AC3E}">
        <p14:creationId xmlns:p14="http://schemas.microsoft.com/office/powerpoint/2010/main" val="2782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11E26-0CC0-4684-55C5-A013C2683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A6F16-4142-B1D8-C5F4-0E0FBA4424D1}"/>
              </a:ext>
            </a:extLst>
          </p:cNvPr>
          <p:cNvGrpSpPr>
            <a:grpSpLocks noChangeAspect="1"/>
          </p:cNvGrpSpPr>
          <p:nvPr/>
        </p:nvGrpSpPr>
        <p:grpSpPr>
          <a:xfrm>
            <a:off x="-39382857" y="-43720326"/>
            <a:ext cx="85297143" cy="65927182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6D39C506-5A3E-810D-1201-8EF9728E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89B0B9B1-6EEA-5104-137D-2BAE732A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A8209E10-098B-0D07-5B1F-DBC982F1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B263CBFE-E290-6318-EF7E-5FA8B32C2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5E435323-A068-3D8D-0337-8DC6969A5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1E611924-8C5C-F0A9-CE44-1B8F16CD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E503ECF9-655E-AD0D-E539-A75BB1E73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F8CB4238-705F-4AC8-A07B-CCA11C441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896635A0-DAB6-67C6-9E84-844122671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60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93160-0EB8-CAB0-9964-953E1678F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49DE7E2-F6AB-7F35-0E3C-AE74FF8E5703}"/>
              </a:ext>
            </a:extLst>
          </p:cNvPr>
          <p:cNvGrpSpPr>
            <a:grpSpLocks noChangeAspect="1"/>
          </p:cNvGrpSpPr>
          <p:nvPr/>
        </p:nvGrpSpPr>
        <p:grpSpPr>
          <a:xfrm>
            <a:off x="-39382857" y="-43720326"/>
            <a:ext cx="85297143" cy="65927182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E2880E57-AA36-5B47-884F-68C2C53CF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2655452F-6271-2F44-FCB1-C1047143A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9D38EE60-930D-2F66-1891-86CA04E1D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9B55A227-95F5-D99C-AFAA-9FA018FF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44E13700-E54E-00ED-849D-7D423E01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5E499638-0280-E4A1-B324-21E40E8C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BBDD370E-2BC5-8CAD-395E-74C67C29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9892F9E5-C3E2-5C39-E38C-F8003DE8D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C2EF66E7-1A3D-56DC-B0DC-9EA913927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F6ED477-C950-3CB2-2A5B-CE2D03AE3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56" y="359993"/>
            <a:ext cx="8243888" cy="9048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Anh believed he could _________ even though __________. </a:t>
            </a:r>
          </a:p>
          <a:p>
            <a:r>
              <a:rPr lang="en-US" dirty="0"/>
              <a:t>This made him start __________.</a:t>
            </a:r>
          </a:p>
        </p:txBody>
      </p:sp>
    </p:spTree>
    <p:extLst>
      <p:ext uri="{BB962C8B-B14F-4D97-AF65-F5344CB8AC3E}">
        <p14:creationId xmlns:p14="http://schemas.microsoft.com/office/powerpoint/2010/main" val="276040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8A6B6-2CAE-E2CD-BEB9-57D050442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5471342-ECDF-A122-09D9-7B03863E69BE}"/>
              </a:ext>
            </a:extLst>
          </p:cNvPr>
          <p:cNvGrpSpPr>
            <a:grpSpLocks noChangeAspect="1"/>
          </p:cNvGrpSpPr>
          <p:nvPr/>
        </p:nvGrpSpPr>
        <p:grpSpPr>
          <a:xfrm>
            <a:off x="-58846514" y="-43197813"/>
            <a:ext cx="85297143" cy="65927182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F248AC70-B260-0164-7828-EFD8F7934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4E732349-146B-D6F2-1FDF-639FA40E7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86A0A2D8-9416-591A-3EFB-6F31CFE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FE523936-A93B-0EC0-757D-9CD42A72A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59D7011A-B68D-2A2C-D0C2-B98A7665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E2EDC1DC-599C-75EC-3156-418068702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B52B7500-1C7B-1C5A-25F3-11424691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CDB50B08-0C15-DB2D-0F29-4806110EC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B89EEDA3-55E5-6650-E59D-1F8873081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54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68C-92EC-C636-F5E4-372F996E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5E6FC72-7AB4-1C94-6255-37D97F43D507}"/>
              </a:ext>
            </a:extLst>
          </p:cNvPr>
          <p:cNvGrpSpPr>
            <a:grpSpLocks noChangeAspect="1"/>
          </p:cNvGrpSpPr>
          <p:nvPr/>
        </p:nvGrpSpPr>
        <p:grpSpPr>
          <a:xfrm>
            <a:off x="-58846514" y="-43197813"/>
            <a:ext cx="85297143" cy="65927182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8F1EA51C-3571-3CC1-1E07-0894C1AB0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5A8A3CDF-4BAA-DD01-583D-EDFD4E600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C6CDE639-C718-4129-046A-0BA9B58AC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1299E13A-0891-75A6-BCF3-975B328DD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4A806D25-56E5-5BB8-D52D-F58806C76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03A3E57A-52AA-195D-737B-1306B302A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CCF30277-8760-E8F2-5460-EED230602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BFB9CCC8-6001-3005-3A5E-84FEA483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2310E25A-EF9E-7433-E195-3DBD6934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C499A53-853D-5ADA-1933-DE4BF3CA7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056" y="359993"/>
            <a:ext cx="8243888" cy="9048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Saroo believed he could _________ even though __________. </a:t>
            </a:r>
          </a:p>
          <a:p>
            <a:r>
              <a:rPr lang="en-US" dirty="0"/>
              <a:t>This made him start __________.</a:t>
            </a:r>
          </a:p>
        </p:txBody>
      </p:sp>
    </p:spTree>
    <p:extLst>
      <p:ext uri="{BB962C8B-B14F-4D97-AF65-F5344CB8AC3E}">
        <p14:creationId xmlns:p14="http://schemas.microsoft.com/office/powerpoint/2010/main" val="371547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6AA9-5737-A584-91A2-9CA3137CF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9678C-5552-DB54-49B0-05469916309A}"/>
              </a:ext>
            </a:extLst>
          </p:cNvPr>
          <p:cNvGrpSpPr/>
          <p:nvPr/>
        </p:nvGrpSpPr>
        <p:grpSpPr>
          <a:xfrm>
            <a:off x="0" y="-209507"/>
            <a:ext cx="9144000" cy="7067507"/>
            <a:chOff x="0" y="-209507"/>
            <a:chExt cx="9144000" cy="7067507"/>
          </a:xfrm>
        </p:grpSpPr>
        <p:pic>
          <p:nvPicPr>
            <p:cNvPr id="12" name="Picture 11" descr="A group of statues on pedestals&#10;&#10;AI-generated content may be incorrect.">
              <a:extLst>
                <a:ext uri="{FF2B5EF4-FFF2-40B4-BE49-F238E27FC236}">
                  <a16:creationId xmlns:a16="http://schemas.microsoft.com/office/drawing/2014/main" id="{B38B257D-235E-6047-1481-B323D3AFE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 descr="A gold metal structure with black background&#10;&#10;AI-generated content may be incorrect.">
              <a:extLst>
                <a:ext uri="{FF2B5EF4-FFF2-40B4-BE49-F238E27FC236}">
                  <a16:creationId xmlns:a16="http://schemas.microsoft.com/office/drawing/2014/main" id="{E889B010-C1EA-2765-83ED-00629D814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31" y="-209507"/>
              <a:ext cx="8853616" cy="6640212"/>
            </a:xfrm>
            <a:prstGeom prst="rect">
              <a:avLst/>
            </a:prstGeom>
          </p:spPr>
        </p:pic>
        <p:pic>
          <p:nvPicPr>
            <p:cNvPr id="8" name="Picture 7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C388DBC4-0AC4-9250-6F97-BBF32E20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5" b="64047"/>
            <a:stretch>
              <a:fillRect/>
            </a:stretch>
          </p:blipFill>
          <p:spPr>
            <a:xfrm>
              <a:off x="1859254" y="4747695"/>
              <a:ext cx="379245" cy="139199"/>
            </a:xfrm>
            <a:prstGeom prst="rect">
              <a:avLst/>
            </a:prstGeom>
          </p:spPr>
        </p:pic>
        <p:pic>
          <p:nvPicPr>
            <p:cNvPr id="9" name="Picture 8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9716B28D-BF25-FFFE-639D-BA0E2AFAC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54" t="37839" r="37006" b="29849"/>
            <a:stretch>
              <a:fillRect/>
            </a:stretch>
          </p:blipFill>
          <p:spPr>
            <a:xfrm>
              <a:off x="4249670" y="4747694"/>
              <a:ext cx="390282" cy="139199"/>
            </a:xfrm>
            <a:prstGeom prst="rect">
              <a:avLst/>
            </a:prstGeom>
          </p:spPr>
        </p:pic>
        <p:pic>
          <p:nvPicPr>
            <p:cNvPr id="10" name="Picture 9" descr="A group of yellow pieces of paper with black text&#10;&#10;AI-generated content may be incorrect.">
              <a:extLst>
                <a:ext uri="{FF2B5EF4-FFF2-40B4-BE49-F238E27FC236}">
                  <a16:creationId xmlns:a16="http://schemas.microsoft.com/office/drawing/2014/main" id="{090217AA-E1D0-25D2-F78C-78B51E97D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7" t="68507" r="1387"/>
            <a:stretch>
              <a:fillRect/>
            </a:stretch>
          </p:blipFill>
          <p:spPr>
            <a:xfrm>
              <a:off x="6883427" y="4761624"/>
              <a:ext cx="330559" cy="125269"/>
            </a:xfrm>
            <a:prstGeom prst="rect">
              <a:avLst/>
            </a:prstGeom>
          </p:spPr>
        </p:pic>
        <p:pic>
          <p:nvPicPr>
            <p:cNvPr id="13" name="Picture 12" descr="A frame of a walker&#10;&#10;AI-generated content may be incorrect.">
              <a:extLst>
                <a:ext uri="{FF2B5EF4-FFF2-40B4-BE49-F238E27FC236}">
                  <a16:creationId xmlns:a16="http://schemas.microsoft.com/office/drawing/2014/main" id="{C3E31A35-E33E-F362-9FD6-4364AF681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26" y="4697732"/>
              <a:ext cx="318828" cy="239121"/>
            </a:xfrm>
            <a:prstGeom prst="rect">
              <a:avLst/>
            </a:prstGeom>
          </p:spPr>
        </p:pic>
        <p:pic>
          <p:nvPicPr>
            <p:cNvPr id="15" name="Picture 14" descr="A white paper with colorful writing on it&#10;&#10;AI-generated content may be incorrect.">
              <a:extLst>
                <a:ext uri="{FF2B5EF4-FFF2-40B4-BE49-F238E27FC236}">
                  <a16:creationId xmlns:a16="http://schemas.microsoft.com/office/drawing/2014/main" id="{CE774E9A-B8A2-430F-001B-E246E225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669" y="4687779"/>
              <a:ext cx="318828" cy="239121"/>
            </a:xfrm>
            <a:prstGeom prst="rect">
              <a:avLst/>
            </a:prstGeom>
          </p:spPr>
        </p:pic>
        <p:pic>
          <p:nvPicPr>
            <p:cNvPr id="17" name="Picture 16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04043A0E-6002-6FEA-9A29-CF6E50A28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805" y="4663027"/>
              <a:ext cx="351830" cy="263873"/>
            </a:xfrm>
            <a:prstGeom prst="rect">
              <a:avLst/>
            </a:prstGeom>
          </p:spPr>
        </p:pic>
        <p:pic>
          <p:nvPicPr>
            <p:cNvPr id="7" name="Picture 6" descr="A group of curtains with a black background&#10;&#10;AI-generated content may be incorrect.">
              <a:extLst>
                <a:ext uri="{FF2B5EF4-FFF2-40B4-BE49-F238E27FC236}">
                  <a16:creationId xmlns:a16="http://schemas.microsoft.com/office/drawing/2014/main" id="{806FCAA6-B6DD-959C-7CBC-6D6381D6A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47" t="-259" r="1104" b="49901"/>
            <a:stretch>
              <a:fillRect/>
            </a:stretch>
          </p:blipFill>
          <p:spPr>
            <a:xfrm>
              <a:off x="759940" y="836613"/>
              <a:ext cx="7624119" cy="4121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0193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BAC38-02AA-62F2-7980-198ED610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794BBD-BF5C-D38B-71C9-B98943C44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2" y="1225087"/>
            <a:ext cx="7624762" cy="904863"/>
          </a:xfrm>
        </p:spPr>
        <p:txBody>
          <a:bodyPr/>
          <a:lstStyle/>
          <a:p>
            <a:r>
              <a:rPr lang="en-US" dirty="0"/>
              <a:t>I believed I could _________ even though __________. </a:t>
            </a:r>
          </a:p>
          <a:p>
            <a:r>
              <a:rPr lang="en-US" dirty="0"/>
              <a:t>This made me start __________.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385F844-C704-6AB7-FC1F-A08B2970AE65}"/>
              </a:ext>
            </a:extLst>
          </p:cNvPr>
          <p:cNvSpPr txBox="1">
            <a:spLocks/>
          </p:cNvSpPr>
          <p:nvPr/>
        </p:nvSpPr>
        <p:spPr>
          <a:xfrm>
            <a:off x="1383957" y="385853"/>
            <a:ext cx="7291731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My Belief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36E927B2-9D58-0A37-A8F6-2C4688C30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571E78-7D48-DA79-D40C-D1078C00036A}"/>
              </a:ext>
            </a:extLst>
          </p:cNvPr>
          <p:cNvGrpSpPr/>
          <p:nvPr/>
        </p:nvGrpSpPr>
        <p:grpSpPr>
          <a:xfrm>
            <a:off x="5166996" y="4041818"/>
            <a:ext cx="3508692" cy="2266907"/>
            <a:chOff x="5166996" y="4041818"/>
            <a:chExt cx="3508692" cy="22669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314601C-C2E6-30B3-877E-48B9522371AA}"/>
                </a:ext>
              </a:extLst>
            </p:cNvPr>
            <p:cNvGrpSpPr/>
            <p:nvPr/>
          </p:nvGrpSpPr>
          <p:grpSpPr>
            <a:xfrm>
              <a:off x="5166996" y="4041818"/>
              <a:ext cx="3418087" cy="2266907"/>
              <a:chOff x="5166996" y="4041818"/>
              <a:chExt cx="3418087" cy="2266907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BC223CF-2F2B-53B3-8739-318D7C7660AD}"/>
                  </a:ext>
                </a:extLst>
              </p:cNvPr>
              <p:cNvSpPr/>
              <p:nvPr/>
            </p:nvSpPr>
            <p:spPr>
              <a:xfrm>
                <a:off x="5573586" y="404181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041E27CC-3F9E-8E7B-EB26-896D19C96458}"/>
                  </a:ext>
                </a:extLst>
              </p:cNvPr>
              <p:cNvSpPr/>
              <p:nvPr/>
            </p:nvSpPr>
            <p:spPr>
              <a:xfrm rot="6395693">
                <a:off x="5228779" y="4049260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B16B67-8AD8-D11D-8086-184CA541634D}"/>
                </a:ext>
              </a:extLst>
            </p:cNvPr>
            <p:cNvSpPr txBox="1"/>
            <p:nvPr/>
          </p:nvSpPr>
          <p:spPr>
            <a:xfrm>
              <a:off x="5785553" y="4422094"/>
              <a:ext cx="2890135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can learn the times tables. I just need to spend time memorising them.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6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2B3F4-4536-4E3B-375B-A94F5A19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1F4A52-D984-2C4F-607D-D6B07F5588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 believed I could _________ even though __________. </a:t>
            </a:r>
          </a:p>
          <a:p>
            <a:r>
              <a:rPr lang="en-US" dirty="0"/>
              <a:t>This made me start __________.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7EE955-EB8B-7CCC-462B-696F2C6B3EFA}"/>
              </a:ext>
            </a:extLst>
          </p:cNvPr>
          <p:cNvSpPr txBox="1">
            <a:spLocks/>
          </p:cNvSpPr>
          <p:nvPr/>
        </p:nvSpPr>
        <p:spPr>
          <a:xfrm>
            <a:off x="1989221" y="385853"/>
            <a:ext cx="6686467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Our Belief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4DC3B7D-206C-C6C5-6E8E-8EA44D783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91FD16-1F6D-9C54-EE2B-FEFCBC6A5158}"/>
              </a:ext>
            </a:extLst>
          </p:cNvPr>
          <p:cNvGrpSpPr>
            <a:grpSpLocks noChangeAspect="1"/>
          </p:cNvGrpSpPr>
          <p:nvPr/>
        </p:nvGrpSpPr>
        <p:grpSpPr>
          <a:xfrm>
            <a:off x="6001150" y="3827602"/>
            <a:ext cx="2867043" cy="2481123"/>
            <a:chOff x="5484301" y="3601884"/>
            <a:chExt cx="3191387" cy="27618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281DD5-7AF9-5476-7F74-6647C023C0E2}"/>
                </a:ext>
              </a:extLst>
            </p:cNvPr>
            <p:cNvGrpSpPr/>
            <p:nvPr/>
          </p:nvGrpSpPr>
          <p:grpSpPr>
            <a:xfrm>
              <a:off x="5484301" y="3601884"/>
              <a:ext cx="3011497" cy="2761808"/>
              <a:chOff x="5484301" y="3601884"/>
              <a:chExt cx="3011497" cy="2761808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138FF47-893E-4901-6FF5-B2F1613A611D}"/>
                  </a:ext>
                </a:extLst>
              </p:cNvPr>
              <p:cNvSpPr/>
              <p:nvPr/>
            </p:nvSpPr>
            <p:spPr>
              <a:xfrm>
                <a:off x="5484301" y="4096785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99569A59-D25D-8A36-EB5E-12AE70FD6D68}"/>
                  </a:ext>
                </a:extLst>
              </p:cNvPr>
              <p:cNvSpPr/>
              <p:nvPr/>
            </p:nvSpPr>
            <p:spPr>
              <a:xfrm rot="8130870">
                <a:off x="5933731" y="3601884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645AA2-B8DC-198D-337F-0E9B206D698D}"/>
                </a:ext>
              </a:extLst>
            </p:cNvPr>
            <p:cNvSpPr txBox="1"/>
            <p:nvPr/>
          </p:nvSpPr>
          <p:spPr>
            <a:xfrm>
              <a:off x="5785553" y="4422094"/>
              <a:ext cx="2890135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endParaRPr lang="en-AU" i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9B2BDE-A41D-66F4-54F7-F3BE17E1DEF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37414" y="3827602"/>
            <a:ext cx="2867043" cy="2481123"/>
            <a:chOff x="5484301" y="3601884"/>
            <a:chExt cx="3191387" cy="27618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8CA3860-2955-394C-F1F6-C129C711D39B}"/>
                </a:ext>
              </a:extLst>
            </p:cNvPr>
            <p:cNvGrpSpPr/>
            <p:nvPr/>
          </p:nvGrpSpPr>
          <p:grpSpPr>
            <a:xfrm>
              <a:off x="5484301" y="3601884"/>
              <a:ext cx="3011497" cy="2761808"/>
              <a:chOff x="5484301" y="3601884"/>
              <a:chExt cx="3011497" cy="2761808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CA05135E-2DAA-4D1C-05A1-6638E518BA2D}"/>
                  </a:ext>
                </a:extLst>
              </p:cNvPr>
              <p:cNvSpPr/>
              <p:nvPr/>
            </p:nvSpPr>
            <p:spPr>
              <a:xfrm>
                <a:off x="5484301" y="4096785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B9CF1BB2-9FEA-F865-3D82-628F2ADF7663}"/>
                  </a:ext>
                </a:extLst>
              </p:cNvPr>
              <p:cNvSpPr/>
              <p:nvPr/>
            </p:nvSpPr>
            <p:spPr>
              <a:xfrm rot="8130870">
                <a:off x="5933731" y="3601884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17D46C-F2B9-5718-2552-741A5A10207B}"/>
                </a:ext>
              </a:extLst>
            </p:cNvPr>
            <p:cNvSpPr txBox="1"/>
            <p:nvPr/>
          </p:nvSpPr>
          <p:spPr>
            <a:xfrm>
              <a:off x="5785553" y="4422094"/>
              <a:ext cx="2890135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endParaRPr lang="en-AU" i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90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this lesson, we will learn that belief helps people start something new even when it feels difficult.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2F6CB88-2099-0DFD-8196-CAC21213F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41C7-E635-A88D-87A2-7AEDF02F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EDF5D-4524-A45B-0491-1AB7A47A1E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 believed I could _________ even though __________. </a:t>
            </a:r>
          </a:p>
          <a:p>
            <a:r>
              <a:rPr lang="en-US" dirty="0"/>
              <a:t>This made me start __________.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9529B1-2C63-DFE1-C787-E4EB3DCF3962}"/>
              </a:ext>
            </a:extLst>
          </p:cNvPr>
          <p:cNvSpPr txBox="1">
            <a:spLocks/>
          </p:cNvSpPr>
          <p:nvPr/>
        </p:nvSpPr>
        <p:spPr>
          <a:xfrm>
            <a:off x="1973179" y="385853"/>
            <a:ext cx="6702509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Your Belief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4B867862-2B40-1FF2-13DA-4A60F0970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/>
        </p:blipFill>
        <p:spPr>
          <a:xfrm>
            <a:off x="1841446" y="2260550"/>
            <a:ext cx="5461107" cy="40481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E6C539-35FC-5186-23D6-EB4A37B7292B}"/>
              </a:ext>
            </a:extLst>
          </p:cNvPr>
          <p:cNvGrpSpPr/>
          <p:nvPr/>
        </p:nvGrpSpPr>
        <p:grpSpPr>
          <a:xfrm>
            <a:off x="5573586" y="3549126"/>
            <a:ext cx="3102102" cy="2759599"/>
            <a:chOff x="5573586" y="3549126"/>
            <a:chExt cx="3102102" cy="27595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48D2E2A-64F3-8851-E11D-4CB6611B4E6A}"/>
                </a:ext>
              </a:extLst>
            </p:cNvPr>
            <p:cNvGrpSpPr/>
            <p:nvPr/>
          </p:nvGrpSpPr>
          <p:grpSpPr>
            <a:xfrm>
              <a:off x="5573586" y="3549126"/>
              <a:ext cx="3011497" cy="2759599"/>
              <a:chOff x="5573586" y="3549126"/>
              <a:chExt cx="3011497" cy="275959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55D47A41-D0C0-038F-205F-F507165C3A24}"/>
                  </a:ext>
                </a:extLst>
              </p:cNvPr>
              <p:cNvSpPr/>
              <p:nvPr/>
            </p:nvSpPr>
            <p:spPr>
              <a:xfrm>
                <a:off x="5573586" y="404181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9AF1BFEA-7A97-3DCC-A1AF-792964CDA574}"/>
                  </a:ext>
                </a:extLst>
              </p:cNvPr>
              <p:cNvSpPr/>
              <p:nvPr/>
            </p:nvSpPr>
            <p:spPr>
              <a:xfrm rot="6395693">
                <a:off x="6159221" y="3487343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2006F8-56DB-593E-11BF-0964FE33D0C4}"/>
                </a:ext>
              </a:extLst>
            </p:cNvPr>
            <p:cNvSpPr txBox="1"/>
            <p:nvPr/>
          </p:nvSpPr>
          <p:spPr>
            <a:xfrm>
              <a:off x="5785553" y="4422094"/>
              <a:ext cx="2890135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endParaRPr lang="en-AU" i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4317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950" y="1268413"/>
            <a:ext cx="8214738" cy="2603790"/>
          </a:xfrm>
        </p:spPr>
        <p:txBody>
          <a:bodyPr/>
          <a:lstStyle/>
          <a:p>
            <a:r>
              <a:rPr lang="en-US" b="1" dirty="0"/>
              <a:t>Belief</a:t>
            </a:r>
            <a:r>
              <a:rPr lang="en-US" dirty="0"/>
              <a:t> is deciding that a goal is </a:t>
            </a:r>
            <a:r>
              <a:rPr lang="en-US" b="1" dirty="0"/>
              <a:t>possible</a:t>
            </a:r>
            <a:r>
              <a:rPr lang="en-US" dirty="0"/>
              <a:t> and </a:t>
            </a:r>
            <a:r>
              <a:rPr lang="en-US" b="1" dirty="0"/>
              <a:t>choosing</a:t>
            </a:r>
            <a:r>
              <a:rPr lang="en-US" dirty="0"/>
              <a:t> to </a:t>
            </a:r>
            <a:r>
              <a:rPr lang="en-US" b="1" dirty="0"/>
              <a:t>start</a:t>
            </a:r>
            <a:r>
              <a:rPr lang="en-US" dirty="0"/>
              <a:t> working towards it.</a:t>
            </a:r>
          </a:p>
          <a:p>
            <a:endParaRPr lang="en-US" dirty="0"/>
          </a:p>
          <a:p>
            <a:r>
              <a:rPr lang="en-US" dirty="0"/>
              <a:t>People start </a:t>
            </a:r>
            <a:r>
              <a:rPr lang="en-US" b="1" dirty="0"/>
              <a:t>before</a:t>
            </a:r>
            <a:r>
              <a:rPr lang="en-US" dirty="0"/>
              <a:t> they are good at something.</a:t>
            </a:r>
          </a:p>
          <a:p>
            <a:endParaRPr lang="en-US" dirty="0"/>
          </a:p>
          <a:p>
            <a:r>
              <a:rPr lang="en-US" b="1" dirty="0"/>
              <a:t>Starting</a:t>
            </a:r>
            <a:r>
              <a:rPr lang="en-US" dirty="0"/>
              <a:t> is the </a:t>
            </a:r>
            <a:r>
              <a:rPr lang="en-US" b="1" dirty="0"/>
              <a:t>first step </a:t>
            </a:r>
            <a:r>
              <a:rPr lang="en-US" dirty="0"/>
              <a:t>in learning and improving.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980F5A5-928B-9ADC-0CBE-4F321C47D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2928530" y="3872203"/>
            <a:ext cx="3286939" cy="243652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25" t="36381" r="1066" b="29381"/>
          <a:stretch>
            <a:fillRect/>
          </a:stretch>
        </p:blipFill>
        <p:spPr>
          <a:xfrm>
            <a:off x="444718" y="20704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5" t="36756" r="75846" b="28870"/>
          <a:stretch>
            <a:fillRect/>
          </a:stretch>
        </p:blipFill>
        <p:spPr>
          <a:xfrm>
            <a:off x="453791" y="4297022"/>
            <a:ext cx="2021427" cy="212885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8918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complete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sentences to show what people believed and what that made them start doing?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select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a thought that shows belief about starting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the next lesson we will learn that effort over time helps people improve.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5FA046B-D5E5-3F3E-5018-582D3A26B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732755" y="2099410"/>
            <a:ext cx="5678490" cy="420931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595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select </a:t>
            </a:r>
            <a:r>
              <a:rPr lang="en-US" i="0" dirty="0">
                <a:solidFill>
                  <a:srgbClr val="000000"/>
                </a:solidFill>
              </a:rPr>
              <a:t>a thought that shows belief about starting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48" t="38763" r="2597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" t="37073" r="76189" b="30732"/>
          <a:stretch>
            <a:fillRect/>
          </a:stretch>
        </p:blipFill>
        <p:spPr>
          <a:xfrm>
            <a:off x="481229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9608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complete </a:t>
            </a:r>
            <a:r>
              <a:rPr lang="en-US" i="0" dirty="0">
                <a:solidFill>
                  <a:srgbClr val="000000"/>
                </a:solidFill>
              </a:rPr>
              <a:t>sentences to show what people believed and what that made them start doing.</a:t>
            </a: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14519E5-5CDB-6A82-5483-D5AC9B89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37918" y="1217536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B97068A5-5DA9-52A6-24E4-76F649217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/>
        </p:blipFill>
        <p:spPr>
          <a:xfrm>
            <a:off x="1137918" y="121753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7124C-A900-DFA3-1A2A-A774D7580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461665"/>
          </a:xfrm>
        </p:spPr>
        <p:txBody>
          <a:bodyPr/>
          <a:lstStyle/>
          <a:p>
            <a:r>
              <a:rPr lang="en-US" b="1" dirty="0"/>
              <a:t>Belief</a:t>
            </a:r>
            <a:r>
              <a:rPr lang="en-US" dirty="0"/>
              <a:t> is deciding that a goal is </a:t>
            </a:r>
            <a:r>
              <a:rPr lang="en-US" b="1" dirty="0"/>
              <a:t>possible</a:t>
            </a:r>
            <a:r>
              <a:rPr lang="en-US" dirty="0"/>
              <a:t> and </a:t>
            </a:r>
            <a:r>
              <a:rPr lang="en-US" b="1" dirty="0"/>
              <a:t>choosing</a:t>
            </a:r>
            <a:r>
              <a:rPr lang="en-US" dirty="0"/>
              <a:t> to </a:t>
            </a:r>
            <a:r>
              <a:rPr lang="en-US" b="1" dirty="0"/>
              <a:t>start</a:t>
            </a:r>
            <a:r>
              <a:rPr lang="en-US" dirty="0"/>
              <a:t>.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379AFB37-AFD7-74C3-E873-BA81384EE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431800" y="2399536"/>
            <a:ext cx="2433788" cy="23414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80065DB-824A-2E9C-65E3-71F080190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3319387" y="2399536"/>
            <a:ext cx="2433788" cy="23414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3860B5-DB91-F253-41AF-6DAEAE631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r="15394"/>
          <a:stretch/>
        </p:blipFill>
        <p:spPr>
          <a:xfrm>
            <a:off x="6206975" y="2319212"/>
            <a:ext cx="2433788" cy="23414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4701A5-9CFF-87D6-4A0C-9FB6C0D1D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431800" y="1730078"/>
            <a:ext cx="2561262" cy="2341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210A3-21C2-3C41-4E16-D612555D5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6206974" y="1730078"/>
            <a:ext cx="2561262" cy="2341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4595F-E783-A3CA-6F6D-0C5BC92BD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622568" y="1730078"/>
            <a:ext cx="2561262" cy="2341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14C4AF-7997-0E17-14E0-8241338391B9}"/>
              </a:ext>
            </a:extLst>
          </p:cNvPr>
          <p:cNvSpPr txBox="1"/>
          <p:nvPr/>
        </p:nvSpPr>
        <p:spPr>
          <a:xfrm>
            <a:off x="842297" y="2290640"/>
            <a:ext cx="1853514" cy="720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200" i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 can do this if I keep at it.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FEAE1-CB38-EB50-E810-BECBDDF78DC2}"/>
              </a:ext>
            </a:extLst>
          </p:cNvPr>
          <p:cNvSpPr txBox="1"/>
          <p:nvPr/>
        </p:nvSpPr>
        <p:spPr>
          <a:xfrm>
            <a:off x="3891077" y="2290640"/>
            <a:ext cx="2019225" cy="720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200" i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It’s hard now but I will learn.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4A5CE-5CDD-67D3-D570-B35BC1AEB1D6}"/>
              </a:ext>
            </a:extLst>
          </p:cNvPr>
          <p:cNvSpPr txBox="1"/>
          <p:nvPr/>
        </p:nvSpPr>
        <p:spPr>
          <a:xfrm>
            <a:off x="6648701" y="2180242"/>
            <a:ext cx="1677808" cy="720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200" i="0" dirty="0">
                <a:solidFill>
                  <a:schemeClr val="accent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If I put the work in, I will succeed.</a:t>
            </a:r>
          </a:p>
        </p:txBody>
      </p:sp>
    </p:spTree>
    <p:extLst>
      <p:ext uri="{BB962C8B-B14F-4D97-AF65-F5344CB8AC3E}">
        <p14:creationId xmlns:p14="http://schemas.microsoft.com/office/powerpoint/2010/main" val="30509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0087 0.2289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00399 0.2289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14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00312 0.2425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8F2BF9-08ED-F5DC-7826-CB7A0613AD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Which of these thoughts shows belief?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BF79718D-4502-797C-F9E5-C0A7CFEC9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2156158" y="1686752"/>
            <a:ext cx="4804289" cy="4621973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5D089-FBCF-6A25-167D-5BB926761D3F}"/>
              </a:ext>
            </a:extLst>
          </p:cNvPr>
          <p:cNvGrpSpPr/>
          <p:nvPr/>
        </p:nvGrpSpPr>
        <p:grpSpPr>
          <a:xfrm>
            <a:off x="420272" y="2020888"/>
            <a:ext cx="3556734" cy="2266907"/>
            <a:chOff x="420272" y="2020888"/>
            <a:chExt cx="3556734" cy="22669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EE684D5-36D0-7D14-7435-479679A49B04}"/>
                </a:ext>
              </a:extLst>
            </p:cNvPr>
            <p:cNvGrpSpPr/>
            <p:nvPr/>
          </p:nvGrpSpPr>
          <p:grpSpPr>
            <a:xfrm>
              <a:off x="420272" y="2020888"/>
              <a:ext cx="3556734" cy="2266907"/>
              <a:chOff x="420272" y="2020888"/>
              <a:chExt cx="3556734" cy="2266907"/>
            </a:xfrm>
          </p:grpSpPr>
          <p:sp>
            <p:nvSpPr>
              <p:cNvPr id="3" name="Freeform 8">
                <a:extLst>
                  <a:ext uri="{FF2B5EF4-FFF2-40B4-BE49-F238E27FC236}">
                    <a16:creationId xmlns:a16="http://schemas.microsoft.com/office/drawing/2014/main" id="{2A95F2B0-5223-0001-5AED-3FD91FF49FCF}"/>
                  </a:ext>
                </a:extLst>
              </p:cNvPr>
              <p:cNvSpPr/>
              <p:nvPr/>
            </p:nvSpPr>
            <p:spPr>
              <a:xfrm>
                <a:off x="420272" y="202088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13E909C-F869-D2C2-2AD3-82DC851B79F3}"/>
                  </a:ext>
                </a:extLst>
              </p:cNvPr>
              <p:cNvSpPr/>
              <p:nvPr/>
            </p:nvSpPr>
            <p:spPr>
              <a:xfrm rot="15202812">
                <a:off x="3408595" y="2478160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533181-D9FB-51DD-1C7E-4AB3C5113107}"/>
                </a:ext>
              </a:extLst>
            </p:cNvPr>
            <p:cNvSpPr txBox="1"/>
            <p:nvPr/>
          </p:nvSpPr>
          <p:spPr>
            <a:xfrm>
              <a:off x="623015" y="2512864"/>
              <a:ext cx="2703267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will try, even though I am not very good at it yet.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004851-7FE2-B242-F0CF-059971E0A9F0}"/>
              </a:ext>
            </a:extLst>
          </p:cNvPr>
          <p:cNvGrpSpPr/>
          <p:nvPr/>
        </p:nvGrpSpPr>
        <p:grpSpPr>
          <a:xfrm>
            <a:off x="4917807" y="1493580"/>
            <a:ext cx="3651803" cy="2266907"/>
            <a:chOff x="4917807" y="1493580"/>
            <a:chExt cx="3651803" cy="22669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448F60-4C81-2CCD-FB7A-1FE0CDE5832C}"/>
                </a:ext>
              </a:extLst>
            </p:cNvPr>
            <p:cNvGrpSpPr/>
            <p:nvPr/>
          </p:nvGrpSpPr>
          <p:grpSpPr>
            <a:xfrm>
              <a:off x="4917807" y="1493580"/>
              <a:ext cx="3575783" cy="2266907"/>
              <a:chOff x="4917807" y="1493580"/>
              <a:chExt cx="3575783" cy="2266907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56F7B56A-6251-4A68-DDDA-CE8FEDC7BEA9}"/>
                  </a:ext>
                </a:extLst>
              </p:cNvPr>
              <p:cNvSpPr/>
              <p:nvPr/>
            </p:nvSpPr>
            <p:spPr>
              <a:xfrm>
                <a:off x="5482093" y="1493580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C1E28679-97F7-4D45-E3C3-490DCD986595}"/>
                  </a:ext>
                </a:extLst>
              </p:cNvPr>
              <p:cNvSpPr/>
              <p:nvPr/>
            </p:nvSpPr>
            <p:spPr>
              <a:xfrm rot="5773115">
                <a:off x="4979590" y="2311936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FB004A-0384-17A5-02E0-6ABE92709EFF}"/>
                </a:ext>
              </a:extLst>
            </p:cNvPr>
            <p:cNvSpPr txBox="1"/>
            <p:nvPr/>
          </p:nvSpPr>
          <p:spPr>
            <a:xfrm>
              <a:off x="5766311" y="2048960"/>
              <a:ext cx="2803299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will wait until someone shows me exactly what to do.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230B67-57D9-34BE-246A-7D6F490BB974}"/>
              </a:ext>
            </a:extLst>
          </p:cNvPr>
          <p:cNvGrpSpPr/>
          <p:nvPr/>
        </p:nvGrpSpPr>
        <p:grpSpPr>
          <a:xfrm>
            <a:off x="5458919" y="3913703"/>
            <a:ext cx="3126164" cy="2395022"/>
            <a:chOff x="5458919" y="3913703"/>
            <a:chExt cx="3126164" cy="23950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9C80A35-B301-8D19-0840-802CC0BEF5DC}"/>
                </a:ext>
              </a:extLst>
            </p:cNvPr>
            <p:cNvGrpSpPr/>
            <p:nvPr/>
          </p:nvGrpSpPr>
          <p:grpSpPr>
            <a:xfrm>
              <a:off x="5458919" y="3913703"/>
              <a:ext cx="3126164" cy="2395022"/>
              <a:chOff x="5458919" y="3913703"/>
              <a:chExt cx="3126164" cy="2395022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A5F49184-2DF9-F977-2AF8-A74060A4086B}"/>
                  </a:ext>
                </a:extLst>
              </p:cNvPr>
              <p:cNvSpPr/>
              <p:nvPr/>
            </p:nvSpPr>
            <p:spPr>
              <a:xfrm>
                <a:off x="5573586" y="404181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7FEA6B0-7C9E-66FB-819D-0110A2885A2B}"/>
                  </a:ext>
                </a:extLst>
              </p:cNvPr>
              <p:cNvSpPr/>
              <p:nvPr/>
            </p:nvSpPr>
            <p:spPr>
              <a:xfrm rot="8186887">
                <a:off x="5458919" y="3913703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C1105A-6538-42AD-1E59-BCC3CAC206DE}"/>
                </a:ext>
              </a:extLst>
            </p:cNvPr>
            <p:cNvSpPr txBox="1"/>
            <p:nvPr/>
          </p:nvSpPr>
          <p:spPr>
            <a:xfrm>
              <a:off x="6074606" y="4697113"/>
              <a:ext cx="2186711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will never be able to do this.</a:t>
              </a:r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05322E7-05A3-D610-6945-0163E355417C}"/>
              </a:ext>
            </a:extLst>
          </p:cNvPr>
          <p:cNvSpPr txBox="1">
            <a:spLocks/>
          </p:cNvSpPr>
          <p:nvPr/>
        </p:nvSpPr>
        <p:spPr>
          <a:xfrm>
            <a:off x="1383957" y="385853"/>
            <a:ext cx="7291731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Belief</a:t>
            </a:r>
          </a:p>
        </p:txBody>
      </p:sp>
    </p:spTree>
    <p:extLst>
      <p:ext uri="{BB962C8B-B14F-4D97-AF65-F5344CB8AC3E}">
        <p14:creationId xmlns:p14="http://schemas.microsoft.com/office/powerpoint/2010/main" val="9711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87581-06D1-1830-67E9-F0A3910B9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72949" y="385853"/>
            <a:ext cx="6802739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Belief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9926590-C40B-AB85-AB82-9842296C594E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Which of these thoughts shows belief?</a:t>
            </a:r>
            <a:endParaRPr lang="en-AU" i="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A69A5B8-F04D-DB1A-CD67-D639C19F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2179432" y="1728639"/>
            <a:ext cx="4760750" cy="4580086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BC3585-5B3B-B785-10A0-1CC967F198F6}"/>
              </a:ext>
            </a:extLst>
          </p:cNvPr>
          <p:cNvGrpSpPr/>
          <p:nvPr/>
        </p:nvGrpSpPr>
        <p:grpSpPr>
          <a:xfrm>
            <a:off x="420272" y="2020888"/>
            <a:ext cx="3435691" cy="2266907"/>
            <a:chOff x="420272" y="2020888"/>
            <a:chExt cx="3435691" cy="226690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564029-8C9C-9025-FD6D-8A6C45C2E945}"/>
                </a:ext>
              </a:extLst>
            </p:cNvPr>
            <p:cNvGrpSpPr/>
            <p:nvPr/>
          </p:nvGrpSpPr>
          <p:grpSpPr>
            <a:xfrm>
              <a:off x="420272" y="2020888"/>
              <a:ext cx="3435691" cy="2266907"/>
              <a:chOff x="420272" y="2020888"/>
              <a:chExt cx="3435691" cy="2266907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89BEBE2-7C19-2880-EDC2-8B853C504836}"/>
                  </a:ext>
                </a:extLst>
              </p:cNvPr>
              <p:cNvSpPr/>
              <p:nvPr/>
            </p:nvSpPr>
            <p:spPr>
              <a:xfrm>
                <a:off x="420272" y="202088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A52C6995-03AA-5451-76D7-14ED9CF32147}"/>
                  </a:ext>
                </a:extLst>
              </p:cNvPr>
              <p:cNvSpPr/>
              <p:nvPr/>
            </p:nvSpPr>
            <p:spPr>
              <a:xfrm rot="17186280">
                <a:off x="3287552" y="3394596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2506D7-4283-898B-9C0E-550463B0BD20}"/>
                </a:ext>
              </a:extLst>
            </p:cNvPr>
            <p:cNvSpPr txBox="1"/>
            <p:nvPr/>
          </p:nvSpPr>
          <p:spPr>
            <a:xfrm>
              <a:off x="623015" y="2512864"/>
              <a:ext cx="2703267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will only try if I know I can do it perfectly.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3C004-61AD-C103-0E0A-34AF61FC9E94}"/>
              </a:ext>
            </a:extLst>
          </p:cNvPr>
          <p:cNvGrpSpPr/>
          <p:nvPr/>
        </p:nvGrpSpPr>
        <p:grpSpPr>
          <a:xfrm>
            <a:off x="5037623" y="1493580"/>
            <a:ext cx="3531987" cy="2266907"/>
            <a:chOff x="5037623" y="1493580"/>
            <a:chExt cx="3531987" cy="226690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4A74EF-6CB1-B5C0-3D01-39899C4ECF82}"/>
                </a:ext>
              </a:extLst>
            </p:cNvPr>
            <p:cNvGrpSpPr/>
            <p:nvPr/>
          </p:nvGrpSpPr>
          <p:grpSpPr>
            <a:xfrm>
              <a:off x="5037623" y="1493580"/>
              <a:ext cx="3455967" cy="2266907"/>
              <a:chOff x="5037623" y="1493580"/>
              <a:chExt cx="3455967" cy="2266907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30A3FB14-F75C-CB8F-C8D5-89EAD03F8250}"/>
                  </a:ext>
                </a:extLst>
              </p:cNvPr>
              <p:cNvSpPr/>
              <p:nvPr/>
            </p:nvSpPr>
            <p:spPr>
              <a:xfrm>
                <a:off x="5482093" y="1493580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8F5B4091-FB4D-5A90-8418-4344E54A84C6}"/>
                  </a:ext>
                </a:extLst>
              </p:cNvPr>
              <p:cNvSpPr/>
              <p:nvPr/>
            </p:nvSpPr>
            <p:spPr>
              <a:xfrm rot="2873987">
                <a:off x="5099406" y="3113904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0BA867-6A16-2BD9-89DA-0A35EE439A8A}"/>
                </a:ext>
              </a:extLst>
            </p:cNvPr>
            <p:cNvSpPr txBox="1"/>
            <p:nvPr/>
          </p:nvSpPr>
          <p:spPr>
            <a:xfrm>
              <a:off x="5766311" y="2048960"/>
              <a:ext cx="2803299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might not get it right, but I will start.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CEADCF-8167-B63D-F6B8-29712CE5FA60}"/>
              </a:ext>
            </a:extLst>
          </p:cNvPr>
          <p:cNvGrpSpPr/>
          <p:nvPr/>
        </p:nvGrpSpPr>
        <p:grpSpPr>
          <a:xfrm>
            <a:off x="5166996" y="4041818"/>
            <a:ext cx="3418087" cy="2266907"/>
            <a:chOff x="5166996" y="4041818"/>
            <a:chExt cx="3418087" cy="226690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8042B61-2D7A-954F-48B3-01410C74144A}"/>
                </a:ext>
              </a:extLst>
            </p:cNvPr>
            <p:cNvGrpSpPr/>
            <p:nvPr/>
          </p:nvGrpSpPr>
          <p:grpSpPr>
            <a:xfrm>
              <a:off x="5166996" y="4041818"/>
              <a:ext cx="3418087" cy="2266907"/>
              <a:chOff x="5166996" y="4041818"/>
              <a:chExt cx="3418087" cy="2266907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2CD3025C-1F74-AD2E-BC92-FD60829A5D8A}"/>
                  </a:ext>
                </a:extLst>
              </p:cNvPr>
              <p:cNvSpPr/>
              <p:nvPr/>
            </p:nvSpPr>
            <p:spPr>
              <a:xfrm>
                <a:off x="5573586" y="4041818"/>
                <a:ext cx="3011497" cy="2266907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b="-21011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0802F707-55FA-DAA4-276F-5E3432680982}"/>
                  </a:ext>
                </a:extLst>
              </p:cNvPr>
              <p:cNvSpPr/>
              <p:nvPr/>
            </p:nvSpPr>
            <p:spPr>
              <a:xfrm rot="6395693">
                <a:off x="5228779" y="4049260"/>
                <a:ext cx="506627" cy="630194"/>
              </a:xfrm>
              <a:custGeom>
                <a:avLst/>
                <a:gdLst/>
                <a:ahLst/>
                <a:cxnLst/>
                <a:rect l="l" t="t" r="r" b="b"/>
                <a:pathLst>
                  <a:path w="3212263" h="2926080">
                    <a:moveTo>
                      <a:pt x="0" y="0"/>
                    </a:moveTo>
                    <a:lnTo>
                      <a:pt x="3212264" y="0"/>
                    </a:lnTo>
                    <a:lnTo>
                      <a:pt x="3212264" y="2926080"/>
                    </a:lnTo>
                    <a:lnTo>
                      <a:pt x="0" y="29260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l="-160128" t="-349257" r="-334292" b="13962"/>
                </a:stretch>
              </a:blipFill>
            </p:spPr>
            <p:txBody>
              <a:bodyPr/>
              <a:lstStyle/>
              <a:p>
                <a:endParaRPr lang="en-US" sz="225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19EC7-B12A-4428-2B22-F1B9C1544176}"/>
                </a:ext>
              </a:extLst>
            </p:cNvPr>
            <p:cNvSpPr txBox="1"/>
            <p:nvPr/>
          </p:nvSpPr>
          <p:spPr>
            <a:xfrm>
              <a:off x="6074606" y="4697113"/>
              <a:ext cx="2186711" cy="720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AU" i="0" dirty="0">
                  <a:solidFill>
                    <a:schemeClr val="accent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I will wait until it feels easy.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15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Belief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/>
              </a:rPr>
              <a:t>Belief means: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263282" y="1263760"/>
            <a:ext cx="2745260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815008" y="2704918"/>
            <a:ext cx="247275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deciding something is possible and choosing to start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140198" y="3009375"/>
            <a:ext cx="240842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lready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 knowing how to do something.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222136" y="1526769"/>
            <a:ext cx="286134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until something feels easy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B25C0-FD78-67FC-5060-84EBD097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14985"/>
          <a:stretch/>
        </p:blipFill>
        <p:spPr>
          <a:xfrm>
            <a:off x="2513048" y="2253335"/>
            <a:ext cx="4091627" cy="43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statues on pedestals&#10;&#10;AI-generated content may be incorrect.">
            <a:extLst>
              <a:ext uri="{FF2B5EF4-FFF2-40B4-BE49-F238E27FC236}">
                <a16:creationId xmlns:a16="http://schemas.microsoft.com/office/drawing/2014/main" id="{40135E0C-93F1-50C2-CB0E-EC7EAA457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gold metal structure with black background&#10;&#10;AI-generated content may be incorrect.">
            <a:extLst>
              <a:ext uri="{FF2B5EF4-FFF2-40B4-BE49-F238E27FC236}">
                <a16:creationId xmlns:a16="http://schemas.microsoft.com/office/drawing/2014/main" id="{9B4F4749-E5F5-A965-D619-636591E8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" y="-209507"/>
            <a:ext cx="8853616" cy="6640212"/>
          </a:xfrm>
          <a:prstGeom prst="rect">
            <a:avLst/>
          </a:prstGeom>
        </p:spPr>
      </p:pic>
      <p:pic>
        <p:nvPicPr>
          <p:cNvPr id="7" name="Picture 6" descr="A group of curtains with a black background&#10;&#10;AI-generated content may be incorrect.">
            <a:extLst>
              <a:ext uri="{FF2B5EF4-FFF2-40B4-BE49-F238E27FC236}">
                <a16:creationId xmlns:a16="http://schemas.microsoft.com/office/drawing/2014/main" id="{86C6AFA9-DCCF-FDF1-2D25-855A1AA89C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1" b="49642"/>
          <a:stretch>
            <a:fillRect/>
          </a:stretch>
        </p:blipFill>
        <p:spPr>
          <a:xfrm>
            <a:off x="704334" y="811899"/>
            <a:ext cx="7624119" cy="47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3KN27SNVY5CS-90160594-430527</_dlc_DocId>
    <_dlc_DocIdUrl xmlns="f315eb64-a02b-4bd5-a84c-38ab918c4ccd">
      <Url>https://ggsaus.sharepoint.com/sites/Curriculum/_layouts/15/DocIdRedir.aspx?ID=3KN27SNVY5CS-90160594-430527</Url>
      <Description>3KN27SNVY5CS-90160594-430527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f315eb64-a02b-4bd5-a84c-38ab918c4ccd"/>
  </ds:schemaRefs>
</ds:datastoreItem>
</file>

<file path=customXml/itemProps4.xml><?xml version="1.0" encoding="utf-8"?>
<ds:datastoreItem xmlns:ds="http://schemas.openxmlformats.org/officeDocument/2006/customXml" ds:itemID="{FDE536DB-A710-4AB8-BE35-EF51316AF9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812</TotalTime>
  <Words>390</Words>
  <Application>Microsoft Office PowerPoint</Application>
  <PresentationFormat>On-screen Show (4:3)</PresentationFormat>
  <Paragraphs>50</Paragraphs>
  <Slides>24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GGSA_CharacterDev_PPT_Theme</vt:lpstr>
      <vt:lpstr>The Goal is Possible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Shirley Serban</cp:lastModifiedBy>
  <cp:revision>2</cp:revision>
  <cp:lastPrinted>2021-04-07T01:54:21Z</cp:lastPrinted>
  <dcterms:created xsi:type="dcterms:W3CDTF">2024-04-29T10:07:44Z</dcterms:created>
  <dcterms:modified xsi:type="dcterms:W3CDTF">2026-05-13T21:41:23Z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30bf65d2-2996-45b4-a67b-96fe7bca97a4</vt:lpwstr>
  </property>
</Properties>
</file>