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lb" ContentType="model/gltf.binary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6213" r:id="rId5"/>
  </p:sldMasterIdLst>
  <p:notesMasterIdLst>
    <p:notesMasterId r:id="rId33"/>
  </p:notesMasterIdLst>
  <p:handoutMasterIdLst>
    <p:handoutMasterId r:id="rId34"/>
  </p:handoutMasterIdLst>
  <p:sldIdLst>
    <p:sldId id="256" r:id="rId6"/>
    <p:sldId id="261" r:id="rId7"/>
    <p:sldId id="330" r:id="rId8"/>
    <p:sldId id="285" r:id="rId9"/>
    <p:sldId id="290" r:id="rId10"/>
    <p:sldId id="355" r:id="rId11"/>
    <p:sldId id="370" r:id="rId12"/>
    <p:sldId id="316" r:id="rId13"/>
    <p:sldId id="369" r:id="rId14"/>
    <p:sldId id="356" r:id="rId15"/>
    <p:sldId id="357" r:id="rId16"/>
    <p:sldId id="358" r:id="rId17"/>
    <p:sldId id="359" r:id="rId18"/>
    <p:sldId id="360" r:id="rId19"/>
    <p:sldId id="367" r:id="rId20"/>
    <p:sldId id="362" r:id="rId21"/>
    <p:sldId id="363" r:id="rId22"/>
    <p:sldId id="364" r:id="rId23"/>
    <p:sldId id="365" r:id="rId24"/>
    <p:sldId id="366" r:id="rId25"/>
    <p:sldId id="368" r:id="rId26"/>
    <p:sldId id="275" r:id="rId27"/>
    <p:sldId id="371" r:id="rId28"/>
    <p:sldId id="317" r:id="rId29"/>
    <p:sldId id="277" r:id="rId30"/>
    <p:sldId id="353" r:id="rId31"/>
    <p:sldId id="298" r:id="rId32"/>
  </p:sldIdLst>
  <p:sldSz cx="9144000" cy="6858000" type="screen4x3"/>
  <p:notesSz cx="7019925" cy="9305925"/>
  <p:embeddedFontLst>
    <p:embeddedFont>
      <p:font typeface="Gotham-Book" panose="020B060402020202020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2137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orient="horz" pos="79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4288552-6D0E-8CC2-62D5-390F7A912CEC}" name="Abbas Kassem" initials="" userId="S::akassem@goodtogreatschools.org.au::b5422da9-d130-411e-8a14-2c174765e2f3" providerId="AD"/>
  <p188:author id="{A858C27E-DE66-476E-F0D9-1C44EA3E7CC1}" name="Chantal Rae" initials="CR" userId="S::crae@goodtogreatschools.org.au::a1db561e-73a2-489d-a119-0f73c1c2f06f" providerId="AD"/>
  <p188:author id="{F9EC709B-A35B-5782-C0E0-A56C6394654A}" name="Sara Reynolds" initials="SR" userId="S::sreynolds@goodtogreatschools.org.au::69865588-b2e5-414a-9d2a-0cd2581b20ed" providerId="AD"/>
  <p188:author id="{975C13B1-098B-AE78-A050-04A321074122}" name="Nathan Duff" initials="ND" userId="S::nduff@goodtogreatschools.org.au::5454dd5d-9811-49f6-92ba-8b7b8eb9777a" providerId="AD"/>
  <p188:author id="{9B6C35E0-19F5-AC4A-AE69-0037BB855A2A}" name="Duncan Hastie" initials="DH" userId="S::dhastie@goodtogreatschools.org.au::6b9ddfa0-3e8b-4c72-a299-e1e58d39934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ayesha@checkitediting.com.au" initials="a" lastIdx="1" clrIdx="1">
    <p:extLst>
      <p:ext uri="{19B8F6BF-5375-455C-9EA6-DF929625EA0E}">
        <p15:presenceInfo xmlns:p15="http://schemas.microsoft.com/office/powerpoint/2012/main" userId="3ac9f934761b203a" providerId="Windows Live"/>
      </p:ext>
    </p:extLst>
  </p:cmAuthor>
  <p:cmAuthor id="3" name="Nadine Anderson-Conklin" initials="NAC" lastIdx="2" clrIdx="2">
    <p:extLst>
      <p:ext uri="{19B8F6BF-5375-455C-9EA6-DF929625EA0E}">
        <p15:presenceInfo xmlns:p15="http://schemas.microsoft.com/office/powerpoint/2012/main" userId="S::NAnderson@goodtogreatschools.org.au::a935aca9-513a-492d-957e-465cbe939d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AC1BE"/>
    <a:srgbClr val="F6E8E5"/>
    <a:srgbClr val="C1E7EA"/>
    <a:srgbClr val="FFEAAB"/>
    <a:srgbClr val="FFEBAB"/>
    <a:srgbClr val="FFFDF5"/>
    <a:srgbClr val="FFFEFA"/>
    <a:srgbClr val="FAFFFF"/>
    <a:srgbClr val="F5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832AFF-D355-41D3-A26C-D756F58BDA2E}" v="1" dt="2026-03-29T05:34:28.2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21"/>
    <p:restoredTop sz="91638" autoAdjust="0"/>
  </p:normalViewPr>
  <p:slideViewPr>
    <p:cSldViewPr snapToGrid="0">
      <p:cViewPr varScale="1">
        <p:scale>
          <a:sx n="76" d="100"/>
          <a:sy n="76" d="100"/>
        </p:scale>
        <p:origin x="1421" y="283"/>
      </p:cViewPr>
      <p:guideLst>
        <p:guide orient="horz" pos="527"/>
        <p:guide pos="272"/>
        <p:guide pos="2880"/>
        <p:guide pos="5465"/>
        <p:guide orient="horz" pos="2137"/>
        <p:guide orient="horz" pos="3974"/>
        <p:guide orient="horz" pos="79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931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commentAuthors" Target="commentAuthors.xml"/><Relationship Id="rId21" Type="http://schemas.openxmlformats.org/officeDocument/2006/relationships/slide" Target="slides/slide16.xml"/><Relationship Id="rId34" Type="http://schemas.openxmlformats.org/officeDocument/2006/relationships/handoutMaster" Target="handoutMasters/handoutMaster1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3.fntdata"/><Relationship Id="rId40" Type="http://schemas.openxmlformats.org/officeDocument/2006/relationships/presProps" Target="presProps.xml"/><Relationship Id="rId45" Type="http://schemas.microsoft.com/office/2018/10/relationships/authors" Target="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2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1.fntdata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20" Type="http://schemas.openxmlformats.org/officeDocument/2006/relationships/slide" Target="slides/slide15.xml"/><Relationship Id="rId4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5554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5554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158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267697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076376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328322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7920330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865700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708443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762405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204483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722348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63339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857537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758341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1200357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430207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C94B6-67AC-8EE8-6574-D566ED0F8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1BE3C8-6DE6-F2BF-CEA8-B7B8CB03F9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A5D862-1C9A-54B7-0DA2-064B958258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790699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06227-2AD8-C61D-8A31-9237AA254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0EE951-362B-CE6E-11D5-67AD1455F7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6AEFBE-3DDC-ACD0-B7A4-3746C3AEF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633096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913990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02594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60459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146982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89571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16121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97340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41022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E4CDC-9BF0-5734-D612-856064244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2F07EA-E82D-46AC-6553-EC72BF8CB6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552DC2-8A13-42A4-DA08-B60150F53D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53116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ACTER DEVELOPMENT">
    <p:bg>
      <p:bgPr>
        <a:solidFill>
          <a:srgbClr val="F6E8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E5028941-7444-85C4-756C-A21B287F0E53}"/>
              </a:ext>
            </a:extLst>
          </p:cNvPr>
          <p:cNvSpPr/>
          <p:nvPr userDrawn="1"/>
        </p:nvSpPr>
        <p:spPr>
          <a:xfrm flipH="1" flipV="1">
            <a:off x="4159357" y="-8669"/>
            <a:ext cx="4994420" cy="1820634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10007 w 10427692"/>
              <a:gd name="connsiteY0" fmla="*/ 2810883 h 2837504"/>
              <a:gd name="connsiteX1" fmla="*/ 4147 w 10427692"/>
              <a:gd name="connsiteY1" fmla="*/ 21387 h 2837504"/>
              <a:gd name="connsiteX2" fmla="*/ 3328076 w 10427692"/>
              <a:gd name="connsiteY2" fmla="*/ 703627 h 2837504"/>
              <a:gd name="connsiteX3" fmla="*/ 5924001 w 10427692"/>
              <a:gd name="connsiteY3" fmla="*/ 544565 h 2837504"/>
              <a:gd name="connsiteX4" fmla="*/ 9292667 w 10427692"/>
              <a:gd name="connsiteY4" fmla="*/ 1929126 h 2837504"/>
              <a:gd name="connsiteX5" fmla="*/ 10427692 w 10427692"/>
              <a:gd name="connsiteY5" fmla="*/ 2837504 h 2837504"/>
              <a:gd name="connsiteX6" fmla="*/ 10007 w 10427692"/>
              <a:gd name="connsiteY6" fmla="*/ 2810883 h 2837504"/>
              <a:gd name="connsiteX0" fmla="*/ 10009 w 10427694"/>
              <a:gd name="connsiteY0" fmla="*/ 2816422 h 2843043"/>
              <a:gd name="connsiteX1" fmla="*/ 4149 w 10427694"/>
              <a:gd name="connsiteY1" fmla="*/ 26926 h 2843043"/>
              <a:gd name="connsiteX2" fmla="*/ 3328078 w 10427694"/>
              <a:gd name="connsiteY2" fmla="*/ 709166 h 2843043"/>
              <a:gd name="connsiteX3" fmla="*/ 6019621 w 10427694"/>
              <a:gd name="connsiteY3" fmla="*/ 1665663 h 2843043"/>
              <a:gd name="connsiteX4" fmla="*/ 9292669 w 10427694"/>
              <a:gd name="connsiteY4" fmla="*/ 1934665 h 2843043"/>
              <a:gd name="connsiteX5" fmla="*/ 10427694 w 10427694"/>
              <a:gd name="connsiteY5" fmla="*/ 2843043 h 2843043"/>
              <a:gd name="connsiteX6" fmla="*/ 10009 w 10427694"/>
              <a:gd name="connsiteY6" fmla="*/ 2816422 h 2843043"/>
              <a:gd name="connsiteX0" fmla="*/ 10009 w 10427694"/>
              <a:gd name="connsiteY0" fmla="*/ 2824706 h 2851327"/>
              <a:gd name="connsiteX1" fmla="*/ 4149 w 10427694"/>
              <a:gd name="connsiteY1" fmla="*/ 35210 h 2851327"/>
              <a:gd name="connsiteX2" fmla="*/ 3328078 w 10427694"/>
              <a:gd name="connsiteY2" fmla="*/ 717450 h 2851327"/>
              <a:gd name="connsiteX3" fmla="*/ 6019621 w 10427694"/>
              <a:gd name="connsiteY3" fmla="*/ 1673947 h 2851327"/>
              <a:gd name="connsiteX4" fmla="*/ 9292669 w 10427694"/>
              <a:gd name="connsiteY4" fmla="*/ 1942949 h 2851327"/>
              <a:gd name="connsiteX5" fmla="*/ 10427694 w 10427694"/>
              <a:gd name="connsiteY5" fmla="*/ 2851327 h 2851327"/>
              <a:gd name="connsiteX6" fmla="*/ 10009 w 10427694"/>
              <a:gd name="connsiteY6" fmla="*/ 2824706 h 2851327"/>
              <a:gd name="connsiteX0" fmla="*/ 0 w 10430948"/>
              <a:gd name="connsiteY0" fmla="*/ 2844626 h 2851327"/>
              <a:gd name="connsiteX1" fmla="*/ 7403 w 10430948"/>
              <a:gd name="connsiteY1" fmla="*/ 35210 h 2851327"/>
              <a:gd name="connsiteX2" fmla="*/ 3331332 w 10430948"/>
              <a:gd name="connsiteY2" fmla="*/ 717450 h 2851327"/>
              <a:gd name="connsiteX3" fmla="*/ 6022875 w 10430948"/>
              <a:gd name="connsiteY3" fmla="*/ 1673947 h 2851327"/>
              <a:gd name="connsiteX4" fmla="*/ 9295923 w 10430948"/>
              <a:gd name="connsiteY4" fmla="*/ 1942949 h 2851327"/>
              <a:gd name="connsiteX5" fmla="*/ 10430948 w 10430948"/>
              <a:gd name="connsiteY5" fmla="*/ 2851327 h 2851327"/>
              <a:gd name="connsiteX6" fmla="*/ 0 w 10430948"/>
              <a:gd name="connsiteY6" fmla="*/ 2844626 h 2851327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295923 w 10430948"/>
              <a:gd name="connsiteY4" fmla="*/ 1932931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526771 w 10430948"/>
              <a:gd name="connsiteY4" fmla="*/ 1854124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48662 h 2855363"/>
              <a:gd name="connsiteX1" fmla="*/ 7403 w 10430948"/>
              <a:gd name="connsiteY1" fmla="*/ 39246 h 2855363"/>
              <a:gd name="connsiteX2" fmla="*/ 3876973 w 10430948"/>
              <a:gd name="connsiteY2" fmla="*/ 453542 h 2855363"/>
              <a:gd name="connsiteX3" fmla="*/ 6337667 w 10430948"/>
              <a:gd name="connsiteY3" fmla="*/ 1378518 h 2855363"/>
              <a:gd name="connsiteX4" fmla="*/ 9526771 w 10430948"/>
              <a:gd name="connsiteY4" fmla="*/ 1868178 h 2855363"/>
              <a:gd name="connsiteX5" fmla="*/ 10430948 w 10430948"/>
              <a:gd name="connsiteY5" fmla="*/ 2855363 h 2855363"/>
              <a:gd name="connsiteX6" fmla="*/ 0 w 10430948"/>
              <a:gd name="connsiteY6" fmla="*/ 2848662 h 2855363"/>
              <a:gd name="connsiteX0" fmla="*/ 0 w 10430948"/>
              <a:gd name="connsiteY0" fmla="*/ 2848664 h 2855365"/>
              <a:gd name="connsiteX1" fmla="*/ 7403 w 10430948"/>
              <a:gd name="connsiteY1" fmla="*/ 39248 h 2855365"/>
              <a:gd name="connsiteX2" fmla="*/ 3876973 w 10430948"/>
              <a:gd name="connsiteY2" fmla="*/ 453544 h 2855365"/>
              <a:gd name="connsiteX3" fmla="*/ 6337667 w 10430948"/>
              <a:gd name="connsiteY3" fmla="*/ 1378520 h 2855365"/>
              <a:gd name="connsiteX4" fmla="*/ 9526771 w 10430948"/>
              <a:gd name="connsiteY4" fmla="*/ 1868180 h 2855365"/>
              <a:gd name="connsiteX5" fmla="*/ 10430948 w 10430948"/>
              <a:gd name="connsiteY5" fmla="*/ 2855365 h 2855365"/>
              <a:gd name="connsiteX6" fmla="*/ 0 w 10430948"/>
              <a:gd name="connsiteY6" fmla="*/ 2848664 h 2855365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26771 w 10430948"/>
              <a:gd name="connsiteY4" fmla="*/ 1868577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30948" h="2855762">
                <a:moveTo>
                  <a:pt x="0" y="2849061"/>
                </a:moveTo>
                <a:cubicBezTo>
                  <a:pt x="5201" y="2431325"/>
                  <a:pt x="-6204" y="556842"/>
                  <a:pt x="7403" y="39645"/>
                </a:cubicBezTo>
                <a:cubicBezTo>
                  <a:pt x="1593938" y="-116935"/>
                  <a:pt x="2839417" y="225475"/>
                  <a:pt x="3876973" y="453941"/>
                </a:cubicBezTo>
                <a:cubicBezTo>
                  <a:pt x="4914529" y="682407"/>
                  <a:pt x="4830260" y="1177360"/>
                  <a:pt x="6232736" y="1410440"/>
                </a:cubicBezTo>
                <a:cubicBezTo>
                  <a:pt x="7111266" y="1632914"/>
                  <a:pt x="8573011" y="1485337"/>
                  <a:pt x="9568742" y="1963145"/>
                </a:cubicBezTo>
                <a:cubicBezTo>
                  <a:pt x="10361432" y="2234065"/>
                  <a:pt x="10052606" y="2552969"/>
                  <a:pt x="10430948" y="2855762"/>
                </a:cubicBezTo>
                <a:lnTo>
                  <a:pt x="0" y="2849061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3" name="Google Shape;9;p2">
            <a:extLst>
              <a:ext uri="{FF2B5EF4-FFF2-40B4-BE49-F238E27FC236}">
                <a16:creationId xmlns:a16="http://schemas.microsoft.com/office/drawing/2014/main" id="{2B53B3D3-1FC8-C948-B682-49DA91791F91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4758189" y="2628811"/>
            <a:ext cx="3974996" cy="80018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n-US" dirty="0"/>
              <a:t>Lesson Name</a:t>
            </a:r>
            <a:endParaRPr dirty="0"/>
          </a:p>
        </p:txBody>
      </p:sp>
      <p:sp>
        <p:nvSpPr>
          <p:cNvPr id="14" name="Google Shape;10;p2">
            <a:extLst>
              <a:ext uri="{FF2B5EF4-FFF2-40B4-BE49-F238E27FC236}">
                <a16:creationId xmlns:a16="http://schemas.microsoft.com/office/drawing/2014/main" id="{E1F70958-0DD4-AD49-BA69-D6C9D469F1F5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4758187" y="3424258"/>
            <a:ext cx="3974996" cy="6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0" i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Kar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n-US" dirty="0"/>
              <a:t>Unit 1 Lesson 2</a:t>
            </a:r>
            <a:endParaRPr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4DC64F-5389-EA4E-95EE-A08FF97304CA}"/>
              </a:ext>
            </a:extLst>
          </p:cNvPr>
          <p:cNvSpPr txBox="1"/>
          <p:nvPr userDrawn="1"/>
        </p:nvSpPr>
        <p:spPr>
          <a:xfrm>
            <a:off x="6832879" y="227812"/>
            <a:ext cx="1976506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3200" i="0" dirty="0">
                <a:solidFill>
                  <a:srgbClr val="000000"/>
                </a:solidFill>
                <a:latin typeface="Calibri"/>
                <a:cs typeface="Calibri"/>
              </a:rPr>
              <a:t>Years </a:t>
            </a:r>
            <a:r>
              <a:rPr lang="en-US" sz="5000" i="0" dirty="0">
                <a:solidFill>
                  <a:srgbClr val="000000"/>
                </a:solidFill>
                <a:latin typeface="Calibri"/>
                <a:cs typeface="Calibri"/>
              </a:rPr>
              <a:t>5-6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A91735-F5BC-6A48-A677-B0641364540A}"/>
              </a:ext>
            </a:extLst>
          </p:cNvPr>
          <p:cNvSpPr txBox="1"/>
          <p:nvPr userDrawn="1"/>
        </p:nvSpPr>
        <p:spPr>
          <a:xfrm>
            <a:off x="-652007" y="131196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2844E785-F1D8-B0A7-1E77-F3C5B306AB0C}"/>
              </a:ext>
            </a:extLst>
          </p:cNvPr>
          <p:cNvSpPr/>
          <p:nvPr userDrawn="1"/>
        </p:nvSpPr>
        <p:spPr>
          <a:xfrm rot="5400000">
            <a:off x="1121919" y="-1151152"/>
            <a:ext cx="6873021" cy="9171140"/>
          </a:xfrm>
          <a:custGeom>
            <a:avLst/>
            <a:gdLst>
              <a:gd name="connsiteX0" fmla="*/ 0 w 6873021"/>
              <a:gd name="connsiteY0" fmla="*/ 9143999 h 9171140"/>
              <a:gd name="connsiteX1" fmla="*/ 3504518 w 6873021"/>
              <a:gd name="connsiteY1" fmla="*/ 6802757 h 9171140"/>
              <a:gd name="connsiteX2" fmla="*/ 4941050 w 6873021"/>
              <a:gd name="connsiteY2" fmla="*/ 2807980 h 9171140"/>
              <a:gd name="connsiteX3" fmla="*/ 5528200 w 6873021"/>
              <a:gd name="connsiteY3" fmla="*/ 23427 h 9171140"/>
              <a:gd name="connsiteX4" fmla="*/ 5557167 w 6873021"/>
              <a:gd name="connsiteY4" fmla="*/ 0 h 9171140"/>
              <a:gd name="connsiteX5" fmla="*/ 6869350 w 6873021"/>
              <a:gd name="connsiteY5" fmla="*/ 0 h 9171140"/>
              <a:gd name="connsiteX6" fmla="*/ 6869568 w 6873021"/>
              <a:gd name="connsiteY6" fmla="*/ 513719 h 9171140"/>
              <a:gd name="connsiteX7" fmla="*/ 6873021 w 6873021"/>
              <a:gd name="connsiteY7" fmla="*/ 9171140 h 9171140"/>
              <a:gd name="connsiteX8" fmla="*/ 1541280 w 6873021"/>
              <a:gd name="connsiteY8" fmla="*/ 9160982 h 9171140"/>
              <a:gd name="connsiteX9" fmla="*/ 0 w 6873021"/>
              <a:gd name="connsiteY9" fmla="*/ 9143999 h 9171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73021" h="9171140">
                <a:moveTo>
                  <a:pt x="0" y="9143999"/>
                </a:moveTo>
                <a:cubicBezTo>
                  <a:pt x="297957" y="9141840"/>
                  <a:pt x="3174795" y="9181758"/>
                  <a:pt x="3504518" y="6802757"/>
                </a:cubicBezTo>
                <a:cubicBezTo>
                  <a:pt x="3718438" y="4886323"/>
                  <a:pt x="4927396" y="4077228"/>
                  <a:pt x="4941050" y="2807980"/>
                </a:cubicBezTo>
                <a:cubicBezTo>
                  <a:pt x="4959610" y="1082628"/>
                  <a:pt x="5194701" y="327593"/>
                  <a:pt x="5528200" y="23427"/>
                </a:cubicBezTo>
                <a:lnTo>
                  <a:pt x="5557167" y="0"/>
                </a:lnTo>
                <a:lnTo>
                  <a:pt x="6869350" y="0"/>
                </a:lnTo>
                <a:lnTo>
                  <a:pt x="6869568" y="513719"/>
                </a:lnTo>
                <a:cubicBezTo>
                  <a:pt x="6870720" y="3263348"/>
                  <a:pt x="6871869" y="6489599"/>
                  <a:pt x="6873021" y="9171140"/>
                </a:cubicBezTo>
                <a:lnTo>
                  <a:pt x="1541280" y="9160982"/>
                </a:lnTo>
                <a:lnTo>
                  <a:pt x="0" y="9143999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2E7E733A-332C-6347-98CA-26C5C94A53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6024" y="1301365"/>
            <a:ext cx="4487201" cy="4995436"/>
          </a:xfrm>
          <a:custGeom>
            <a:avLst/>
            <a:gdLst>
              <a:gd name="connsiteX0" fmla="*/ 0 w 3788809"/>
              <a:gd name="connsiteY0" fmla="*/ 0 h 4661296"/>
              <a:gd name="connsiteX1" fmla="*/ 3788809 w 3788809"/>
              <a:gd name="connsiteY1" fmla="*/ 0 h 4661296"/>
              <a:gd name="connsiteX2" fmla="*/ 3788809 w 3788809"/>
              <a:gd name="connsiteY2" fmla="*/ 4661296 h 4661296"/>
              <a:gd name="connsiteX3" fmla="*/ 0 w 3788809"/>
              <a:gd name="connsiteY3" fmla="*/ 4661296 h 4661296"/>
              <a:gd name="connsiteX4" fmla="*/ 0 w 3788809"/>
              <a:gd name="connsiteY4" fmla="*/ 0 h 4661296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58993 w 3788809"/>
              <a:gd name="connsiteY0" fmla="*/ 293148 h 4738135"/>
              <a:gd name="connsiteX1" fmla="*/ 3788809 w 3788809"/>
              <a:gd name="connsiteY1" fmla="*/ 76839 h 4738135"/>
              <a:gd name="connsiteX2" fmla="*/ 3788809 w 3788809"/>
              <a:gd name="connsiteY2" fmla="*/ 4738135 h 4738135"/>
              <a:gd name="connsiteX3" fmla="*/ 0 w 3788809"/>
              <a:gd name="connsiteY3" fmla="*/ 4738135 h 4738135"/>
              <a:gd name="connsiteX4" fmla="*/ 58993 w 3788809"/>
              <a:gd name="connsiteY4" fmla="*/ 293148 h 4738135"/>
              <a:gd name="connsiteX0" fmla="*/ 58993 w 3788809"/>
              <a:gd name="connsiteY0" fmla="*/ 416058 h 4861045"/>
              <a:gd name="connsiteX1" fmla="*/ 3788809 w 3788809"/>
              <a:gd name="connsiteY1" fmla="*/ 199749 h 4861045"/>
              <a:gd name="connsiteX2" fmla="*/ 3788809 w 3788809"/>
              <a:gd name="connsiteY2" fmla="*/ 4861045 h 4861045"/>
              <a:gd name="connsiteX3" fmla="*/ 0 w 3788809"/>
              <a:gd name="connsiteY3" fmla="*/ 4861045 h 4861045"/>
              <a:gd name="connsiteX4" fmla="*/ 58993 w 3788809"/>
              <a:gd name="connsiteY4" fmla="*/ 416058 h 4861045"/>
              <a:gd name="connsiteX0" fmla="*/ 58993 w 3985453"/>
              <a:gd name="connsiteY0" fmla="*/ 416058 h 4861045"/>
              <a:gd name="connsiteX1" fmla="*/ 3788809 w 3985453"/>
              <a:gd name="connsiteY1" fmla="*/ 199749 h 4861045"/>
              <a:gd name="connsiteX2" fmla="*/ 3788809 w 3985453"/>
              <a:gd name="connsiteY2" fmla="*/ 4861045 h 4861045"/>
              <a:gd name="connsiteX3" fmla="*/ 0 w 3985453"/>
              <a:gd name="connsiteY3" fmla="*/ 4861045 h 4861045"/>
              <a:gd name="connsiteX4" fmla="*/ 58993 w 3985453"/>
              <a:gd name="connsiteY4" fmla="*/ 416058 h 4861045"/>
              <a:gd name="connsiteX0" fmla="*/ 58993 w 3989823"/>
              <a:gd name="connsiteY0" fmla="*/ 416058 h 4861045"/>
              <a:gd name="connsiteX1" fmla="*/ 3788809 w 3989823"/>
              <a:gd name="connsiteY1" fmla="*/ 199749 h 4861045"/>
              <a:gd name="connsiteX2" fmla="*/ 3788809 w 3989823"/>
              <a:gd name="connsiteY2" fmla="*/ 4861045 h 4861045"/>
              <a:gd name="connsiteX3" fmla="*/ 0 w 3989823"/>
              <a:gd name="connsiteY3" fmla="*/ 4861045 h 4861045"/>
              <a:gd name="connsiteX4" fmla="*/ 58993 w 3989823"/>
              <a:gd name="connsiteY4" fmla="*/ 416058 h 4861045"/>
              <a:gd name="connsiteX0" fmla="*/ 58993 w 3989823"/>
              <a:gd name="connsiteY0" fmla="*/ 313736 h 4758723"/>
              <a:gd name="connsiteX1" fmla="*/ 3788809 w 3989823"/>
              <a:gd name="connsiteY1" fmla="*/ 97427 h 4758723"/>
              <a:gd name="connsiteX2" fmla="*/ 3788809 w 3989823"/>
              <a:gd name="connsiteY2" fmla="*/ 4758723 h 4758723"/>
              <a:gd name="connsiteX3" fmla="*/ 0 w 3989823"/>
              <a:gd name="connsiteY3" fmla="*/ 4758723 h 4758723"/>
              <a:gd name="connsiteX4" fmla="*/ 58993 w 3989823"/>
              <a:gd name="connsiteY4" fmla="*/ 313736 h 4758723"/>
              <a:gd name="connsiteX0" fmla="*/ 58993 w 4011673"/>
              <a:gd name="connsiteY0" fmla="*/ 313736 h 4758723"/>
              <a:gd name="connsiteX1" fmla="*/ 3788809 w 4011673"/>
              <a:gd name="connsiteY1" fmla="*/ 97427 h 4758723"/>
              <a:gd name="connsiteX2" fmla="*/ 3788809 w 4011673"/>
              <a:gd name="connsiteY2" fmla="*/ 4758723 h 4758723"/>
              <a:gd name="connsiteX3" fmla="*/ 0 w 4011673"/>
              <a:gd name="connsiteY3" fmla="*/ 4758723 h 4758723"/>
              <a:gd name="connsiteX4" fmla="*/ 58993 w 4011673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20274"/>
              <a:gd name="connsiteY0" fmla="*/ 313736 h 4758723"/>
              <a:gd name="connsiteX1" fmla="*/ 3788809 w 3920274"/>
              <a:gd name="connsiteY1" fmla="*/ 97427 h 4758723"/>
              <a:gd name="connsiteX2" fmla="*/ 3788809 w 3920274"/>
              <a:gd name="connsiteY2" fmla="*/ 4758723 h 4758723"/>
              <a:gd name="connsiteX3" fmla="*/ 0 w 3920274"/>
              <a:gd name="connsiteY3" fmla="*/ 4758723 h 4758723"/>
              <a:gd name="connsiteX4" fmla="*/ 58993 w 3920274"/>
              <a:gd name="connsiteY4" fmla="*/ 313736 h 4758723"/>
              <a:gd name="connsiteX0" fmla="*/ 4311 w 4524353"/>
              <a:gd name="connsiteY0" fmla="*/ 274173 h 4925637"/>
              <a:gd name="connsiteX1" fmla="*/ 4392888 w 4524353"/>
              <a:gd name="connsiteY1" fmla="*/ 264341 h 4925637"/>
              <a:gd name="connsiteX2" fmla="*/ 4392888 w 4524353"/>
              <a:gd name="connsiteY2" fmla="*/ 4925637 h 4925637"/>
              <a:gd name="connsiteX3" fmla="*/ 604079 w 4524353"/>
              <a:gd name="connsiteY3" fmla="*/ 4925637 h 4925637"/>
              <a:gd name="connsiteX4" fmla="*/ 4311 w 4524353"/>
              <a:gd name="connsiteY4" fmla="*/ 274173 h 4925637"/>
              <a:gd name="connsiteX0" fmla="*/ 4720 w 4393297"/>
              <a:gd name="connsiteY0" fmla="*/ 334693 h 4986157"/>
              <a:gd name="connsiteX1" fmla="*/ 4196652 w 4393297"/>
              <a:gd name="connsiteY1" fmla="*/ 29893 h 4986157"/>
              <a:gd name="connsiteX2" fmla="*/ 4393297 w 4393297"/>
              <a:gd name="connsiteY2" fmla="*/ 4986157 h 4986157"/>
              <a:gd name="connsiteX3" fmla="*/ 604488 w 4393297"/>
              <a:gd name="connsiteY3" fmla="*/ 4986157 h 4986157"/>
              <a:gd name="connsiteX4" fmla="*/ 4720 w 4393297"/>
              <a:gd name="connsiteY4" fmla="*/ 334693 h 4986157"/>
              <a:gd name="connsiteX0" fmla="*/ 0 w 4388577"/>
              <a:gd name="connsiteY0" fmla="*/ 321575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321575 h 4973039"/>
              <a:gd name="connsiteX0" fmla="*/ 0 w 4388577"/>
              <a:gd name="connsiteY0" fmla="*/ 6943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6943 h 4973039"/>
              <a:gd name="connsiteX0" fmla="*/ 19664 w 4408241"/>
              <a:gd name="connsiteY0" fmla="*/ 6943 h 4973039"/>
              <a:gd name="connsiteX1" fmla="*/ 4211596 w 4408241"/>
              <a:gd name="connsiteY1" fmla="*/ 16775 h 4973039"/>
              <a:gd name="connsiteX2" fmla="*/ 4408241 w 4408241"/>
              <a:gd name="connsiteY2" fmla="*/ 4973039 h 4973039"/>
              <a:gd name="connsiteX3" fmla="*/ 0 w 4408241"/>
              <a:gd name="connsiteY3" fmla="*/ 4914045 h 4973039"/>
              <a:gd name="connsiteX4" fmla="*/ 19664 w 4408241"/>
              <a:gd name="connsiteY4" fmla="*/ 6943 h 4973039"/>
              <a:gd name="connsiteX0" fmla="*/ 35871 w 4424448"/>
              <a:gd name="connsiteY0" fmla="*/ 6943 h 4973039"/>
              <a:gd name="connsiteX1" fmla="*/ 4227803 w 4424448"/>
              <a:gd name="connsiteY1" fmla="*/ 16775 h 4973039"/>
              <a:gd name="connsiteX2" fmla="*/ 4424448 w 4424448"/>
              <a:gd name="connsiteY2" fmla="*/ 4973039 h 4973039"/>
              <a:gd name="connsiteX3" fmla="*/ 16207 w 4424448"/>
              <a:gd name="connsiteY3" fmla="*/ 4914045 h 4973039"/>
              <a:gd name="connsiteX4" fmla="*/ 35871 w 4424448"/>
              <a:gd name="connsiteY4" fmla="*/ 6943 h 4973039"/>
              <a:gd name="connsiteX0" fmla="*/ 54064 w 4442641"/>
              <a:gd name="connsiteY0" fmla="*/ 6943 h 4973039"/>
              <a:gd name="connsiteX1" fmla="*/ 4245996 w 4442641"/>
              <a:gd name="connsiteY1" fmla="*/ 16775 h 4973039"/>
              <a:gd name="connsiteX2" fmla="*/ 4442641 w 4442641"/>
              <a:gd name="connsiteY2" fmla="*/ 4973039 h 4973039"/>
              <a:gd name="connsiteX3" fmla="*/ 34400 w 4442641"/>
              <a:gd name="connsiteY3" fmla="*/ 4914045 h 4973039"/>
              <a:gd name="connsiteX4" fmla="*/ 54064 w 4442641"/>
              <a:gd name="connsiteY4" fmla="*/ 6943 h 4973039"/>
              <a:gd name="connsiteX0" fmla="*/ 34706 w 4423283"/>
              <a:gd name="connsiteY0" fmla="*/ 6943 h 4973039"/>
              <a:gd name="connsiteX1" fmla="*/ 4226638 w 4423283"/>
              <a:gd name="connsiteY1" fmla="*/ 16775 h 4973039"/>
              <a:gd name="connsiteX2" fmla="*/ 4423283 w 4423283"/>
              <a:gd name="connsiteY2" fmla="*/ 4973039 h 4973039"/>
              <a:gd name="connsiteX3" fmla="*/ 15042 w 4423283"/>
              <a:gd name="connsiteY3" fmla="*/ 4914045 h 4973039"/>
              <a:gd name="connsiteX4" fmla="*/ 34706 w 4423283"/>
              <a:gd name="connsiteY4" fmla="*/ 6943 h 4973039"/>
              <a:gd name="connsiteX0" fmla="*/ 52393 w 4440970"/>
              <a:gd name="connsiteY0" fmla="*/ 6943 h 4973039"/>
              <a:gd name="connsiteX1" fmla="*/ 4244325 w 4440970"/>
              <a:gd name="connsiteY1" fmla="*/ 16775 h 4973039"/>
              <a:gd name="connsiteX2" fmla="*/ 4440970 w 4440970"/>
              <a:gd name="connsiteY2" fmla="*/ 4973039 h 4973039"/>
              <a:gd name="connsiteX3" fmla="*/ 32729 w 4440970"/>
              <a:gd name="connsiteY3" fmla="*/ 4914045 h 4973039"/>
              <a:gd name="connsiteX4" fmla="*/ 52393 w 4440970"/>
              <a:gd name="connsiteY4" fmla="*/ 6943 h 4973039"/>
              <a:gd name="connsiteX0" fmla="*/ 52393 w 4421306"/>
              <a:gd name="connsiteY0" fmla="*/ 7995 h 4915097"/>
              <a:gd name="connsiteX1" fmla="*/ 4244325 w 4421306"/>
              <a:gd name="connsiteY1" fmla="*/ 17827 h 4915097"/>
              <a:gd name="connsiteX2" fmla="*/ 4421306 w 4421306"/>
              <a:gd name="connsiteY2" fmla="*/ 4679123 h 4915097"/>
              <a:gd name="connsiteX3" fmla="*/ 32729 w 4421306"/>
              <a:gd name="connsiteY3" fmla="*/ 4915097 h 4915097"/>
              <a:gd name="connsiteX4" fmla="*/ 52393 w 4421306"/>
              <a:gd name="connsiteY4" fmla="*/ 7995 h 4915097"/>
              <a:gd name="connsiteX0" fmla="*/ 52393 w 4436619"/>
              <a:gd name="connsiteY0" fmla="*/ 7995 h 4981537"/>
              <a:gd name="connsiteX1" fmla="*/ 4244325 w 4436619"/>
              <a:gd name="connsiteY1" fmla="*/ 17827 h 4981537"/>
              <a:gd name="connsiteX2" fmla="*/ 4421306 w 4436619"/>
              <a:gd name="connsiteY2" fmla="*/ 4679123 h 4981537"/>
              <a:gd name="connsiteX3" fmla="*/ 32729 w 4436619"/>
              <a:gd name="connsiteY3" fmla="*/ 4915097 h 4981537"/>
              <a:gd name="connsiteX4" fmla="*/ 52393 w 4436619"/>
              <a:gd name="connsiteY4" fmla="*/ 7995 h 4981537"/>
              <a:gd name="connsiteX0" fmla="*/ 52393 w 4358106"/>
              <a:gd name="connsiteY0" fmla="*/ 8978 h 4916094"/>
              <a:gd name="connsiteX1" fmla="*/ 4244325 w 4358106"/>
              <a:gd name="connsiteY1" fmla="*/ 18810 h 4916094"/>
              <a:gd name="connsiteX2" fmla="*/ 4028015 w 4358106"/>
              <a:gd name="connsiteY2" fmla="*/ 4434300 h 4916094"/>
              <a:gd name="connsiteX3" fmla="*/ 32729 w 4358106"/>
              <a:gd name="connsiteY3" fmla="*/ 4916080 h 4916094"/>
              <a:gd name="connsiteX4" fmla="*/ 52393 w 4358106"/>
              <a:gd name="connsiteY4" fmla="*/ 8978 h 4916094"/>
              <a:gd name="connsiteX0" fmla="*/ 52393 w 4431411"/>
              <a:gd name="connsiteY0" fmla="*/ 11375 h 4918491"/>
              <a:gd name="connsiteX1" fmla="*/ 4244325 w 4431411"/>
              <a:gd name="connsiteY1" fmla="*/ 21207 h 4918491"/>
              <a:gd name="connsiteX2" fmla="*/ 4028015 w 4431411"/>
              <a:gd name="connsiteY2" fmla="*/ 4436697 h 4918491"/>
              <a:gd name="connsiteX3" fmla="*/ 32729 w 4431411"/>
              <a:gd name="connsiteY3" fmla="*/ 4918477 h 4918491"/>
              <a:gd name="connsiteX4" fmla="*/ 52393 w 4431411"/>
              <a:gd name="connsiteY4" fmla="*/ 11375 h 4918491"/>
              <a:gd name="connsiteX0" fmla="*/ 52393 w 4393991"/>
              <a:gd name="connsiteY0" fmla="*/ 12540 h 4919642"/>
              <a:gd name="connsiteX1" fmla="*/ 4244325 w 4393991"/>
              <a:gd name="connsiteY1" fmla="*/ 22372 h 4919642"/>
              <a:gd name="connsiteX2" fmla="*/ 3772376 w 4393991"/>
              <a:gd name="connsiteY2" fmla="*/ 4231385 h 4919642"/>
              <a:gd name="connsiteX3" fmla="*/ 32729 w 4393991"/>
              <a:gd name="connsiteY3" fmla="*/ 4919642 h 4919642"/>
              <a:gd name="connsiteX4" fmla="*/ 52393 w 4393991"/>
              <a:gd name="connsiteY4" fmla="*/ 12540 h 4919642"/>
              <a:gd name="connsiteX0" fmla="*/ 52393 w 4393991"/>
              <a:gd name="connsiteY0" fmla="*/ 12540 h 5024551"/>
              <a:gd name="connsiteX1" fmla="*/ 4244325 w 4393991"/>
              <a:gd name="connsiteY1" fmla="*/ 22372 h 5024551"/>
              <a:gd name="connsiteX2" fmla="*/ 3772376 w 4393991"/>
              <a:gd name="connsiteY2" fmla="*/ 4231385 h 5024551"/>
              <a:gd name="connsiteX3" fmla="*/ 32729 w 4393991"/>
              <a:gd name="connsiteY3" fmla="*/ 4919642 h 5024551"/>
              <a:gd name="connsiteX4" fmla="*/ 52393 w 4393991"/>
              <a:gd name="connsiteY4" fmla="*/ 12540 h 5024551"/>
              <a:gd name="connsiteX0" fmla="*/ 52393 w 4368930"/>
              <a:gd name="connsiteY0" fmla="*/ 13646 h 4961165"/>
              <a:gd name="connsiteX1" fmla="*/ 4244325 w 4368930"/>
              <a:gd name="connsiteY1" fmla="*/ 23478 h 4961165"/>
              <a:gd name="connsiteX2" fmla="*/ 3516737 w 4368930"/>
              <a:gd name="connsiteY2" fmla="*/ 4055510 h 4961165"/>
              <a:gd name="connsiteX3" fmla="*/ 32729 w 4368930"/>
              <a:gd name="connsiteY3" fmla="*/ 4920748 h 4961165"/>
              <a:gd name="connsiteX4" fmla="*/ 52393 w 4368930"/>
              <a:gd name="connsiteY4" fmla="*/ 13646 h 4961165"/>
              <a:gd name="connsiteX0" fmla="*/ 52393 w 4492684"/>
              <a:gd name="connsiteY0" fmla="*/ 12791 h 4960310"/>
              <a:gd name="connsiteX1" fmla="*/ 4244325 w 4492684"/>
              <a:gd name="connsiteY1" fmla="*/ 22623 h 4960310"/>
              <a:gd name="connsiteX2" fmla="*/ 3516737 w 4492684"/>
              <a:gd name="connsiteY2" fmla="*/ 4054655 h 4960310"/>
              <a:gd name="connsiteX3" fmla="*/ 32729 w 4492684"/>
              <a:gd name="connsiteY3" fmla="*/ 4919893 h 4960310"/>
              <a:gd name="connsiteX4" fmla="*/ 52393 w 4492684"/>
              <a:gd name="connsiteY4" fmla="*/ 12791 h 4960310"/>
              <a:gd name="connsiteX0" fmla="*/ 52393 w 4505824"/>
              <a:gd name="connsiteY0" fmla="*/ 12038 h 5003517"/>
              <a:gd name="connsiteX1" fmla="*/ 4244325 w 4505824"/>
              <a:gd name="connsiteY1" fmla="*/ 21870 h 5003517"/>
              <a:gd name="connsiteX2" fmla="*/ 3565898 w 4505824"/>
              <a:gd name="connsiteY2" fmla="*/ 4181721 h 5003517"/>
              <a:gd name="connsiteX3" fmla="*/ 32729 w 4505824"/>
              <a:gd name="connsiteY3" fmla="*/ 4919140 h 5003517"/>
              <a:gd name="connsiteX4" fmla="*/ 52393 w 4505824"/>
              <a:gd name="connsiteY4" fmla="*/ 12038 h 5003517"/>
              <a:gd name="connsiteX0" fmla="*/ 52393 w 4601871"/>
              <a:gd name="connsiteY0" fmla="*/ 0 h 4991479"/>
              <a:gd name="connsiteX1" fmla="*/ 4244325 w 4601871"/>
              <a:gd name="connsiteY1" fmla="*/ 9832 h 4991479"/>
              <a:gd name="connsiteX2" fmla="*/ 3565898 w 4601871"/>
              <a:gd name="connsiteY2" fmla="*/ 4169683 h 4991479"/>
              <a:gd name="connsiteX3" fmla="*/ 32729 w 4601871"/>
              <a:gd name="connsiteY3" fmla="*/ 4907102 h 4991479"/>
              <a:gd name="connsiteX4" fmla="*/ 52393 w 4601871"/>
              <a:gd name="connsiteY4" fmla="*/ 0 h 4991479"/>
              <a:gd name="connsiteX0" fmla="*/ 52393 w 3975770"/>
              <a:gd name="connsiteY0" fmla="*/ 0 h 4991479"/>
              <a:gd name="connsiteX1" fmla="*/ 2867809 w 3975770"/>
              <a:gd name="connsiteY1" fmla="*/ 235974 h 4991479"/>
              <a:gd name="connsiteX2" fmla="*/ 3565898 w 3975770"/>
              <a:gd name="connsiteY2" fmla="*/ 4169683 h 4991479"/>
              <a:gd name="connsiteX3" fmla="*/ 32729 w 3975770"/>
              <a:gd name="connsiteY3" fmla="*/ 4907102 h 4991479"/>
              <a:gd name="connsiteX4" fmla="*/ 52393 w 3975770"/>
              <a:gd name="connsiteY4" fmla="*/ 0 h 4991479"/>
              <a:gd name="connsiteX0" fmla="*/ 52393 w 4372772"/>
              <a:gd name="connsiteY0" fmla="*/ 0 h 4991479"/>
              <a:gd name="connsiteX1" fmla="*/ 2867809 w 4372772"/>
              <a:gd name="connsiteY1" fmla="*/ 235974 h 4991479"/>
              <a:gd name="connsiteX2" fmla="*/ 3565898 w 4372772"/>
              <a:gd name="connsiteY2" fmla="*/ 4169683 h 4991479"/>
              <a:gd name="connsiteX3" fmla="*/ 32729 w 4372772"/>
              <a:gd name="connsiteY3" fmla="*/ 4907102 h 4991479"/>
              <a:gd name="connsiteX4" fmla="*/ 52393 w 4372772"/>
              <a:gd name="connsiteY4" fmla="*/ 0 h 4991479"/>
              <a:gd name="connsiteX0" fmla="*/ 52393 w 4429911"/>
              <a:gd name="connsiteY0" fmla="*/ 0 h 4991479"/>
              <a:gd name="connsiteX1" fmla="*/ 2985796 w 4429911"/>
              <a:gd name="connsiteY1" fmla="*/ 216309 h 4991479"/>
              <a:gd name="connsiteX2" fmla="*/ 3565898 w 4429911"/>
              <a:gd name="connsiteY2" fmla="*/ 4169683 h 4991479"/>
              <a:gd name="connsiteX3" fmla="*/ 32729 w 4429911"/>
              <a:gd name="connsiteY3" fmla="*/ 4907102 h 4991479"/>
              <a:gd name="connsiteX4" fmla="*/ 52393 w 4429911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67123"/>
              <a:gd name="connsiteY0" fmla="*/ 0 h 4991479"/>
              <a:gd name="connsiteX1" fmla="*/ 2985796 w 4467123"/>
              <a:gd name="connsiteY1" fmla="*/ 216309 h 4991479"/>
              <a:gd name="connsiteX2" fmla="*/ 3565898 w 4467123"/>
              <a:gd name="connsiteY2" fmla="*/ 4169683 h 4991479"/>
              <a:gd name="connsiteX3" fmla="*/ 32729 w 4467123"/>
              <a:gd name="connsiteY3" fmla="*/ 4907102 h 4991479"/>
              <a:gd name="connsiteX4" fmla="*/ 52393 w 4467123"/>
              <a:gd name="connsiteY4" fmla="*/ 0 h 4991479"/>
              <a:gd name="connsiteX0" fmla="*/ 52393 w 4506179"/>
              <a:gd name="connsiteY0" fmla="*/ 0 h 4995436"/>
              <a:gd name="connsiteX1" fmla="*/ 2985796 w 4506179"/>
              <a:gd name="connsiteY1" fmla="*/ 216309 h 4995436"/>
              <a:gd name="connsiteX2" fmla="*/ 3644556 w 4506179"/>
              <a:gd name="connsiteY2" fmla="*/ 4179516 h 4995436"/>
              <a:gd name="connsiteX3" fmla="*/ 32729 w 4506179"/>
              <a:gd name="connsiteY3" fmla="*/ 4907102 h 4995436"/>
              <a:gd name="connsiteX4" fmla="*/ 52393 w 4506179"/>
              <a:gd name="connsiteY4" fmla="*/ 0 h 4995436"/>
              <a:gd name="connsiteX0" fmla="*/ 24671 w 4478457"/>
              <a:gd name="connsiteY0" fmla="*/ 0 h 4995436"/>
              <a:gd name="connsiteX1" fmla="*/ 2958074 w 4478457"/>
              <a:gd name="connsiteY1" fmla="*/ 216309 h 4995436"/>
              <a:gd name="connsiteX2" fmla="*/ 3616834 w 4478457"/>
              <a:gd name="connsiteY2" fmla="*/ 4179516 h 4995436"/>
              <a:gd name="connsiteX3" fmla="*/ 5007 w 4478457"/>
              <a:gd name="connsiteY3" fmla="*/ 4907102 h 4995436"/>
              <a:gd name="connsiteX4" fmla="*/ 24671 w 4478457"/>
              <a:gd name="connsiteY4" fmla="*/ 0 h 4995436"/>
              <a:gd name="connsiteX0" fmla="*/ 19256 w 4493362"/>
              <a:gd name="connsiteY0" fmla="*/ 0 h 4995436"/>
              <a:gd name="connsiteX1" fmla="*/ 2972979 w 4493362"/>
              <a:gd name="connsiteY1" fmla="*/ 216309 h 4995436"/>
              <a:gd name="connsiteX2" fmla="*/ 3631739 w 4493362"/>
              <a:gd name="connsiteY2" fmla="*/ 4179516 h 4995436"/>
              <a:gd name="connsiteX3" fmla="*/ 19912 w 4493362"/>
              <a:gd name="connsiteY3" fmla="*/ 4907102 h 4995436"/>
              <a:gd name="connsiteX4" fmla="*/ 19256 w 4493362"/>
              <a:gd name="connsiteY4" fmla="*/ 0 h 4995436"/>
              <a:gd name="connsiteX0" fmla="*/ 0 w 4474106"/>
              <a:gd name="connsiteY0" fmla="*/ 0 h 4995436"/>
              <a:gd name="connsiteX1" fmla="*/ 2953723 w 4474106"/>
              <a:gd name="connsiteY1" fmla="*/ 216309 h 4995436"/>
              <a:gd name="connsiteX2" fmla="*/ 3612483 w 4474106"/>
              <a:gd name="connsiteY2" fmla="*/ 4179516 h 4995436"/>
              <a:gd name="connsiteX3" fmla="*/ 656 w 4474106"/>
              <a:gd name="connsiteY3" fmla="*/ 4907102 h 4995436"/>
              <a:gd name="connsiteX4" fmla="*/ 0 w 4474106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7201" h="4995436">
                <a:moveTo>
                  <a:pt x="13095" y="0"/>
                </a:moveTo>
                <a:cubicBezTo>
                  <a:pt x="587774" y="127820"/>
                  <a:pt x="799315" y="334296"/>
                  <a:pt x="2966818" y="216309"/>
                </a:cubicBezTo>
                <a:cubicBezTo>
                  <a:pt x="5188907" y="-206210"/>
                  <a:pt x="4579309" y="3038706"/>
                  <a:pt x="3625578" y="4179516"/>
                </a:cubicBezTo>
                <a:cubicBezTo>
                  <a:pt x="2706771" y="5369219"/>
                  <a:pt x="1262936" y="4907102"/>
                  <a:pt x="0" y="4907102"/>
                </a:cubicBezTo>
                <a:cubicBezTo>
                  <a:pt x="5250" y="3771274"/>
                  <a:pt x="7858" y="2137227"/>
                  <a:pt x="13095" y="0"/>
                </a:cubicBezTo>
                <a:close/>
              </a:path>
            </a:pathLst>
          </a:custGeom>
          <a:noFill/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91B4C2-B5E5-9369-7C2D-55A4E5FA26B5}"/>
              </a:ext>
            </a:extLst>
          </p:cNvPr>
          <p:cNvSpPr txBox="1"/>
          <p:nvPr userDrawn="1"/>
        </p:nvSpPr>
        <p:spPr>
          <a:xfrm>
            <a:off x="7149310" y="6257695"/>
            <a:ext cx="1583873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1600" i="0" dirty="0">
                <a:solidFill>
                  <a:schemeClr val="accent1"/>
                </a:solidFill>
                <a:latin typeface="Calibri"/>
                <a:cs typeface="Calibri"/>
              </a:rPr>
              <a:t>Part B Version 1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820A005-8E0D-23D3-1C7C-9B5C5E69A0B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 flipH="1">
            <a:off x="-966461" y="4520722"/>
            <a:ext cx="3290534" cy="16983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2F5BB4-50FC-B37E-7EB7-1AF680A5C1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29810" t="-1" b="-7389"/>
          <a:stretch/>
        </p:blipFill>
        <p:spPr>
          <a:xfrm rot="16200000">
            <a:off x="3609060" y="3737077"/>
            <a:ext cx="2423493" cy="3831966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4084FF47-D5E6-37CA-9D1B-F5CFD7D27EB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4406"/>
          <a:stretch/>
        </p:blipFill>
        <p:spPr>
          <a:xfrm rot="5400000" flipH="1">
            <a:off x="5237421" y="-1312705"/>
            <a:ext cx="822146" cy="34291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BC44C5-F806-F203-8639-347682770455}"/>
              </a:ext>
            </a:extLst>
          </p:cNvPr>
          <p:cNvSpPr txBox="1"/>
          <p:nvPr userDrawn="1"/>
        </p:nvSpPr>
        <p:spPr>
          <a:xfrm>
            <a:off x="505236" y="491873"/>
            <a:ext cx="6624984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400" b="1" i="0" dirty="0">
                <a:solidFill>
                  <a:schemeClr val="accent1"/>
                </a:solidFill>
                <a:latin typeface="Calibri"/>
                <a:cs typeface="Calibri"/>
              </a:rPr>
              <a:t>Character </a:t>
            </a:r>
            <a:r>
              <a:rPr lang="en-US" sz="2400" b="0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508C092-78C4-B206-F6CE-5193972823D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0814" y="-313102"/>
            <a:ext cx="3290242" cy="258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83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D5C82A-BD62-529F-F9B7-DF7C218EF168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 dirty="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86999" y="-258243"/>
            <a:ext cx="1476118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29810" t="-1" b="-7389"/>
          <a:stretch/>
        </p:blipFill>
        <p:spPr>
          <a:xfrm rot="16200000">
            <a:off x="4920041" y="4726713"/>
            <a:ext cx="1656735" cy="2619588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77C3B25B-748D-857C-5972-3F546B9842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72949" y="376328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 dirty="0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976D45-9966-C63E-F593-748F13206570}"/>
              </a:ext>
            </a:extLst>
          </p:cNvPr>
          <p:cNvSpPr txBox="1"/>
          <p:nvPr userDrawn="1"/>
        </p:nvSpPr>
        <p:spPr>
          <a:xfrm>
            <a:off x="325712" y="370187"/>
            <a:ext cx="1679551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A7647-A2E6-3A5C-B58F-6AF86A067856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33F26C2-E831-19F0-D30D-51C6350E8DBA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D7ECE14-D093-70D2-822C-D6C26586519B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224F8936-8EB7-7B82-9BC6-C9C58A4523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5174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5BDA051-310C-5043-9CA8-CD76480D6F15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87000" y="-268075"/>
            <a:ext cx="1523140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75B083-86A9-98A7-AC0C-BD71BA66EA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9191" t="1" r="19539" b="45741"/>
          <a:stretch/>
        </p:blipFill>
        <p:spPr>
          <a:xfrm>
            <a:off x="7118875" y="2373880"/>
            <a:ext cx="2032000" cy="1901686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2ED0A349-2160-3A03-F637-127283C064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0140" y="36680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 dirty="0"/>
              <a:t>Add Text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3D25DB-8215-57C2-427D-F3ED8574700B}"/>
              </a:ext>
            </a:extLst>
          </p:cNvPr>
          <p:cNvSpPr txBox="1"/>
          <p:nvPr userDrawn="1"/>
        </p:nvSpPr>
        <p:spPr>
          <a:xfrm>
            <a:off x="325712" y="360662"/>
            <a:ext cx="1817807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D9F61A-F1B3-4574-781F-7EB2B8580B7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C40BB55-F08F-AEFA-E830-6DFB816C3304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8978D80-ACF2-24A7-A2B3-85DDF487C00D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9917F30E-D349-08EE-755F-542AF6AC18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7736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Talk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62B0183D-3717-4630-1747-83E501B19E03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FFE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8176" y="-268075"/>
            <a:ext cx="2533179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-7615" t="25205" b="-7389"/>
          <a:stretch/>
        </p:blipFill>
        <p:spPr>
          <a:xfrm rot="10800000">
            <a:off x="5991500" y="4745649"/>
            <a:ext cx="2685140" cy="21192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752FA2-2F19-8CA3-1D8A-1880DBEC9C31}"/>
              </a:ext>
            </a:extLst>
          </p:cNvPr>
          <p:cNvSpPr txBox="1"/>
          <p:nvPr userDrawn="1"/>
        </p:nvSpPr>
        <p:spPr>
          <a:xfrm>
            <a:off x="325712" y="36066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Partner Talk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A1CFB4-E0AF-4041-FE3C-DB8FABC3635B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1D963C0-794F-0110-8CEA-6422C5615B74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C2D2759-8005-AA3F-3998-54E49B736654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CA5B329-BBA9-D014-CBEB-C274209835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7985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le Pla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48BE4692-15BE-9AC6-A0B2-AC0385852320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 dirty="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77168" y="-268075"/>
            <a:ext cx="1815426" cy="258727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0AD5734-5B1D-248F-8963-0A18D154F28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H="1" flipV="1">
            <a:off x="6802420" y="3890418"/>
            <a:ext cx="3290534" cy="16983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D3D6A0-0827-CBF4-29AF-16A7F3CD86CA}"/>
              </a:ext>
            </a:extLst>
          </p:cNvPr>
          <p:cNvSpPr txBox="1"/>
          <p:nvPr userDrawn="1"/>
        </p:nvSpPr>
        <p:spPr>
          <a:xfrm>
            <a:off x="325712" y="36066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Role Play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C1F96E-4EB7-D58A-8A41-E17FA2C29C4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C18429E-6FF4-B2EA-3047-CF6BF6CE1BBE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6751432-7303-129E-200B-AA84F45549FC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D7F607CA-C703-F4CB-0F4E-58F8E4BEE3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4115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ok cover cust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E8FE47A-5C5A-E824-C1D6-C503988C26CE}"/>
              </a:ext>
            </a:extLst>
          </p:cNvPr>
          <p:cNvSpPr txBox="1"/>
          <p:nvPr userDrawn="1"/>
        </p:nvSpPr>
        <p:spPr>
          <a:xfrm>
            <a:off x="1352811" y="3213069"/>
            <a:ext cx="186812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Arial"/>
                <a:cs typeface="Arial"/>
              </a:rPr>
              <a:t>Click to Read</a:t>
            </a:r>
            <a:endParaRPr lang="en-US" sz="1600"/>
          </a:p>
        </p:txBody>
      </p:sp>
      <p:pic>
        <p:nvPicPr>
          <p:cNvPr id="7" name="Picture 6" descr="A black and white sign with a white arrow&#10;&#10;Description automatically generated">
            <a:extLst>
              <a:ext uri="{FF2B5EF4-FFF2-40B4-BE49-F238E27FC236}">
                <a16:creationId xmlns:a16="http://schemas.microsoft.com/office/drawing/2014/main" id="{D5F70223-1A33-F7A8-F38A-2061C9FFF9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20936" y="3104372"/>
            <a:ext cx="424932" cy="5559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678F17-3FE1-2BE9-5C78-A5A9DC44FFA4}"/>
              </a:ext>
            </a:extLst>
          </p:cNvPr>
          <p:cNvSpPr txBox="1"/>
          <p:nvPr userDrawn="1"/>
        </p:nvSpPr>
        <p:spPr>
          <a:xfrm>
            <a:off x="5584371" y="2745921"/>
            <a:ext cx="2498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>
                <a:solidFill>
                  <a:schemeClr val="tx1"/>
                </a:solidFill>
              </a:rPr>
              <a:t>Image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26E0971-4185-023A-B539-6F207129951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59776" y="1878013"/>
            <a:ext cx="3925887" cy="3638895"/>
          </a:xfrm>
        </p:spPr>
        <p:txBody>
          <a:bodyPr/>
          <a:lstStyle>
            <a:lvl1pPr marL="0" indent="0">
              <a:buNone/>
              <a:defRPr>
                <a:ln>
                  <a:noFill/>
                </a:ln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Insert book cover image here – click on the icon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E8C638-BB76-DFCD-FB0D-C7DE17A633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59777" y="725488"/>
            <a:ext cx="3925887" cy="935037"/>
          </a:xfrm>
          <a:effectLst>
            <a:outerShdw dist="127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  <a:sp3d extrusionH="82550">
              <a:bevelT w="38100" h="38100" prst="slope"/>
              <a:extrusionClr>
                <a:schemeClr val="tx1"/>
              </a:extrusionClr>
            </a:sp3d>
          </a:bodyPr>
          <a:lstStyle>
            <a:lvl1pPr marL="0" indent="0" algn="ctr">
              <a:buNone/>
              <a:defRPr sz="3600" b="0" i="0">
                <a:solidFill>
                  <a:srgbClr val="000000"/>
                </a:solidFill>
                <a:latin typeface="Copperplate" panose="02000504000000020004" pitchFamily="2" charset="77"/>
              </a:defRPr>
            </a:lvl1pPr>
          </a:lstStyle>
          <a:p>
            <a:pPr lvl="0"/>
            <a:r>
              <a:rPr lang="en-GB"/>
              <a:t>INSERT BOOK TITLE HERE</a:t>
            </a:r>
            <a:endParaRPr lang="en-US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487F566-0E44-534A-341C-E51BB96E94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59775" y="5893904"/>
            <a:ext cx="3925887" cy="587100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American Typewriter" panose="02090604020004020304" pitchFamily="18" charset="77"/>
              </a:defRPr>
            </a:lvl1pPr>
          </a:lstStyle>
          <a:p>
            <a:pPr lvl="0"/>
            <a:r>
              <a:rPr lang="en-GB"/>
              <a:t>Insert Author name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07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e p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498F566-833F-1379-E227-348F1B592FE3}"/>
              </a:ext>
            </a:extLst>
          </p:cNvPr>
          <p:cNvGrpSpPr/>
          <p:nvPr userDrawn="1"/>
        </p:nvGrpSpPr>
        <p:grpSpPr>
          <a:xfrm>
            <a:off x="5187214" y="5923409"/>
            <a:ext cx="3468101" cy="585060"/>
            <a:chOff x="874777" y="5777831"/>
            <a:chExt cx="3468101" cy="585060"/>
          </a:xfrm>
        </p:grpSpPr>
        <p:sp>
          <p:nvSpPr>
            <p:cNvPr id="3" name="Text Placeholder 4">
              <a:extLst>
                <a:ext uri="{FF2B5EF4-FFF2-40B4-BE49-F238E27FC236}">
                  <a16:creationId xmlns:a16="http://schemas.microsoft.com/office/drawing/2014/main" id="{D4C5527B-8A72-8386-B949-C04BBE4E296C}"/>
                </a:ext>
              </a:extLst>
            </p:cNvPr>
            <p:cNvSpPr txBox="1">
              <a:spLocks/>
            </p:cNvSpPr>
            <p:nvPr/>
          </p:nvSpPr>
          <p:spPr>
            <a:xfrm>
              <a:off x="874777" y="5777831"/>
              <a:ext cx="3468101" cy="4475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1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1500"/>
                </a:spcAft>
              </a:pPr>
              <a:br>
                <a:rPr lang="en-GB" sz="1400" i="0">
                  <a:latin typeface="Times New Roman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600" b="1" i="0">
                  <a:solidFill>
                    <a:schemeClr val="tx1"/>
                  </a:solidFill>
                  <a:latin typeface="Times New Roman"/>
                  <a:ea typeface="Calibri"/>
                  <a:cs typeface="Times New Roman"/>
                </a:rPr>
                <a:t>INSERT BOOK TITLE</a:t>
              </a:r>
              <a:endParaRPr lang="en-US">
                <a:solidFill>
                  <a:schemeClr val="tx1"/>
                </a:solidFill>
                <a:latin typeface="Times New Roman"/>
                <a:ea typeface="Calibri"/>
              </a:endParaRP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4249E579-3286-97D4-2EB0-3FB1BD3539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527" y="6361730"/>
              <a:ext cx="1404255" cy="1161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827B98A-D6B2-A3C4-5D5F-27C597369F75}"/>
              </a:ext>
            </a:extLst>
          </p:cNvPr>
          <p:cNvGrpSpPr/>
          <p:nvPr userDrawn="1"/>
        </p:nvGrpSpPr>
        <p:grpSpPr>
          <a:xfrm>
            <a:off x="487892" y="5923409"/>
            <a:ext cx="3468101" cy="585060"/>
            <a:chOff x="874777" y="5777831"/>
            <a:chExt cx="3468101" cy="585060"/>
          </a:xfrm>
        </p:grpSpPr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36C16A59-E138-C158-89C4-AF5F198750F6}"/>
                </a:ext>
              </a:extLst>
            </p:cNvPr>
            <p:cNvSpPr txBox="1">
              <a:spLocks/>
            </p:cNvSpPr>
            <p:nvPr/>
          </p:nvSpPr>
          <p:spPr>
            <a:xfrm>
              <a:off x="874777" y="5777831"/>
              <a:ext cx="3468101" cy="4451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1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1500"/>
                </a:spcAft>
              </a:pPr>
              <a:br>
                <a:rPr lang="en-GB" sz="1400" i="0">
                  <a:latin typeface="Times New Roman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600" b="1" i="0">
                  <a:solidFill>
                    <a:schemeClr val="tx1"/>
                  </a:solidFill>
                  <a:latin typeface="Times New Roman"/>
                  <a:ea typeface="Calibri"/>
                  <a:cs typeface="Times New Roman"/>
                </a:rPr>
                <a:t>INSERT BOOK TITLE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DB14BF3-3F4C-029C-3906-F507A21167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527" y="6361730"/>
              <a:ext cx="1404255" cy="1161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BD1284D-BFCB-6D7F-2A7F-8CB3836B08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4683" y="472528"/>
            <a:ext cx="3753184" cy="43088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27D7A82-48B4-F4C5-B023-3469CD5E37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08123" y="472528"/>
            <a:ext cx="3753184" cy="43088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 dirty="0"/>
              <a:t>Insert text or image here.</a:t>
            </a:r>
          </a:p>
        </p:txBody>
      </p:sp>
    </p:spTree>
    <p:extLst>
      <p:ext uri="{BB962C8B-B14F-4D97-AF65-F5344CB8AC3E}">
        <p14:creationId xmlns:p14="http://schemas.microsoft.com/office/powerpoint/2010/main" val="105508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Inside p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827B98A-D6B2-A3C4-5D5F-27C597369F75}"/>
              </a:ext>
            </a:extLst>
          </p:cNvPr>
          <p:cNvGrpSpPr/>
          <p:nvPr userDrawn="1"/>
        </p:nvGrpSpPr>
        <p:grpSpPr>
          <a:xfrm>
            <a:off x="487892" y="5923409"/>
            <a:ext cx="3468101" cy="585060"/>
            <a:chOff x="874777" y="5777831"/>
            <a:chExt cx="3468101" cy="585060"/>
          </a:xfrm>
        </p:grpSpPr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36C16A59-E138-C158-89C4-AF5F198750F6}"/>
                </a:ext>
              </a:extLst>
            </p:cNvPr>
            <p:cNvSpPr txBox="1">
              <a:spLocks/>
            </p:cNvSpPr>
            <p:nvPr/>
          </p:nvSpPr>
          <p:spPr>
            <a:xfrm>
              <a:off x="874777" y="5777831"/>
              <a:ext cx="3468101" cy="4451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anchor="t">
              <a:spAutoFit/>
            </a:bodyPr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1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spcBef>
                  <a:spcPts val="1200"/>
                </a:spcBef>
                <a:spcAft>
                  <a:spcPts val="1500"/>
                </a:spcAft>
              </a:pPr>
              <a:br>
                <a:rPr lang="en-GB" sz="1400" i="0">
                  <a:latin typeface="Times New Roman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600" b="1" i="0">
                  <a:solidFill>
                    <a:schemeClr val="tx1"/>
                  </a:solidFill>
                  <a:latin typeface="Times New Roman"/>
                  <a:ea typeface="Calibri"/>
                  <a:cs typeface="Times New Roman"/>
                </a:rPr>
                <a:t>INSERT BOOK TITLE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DB14BF3-3F4C-029C-3906-F507A21167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527" y="6361730"/>
              <a:ext cx="1404255" cy="1161"/>
            </a:xfrm>
            <a:prstGeom prst="straightConnector1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97700-2C80-3A2A-5654-8C00FFDE45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4683" y="472528"/>
            <a:ext cx="3753184" cy="430887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algn="l">
              <a:defRPr sz="2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1503165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cabular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699211AB-B620-B046-FD8A-E59A15DFD78A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99655" y="-268075"/>
            <a:ext cx="2326703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02C88A-0EC0-EBC1-9A01-53DEF8D86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29810" t="-1" b="-7389"/>
          <a:stretch/>
        </p:blipFill>
        <p:spPr>
          <a:xfrm rot="10800000">
            <a:off x="7402676" y="3262345"/>
            <a:ext cx="1751338" cy="2769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C35A7-9038-9DD6-18FB-5D65ECAD0461}"/>
              </a:ext>
            </a:extLst>
          </p:cNvPr>
          <p:cNvSpPr txBox="1"/>
          <p:nvPr userDrawn="1"/>
        </p:nvSpPr>
        <p:spPr>
          <a:xfrm>
            <a:off x="325712" y="36066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BCBF4A-2CEE-A304-F3F3-812F04F34178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81775E6-0611-ADDA-0399-31ADF2C2BC0C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A4C9EE2-70C3-4DD0-1681-BCDE8F2B4FE7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F5B9675F-295F-2537-0A3A-A1A05B7A75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6847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A9863587-F78D-8BD8-3ACA-F8DADC9BBA6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72823" y="-258243"/>
            <a:ext cx="935343" cy="2587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180F21-5745-6579-1324-3C7A52CE82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9191" t="1" r="19539" b="45741"/>
          <a:stretch/>
        </p:blipFill>
        <p:spPr>
          <a:xfrm rot="5400000">
            <a:off x="3245900" y="4896095"/>
            <a:ext cx="2032000" cy="1901686"/>
          </a:xfrm>
          <a:prstGeom prst="rect">
            <a:avLst/>
          </a:prstGeom>
        </p:spPr>
      </p:pic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FF05299F-6AA0-B0AD-6CB0-390A8FF060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2175" y="36680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 dirty="0"/>
              <a:t>Add Text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632983-ED5B-7547-9FC8-B776AC78767E}"/>
              </a:ext>
            </a:extLst>
          </p:cNvPr>
          <p:cNvSpPr txBox="1"/>
          <p:nvPr userDrawn="1"/>
        </p:nvSpPr>
        <p:spPr>
          <a:xfrm>
            <a:off x="4188542" y="66859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3A4515-9A6A-1929-8026-91FBD0132661}"/>
              </a:ext>
            </a:extLst>
          </p:cNvPr>
          <p:cNvSpPr txBox="1"/>
          <p:nvPr userDrawn="1"/>
        </p:nvSpPr>
        <p:spPr>
          <a:xfrm>
            <a:off x="325712" y="360662"/>
            <a:ext cx="1166204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63192C-36B4-8D07-FF7C-DEB792702E6E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B29324D-1B1D-50EC-FF2B-C81716BF5924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942EEB6-D9B6-26AA-1B01-320C80A264F3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622B6D51-A5DD-0606-A2D0-606387D7C9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4177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s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FFA6D9B9-583C-0D6F-9624-897A57A85EC7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55209" y="-258243"/>
            <a:ext cx="1345772" cy="258727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763CF9D-D82C-F4AF-2F0C-B05914874C3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9262"/>
          <a:stretch/>
        </p:blipFill>
        <p:spPr>
          <a:xfrm>
            <a:off x="7860881" y="3415038"/>
            <a:ext cx="1279899" cy="31284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5BA3D6-C092-80EA-1821-E37E5F6446B3}"/>
              </a:ext>
            </a:extLst>
          </p:cNvPr>
          <p:cNvSpPr txBox="1"/>
          <p:nvPr userDrawn="1"/>
        </p:nvSpPr>
        <p:spPr>
          <a:xfrm>
            <a:off x="325712" y="36066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B316D4-5DDF-F3C6-A7CE-301DDFEB1C74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653B934-0C8F-4050-E7C7-BBA93E87B31B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DDF4D0C-2CF1-8E96-E277-A6813240B640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21DDA859-F937-C858-5FAF-59ED065A3E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1792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>
            <a:extLst>
              <a:ext uri="{FF2B5EF4-FFF2-40B4-BE49-F238E27FC236}">
                <a16:creationId xmlns:a16="http://schemas.microsoft.com/office/drawing/2014/main" id="{3F15EAB0-243D-D46F-695D-B68271EB618C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722BDB-66DB-7A25-FB14-CE67B8BDF7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1000"/>
          </a:blip>
          <a:srcRect l="34178" t="-1" b="-7389"/>
          <a:stretch/>
        </p:blipFill>
        <p:spPr>
          <a:xfrm rot="10800000">
            <a:off x="7504038" y="3774309"/>
            <a:ext cx="1642365" cy="2769172"/>
          </a:xfrm>
          <a:prstGeom prst="rect">
            <a:avLst/>
          </a:prstGeom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E90C032-6EC0-8390-A2B2-BDB44CBDED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389DBE34-E2C1-E025-878F-D50C9E2560B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7167" y="-268075"/>
            <a:ext cx="1264821" cy="2587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F05A65-0C38-FB1F-447B-4E4839E35BDD}"/>
              </a:ext>
            </a:extLst>
          </p:cNvPr>
          <p:cNvSpPr txBox="1"/>
          <p:nvPr userDrawn="1"/>
        </p:nvSpPr>
        <p:spPr>
          <a:xfrm>
            <a:off x="325712" y="36066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8D438F-D358-5AFD-07EF-78AE4B2330A2}"/>
              </a:ext>
            </a:extLst>
          </p:cNvPr>
          <p:cNvSpPr txBox="1"/>
          <p:nvPr userDrawn="1"/>
        </p:nvSpPr>
        <p:spPr>
          <a:xfrm>
            <a:off x="7798981" y="-26581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422851-6F4B-9813-856F-E5FCFC56F51D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E09286D-AC7B-715E-7716-EB523F148582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FDC1F96-74E1-EB07-C1D1-56EEDB91E239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801E43A8-6B09-95E7-52F1-DD9BAC1050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1239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B00C79C9-3A92-6364-7762-8E2E3C2AEE5F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48815" y="-258243"/>
            <a:ext cx="1476117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ADE29B-E038-17D8-0E8A-D5E3BFDF60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29810" t="-1" b="-7389"/>
          <a:stretch/>
        </p:blipFill>
        <p:spPr>
          <a:xfrm rot="10800000">
            <a:off x="7396870" y="4095703"/>
            <a:ext cx="1751338" cy="2769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B2073B-CF95-D3A7-2A5C-BE2FF6376B45}"/>
              </a:ext>
            </a:extLst>
          </p:cNvPr>
          <p:cNvSpPr txBox="1"/>
          <p:nvPr userDrawn="1"/>
        </p:nvSpPr>
        <p:spPr>
          <a:xfrm>
            <a:off x="325712" y="36066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FD4275-3A3E-74CD-5AB1-B706A3F9318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596F02C-1D8A-FA26-BC05-336821DE6251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CD64343-E844-8685-FDF8-1724FF9CFF45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8D99EFA2-9906-3ADE-49B7-EDACFEE293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9802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4398448-B232-94AC-D7CD-98932000B97A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38984" y="-258242"/>
            <a:ext cx="1698340" cy="2587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A7DD61-36C5-D7F1-5918-FFB7326C6B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9191" t="1" r="19539" b="45741"/>
          <a:stretch/>
        </p:blipFill>
        <p:spPr>
          <a:xfrm>
            <a:off x="7112000" y="4222096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150CFA-E9FE-D6CA-C0F2-AD14E24AB321}"/>
              </a:ext>
            </a:extLst>
          </p:cNvPr>
          <p:cNvSpPr txBox="1"/>
          <p:nvPr userDrawn="1"/>
        </p:nvSpPr>
        <p:spPr>
          <a:xfrm>
            <a:off x="325712" y="36066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2D6D8D-EFAF-58F8-CADD-2C7957DF1C52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E486F31-0435-D377-E841-D3E72873C2CD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704402D-A011-A48C-4FEB-5DB187D0FDCF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45EF3AD7-3675-CD4B-E9F0-DA0E9DA917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3100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437D203E-A244-4492-7869-8AD0FCE0EE29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48816" y="-258243"/>
            <a:ext cx="1509884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2E8D64-F6AF-4563-EC15-5261560EE64A}"/>
              </a:ext>
            </a:extLst>
          </p:cNvPr>
          <p:cNvSpPr txBox="1"/>
          <p:nvPr userDrawn="1"/>
        </p:nvSpPr>
        <p:spPr>
          <a:xfrm>
            <a:off x="325712" y="36066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4923C2-380F-79FF-3B73-797281DD10BB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AF6597C-EE7D-B95E-ED52-DBA9D7B80E0F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4B0776D-92DC-2055-0134-4FDFBDA149F9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58DE967C-1D73-E45A-F51C-1B313889AD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0515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Templa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B6205904-4091-20B6-63FC-3C0047939F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5712" y="366803"/>
            <a:ext cx="5665788" cy="536575"/>
          </a:xfrm>
        </p:spPr>
        <p:txBody>
          <a:bodyPr/>
          <a:lstStyle>
            <a:lvl1pPr>
              <a:defRPr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endParaRPr lang="en-US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47310" y="-270818"/>
            <a:ext cx="3293806" cy="2587275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E6C21153-272A-AC41-F532-CAB67ED7E30E}"/>
              </a:ext>
            </a:extLst>
          </p:cNvPr>
          <p:cNvSpPr/>
          <p:nvPr userDrawn="1"/>
        </p:nvSpPr>
        <p:spPr>
          <a:xfrm rot="16200000" flipH="1">
            <a:off x="5077195" y="2542655"/>
            <a:ext cx="6641598" cy="1533392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405206">
                <a:moveTo>
                  <a:pt x="0" y="2378585"/>
                </a:moveTo>
                <a:cubicBezTo>
                  <a:pt x="5201" y="1960849"/>
                  <a:pt x="-3530" y="1253714"/>
                  <a:pt x="10077" y="736517"/>
                </a:cubicBezTo>
                <a:cubicBezTo>
                  <a:pt x="1596612" y="579937"/>
                  <a:pt x="1776311" y="630354"/>
                  <a:pt x="3318069" y="271329"/>
                </a:cubicBezTo>
                <a:cubicBezTo>
                  <a:pt x="4281756" y="46918"/>
                  <a:pt x="4511518" y="-120813"/>
                  <a:pt x="5913994" y="112267"/>
                </a:cubicBezTo>
                <a:cubicBezTo>
                  <a:pt x="6792524" y="334741"/>
                  <a:pt x="6985785" y="987498"/>
                  <a:pt x="9282660" y="1496828"/>
                </a:cubicBezTo>
                <a:cubicBezTo>
                  <a:pt x="10075350" y="1767748"/>
                  <a:pt x="10039343" y="2102413"/>
                  <a:pt x="10417685" y="2405206"/>
                </a:cubicBezTo>
                <a:lnTo>
                  <a:pt x="0" y="2378585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844790-256A-7E85-C82D-9C8A1812B58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112513-4D6C-9FEC-4BC1-F1AA46C064F2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137ABDD-6CDA-D924-7957-A45FE782AEE9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5FE6FDD0-83FA-376F-9ECD-B99653E871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2757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rames - DELETE ONCE USED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1915242-EC13-F51E-5CD5-C713520123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2157" y="2464725"/>
            <a:ext cx="4180858" cy="3099160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 dirty="0"/>
              <a:t>Click to insert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686945D-4AF2-543B-01E8-FE5302DE6D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94320" y="2380875"/>
            <a:ext cx="3040020" cy="2924655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 dirty="0"/>
              <a:t>Click to insert picture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288576-7A32-53DA-E8E3-C2E2E45C66AE}"/>
              </a:ext>
            </a:extLst>
          </p:cNvPr>
          <p:cNvSpPr txBox="1"/>
          <p:nvPr userDrawn="1"/>
        </p:nvSpPr>
        <p:spPr>
          <a:xfrm>
            <a:off x="452176" y="331596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 dirty="0">
                <a:solidFill>
                  <a:srgbClr val="000000"/>
                </a:solidFill>
                <a:latin typeface="Calibri"/>
                <a:cs typeface="Calibri"/>
              </a:rPr>
              <a:t>Image Frames 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 dirty="0">
                <a:solidFill>
                  <a:srgbClr val="000000"/>
                </a:solidFill>
                <a:latin typeface="Calibri"/>
                <a:cs typeface="Calibri"/>
              </a:rPr>
              <a:t>Right click on yellow &gt; change picture &gt; from file – choose your image to input.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 dirty="0">
                <a:solidFill>
                  <a:srgbClr val="000000"/>
                </a:solidFill>
                <a:latin typeface="Calibri"/>
                <a:cs typeface="Calibri"/>
              </a:rPr>
              <a:t>Copy and paste this image and place it on the slide of your choosing.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 dirty="0">
                <a:solidFill>
                  <a:srgbClr val="000000"/>
                </a:solidFill>
                <a:latin typeface="Calibri"/>
                <a:cs typeface="Calibri"/>
              </a:rPr>
              <a:t>Rotate and scale until you achieve </a:t>
            </a:r>
            <a:r>
              <a:rPr lang="en-GB" sz="1400" i="0" dirty="0">
                <a:solidFill>
                  <a:srgbClr val="000000"/>
                </a:solidFill>
                <a:latin typeface="Calibri"/>
                <a:cs typeface="Calibri"/>
              </a:rPr>
              <a:t>the size position and orientation that you are </a:t>
            </a:r>
            <a:r>
              <a:rPr lang="en-US" sz="1400" i="0" dirty="0">
                <a:solidFill>
                  <a:srgbClr val="000000"/>
                </a:solidFill>
                <a:latin typeface="Calibri"/>
                <a:cs typeface="Calibri"/>
              </a:rPr>
              <a:t>happy with.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 dirty="0">
                <a:solidFill>
                  <a:srgbClr val="000000"/>
                </a:solidFill>
                <a:latin typeface="Calibri"/>
                <a:cs typeface="Calibri"/>
              </a:rPr>
              <a:t>NOTE: make sure you scale the image so the frame is full. </a:t>
            </a:r>
            <a:r>
              <a:rPr lang="en-US" sz="1400" i="0" u="sng" dirty="0">
                <a:solidFill>
                  <a:srgbClr val="000000"/>
                </a:solidFill>
                <a:latin typeface="Calibri"/>
                <a:cs typeface="Calibri"/>
              </a:rPr>
              <a:t>Do not</a:t>
            </a:r>
            <a:r>
              <a:rPr lang="en-US" sz="1400" b="0" i="0" u="none" dirty="0">
                <a:solidFill>
                  <a:srgbClr val="000000"/>
                </a:solidFill>
                <a:latin typeface="Calibri"/>
                <a:cs typeface="Calibri"/>
              </a:rPr>
              <a:t> stretch images. Crop and resize to fit.</a:t>
            </a:r>
            <a:endParaRPr lang="en-US" sz="1400" i="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3606CF-C854-FB94-010B-1B3E7B6668AA}"/>
              </a:ext>
            </a:extLst>
          </p:cNvPr>
          <p:cNvSpPr txBox="1"/>
          <p:nvPr userDrawn="1"/>
        </p:nvSpPr>
        <p:spPr>
          <a:xfrm>
            <a:off x="452176" y="5922185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400" i="0" dirty="0">
                <a:solidFill>
                  <a:srgbClr val="000000"/>
                </a:solidFill>
                <a:latin typeface="Calibri"/>
                <a:cs typeface="Calibri"/>
              </a:rPr>
              <a:t>Once you have inputted all your images -</a:t>
            </a:r>
            <a:br>
              <a:rPr lang="en-US" sz="1400" i="0" dirty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2000" i="0" dirty="0">
                <a:solidFill>
                  <a:srgbClr val="FF0000"/>
                </a:solidFill>
                <a:latin typeface="Calibri"/>
                <a:cs typeface="Calibri"/>
              </a:rPr>
              <a:t>PLEASE DELETE THIS SIDE BEFORE SIGN OFF</a:t>
            </a:r>
          </a:p>
        </p:txBody>
      </p:sp>
    </p:spTree>
    <p:extLst>
      <p:ext uri="{BB962C8B-B14F-4D97-AF65-F5344CB8AC3E}">
        <p14:creationId xmlns:p14="http://schemas.microsoft.com/office/powerpoint/2010/main" val="2331389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8F42274-EF7D-102A-A9DE-07BDFD900474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5978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D46D36ED-9B3B-C586-A570-D6561E210B15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C2E8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 dirty="0">
              <a:solidFill>
                <a:srgbClr val="FFC000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EC2BF57-ED34-263F-B573-103659B55EF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5991500" y="5317520"/>
            <a:ext cx="3290534" cy="169834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6831" y="-268075"/>
            <a:ext cx="1176329" cy="25872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6640DCE-C613-5343-9E4E-31DE53B1DFF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A12FD3-1DBC-8317-0F72-9F08E76CCC8A}"/>
              </a:ext>
            </a:extLst>
          </p:cNvPr>
          <p:cNvSpPr txBox="1"/>
          <p:nvPr userDrawn="1"/>
        </p:nvSpPr>
        <p:spPr>
          <a:xfrm>
            <a:off x="325712" y="36066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08AF45A-BD1E-09F7-10DE-99D45E3A9B4F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F6AB362-91D3-B56B-42D7-3B8C4799141F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A4DFBE6F-E60E-6D09-28A0-30B3965E5A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4489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60D37B34-1135-22BB-B3D1-BBC5FB6EAEB2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A660BE0E-6BD7-3964-DC4C-13557F2EFF6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35544" y="-257915"/>
            <a:ext cx="1176329" cy="2587275"/>
          </a:xfrm>
          <a:prstGeom prst="rect">
            <a:avLst/>
          </a:prstGeom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E90C032-6EC0-8390-A2B2-BDB44CBDED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A9977A-65FC-809A-E5C2-5B9AB01B8F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9191" t="1" r="19539" b="45741"/>
          <a:stretch/>
        </p:blipFill>
        <p:spPr>
          <a:xfrm>
            <a:off x="7121832" y="1957448"/>
            <a:ext cx="2032000" cy="1901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6C26B8-FBF4-4CE7-05F8-CC3EAD3B3D6F}"/>
              </a:ext>
            </a:extLst>
          </p:cNvPr>
          <p:cNvSpPr txBox="1"/>
          <p:nvPr userDrawn="1"/>
        </p:nvSpPr>
        <p:spPr>
          <a:xfrm>
            <a:off x="325712" y="36066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1EF786-B201-3C53-A283-F7DDC4A81DFE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779C407-161B-9E4C-A2A6-C264C6DEAD9D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3A0A99-6A2C-5800-9908-E3E52DCDACAC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C027D684-62B2-4628-5F96-3054621A67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4696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m-up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37840" y="-268075"/>
            <a:ext cx="1953078" cy="2587275"/>
          </a:xfrm>
          <a:prstGeom prst="rect">
            <a:avLst/>
          </a:prstGeom>
        </p:spPr>
      </p:pic>
      <p:sp>
        <p:nvSpPr>
          <p:cNvPr id="27" name="Freeform 26">
            <a:extLst>
              <a:ext uri="{FF2B5EF4-FFF2-40B4-BE49-F238E27FC236}">
                <a16:creationId xmlns:a16="http://schemas.microsoft.com/office/drawing/2014/main" id="{4122A216-5C47-8A18-3810-727E102EDB18}"/>
              </a:ext>
            </a:extLst>
          </p:cNvPr>
          <p:cNvSpPr/>
          <p:nvPr userDrawn="1"/>
        </p:nvSpPr>
        <p:spPr>
          <a:xfrm>
            <a:off x="9058597" y="6870186"/>
            <a:ext cx="89012" cy="7007"/>
          </a:xfrm>
          <a:custGeom>
            <a:avLst/>
            <a:gdLst>
              <a:gd name="connsiteX0" fmla="*/ 0 w 89012"/>
              <a:gd name="connsiteY0" fmla="*/ 0 h 7007"/>
              <a:gd name="connsiteX1" fmla="*/ 85403 w 89012"/>
              <a:gd name="connsiteY1" fmla="*/ 105 h 7007"/>
              <a:gd name="connsiteX2" fmla="*/ 19435 w 89012"/>
              <a:gd name="connsiteY2" fmla="*/ 2804 h 7007"/>
              <a:gd name="connsiteX3" fmla="*/ 0 w 89012"/>
              <a:gd name="connsiteY3" fmla="*/ 0 h 7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12" h="7007">
                <a:moveTo>
                  <a:pt x="0" y="0"/>
                </a:moveTo>
                <a:lnTo>
                  <a:pt x="85403" y="105"/>
                </a:lnTo>
                <a:cubicBezTo>
                  <a:pt x="98762" y="7725"/>
                  <a:pt x="74656" y="9630"/>
                  <a:pt x="19435" y="2804"/>
                </a:cubicBezTo>
                <a:lnTo>
                  <a:pt x="0" y="0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DB735568-5282-68A1-EC0A-512009122F7A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 dirty="0">
              <a:solidFill>
                <a:srgbClr val="FFC000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68C74FE-81BF-12A5-EB0D-171BED3D70A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9262"/>
          <a:stretch/>
        </p:blipFill>
        <p:spPr>
          <a:xfrm rot="5400000">
            <a:off x="3159471" y="4653829"/>
            <a:ext cx="1279899" cy="312844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B47DDC1-79AE-FE98-6388-F2DCB26B7848}"/>
              </a:ext>
            </a:extLst>
          </p:cNvPr>
          <p:cNvSpPr txBox="1"/>
          <p:nvPr userDrawn="1"/>
        </p:nvSpPr>
        <p:spPr>
          <a:xfrm>
            <a:off x="325712" y="36066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D99169-4992-BA7B-03A4-A1F0FA55622F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7D265D9-E87A-F86F-774E-D7B9CAA3ECC7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5939EA0-5C90-8CCB-7915-A3857C126ECF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4463E1AD-BBBB-BBF0-3E38-662439C86C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0223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EBF5752C-92F9-54DF-FB42-D0C4B7D0F69A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 dirty="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5712" y="-257439"/>
            <a:ext cx="2031736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29810" t="-1" b="-7389"/>
          <a:stretch/>
        </p:blipFill>
        <p:spPr>
          <a:xfrm rot="16200000">
            <a:off x="6447392" y="4597744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ED4FD7-DD28-FB12-4092-D7CADBE32CE3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84E99C-6C02-1BEC-BC32-7587DF139265}"/>
              </a:ext>
            </a:extLst>
          </p:cNvPr>
          <p:cNvSpPr txBox="1"/>
          <p:nvPr userDrawn="1"/>
        </p:nvSpPr>
        <p:spPr>
          <a:xfrm>
            <a:off x="325712" y="36066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1E5CD8-0A20-15CD-DAA2-4FBBC6E92AB9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8A2EEB9-C35F-E07F-140E-656C37C21399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A766DEF4-C21B-1B45-4AF1-82C4EFB3EE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0180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C55DF77C-0D7D-9851-1238-D95E61E59DCB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 dirty="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50890" y="-258243"/>
            <a:ext cx="3263782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0D73D9-FEA9-B2BE-728F-13335E3F8D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1000"/>
          </a:blip>
          <a:srcRect l="29810" t="-1" b="-7389"/>
          <a:stretch/>
        </p:blipFill>
        <p:spPr>
          <a:xfrm rot="10800000">
            <a:off x="7392662" y="4102578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B6A5D2-AE0B-C9DA-09D7-5E073D78C568}"/>
              </a:ext>
            </a:extLst>
          </p:cNvPr>
          <p:cNvSpPr txBox="1"/>
          <p:nvPr userDrawn="1"/>
        </p:nvSpPr>
        <p:spPr>
          <a:xfrm>
            <a:off x="325712" y="36066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Criteria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21788D-0C1E-E8A1-74A4-C29D47F68D39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1399D17-57A3-3A3C-05CB-2E1E5F518C4B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8E13B9A-3489-2884-F7DF-015BB4B562FC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5136AD76-8241-8093-461B-D6F05A7A8D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8723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ating Prior Knowledg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6FCC9DC-7674-AE9E-A646-F1E42E1748E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35281" y="-268075"/>
            <a:ext cx="5744410" cy="258727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EC75011-0563-C38D-7E37-C4BA6428587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1656"/>
          <a:stretch/>
        </p:blipFill>
        <p:spPr>
          <a:xfrm flipH="1">
            <a:off x="3790333" y="5869588"/>
            <a:ext cx="3290534" cy="9908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53C57D-C22C-5D8C-7965-85E6F2A9BC56}"/>
              </a:ext>
            </a:extLst>
          </p:cNvPr>
          <p:cNvSpPr txBox="1"/>
          <p:nvPr userDrawn="1"/>
        </p:nvSpPr>
        <p:spPr>
          <a:xfrm>
            <a:off x="2773680" y="62992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547FC7-2D6A-9B29-7BA2-5399F8C57E2F}"/>
              </a:ext>
            </a:extLst>
          </p:cNvPr>
          <p:cNvSpPr txBox="1"/>
          <p:nvPr userDrawn="1"/>
        </p:nvSpPr>
        <p:spPr>
          <a:xfrm>
            <a:off x="325712" y="36066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Activating Prior Knowledge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E26D0B-E491-9B29-B959-FFC5E44175A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CE51E94-9FF3-6F60-20D1-C77971E76E0F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433F6DE-ECCB-1174-763E-5F0093ADB320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56449832-A875-FAF0-CA69-7B8AACE0E2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2440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5B5C6CD8-4FEA-EB9F-DD88-2E445C617828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6D3422-A50B-B3AA-FEB3-A9477711DD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5712" y="1225087"/>
            <a:ext cx="7624762" cy="461665"/>
          </a:xfrm>
          <a:prstGeom prst="rect">
            <a:avLst/>
          </a:prstGeom>
        </p:spPr>
        <p:txBody>
          <a:bodyPr anchor="t">
            <a:spAutoFit/>
          </a:bodyPr>
          <a:lstStyle>
            <a:lvl1pPr algn="l"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88677" y="-258243"/>
            <a:ext cx="1048510" cy="258727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6FA925C-4818-9C9E-745D-A32DC6B0E05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9262"/>
          <a:stretch/>
        </p:blipFill>
        <p:spPr>
          <a:xfrm>
            <a:off x="7676772" y="2054746"/>
            <a:ext cx="1470884" cy="3595266"/>
          </a:xfrm>
          <a:prstGeom prst="rect">
            <a:avLst/>
          </a:prstGeom>
        </p:spPr>
      </p:pic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E25D797E-A471-30A3-4F68-5B8B8877B1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97428" y="366803"/>
            <a:ext cx="2053695" cy="536575"/>
          </a:xfrm>
        </p:spPr>
        <p:txBody>
          <a:bodyPr anchor="t"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 dirty="0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145D46-BF62-057D-F9CB-14929562ADBD}"/>
              </a:ext>
            </a:extLst>
          </p:cNvPr>
          <p:cNvSpPr txBox="1"/>
          <p:nvPr userDrawn="1"/>
        </p:nvSpPr>
        <p:spPr>
          <a:xfrm>
            <a:off x="325712" y="360662"/>
            <a:ext cx="1071716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86909F-C02E-08E8-D24D-771C3431C109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0C732C-7ADA-37F4-8C50-DD74D9B86958}"/>
              </a:ext>
            </a:extLst>
          </p:cNvPr>
          <p:cNvGrpSpPr/>
          <p:nvPr userDrawn="1"/>
        </p:nvGrpSpPr>
        <p:grpSpPr>
          <a:xfrm>
            <a:off x="174609" y="6031517"/>
            <a:ext cx="1672479" cy="1200411"/>
            <a:chOff x="174609" y="6031517"/>
            <a:chExt cx="1672479" cy="120041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1840389-9DA8-B047-D4F3-28F2F2000665}"/>
                </a:ext>
              </a:extLst>
            </p:cNvPr>
            <p:cNvSpPr txBox="1"/>
            <p:nvPr userDrawn="1"/>
          </p:nvSpPr>
          <p:spPr>
            <a:xfrm>
              <a:off x="177895" y="6384855"/>
              <a:ext cx="1669193" cy="3979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100" b="1" i="0" dirty="0">
                  <a:solidFill>
                    <a:schemeClr val="accent1"/>
                  </a:solidFill>
                  <a:latin typeface="Calibri"/>
                  <a:cs typeface="Calibri"/>
                </a:rPr>
                <a:t>Character </a:t>
              </a:r>
              <a:r>
                <a:rPr lang="en-US" sz="1100" b="0" i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Development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C4ED7FDC-F19D-B6EC-1CFC-06475E1AE2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4609" y="6031517"/>
              <a:ext cx="1553607" cy="1200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357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49A69A14-A880-0B40-AF10-4E44A50A3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5E958E-A9DD-5D4B-B3A7-C76D79B4B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52" r:id="rId1"/>
    <p:sldLayoutId id="2147486238" r:id="rId2"/>
    <p:sldLayoutId id="2147486289" r:id="rId3"/>
    <p:sldLayoutId id="2147486324" r:id="rId4"/>
    <p:sldLayoutId id="2147486325" r:id="rId5"/>
    <p:sldLayoutId id="2147486326" r:id="rId6"/>
    <p:sldLayoutId id="2147486327" r:id="rId7"/>
    <p:sldLayoutId id="2147486328" r:id="rId8"/>
    <p:sldLayoutId id="2147486331" r:id="rId9"/>
    <p:sldLayoutId id="2147486332" r:id="rId10"/>
    <p:sldLayoutId id="2147486329" r:id="rId11"/>
    <p:sldLayoutId id="2147486330" r:id="rId12"/>
    <p:sldLayoutId id="2147486334" r:id="rId13"/>
    <p:sldLayoutId id="2147486345" r:id="rId14"/>
    <p:sldLayoutId id="2147486347" r:id="rId15"/>
    <p:sldLayoutId id="2147486348" r:id="rId16"/>
    <p:sldLayoutId id="2147486336" r:id="rId17"/>
    <p:sldLayoutId id="2147486337" r:id="rId18"/>
    <p:sldLayoutId id="2147486338" r:id="rId19"/>
    <p:sldLayoutId id="2147486339" r:id="rId20"/>
    <p:sldLayoutId id="2147486340" r:id="rId21"/>
    <p:sldLayoutId id="2147486342" r:id="rId22"/>
    <p:sldLayoutId id="2147486343" r:id="rId23"/>
    <p:sldLayoutId id="2147486349" r:id="rId24"/>
    <p:sldLayoutId id="2147486351" r:id="rId25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100" kern="12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9.png"/><Relationship Id="rId4" Type="http://schemas.microsoft.com/office/2017/06/relationships/model3d" Target="../media/model3d1.glb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9.png"/><Relationship Id="rId4" Type="http://schemas.microsoft.com/office/2017/06/relationships/model3d" Target="../media/model3d1.glb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User:Lembasts" TargetMode="External"/><Relationship Id="rId3" Type="http://schemas.openxmlformats.org/officeDocument/2006/relationships/hyperlink" Target="https://commons.wikimedia.org/wiki/File:Orders_of_Australia_on_a_table.jpg" TargetMode="External"/><Relationship Id="rId7" Type="http://schemas.openxmlformats.org/officeDocument/2006/relationships/hyperlink" Target="https://en.wikipedia.org/wiki/File:Scatmanjohn.jpg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en.wikipedia.org/wiki/RCA_Records" TargetMode="External"/><Relationship Id="rId5" Type="http://schemas.openxmlformats.org/officeDocument/2006/relationships/hyperlink" Target="https://commons.wikimedia.org/wiki/File:Parker_Lauren_01_CC.jpg" TargetMode="External"/><Relationship Id="rId10" Type="http://schemas.openxmlformats.org/officeDocument/2006/relationships/hyperlink" Target="https://commons.wikimedia.org/wiki/File:Feliks_Zemdegs_at_the_World_Championships_Oct_2011.jpg" TargetMode="External"/><Relationship Id="rId4" Type="http://schemas.openxmlformats.org/officeDocument/2006/relationships/hyperlink" Target="http://paralympic.org.au/" TargetMode="External"/><Relationship Id="rId9" Type="http://schemas.openxmlformats.org/officeDocument/2006/relationships/hyperlink" Target="https://en.wikipedia.org/wiki/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C123E-E810-8290-6245-FADCC79369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8189" y="2013258"/>
            <a:ext cx="3974996" cy="1415742"/>
          </a:xfrm>
        </p:spPr>
        <p:txBody>
          <a:bodyPr/>
          <a:lstStyle/>
          <a:p>
            <a:pPr marL="1270"/>
            <a:r>
              <a:rPr lang="en-US" dirty="0">
                <a:latin typeface="Calibri"/>
                <a:ea typeface="Calibri"/>
                <a:cs typeface="Calibri"/>
              </a:rPr>
              <a:t>Belief: The Decision to Start</a:t>
            </a:r>
            <a:endParaRPr lang="en-US" dirty="0">
              <a:ea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730363-7652-20E0-FE24-246739C0DE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8187" y="3424258"/>
            <a:ext cx="3974996" cy="1360576"/>
          </a:xfrm>
        </p:spPr>
        <p:txBody>
          <a:bodyPr/>
          <a:lstStyle/>
          <a:p>
            <a:r>
              <a:rPr lang="en-US" dirty="0"/>
              <a:t>Unit 3 Achieving Goals</a:t>
            </a:r>
          </a:p>
          <a:p>
            <a:r>
              <a:rPr lang="en-US" dirty="0"/>
              <a:t>Lesson 1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90F90FE-0253-8E4A-E422-6F080057F67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9" t="660" r="20271" b="-660"/>
          <a:stretch>
            <a:fillRect/>
          </a:stretch>
        </p:blipFill>
        <p:spPr>
          <a:xfrm>
            <a:off x="-26024" y="1301365"/>
            <a:ext cx="4487201" cy="4995436"/>
          </a:xfrm>
          <a:custGeom>
            <a:avLst/>
            <a:gdLst>
              <a:gd name="connsiteX0" fmla="*/ 0 w 3788809"/>
              <a:gd name="connsiteY0" fmla="*/ 0 h 4661296"/>
              <a:gd name="connsiteX1" fmla="*/ 3788809 w 3788809"/>
              <a:gd name="connsiteY1" fmla="*/ 0 h 4661296"/>
              <a:gd name="connsiteX2" fmla="*/ 3788809 w 3788809"/>
              <a:gd name="connsiteY2" fmla="*/ 4661296 h 4661296"/>
              <a:gd name="connsiteX3" fmla="*/ 0 w 3788809"/>
              <a:gd name="connsiteY3" fmla="*/ 4661296 h 4661296"/>
              <a:gd name="connsiteX4" fmla="*/ 0 w 3788809"/>
              <a:gd name="connsiteY4" fmla="*/ 0 h 4661296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58993 w 3788809"/>
              <a:gd name="connsiteY0" fmla="*/ 293148 h 4738135"/>
              <a:gd name="connsiteX1" fmla="*/ 3788809 w 3788809"/>
              <a:gd name="connsiteY1" fmla="*/ 76839 h 4738135"/>
              <a:gd name="connsiteX2" fmla="*/ 3788809 w 3788809"/>
              <a:gd name="connsiteY2" fmla="*/ 4738135 h 4738135"/>
              <a:gd name="connsiteX3" fmla="*/ 0 w 3788809"/>
              <a:gd name="connsiteY3" fmla="*/ 4738135 h 4738135"/>
              <a:gd name="connsiteX4" fmla="*/ 58993 w 3788809"/>
              <a:gd name="connsiteY4" fmla="*/ 293148 h 4738135"/>
              <a:gd name="connsiteX0" fmla="*/ 58993 w 3788809"/>
              <a:gd name="connsiteY0" fmla="*/ 416058 h 4861045"/>
              <a:gd name="connsiteX1" fmla="*/ 3788809 w 3788809"/>
              <a:gd name="connsiteY1" fmla="*/ 199749 h 4861045"/>
              <a:gd name="connsiteX2" fmla="*/ 3788809 w 3788809"/>
              <a:gd name="connsiteY2" fmla="*/ 4861045 h 4861045"/>
              <a:gd name="connsiteX3" fmla="*/ 0 w 3788809"/>
              <a:gd name="connsiteY3" fmla="*/ 4861045 h 4861045"/>
              <a:gd name="connsiteX4" fmla="*/ 58993 w 3788809"/>
              <a:gd name="connsiteY4" fmla="*/ 416058 h 4861045"/>
              <a:gd name="connsiteX0" fmla="*/ 58993 w 3985453"/>
              <a:gd name="connsiteY0" fmla="*/ 416058 h 4861045"/>
              <a:gd name="connsiteX1" fmla="*/ 3788809 w 3985453"/>
              <a:gd name="connsiteY1" fmla="*/ 199749 h 4861045"/>
              <a:gd name="connsiteX2" fmla="*/ 3788809 w 3985453"/>
              <a:gd name="connsiteY2" fmla="*/ 4861045 h 4861045"/>
              <a:gd name="connsiteX3" fmla="*/ 0 w 3985453"/>
              <a:gd name="connsiteY3" fmla="*/ 4861045 h 4861045"/>
              <a:gd name="connsiteX4" fmla="*/ 58993 w 3985453"/>
              <a:gd name="connsiteY4" fmla="*/ 416058 h 4861045"/>
              <a:gd name="connsiteX0" fmla="*/ 58993 w 3989823"/>
              <a:gd name="connsiteY0" fmla="*/ 416058 h 4861045"/>
              <a:gd name="connsiteX1" fmla="*/ 3788809 w 3989823"/>
              <a:gd name="connsiteY1" fmla="*/ 199749 h 4861045"/>
              <a:gd name="connsiteX2" fmla="*/ 3788809 w 3989823"/>
              <a:gd name="connsiteY2" fmla="*/ 4861045 h 4861045"/>
              <a:gd name="connsiteX3" fmla="*/ 0 w 3989823"/>
              <a:gd name="connsiteY3" fmla="*/ 4861045 h 4861045"/>
              <a:gd name="connsiteX4" fmla="*/ 58993 w 3989823"/>
              <a:gd name="connsiteY4" fmla="*/ 416058 h 4861045"/>
              <a:gd name="connsiteX0" fmla="*/ 58993 w 3989823"/>
              <a:gd name="connsiteY0" fmla="*/ 313736 h 4758723"/>
              <a:gd name="connsiteX1" fmla="*/ 3788809 w 3989823"/>
              <a:gd name="connsiteY1" fmla="*/ 97427 h 4758723"/>
              <a:gd name="connsiteX2" fmla="*/ 3788809 w 3989823"/>
              <a:gd name="connsiteY2" fmla="*/ 4758723 h 4758723"/>
              <a:gd name="connsiteX3" fmla="*/ 0 w 3989823"/>
              <a:gd name="connsiteY3" fmla="*/ 4758723 h 4758723"/>
              <a:gd name="connsiteX4" fmla="*/ 58993 w 3989823"/>
              <a:gd name="connsiteY4" fmla="*/ 313736 h 4758723"/>
              <a:gd name="connsiteX0" fmla="*/ 58993 w 4011673"/>
              <a:gd name="connsiteY0" fmla="*/ 313736 h 4758723"/>
              <a:gd name="connsiteX1" fmla="*/ 3788809 w 4011673"/>
              <a:gd name="connsiteY1" fmla="*/ 97427 h 4758723"/>
              <a:gd name="connsiteX2" fmla="*/ 3788809 w 4011673"/>
              <a:gd name="connsiteY2" fmla="*/ 4758723 h 4758723"/>
              <a:gd name="connsiteX3" fmla="*/ 0 w 4011673"/>
              <a:gd name="connsiteY3" fmla="*/ 4758723 h 4758723"/>
              <a:gd name="connsiteX4" fmla="*/ 58993 w 4011673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20274"/>
              <a:gd name="connsiteY0" fmla="*/ 313736 h 4758723"/>
              <a:gd name="connsiteX1" fmla="*/ 3788809 w 3920274"/>
              <a:gd name="connsiteY1" fmla="*/ 97427 h 4758723"/>
              <a:gd name="connsiteX2" fmla="*/ 3788809 w 3920274"/>
              <a:gd name="connsiteY2" fmla="*/ 4758723 h 4758723"/>
              <a:gd name="connsiteX3" fmla="*/ 0 w 3920274"/>
              <a:gd name="connsiteY3" fmla="*/ 4758723 h 4758723"/>
              <a:gd name="connsiteX4" fmla="*/ 58993 w 3920274"/>
              <a:gd name="connsiteY4" fmla="*/ 313736 h 4758723"/>
              <a:gd name="connsiteX0" fmla="*/ 4311 w 4524353"/>
              <a:gd name="connsiteY0" fmla="*/ 274173 h 4925637"/>
              <a:gd name="connsiteX1" fmla="*/ 4392888 w 4524353"/>
              <a:gd name="connsiteY1" fmla="*/ 264341 h 4925637"/>
              <a:gd name="connsiteX2" fmla="*/ 4392888 w 4524353"/>
              <a:gd name="connsiteY2" fmla="*/ 4925637 h 4925637"/>
              <a:gd name="connsiteX3" fmla="*/ 604079 w 4524353"/>
              <a:gd name="connsiteY3" fmla="*/ 4925637 h 4925637"/>
              <a:gd name="connsiteX4" fmla="*/ 4311 w 4524353"/>
              <a:gd name="connsiteY4" fmla="*/ 274173 h 4925637"/>
              <a:gd name="connsiteX0" fmla="*/ 4720 w 4393297"/>
              <a:gd name="connsiteY0" fmla="*/ 334693 h 4986157"/>
              <a:gd name="connsiteX1" fmla="*/ 4196652 w 4393297"/>
              <a:gd name="connsiteY1" fmla="*/ 29893 h 4986157"/>
              <a:gd name="connsiteX2" fmla="*/ 4393297 w 4393297"/>
              <a:gd name="connsiteY2" fmla="*/ 4986157 h 4986157"/>
              <a:gd name="connsiteX3" fmla="*/ 604488 w 4393297"/>
              <a:gd name="connsiteY3" fmla="*/ 4986157 h 4986157"/>
              <a:gd name="connsiteX4" fmla="*/ 4720 w 4393297"/>
              <a:gd name="connsiteY4" fmla="*/ 334693 h 4986157"/>
              <a:gd name="connsiteX0" fmla="*/ 0 w 4388577"/>
              <a:gd name="connsiteY0" fmla="*/ 321575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321575 h 4973039"/>
              <a:gd name="connsiteX0" fmla="*/ 0 w 4388577"/>
              <a:gd name="connsiteY0" fmla="*/ 6943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6943 h 4973039"/>
              <a:gd name="connsiteX0" fmla="*/ 19664 w 4408241"/>
              <a:gd name="connsiteY0" fmla="*/ 6943 h 4973039"/>
              <a:gd name="connsiteX1" fmla="*/ 4211596 w 4408241"/>
              <a:gd name="connsiteY1" fmla="*/ 16775 h 4973039"/>
              <a:gd name="connsiteX2" fmla="*/ 4408241 w 4408241"/>
              <a:gd name="connsiteY2" fmla="*/ 4973039 h 4973039"/>
              <a:gd name="connsiteX3" fmla="*/ 0 w 4408241"/>
              <a:gd name="connsiteY3" fmla="*/ 4914045 h 4973039"/>
              <a:gd name="connsiteX4" fmla="*/ 19664 w 4408241"/>
              <a:gd name="connsiteY4" fmla="*/ 6943 h 4973039"/>
              <a:gd name="connsiteX0" fmla="*/ 35871 w 4424448"/>
              <a:gd name="connsiteY0" fmla="*/ 6943 h 4973039"/>
              <a:gd name="connsiteX1" fmla="*/ 4227803 w 4424448"/>
              <a:gd name="connsiteY1" fmla="*/ 16775 h 4973039"/>
              <a:gd name="connsiteX2" fmla="*/ 4424448 w 4424448"/>
              <a:gd name="connsiteY2" fmla="*/ 4973039 h 4973039"/>
              <a:gd name="connsiteX3" fmla="*/ 16207 w 4424448"/>
              <a:gd name="connsiteY3" fmla="*/ 4914045 h 4973039"/>
              <a:gd name="connsiteX4" fmla="*/ 35871 w 4424448"/>
              <a:gd name="connsiteY4" fmla="*/ 6943 h 4973039"/>
              <a:gd name="connsiteX0" fmla="*/ 54064 w 4442641"/>
              <a:gd name="connsiteY0" fmla="*/ 6943 h 4973039"/>
              <a:gd name="connsiteX1" fmla="*/ 4245996 w 4442641"/>
              <a:gd name="connsiteY1" fmla="*/ 16775 h 4973039"/>
              <a:gd name="connsiteX2" fmla="*/ 4442641 w 4442641"/>
              <a:gd name="connsiteY2" fmla="*/ 4973039 h 4973039"/>
              <a:gd name="connsiteX3" fmla="*/ 34400 w 4442641"/>
              <a:gd name="connsiteY3" fmla="*/ 4914045 h 4973039"/>
              <a:gd name="connsiteX4" fmla="*/ 54064 w 4442641"/>
              <a:gd name="connsiteY4" fmla="*/ 6943 h 4973039"/>
              <a:gd name="connsiteX0" fmla="*/ 34706 w 4423283"/>
              <a:gd name="connsiteY0" fmla="*/ 6943 h 4973039"/>
              <a:gd name="connsiteX1" fmla="*/ 4226638 w 4423283"/>
              <a:gd name="connsiteY1" fmla="*/ 16775 h 4973039"/>
              <a:gd name="connsiteX2" fmla="*/ 4423283 w 4423283"/>
              <a:gd name="connsiteY2" fmla="*/ 4973039 h 4973039"/>
              <a:gd name="connsiteX3" fmla="*/ 15042 w 4423283"/>
              <a:gd name="connsiteY3" fmla="*/ 4914045 h 4973039"/>
              <a:gd name="connsiteX4" fmla="*/ 34706 w 4423283"/>
              <a:gd name="connsiteY4" fmla="*/ 6943 h 4973039"/>
              <a:gd name="connsiteX0" fmla="*/ 52393 w 4440970"/>
              <a:gd name="connsiteY0" fmla="*/ 6943 h 4973039"/>
              <a:gd name="connsiteX1" fmla="*/ 4244325 w 4440970"/>
              <a:gd name="connsiteY1" fmla="*/ 16775 h 4973039"/>
              <a:gd name="connsiteX2" fmla="*/ 4440970 w 4440970"/>
              <a:gd name="connsiteY2" fmla="*/ 4973039 h 4973039"/>
              <a:gd name="connsiteX3" fmla="*/ 32729 w 4440970"/>
              <a:gd name="connsiteY3" fmla="*/ 4914045 h 4973039"/>
              <a:gd name="connsiteX4" fmla="*/ 52393 w 4440970"/>
              <a:gd name="connsiteY4" fmla="*/ 6943 h 4973039"/>
              <a:gd name="connsiteX0" fmla="*/ 52393 w 4421306"/>
              <a:gd name="connsiteY0" fmla="*/ 7995 h 4915097"/>
              <a:gd name="connsiteX1" fmla="*/ 4244325 w 4421306"/>
              <a:gd name="connsiteY1" fmla="*/ 17827 h 4915097"/>
              <a:gd name="connsiteX2" fmla="*/ 4421306 w 4421306"/>
              <a:gd name="connsiteY2" fmla="*/ 4679123 h 4915097"/>
              <a:gd name="connsiteX3" fmla="*/ 32729 w 4421306"/>
              <a:gd name="connsiteY3" fmla="*/ 4915097 h 4915097"/>
              <a:gd name="connsiteX4" fmla="*/ 52393 w 4421306"/>
              <a:gd name="connsiteY4" fmla="*/ 7995 h 4915097"/>
              <a:gd name="connsiteX0" fmla="*/ 52393 w 4436619"/>
              <a:gd name="connsiteY0" fmla="*/ 7995 h 4981537"/>
              <a:gd name="connsiteX1" fmla="*/ 4244325 w 4436619"/>
              <a:gd name="connsiteY1" fmla="*/ 17827 h 4981537"/>
              <a:gd name="connsiteX2" fmla="*/ 4421306 w 4436619"/>
              <a:gd name="connsiteY2" fmla="*/ 4679123 h 4981537"/>
              <a:gd name="connsiteX3" fmla="*/ 32729 w 4436619"/>
              <a:gd name="connsiteY3" fmla="*/ 4915097 h 4981537"/>
              <a:gd name="connsiteX4" fmla="*/ 52393 w 4436619"/>
              <a:gd name="connsiteY4" fmla="*/ 7995 h 4981537"/>
              <a:gd name="connsiteX0" fmla="*/ 52393 w 4358106"/>
              <a:gd name="connsiteY0" fmla="*/ 8978 h 4916094"/>
              <a:gd name="connsiteX1" fmla="*/ 4244325 w 4358106"/>
              <a:gd name="connsiteY1" fmla="*/ 18810 h 4916094"/>
              <a:gd name="connsiteX2" fmla="*/ 4028015 w 4358106"/>
              <a:gd name="connsiteY2" fmla="*/ 4434300 h 4916094"/>
              <a:gd name="connsiteX3" fmla="*/ 32729 w 4358106"/>
              <a:gd name="connsiteY3" fmla="*/ 4916080 h 4916094"/>
              <a:gd name="connsiteX4" fmla="*/ 52393 w 4358106"/>
              <a:gd name="connsiteY4" fmla="*/ 8978 h 4916094"/>
              <a:gd name="connsiteX0" fmla="*/ 52393 w 4431411"/>
              <a:gd name="connsiteY0" fmla="*/ 11375 h 4918491"/>
              <a:gd name="connsiteX1" fmla="*/ 4244325 w 4431411"/>
              <a:gd name="connsiteY1" fmla="*/ 21207 h 4918491"/>
              <a:gd name="connsiteX2" fmla="*/ 4028015 w 4431411"/>
              <a:gd name="connsiteY2" fmla="*/ 4436697 h 4918491"/>
              <a:gd name="connsiteX3" fmla="*/ 32729 w 4431411"/>
              <a:gd name="connsiteY3" fmla="*/ 4918477 h 4918491"/>
              <a:gd name="connsiteX4" fmla="*/ 52393 w 4431411"/>
              <a:gd name="connsiteY4" fmla="*/ 11375 h 4918491"/>
              <a:gd name="connsiteX0" fmla="*/ 52393 w 4393991"/>
              <a:gd name="connsiteY0" fmla="*/ 12540 h 4919642"/>
              <a:gd name="connsiteX1" fmla="*/ 4244325 w 4393991"/>
              <a:gd name="connsiteY1" fmla="*/ 22372 h 4919642"/>
              <a:gd name="connsiteX2" fmla="*/ 3772376 w 4393991"/>
              <a:gd name="connsiteY2" fmla="*/ 4231385 h 4919642"/>
              <a:gd name="connsiteX3" fmla="*/ 32729 w 4393991"/>
              <a:gd name="connsiteY3" fmla="*/ 4919642 h 4919642"/>
              <a:gd name="connsiteX4" fmla="*/ 52393 w 4393991"/>
              <a:gd name="connsiteY4" fmla="*/ 12540 h 4919642"/>
              <a:gd name="connsiteX0" fmla="*/ 52393 w 4393991"/>
              <a:gd name="connsiteY0" fmla="*/ 12540 h 5024551"/>
              <a:gd name="connsiteX1" fmla="*/ 4244325 w 4393991"/>
              <a:gd name="connsiteY1" fmla="*/ 22372 h 5024551"/>
              <a:gd name="connsiteX2" fmla="*/ 3772376 w 4393991"/>
              <a:gd name="connsiteY2" fmla="*/ 4231385 h 5024551"/>
              <a:gd name="connsiteX3" fmla="*/ 32729 w 4393991"/>
              <a:gd name="connsiteY3" fmla="*/ 4919642 h 5024551"/>
              <a:gd name="connsiteX4" fmla="*/ 52393 w 4393991"/>
              <a:gd name="connsiteY4" fmla="*/ 12540 h 5024551"/>
              <a:gd name="connsiteX0" fmla="*/ 52393 w 4368930"/>
              <a:gd name="connsiteY0" fmla="*/ 13646 h 4961165"/>
              <a:gd name="connsiteX1" fmla="*/ 4244325 w 4368930"/>
              <a:gd name="connsiteY1" fmla="*/ 23478 h 4961165"/>
              <a:gd name="connsiteX2" fmla="*/ 3516737 w 4368930"/>
              <a:gd name="connsiteY2" fmla="*/ 4055510 h 4961165"/>
              <a:gd name="connsiteX3" fmla="*/ 32729 w 4368930"/>
              <a:gd name="connsiteY3" fmla="*/ 4920748 h 4961165"/>
              <a:gd name="connsiteX4" fmla="*/ 52393 w 4368930"/>
              <a:gd name="connsiteY4" fmla="*/ 13646 h 4961165"/>
              <a:gd name="connsiteX0" fmla="*/ 52393 w 4492684"/>
              <a:gd name="connsiteY0" fmla="*/ 12791 h 4960310"/>
              <a:gd name="connsiteX1" fmla="*/ 4244325 w 4492684"/>
              <a:gd name="connsiteY1" fmla="*/ 22623 h 4960310"/>
              <a:gd name="connsiteX2" fmla="*/ 3516737 w 4492684"/>
              <a:gd name="connsiteY2" fmla="*/ 4054655 h 4960310"/>
              <a:gd name="connsiteX3" fmla="*/ 32729 w 4492684"/>
              <a:gd name="connsiteY3" fmla="*/ 4919893 h 4960310"/>
              <a:gd name="connsiteX4" fmla="*/ 52393 w 4492684"/>
              <a:gd name="connsiteY4" fmla="*/ 12791 h 4960310"/>
              <a:gd name="connsiteX0" fmla="*/ 52393 w 4505824"/>
              <a:gd name="connsiteY0" fmla="*/ 12038 h 5003517"/>
              <a:gd name="connsiteX1" fmla="*/ 4244325 w 4505824"/>
              <a:gd name="connsiteY1" fmla="*/ 21870 h 5003517"/>
              <a:gd name="connsiteX2" fmla="*/ 3565898 w 4505824"/>
              <a:gd name="connsiteY2" fmla="*/ 4181721 h 5003517"/>
              <a:gd name="connsiteX3" fmla="*/ 32729 w 4505824"/>
              <a:gd name="connsiteY3" fmla="*/ 4919140 h 5003517"/>
              <a:gd name="connsiteX4" fmla="*/ 52393 w 4505824"/>
              <a:gd name="connsiteY4" fmla="*/ 12038 h 5003517"/>
              <a:gd name="connsiteX0" fmla="*/ 52393 w 4601871"/>
              <a:gd name="connsiteY0" fmla="*/ 0 h 4991479"/>
              <a:gd name="connsiteX1" fmla="*/ 4244325 w 4601871"/>
              <a:gd name="connsiteY1" fmla="*/ 9832 h 4991479"/>
              <a:gd name="connsiteX2" fmla="*/ 3565898 w 4601871"/>
              <a:gd name="connsiteY2" fmla="*/ 4169683 h 4991479"/>
              <a:gd name="connsiteX3" fmla="*/ 32729 w 4601871"/>
              <a:gd name="connsiteY3" fmla="*/ 4907102 h 4991479"/>
              <a:gd name="connsiteX4" fmla="*/ 52393 w 4601871"/>
              <a:gd name="connsiteY4" fmla="*/ 0 h 4991479"/>
              <a:gd name="connsiteX0" fmla="*/ 52393 w 3975770"/>
              <a:gd name="connsiteY0" fmla="*/ 0 h 4991479"/>
              <a:gd name="connsiteX1" fmla="*/ 2867809 w 3975770"/>
              <a:gd name="connsiteY1" fmla="*/ 235974 h 4991479"/>
              <a:gd name="connsiteX2" fmla="*/ 3565898 w 3975770"/>
              <a:gd name="connsiteY2" fmla="*/ 4169683 h 4991479"/>
              <a:gd name="connsiteX3" fmla="*/ 32729 w 3975770"/>
              <a:gd name="connsiteY3" fmla="*/ 4907102 h 4991479"/>
              <a:gd name="connsiteX4" fmla="*/ 52393 w 3975770"/>
              <a:gd name="connsiteY4" fmla="*/ 0 h 4991479"/>
              <a:gd name="connsiteX0" fmla="*/ 52393 w 4372772"/>
              <a:gd name="connsiteY0" fmla="*/ 0 h 4991479"/>
              <a:gd name="connsiteX1" fmla="*/ 2867809 w 4372772"/>
              <a:gd name="connsiteY1" fmla="*/ 235974 h 4991479"/>
              <a:gd name="connsiteX2" fmla="*/ 3565898 w 4372772"/>
              <a:gd name="connsiteY2" fmla="*/ 4169683 h 4991479"/>
              <a:gd name="connsiteX3" fmla="*/ 32729 w 4372772"/>
              <a:gd name="connsiteY3" fmla="*/ 4907102 h 4991479"/>
              <a:gd name="connsiteX4" fmla="*/ 52393 w 4372772"/>
              <a:gd name="connsiteY4" fmla="*/ 0 h 4991479"/>
              <a:gd name="connsiteX0" fmla="*/ 52393 w 4429911"/>
              <a:gd name="connsiteY0" fmla="*/ 0 h 4991479"/>
              <a:gd name="connsiteX1" fmla="*/ 2985796 w 4429911"/>
              <a:gd name="connsiteY1" fmla="*/ 216309 h 4991479"/>
              <a:gd name="connsiteX2" fmla="*/ 3565898 w 4429911"/>
              <a:gd name="connsiteY2" fmla="*/ 4169683 h 4991479"/>
              <a:gd name="connsiteX3" fmla="*/ 32729 w 4429911"/>
              <a:gd name="connsiteY3" fmla="*/ 4907102 h 4991479"/>
              <a:gd name="connsiteX4" fmla="*/ 52393 w 4429911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67123"/>
              <a:gd name="connsiteY0" fmla="*/ 0 h 4991479"/>
              <a:gd name="connsiteX1" fmla="*/ 2985796 w 4467123"/>
              <a:gd name="connsiteY1" fmla="*/ 216309 h 4991479"/>
              <a:gd name="connsiteX2" fmla="*/ 3565898 w 4467123"/>
              <a:gd name="connsiteY2" fmla="*/ 4169683 h 4991479"/>
              <a:gd name="connsiteX3" fmla="*/ 32729 w 4467123"/>
              <a:gd name="connsiteY3" fmla="*/ 4907102 h 4991479"/>
              <a:gd name="connsiteX4" fmla="*/ 52393 w 4467123"/>
              <a:gd name="connsiteY4" fmla="*/ 0 h 4991479"/>
              <a:gd name="connsiteX0" fmla="*/ 52393 w 4506179"/>
              <a:gd name="connsiteY0" fmla="*/ 0 h 4995436"/>
              <a:gd name="connsiteX1" fmla="*/ 2985796 w 4506179"/>
              <a:gd name="connsiteY1" fmla="*/ 216309 h 4995436"/>
              <a:gd name="connsiteX2" fmla="*/ 3644556 w 4506179"/>
              <a:gd name="connsiteY2" fmla="*/ 4179516 h 4995436"/>
              <a:gd name="connsiteX3" fmla="*/ 32729 w 4506179"/>
              <a:gd name="connsiteY3" fmla="*/ 4907102 h 4995436"/>
              <a:gd name="connsiteX4" fmla="*/ 52393 w 4506179"/>
              <a:gd name="connsiteY4" fmla="*/ 0 h 4995436"/>
              <a:gd name="connsiteX0" fmla="*/ 24671 w 4478457"/>
              <a:gd name="connsiteY0" fmla="*/ 0 h 4995436"/>
              <a:gd name="connsiteX1" fmla="*/ 2958074 w 4478457"/>
              <a:gd name="connsiteY1" fmla="*/ 216309 h 4995436"/>
              <a:gd name="connsiteX2" fmla="*/ 3616834 w 4478457"/>
              <a:gd name="connsiteY2" fmla="*/ 4179516 h 4995436"/>
              <a:gd name="connsiteX3" fmla="*/ 5007 w 4478457"/>
              <a:gd name="connsiteY3" fmla="*/ 4907102 h 4995436"/>
              <a:gd name="connsiteX4" fmla="*/ 24671 w 4478457"/>
              <a:gd name="connsiteY4" fmla="*/ 0 h 4995436"/>
              <a:gd name="connsiteX0" fmla="*/ 19256 w 4493362"/>
              <a:gd name="connsiteY0" fmla="*/ 0 h 4995436"/>
              <a:gd name="connsiteX1" fmla="*/ 2972979 w 4493362"/>
              <a:gd name="connsiteY1" fmla="*/ 216309 h 4995436"/>
              <a:gd name="connsiteX2" fmla="*/ 3631739 w 4493362"/>
              <a:gd name="connsiteY2" fmla="*/ 4179516 h 4995436"/>
              <a:gd name="connsiteX3" fmla="*/ 19912 w 4493362"/>
              <a:gd name="connsiteY3" fmla="*/ 4907102 h 4995436"/>
              <a:gd name="connsiteX4" fmla="*/ 19256 w 4493362"/>
              <a:gd name="connsiteY4" fmla="*/ 0 h 4995436"/>
              <a:gd name="connsiteX0" fmla="*/ 0 w 4474106"/>
              <a:gd name="connsiteY0" fmla="*/ 0 h 4995436"/>
              <a:gd name="connsiteX1" fmla="*/ 2953723 w 4474106"/>
              <a:gd name="connsiteY1" fmla="*/ 216309 h 4995436"/>
              <a:gd name="connsiteX2" fmla="*/ 3612483 w 4474106"/>
              <a:gd name="connsiteY2" fmla="*/ 4179516 h 4995436"/>
              <a:gd name="connsiteX3" fmla="*/ 656 w 4474106"/>
              <a:gd name="connsiteY3" fmla="*/ 4907102 h 4995436"/>
              <a:gd name="connsiteX4" fmla="*/ 0 w 4474106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7201" h="4995436">
                <a:moveTo>
                  <a:pt x="13095" y="0"/>
                </a:moveTo>
                <a:cubicBezTo>
                  <a:pt x="587774" y="127820"/>
                  <a:pt x="799315" y="334296"/>
                  <a:pt x="2966818" y="216309"/>
                </a:cubicBezTo>
                <a:cubicBezTo>
                  <a:pt x="5188907" y="-206210"/>
                  <a:pt x="4579309" y="3038706"/>
                  <a:pt x="3625578" y="4179516"/>
                </a:cubicBezTo>
                <a:cubicBezTo>
                  <a:pt x="2706771" y="5369219"/>
                  <a:pt x="1262936" y="4907102"/>
                  <a:pt x="0" y="4907102"/>
                </a:cubicBezTo>
                <a:cubicBezTo>
                  <a:pt x="5250" y="3771274"/>
                  <a:pt x="7858" y="2137227"/>
                  <a:pt x="13095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585116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F951D-73BD-9169-F887-EAD659917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713D1B9-6337-1A22-0719-C14A092B49DD}"/>
              </a:ext>
            </a:extLst>
          </p:cNvPr>
          <p:cNvGrpSpPr>
            <a:grpSpLocks noChangeAspect="1"/>
          </p:cNvGrpSpPr>
          <p:nvPr/>
        </p:nvGrpSpPr>
        <p:grpSpPr>
          <a:xfrm>
            <a:off x="-9854037" y="-6288002"/>
            <a:ext cx="25258160" cy="16838772"/>
            <a:chOff x="-753763" y="0"/>
            <a:chExt cx="10453817" cy="6969211"/>
          </a:xfrm>
        </p:grpSpPr>
        <p:pic>
          <p:nvPicPr>
            <p:cNvPr id="5" name="Picture 4" descr="A group of people sitting around a table&#10;&#10;AI-generated content may be incorrect.">
              <a:extLst>
                <a:ext uri="{FF2B5EF4-FFF2-40B4-BE49-F238E27FC236}">
                  <a16:creationId xmlns:a16="http://schemas.microsoft.com/office/drawing/2014/main" id="{3C0573EE-DA31-85F1-B683-377F28DAA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3763" y="0"/>
              <a:ext cx="10453817" cy="6969211"/>
            </a:xfrm>
            <a:prstGeom prst="rect">
              <a:avLst/>
            </a:prstGeom>
          </p:spPr>
        </p:pic>
        <p:pic>
          <p:nvPicPr>
            <p:cNvPr id="7" name="Picture 6" descr="A book with a photo of a person&#10;&#10;AI-generated content may be incorrect.">
              <a:extLst>
                <a:ext uri="{FF2B5EF4-FFF2-40B4-BE49-F238E27FC236}">
                  <a16:creationId xmlns:a16="http://schemas.microsoft.com/office/drawing/2014/main" id="{971A2452-1025-78F3-FBA4-F133C8C90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1994">
              <a:off x="2579947" y="3325556"/>
              <a:ext cx="1821164" cy="1365874"/>
            </a:xfrm>
            <a:prstGeom prst="rect">
              <a:avLst/>
            </a:prstGeom>
          </p:spPr>
        </p:pic>
        <p:pic>
          <p:nvPicPr>
            <p:cNvPr id="11" name="Picture 10" descr="A book with a picture of a person&#10;&#10;AI-generated content may be incorrect.">
              <a:extLst>
                <a:ext uri="{FF2B5EF4-FFF2-40B4-BE49-F238E27FC236}">
                  <a16:creationId xmlns:a16="http://schemas.microsoft.com/office/drawing/2014/main" id="{E3B55577-3FA5-2E0A-CD3A-F22521AFD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5802" y="2973040"/>
              <a:ext cx="1821164" cy="1365874"/>
            </a:xfrm>
            <a:prstGeom prst="rect">
              <a:avLst/>
            </a:prstGeom>
          </p:spPr>
        </p:pic>
        <p:pic>
          <p:nvPicPr>
            <p:cNvPr id="13" name="Picture 12" descr="A book with a photo of a child&#10;&#10;AI-generated content may be incorrect.">
              <a:extLst>
                <a:ext uri="{FF2B5EF4-FFF2-40B4-BE49-F238E27FC236}">
                  <a16:creationId xmlns:a16="http://schemas.microsoft.com/office/drawing/2014/main" id="{323FBF83-94DE-235B-920A-8EA53CB46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3635">
              <a:off x="5098803" y="3434767"/>
              <a:ext cx="1821164" cy="1365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8455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0090BD-E887-5429-DC5E-3E263C82A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C7B8661-1C8E-DFDC-1DF0-DD900E4D5D00}"/>
              </a:ext>
            </a:extLst>
          </p:cNvPr>
          <p:cNvGrpSpPr>
            <a:grpSpLocks noChangeAspect="1"/>
          </p:cNvGrpSpPr>
          <p:nvPr/>
        </p:nvGrpSpPr>
        <p:grpSpPr>
          <a:xfrm rot="20503296">
            <a:off x="-17701865" y="-17886420"/>
            <a:ext cx="52156590" cy="34771057"/>
            <a:chOff x="-753763" y="0"/>
            <a:chExt cx="10453817" cy="6969211"/>
          </a:xfrm>
        </p:grpSpPr>
        <p:pic>
          <p:nvPicPr>
            <p:cNvPr id="5" name="Picture 4" descr="A group of people sitting around a table&#10;&#10;AI-generated content may be incorrect.">
              <a:extLst>
                <a:ext uri="{FF2B5EF4-FFF2-40B4-BE49-F238E27FC236}">
                  <a16:creationId xmlns:a16="http://schemas.microsoft.com/office/drawing/2014/main" id="{92F54085-1BCD-03CE-0E46-6CB8FFF11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3763" y="0"/>
              <a:ext cx="10453817" cy="6969211"/>
            </a:xfrm>
            <a:prstGeom prst="rect">
              <a:avLst/>
            </a:prstGeom>
          </p:spPr>
        </p:pic>
        <p:pic>
          <p:nvPicPr>
            <p:cNvPr id="7" name="Picture 6" descr="A book with a photo of a person&#10;&#10;AI-generated content may be incorrect.">
              <a:extLst>
                <a:ext uri="{FF2B5EF4-FFF2-40B4-BE49-F238E27FC236}">
                  <a16:creationId xmlns:a16="http://schemas.microsoft.com/office/drawing/2014/main" id="{E73C69E9-612F-23F1-0776-3676CBC9C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1994">
              <a:off x="2579947" y="3325556"/>
              <a:ext cx="1821164" cy="1365874"/>
            </a:xfrm>
            <a:prstGeom prst="rect">
              <a:avLst/>
            </a:prstGeom>
          </p:spPr>
        </p:pic>
        <p:pic>
          <p:nvPicPr>
            <p:cNvPr id="11" name="Picture 10" descr="A book with a picture of a person&#10;&#10;AI-generated content may be incorrect.">
              <a:extLst>
                <a:ext uri="{FF2B5EF4-FFF2-40B4-BE49-F238E27FC236}">
                  <a16:creationId xmlns:a16="http://schemas.microsoft.com/office/drawing/2014/main" id="{09D4550C-3970-97A1-884D-84F6CEA36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5802" y="2973040"/>
              <a:ext cx="1821164" cy="1365874"/>
            </a:xfrm>
            <a:prstGeom prst="rect">
              <a:avLst/>
            </a:prstGeom>
          </p:spPr>
        </p:pic>
        <p:pic>
          <p:nvPicPr>
            <p:cNvPr id="13" name="Picture 12" descr="A book with a photo of a child&#10;&#10;AI-generated content may be incorrect.">
              <a:extLst>
                <a:ext uri="{FF2B5EF4-FFF2-40B4-BE49-F238E27FC236}">
                  <a16:creationId xmlns:a16="http://schemas.microsoft.com/office/drawing/2014/main" id="{32482F4B-5C3F-65F2-B057-7D7CFEFF2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3635">
              <a:off x="5098803" y="3434767"/>
              <a:ext cx="1821164" cy="1365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8178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8B38F-C01B-7C29-5693-D1EFB7ECE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5493076-266E-56CF-62F2-787642AF5098}"/>
              </a:ext>
            </a:extLst>
          </p:cNvPr>
          <p:cNvGrpSpPr>
            <a:grpSpLocks noChangeAspect="1"/>
          </p:cNvGrpSpPr>
          <p:nvPr/>
        </p:nvGrpSpPr>
        <p:grpSpPr>
          <a:xfrm rot="20503296">
            <a:off x="-17643585" y="-17908045"/>
            <a:ext cx="52156590" cy="34771057"/>
            <a:chOff x="-753763" y="0"/>
            <a:chExt cx="10453817" cy="6969211"/>
          </a:xfrm>
        </p:grpSpPr>
        <p:pic>
          <p:nvPicPr>
            <p:cNvPr id="5" name="Picture 4" descr="A group of people sitting around a table&#10;&#10;AI-generated content may be incorrect.">
              <a:extLst>
                <a:ext uri="{FF2B5EF4-FFF2-40B4-BE49-F238E27FC236}">
                  <a16:creationId xmlns:a16="http://schemas.microsoft.com/office/drawing/2014/main" id="{8F98428E-1F60-67F9-B2C7-6E559A2B0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3763" y="0"/>
              <a:ext cx="10453817" cy="696921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F8B1780-EEBC-5F80-2B6E-D20E56044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121994">
              <a:off x="2579947" y="3325556"/>
              <a:ext cx="1821164" cy="1365873"/>
            </a:xfrm>
            <a:prstGeom prst="rect">
              <a:avLst/>
            </a:prstGeom>
          </p:spPr>
        </p:pic>
        <p:pic>
          <p:nvPicPr>
            <p:cNvPr id="11" name="Picture 10" descr="A book with a picture of a person&#10;&#10;AI-generated content may be incorrect.">
              <a:extLst>
                <a:ext uri="{FF2B5EF4-FFF2-40B4-BE49-F238E27FC236}">
                  <a16:creationId xmlns:a16="http://schemas.microsoft.com/office/drawing/2014/main" id="{D9C9F59E-8C52-1322-B3A8-DF69A318F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5802" y="2973040"/>
              <a:ext cx="1821164" cy="1365874"/>
            </a:xfrm>
            <a:prstGeom prst="rect">
              <a:avLst/>
            </a:prstGeom>
          </p:spPr>
        </p:pic>
        <p:pic>
          <p:nvPicPr>
            <p:cNvPr id="13" name="Picture 12" descr="A book with a photo of a child&#10;&#10;AI-generated content may be incorrect.">
              <a:extLst>
                <a:ext uri="{FF2B5EF4-FFF2-40B4-BE49-F238E27FC236}">
                  <a16:creationId xmlns:a16="http://schemas.microsoft.com/office/drawing/2014/main" id="{1676A3D6-3603-D332-9BE0-065319391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3635">
              <a:off x="5098803" y="3434767"/>
              <a:ext cx="1821164" cy="1365873"/>
            </a:xfrm>
            <a:prstGeom prst="rect">
              <a:avLst/>
            </a:prstGeom>
          </p:spPr>
        </p:pic>
      </p:grpSp>
      <p:pic>
        <p:nvPicPr>
          <p:cNvPr id="12" name="Picture 11" descr="X-ray of a person's spine&#10;&#10;AI-generated content may be incorrect.">
            <a:extLst>
              <a:ext uri="{FF2B5EF4-FFF2-40B4-BE49-F238E27FC236}">
                <a16:creationId xmlns:a16="http://schemas.microsoft.com/office/drawing/2014/main" id="{451AE329-476F-F090-6132-4381CA2504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" r="59711" b="496"/>
          <a:stretch>
            <a:fillRect/>
          </a:stretch>
        </p:blipFill>
        <p:spPr>
          <a:xfrm>
            <a:off x="1067079" y="775469"/>
            <a:ext cx="2571413" cy="5010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A collage of photos of people running&#10;&#10;AI-generated content may be incorrect.">
            <a:extLst>
              <a:ext uri="{FF2B5EF4-FFF2-40B4-BE49-F238E27FC236}">
                <a16:creationId xmlns:a16="http://schemas.microsoft.com/office/drawing/2014/main" id="{EB2CD444-82F9-736A-ADB0-D7592FFF99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16" r="53303"/>
          <a:stretch>
            <a:fillRect/>
          </a:stretch>
        </p:blipFill>
        <p:spPr>
          <a:xfrm rot="21167752">
            <a:off x="4796872" y="658823"/>
            <a:ext cx="1802348" cy="1336916"/>
          </a:xfrm>
          <a:prstGeom prst="rect">
            <a:avLst/>
          </a:prstGeom>
        </p:spPr>
      </p:pic>
      <p:pic>
        <p:nvPicPr>
          <p:cNvPr id="4" name="Picture 3" descr="A collage of photos of people running&#10;&#10;AI-generated content may be incorrect.">
            <a:extLst>
              <a:ext uri="{FF2B5EF4-FFF2-40B4-BE49-F238E27FC236}">
                <a16:creationId xmlns:a16="http://schemas.microsoft.com/office/drawing/2014/main" id="{CA107598-993C-32F9-0B7A-7CAFEBE5AF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03" t="-1368" r="-2180" b="55184"/>
          <a:stretch>
            <a:fillRect/>
          </a:stretch>
        </p:blipFill>
        <p:spPr>
          <a:xfrm rot="399616">
            <a:off x="6706034" y="1001778"/>
            <a:ext cx="1886487" cy="1336917"/>
          </a:xfrm>
          <a:prstGeom prst="rect">
            <a:avLst/>
          </a:prstGeom>
        </p:spPr>
      </p:pic>
      <p:pic>
        <p:nvPicPr>
          <p:cNvPr id="6" name="Picture 5" descr="A collage of photos of people running&#10;&#10;AI-generated content may be incorrect.">
            <a:extLst>
              <a:ext uri="{FF2B5EF4-FFF2-40B4-BE49-F238E27FC236}">
                <a16:creationId xmlns:a16="http://schemas.microsoft.com/office/drawing/2014/main" id="{01EF1300-6A33-0954-1208-F73C495A03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8" t="-783" r="53591" b="54599"/>
          <a:stretch>
            <a:fillRect/>
          </a:stretch>
        </p:blipFill>
        <p:spPr>
          <a:xfrm>
            <a:off x="5375723" y="1999335"/>
            <a:ext cx="1802348" cy="1336916"/>
          </a:xfrm>
          <a:prstGeom prst="rect">
            <a:avLst/>
          </a:prstGeom>
        </p:spPr>
      </p:pic>
      <p:pic>
        <p:nvPicPr>
          <p:cNvPr id="9" name="Picture 8" descr="A yellow sign with a exclamation mark on the ground&#10;&#10;AI-generated content may be incorrect.">
            <a:extLst>
              <a:ext uri="{FF2B5EF4-FFF2-40B4-BE49-F238E27FC236}">
                <a16:creationId xmlns:a16="http://schemas.microsoft.com/office/drawing/2014/main" id="{F2EA0230-1101-F440-56A5-D00CFA3FAA3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245" y="3326668"/>
            <a:ext cx="3563641" cy="2672732"/>
          </a:xfrm>
          <a:prstGeom prst="rect">
            <a:avLst/>
          </a:prstGeom>
        </p:spPr>
      </p:pic>
      <p:pic>
        <p:nvPicPr>
          <p:cNvPr id="16" name="Picture 15" descr="A black screen with blue text&#10;&#10;AI-generated content may be incorrect.">
            <a:extLst>
              <a:ext uri="{FF2B5EF4-FFF2-40B4-BE49-F238E27FC236}">
                <a16:creationId xmlns:a16="http://schemas.microsoft.com/office/drawing/2014/main" id="{7BBE06AC-4AC7-EE10-CCF7-BDB92EE595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4" t="4102" r="70554" b="81584"/>
          <a:stretch>
            <a:fillRect/>
          </a:stretch>
        </p:blipFill>
        <p:spPr>
          <a:xfrm>
            <a:off x="2300513" y="350827"/>
            <a:ext cx="444500" cy="95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68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7C5E6-8B60-8CEF-A38A-A673FC286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A5360803-FA3C-5A0B-5CDC-986314714C85}"/>
              </a:ext>
            </a:extLst>
          </p:cNvPr>
          <p:cNvGrpSpPr>
            <a:grpSpLocks noChangeAspect="1"/>
          </p:cNvGrpSpPr>
          <p:nvPr/>
        </p:nvGrpSpPr>
        <p:grpSpPr>
          <a:xfrm rot="20503296">
            <a:off x="-17701865" y="-17886420"/>
            <a:ext cx="52156590" cy="34771057"/>
            <a:chOff x="-753763" y="0"/>
            <a:chExt cx="10453817" cy="6969211"/>
          </a:xfrm>
        </p:grpSpPr>
        <p:pic>
          <p:nvPicPr>
            <p:cNvPr id="5" name="Picture 4" descr="A group of people sitting around a table&#10;&#10;AI-generated content may be incorrect.">
              <a:extLst>
                <a:ext uri="{FF2B5EF4-FFF2-40B4-BE49-F238E27FC236}">
                  <a16:creationId xmlns:a16="http://schemas.microsoft.com/office/drawing/2014/main" id="{2A30EA20-37E6-6EF4-D977-EFDA5468B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3763" y="0"/>
              <a:ext cx="10453817" cy="6969211"/>
            </a:xfrm>
            <a:prstGeom prst="rect">
              <a:avLst/>
            </a:prstGeom>
          </p:spPr>
        </p:pic>
        <p:pic>
          <p:nvPicPr>
            <p:cNvPr id="7" name="Picture 6" descr="A book with a photo of a person&#10;&#10;AI-generated content may be incorrect.">
              <a:extLst>
                <a:ext uri="{FF2B5EF4-FFF2-40B4-BE49-F238E27FC236}">
                  <a16:creationId xmlns:a16="http://schemas.microsoft.com/office/drawing/2014/main" id="{99E34D1B-6471-7496-3DC6-C3E51F776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1994">
              <a:off x="2579947" y="3325556"/>
              <a:ext cx="1821164" cy="1365874"/>
            </a:xfrm>
            <a:prstGeom prst="rect">
              <a:avLst/>
            </a:prstGeom>
          </p:spPr>
        </p:pic>
        <p:pic>
          <p:nvPicPr>
            <p:cNvPr id="11" name="Picture 10" descr="A book with a picture of a person&#10;&#10;AI-generated content may be incorrect.">
              <a:extLst>
                <a:ext uri="{FF2B5EF4-FFF2-40B4-BE49-F238E27FC236}">
                  <a16:creationId xmlns:a16="http://schemas.microsoft.com/office/drawing/2014/main" id="{6538A726-D492-9F86-6145-8DB64CA15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5802" y="2973040"/>
              <a:ext cx="1821164" cy="1365874"/>
            </a:xfrm>
            <a:prstGeom prst="rect">
              <a:avLst/>
            </a:prstGeom>
          </p:spPr>
        </p:pic>
        <p:pic>
          <p:nvPicPr>
            <p:cNvPr id="13" name="Picture 12" descr="A book with a photo of a child&#10;&#10;AI-generated content may be incorrect.">
              <a:extLst>
                <a:ext uri="{FF2B5EF4-FFF2-40B4-BE49-F238E27FC236}">
                  <a16:creationId xmlns:a16="http://schemas.microsoft.com/office/drawing/2014/main" id="{41C99B44-9732-DF5C-C01E-CD0200C3E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3635">
              <a:off x="5098803" y="3434767"/>
              <a:ext cx="1821164" cy="1365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8858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0725E-699A-F7BF-A784-B119C5CC2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76C4575-0ACD-386B-0A2A-23BA408AC3A1}"/>
              </a:ext>
            </a:extLst>
          </p:cNvPr>
          <p:cNvGrpSpPr>
            <a:grpSpLocks noChangeAspect="1"/>
          </p:cNvGrpSpPr>
          <p:nvPr/>
        </p:nvGrpSpPr>
        <p:grpSpPr>
          <a:xfrm>
            <a:off x="-22766237" y="-14766765"/>
            <a:ext cx="52156590" cy="34771057"/>
            <a:chOff x="-753763" y="0"/>
            <a:chExt cx="10453817" cy="6969211"/>
          </a:xfrm>
        </p:grpSpPr>
        <p:pic>
          <p:nvPicPr>
            <p:cNvPr id="5" name="Picture 4" descr="A group of people sitting around a table&#10;&#10;AI-generated content may be incorrect.">
              <a:extLst>
                <a:ext uri="{FF2B5EF4-FFF2-40B4-BE49-F238E27FC236}">
                  <a16:creationId xmlns:a16="http://schemas.microsoft.com/office/drawing/2014/main" id="{5B478ACC-B43C-D714-77ED-612C7381A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3763" y="0"/>
              <a:ext cx="10453817" cy="6969211"/>
            </a:xfrm>
            <a:prstGeom prst="rect">
              <a:avLst/>
            </a:prstGeom>
          </p:spPr>
        </p:pic>
        <p:pic>
          <p:nvPicPr>
            <p:cNvPr id="7" name="Picture 6" descr="A book with a photo of a person&#10;&#10;AI-generated content may be incorrect.">
              <a:extLst>
                <a:ext uri="{FF2B5EF4-FFF2-40B4-BE49-F238E27FC236}">
                  <a16:creationId xmlns:a16="http://schemas.microsoft.com/office/drawing/2014/main" id="{777B2DC0-4584-93E8-F762-C29C98CA1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1994">
              <a:off x="2579947" y="3325556"/>
              <a:ext cx="1821164" cy="1365874"/>
            </a:xfrm>
            <a:prstGeom prst="rect">
              <a:avLst/>
            </a:prstGeom>
          </p:spPr>
        </p:pic>
        <p:pic>
          <p:nvPicPr>
            <p:cNvPr id="11" name="Picture 10" descr="A book with a picture of a person&#10;&#10;AI-generated content may be incorrect.">
              <a:extLst>
                <a:ext uri="{FF2B5EF4-FFF2-40B4-BE49-F238E27FC236}">
                  <a16:creationId xmlns:a16="http://schemas.microsoft.com/office/drawing/2014/main" id="{B0451D9A-C413-2506-C4DE-D212D22262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5802" y="2973040"/>
              <a:ext cx="1821164" cy="1365874"/>
            </a:xfrm>
            <a:prstGeom prst="rect">
              <a:avLst/>
            </a:prstGeom>
          </p:spPr>
        </p:pic>
        <p:pic>
          <p:nvPicPr>
            <p:cNvPr id="13" name="Picture 12" descr="A book with a photo of a child&#10;&#10;AI-generated content may be incorrect.">
              <a:extLst>
                <a:ext uri="{FF2B5EF4-FFF2-40B4-BE49-F238E27FC236}">
                  <a16:creationId xmlns:a16="http://schemas.microsoft.com/office/drawing/2014/main" id="{7F14904E-66D1-755E-542A-3D44493A0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3635">
              <a:off x="5098803" y="3434767"/>
              <a:ext cx="1821164" cy="1365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46083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146032-28FD-0925-18DB-9AAAEE85A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296A34B-515E-AC3A-8091-2F793D47818B}"/>
              </a:ext>
            </a:extLst>
          </p:cNvPr>
          <p:cNvGrpSpPr>
            <a:grpSpLocks noChangeAspect="1"/>
          </p:cNvGrpSpPr>
          <p:nvPr/>
        </p:nvGrpSpPr>
        <p:grpSpPr>
          <a:xfrm>
            <a:off x="-22766237" y="-14766765"/>
            <a:ext cx="52156590" cy="34771057"/>
            <a:chOff x="-753763" y="0"/>
            <a:chExt cx="10453817" cy="6969211"/>
          </a:xfrm>
        </p:grpSpPr>
        <p:pic>
          <p:nvPicPr>
            <p:cNvPr id="5" name="Picture 4" descr="A group of people sitting around a table&#10;&#10;AI-generated content may be incorrect.">
              <a:extLst>
                <a:ext uri="{FF2B5EF4-FFF2-40B4-BE49-F238E27FC236}">
                  <a16:creationId xmlns:a16="http://schemas.microsoft.com/office/drawing/2014/main" id="{54040538-4148-AA2E-536B-C33123E62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3763" y="0"/>
              <a:ext cx="10453817" cy="6969211"/>
            </a:xfrm>
            <a:prstGeom prst="rect">
              <a:avLst/>
            </a:prstGeom>
          </p:spPr>
        </p:pic>
        <p:pic>
          <p:nvPicPr>
            <p:cNvPr id="7" name="Picture 6" descr="A book with a photo of a person&#10;&#10;AI-generated content may be incorrect.">
              <a:extLst>
                <a:ext uri="{FF2B5EF4-FFF2-40B4-BE49-F238E27FC236}">
                  <a16:creationId xmlns:a16="http://schemas.microsoft.com/office/drawing/2014/main" id="{CB686950-E90A-ABA0-2526-3E13F7F0F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1994">
              <a:off x="2579947" y="3325556"/>
              <a:ext cx="1821164" cy="136587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036920D-A05C-0DE9-DD22-1576AF450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05802" y="2973040"/>
              <a:ext cx="1821164" cy="1365873"/>
            </a:xfrm>
            <a:prstGeom prst="rect">
              <a:avLst/>
            </a:prstGeom>
          </p:spPr>
        </p:pic>
        <p:pic>
          <p:nvPicPr>
            <p:cNvPr id="13" name="Picture 12" descr="A book with a photo of a child&#10;&#10;AI-generated content may be incorrect.">
              <a:extLst>
                <a:ext uri="{FF2B5EF4-FFF2-40B4-BE49-F238E27FC236}">
                  <a16:creationId xmlns:a16="http://schemas.microsoft.com/office/drawing/2014/main" id="{CAD23CAF-6ACA-E847-0BDB-259879CC4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3635">
              <a:off x="5098803" y="3434767"/>
              <a:ext cx="1821164" cy="1365873"/>
            </a:xfrm>
            <a:prstGeom prst="rect">
              <a:avLst/>
            </a:prstGeom>
          </p:spPr>
        </p:pic>
      </p:grpSp>
      <p:pic>
        <p:nvPicPr>
          <p:cNvPr id="3" name="Picture 2" descr="A letter with handwritten notes&#10;&#10;AI-generated content may be incorrect.">
            <a:extLst>
              <a:ext uri="{FF2B5EF4-FFF2-40B4-BE49-F238E27FC236}">
                <a16:creationId xmlns:a16="http://schemas.microsoft.com/office/drawing/2014/main" id="{8E1A63C5-D43C-5355-53CD-1E724C75AE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10"/>
          <a:stretch>
            <a:fillRect/>
          </a:stretch>
        </p:blipFill>
        <p:spPr>
          <a:xfrm>
            <a:off x="4572000" y="836613"/>
            <a:ext cx="3942293" cy="5507037"/>
          </a:xfrm>
          <a:prstGeom prst="rect">
            <a:avLst/>
          </a:prstGeom>
          <a:ln>
            <a:noFill/>
          </a:ln>
          <a:effectLst>
            <a:outerShdw blurRad="292100" dist="139700" dir="2700000" sx="97000" sy="97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A letter with handwritten notes&#10;&#10;AI-generated content may be incorrect.">
            <a:extLst>
              <a:ext uri="{FF2B5EF4-FFF2-40B4-BE49-F238E27FC236}">
                <a16:creationId xmlns:a16="http://schemas.microsoft.com/office/drawing/2014/main" id="{89ACCD05-D3C7-9D4F-A101-747159C8ED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95" t="4431" r="1166" b="11340"/>
          <a:stretch>
            <a:fillRect/>
          </a:stretch>
        </p:blipFill>
        <p:spPr>
          <a:xfrm>
            <a:off x="629707" y="836613"/>
            <a:ext cx="3387842" cy="4638501"/>
          </a:xfrm>
          <a:prstGeom prst="rect">
            <a:avLst/>
          </a:prstGeom>
          <a:ln>
            <a:noFill/>
          </a:ln>
          <a:effectLst>
            <a:outerShdw blurRad="292100" dist="139700" dir="2700000" sx="97000" sy="97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A black screen with blue text&#10;&#10;AI-generated content may be incorrect.">
            <a:extLst>
              <a:ext uri="{FF2B5EF4-FFF2-40B4-BE49-F238E27FC236}">
                <a16:creationId xmlns:a16="http://schemas.microsoft.com/office/drawing/2014/main" id="{89291DC7-99B5-F8A8-CA78-D606EF20C2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4" t="4102" r="70554" b="81584"/>
          <a:stretch>
            <a:fillRect/>
          </a:stretch>
        </p:blipFill>
        <p:spPr>
          <a:xfrm>
            <a:off x="2205721" y="345251"/>
            <a:ext cx="444500" cy="95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50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C31B6-CA6A-9047-E7EF-28FBC1AA5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377435F7-AC75-7F11-8D72-F7243B85C63A}"/>
              </a:ext>
            </a:extLst>
          </p:cNvPr>
          <p:cNvGrpSpPr>
            <a:grpSpLocks noChangeAspect="1"/>
          </p:cNvGrpSpPr>
          <p:nvPr/>
        </p:nvGrpSpPr>
        <p:grpSpPr>
          <a:xfrm>
            <a:off x="-22766237" y="-14766765"/>
            <a:ext cx="52156590" cy="34771057"/>
            <a:chOff x="-753763" y="0"/>
            <a:chExt cx="10453817" cy="6969211"/>
          </a:xfrm>
        </p:grpSpPr>
        <p:pic>
          <p:nvPicPr>
            <p:cNvPr id="5" name="Picture 4" descr="A group of people sitting around a table&#10;&#10;AI-generated content may be incorrect.">
              <a:extLst>
                <a:ext uri="{FF2B5EF4-FFF2-40B4-BE49-F238E27FC236}">
                  <a16:creationId xmlns:a16="http://schemas.microsoft.com/office/drawing/2014/main" id="{B33B4D53-30FA-BC28-26CB-5959518A7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3763" y="0"/>
              <a:ext cx="10453817" cy="6969211"/>
            </a:xfrm>
            <a:prstGeom prst="rect">
              <a:avLst/>
            </a:prstGeom>
          </p:spPr>
        </p:pic>
        <p:pic>
          <p:nvPicPr>
            <p:cNvPr id="7" name="Picture 6" descr="A book with a photo of a person&#10;&#10;AI-generated content may be incorrect.">
              <a:extLst>
                <a:ext uri="{FF2B5EF4-FFF2-40B4-BE49-F238E27FC236}">
                  <a16:creationId xmlns:a16="http://schemas.microsoft.com/office/drawing/2014/main" id="{B03F1C6F-F752-8858-856D-961FE862A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1994">
              <a:off x="2579947" y="3325556"/>
              <a:ext cx="1821164" cy="1365874"/>
            </a:xfrm>
            <a:prstGeom prst="rect">
              <a:avLst/>
            </a:prstGeom>
          </p:spPr>
        </p:pic>
        <p:pic>
          <p:nvPicPr>
            <p:cNvPr id="11" name="Picture 10" descr="A book with a picture of a person&#10;&#10;AI-generated content may be incorrect.">
              <a:extLst>
                <a:ext uri="{FF2B5EF4-FFF2-40B4-BE49-F238E27FC236}">
                  <a16:creationId xmlns:a16="http://schemas.microsoft.com/office/drawing/2014/main" id="{B390C55A-73EF-A7CF-FAAE-54FCEAD0F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5802" y="2973040"/>
              <a:ext cx="1821164" cy="1365874"/>
            </a:xfrm>
            <a:prstGeom prst="rect">
              <a:avLst/>
            </a:prstGeom>
          </p:spPr>
        </p:pic>
        <p:pic>
          <p:nvPicPr>
            <p:cNvPr id="13" name="Picture 12" descr="A book with a photo of a child&#10;&#10;AI-generated content may be incorrect.">
              <a:extLst>
                <a:ext uri="{FF2B5EF4-FFF2-40B4-BE49-F238E27FC236}">
                  <a16:creationId xmlns:a16="http://schemas.microsoft.com/office/drawing/2014/main" id="{46A926B0-B2E9-1439-5CF0-8030C8F0B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3635">
              <a:off x="5098803" y="3434767"/>
              <a:ext cx="1821164" cy="1365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4130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BEDE8-ECBC-D2CC-5D85-535F2119C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D540B22-EE4C-0777-B10B-C3DBFDB31BE2}"/>
              </a:ext>
            </a:extLst>
          </p:cNvPr>
          <p:cNvGrpSpPr>
            <a:grpSpLocks noChangeAspect="1"/>
          </p:cNvGrpSpPr>
          <p:nvPr/>
        </p:nvGrpSpPr>
        <p:grpSpPr>
          <a:xfrm rot="421992">
            <a:off x="-28791899" y="-17995129"/>
            <a:ext cx="52156590" cy="34771057"/>
            <a:chOff x="-753763" y="0"/>
            <a:chExt cx="10453817" cy="6969211"/>
          </a:xfrm>
        </p:grpSpPr>
        <p:pic>
          <p:nvPicPr>
            <p:cNvPr id="5" name="Picture 4" descr="A group of people sitting around a table&#10;&#10;AI-generated content may be incorrect.">
              <a:extLst>
                <a:ext uri="{FF2B5EF4-FFF2-40B4-BE49-F238E27FC236}">
                  <a16:creationId xmlns:a16="http://schemas.microsoft.com/office/drawing/2014/main" id="{B0134E75-7BF6-D40F-B9FA-6B2B132A1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3763" y="0"/>
              <a:ext cx="10453817" cy="6969211"/>
            </a:xfrm>
            <a:prstGeom prst="rect">
              <a:avLst/>
            </a:prstGeom>
          </p:spPr>
        </p:pic>
        <p:pic>
          <p:nvPicPr>
            <p:cNvPr id="7" name="Picture 6" descr="A book with a photo of a person&#10;&#10;AI-generated content may be incorrect.">
              <a:extLst>
                <a:ext uri="{FF2B5EF4-FFF2-40B4-BE49-F238E27FC236}">
                  <a16:creationId xmlns:a16="http://schemas.microsoft.com/office/drawing/2014/main" id="{EA438120-15DC-AC6C-D54B-81A687969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1994">
              <a:off x="2579947" y="3325556"/>
              <a:ext cx="1821164" cy="1365874"/>
            </a:xfrm>
            <a:prstGeom prst="rect">
              <a:avLst/>
            </a:prstGeom>
          </p:spPr>
        </p:pic>
        <p:pic>
          <p:nvPicPr>
            <p:cNvPr id="11" name="Picture 10" descr="A book with a picture of a person&#10;&#10;AI-generated content may be incorrect.">
              <a:extLst>
                <a:ext uri="{FF2B5EF4-FFF2-40B4-BE49-F238E27FC236}">
                  <a16:creationId xmlns:a16="http://schemas.microsoft.com/office/drawing/2014/main" id="{ADD6F12F-C2FD-668D-4A82-AC0FB8B19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5802" y="2973040"/>
              <a:ext cx="1821164" cy="1365874"/>
            </a:xfrm>
            <a:prstGeom prst="rect">
              <a:avLst/>
            </a:prstGeom>
          </p:spPr>
        </p:pic>
        <p:pic>
          <p:nvPicPr>
            <p:cNvPr id="13" name="Picture 12" descr="A book with a photo of a child&#10;&#10;AI-generated content may be incorrect.">
              <a:extLst>
                <a:ext uri="{FF2B5EF4-FFF2-40B4-BE49-F238E27FC236}">
                  <a16:creationId xmlns:a16="http://schemas.microsoft.com/office/drawing/2014/main" id="{05F5A8AD-FABA-2C2D-C451-3F5CD4638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3635">
              <a:off x="5098803" y="3434767"/>
              <a:ext cx="1821164" cy="1365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2400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F6E253-D17F-F7BD-F2B7-50F967ACD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C51F65D-695B-D3C8-929A-1E489960D958}"/>
              </a:ext>
            </a:extLst>
          </p:cNvPr>
          <p:cNvGrpSpPr>
            <a:grpSpLocks noChangeAspect="1"/>
          </p:cNvGrpSpPr>
          <p:nvPr/>
        </p:nvGrpSpPr>
        <p:grpSpPr>
          <a:xfrm rot="421992">
            <a:off x="-28791899" y="-17995129"/>
            <a:ext cx="52156590" cy="34771057"/>
            <a:chOff x="-753763" y="0"/>
            <a:chExt cx="10453817" cy="6969211"/>
          </a:xfrm>
        </p:grpSpPr>
        <p:pic>
          <p:nvPicPr>
            <p:cNvPr id="5" name="Picture 4" descr="A group of people sitting around a table&#10;&#10;AI-generated content may be incorrect.">
              <a:extLst>
                <a:ext uri="{FF2B5EF4-FFF2-40B4-BE49-F238E27FC236}">
                  <a16:creationId xmlns:a16="http://schemas.microsoft.com/office/drawing/2014/main" id="{AD2BDB91-EC04-F2C6-886C-C98162FC0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3763" y="0"/>
              <a:ext cx="10453817" cy="6969211"/>
            </a:xfrm>
            <a:prstGeom prst="rect">
              <a:avLst/>
            </a:prstGeom>
          </p:spPr>
        </p:pic>
        <p:pic>
          <p:nvPicPr>
            <p:cNvPr id="7" name="Picture 6" descr="A book with a photo of a person&#10;&#10;AI-generated content may be incorrect.">
              <a:extLst>
                <a:ext uri="{FF2B5EF4-FFF2-40B4-BE49-F238E27FC236}">
                  <a16:creationId xmlns:a16="http://schemas.microsoft.com/office/drawing/2014/main" id="{8C3CF8F9-532B-B6C2-DFA4-10E5174C1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1994">
              <a:off x="2579947" y="3325556"/>
              <a:ext cx="1821164" cy="1365874"/>
            </a:xfrm>
            <a:prstGeom prst="rect">
              <a:avLst/>
            </a:prstGeom>
          </p:spPr>
        </p:pic>
        <p:pic>
          <p:nvPicPr>
            <p:cNvPr id="11" name="Picture 10" descr="A book with a picture of a person&#10;&#10;AI-generated content may be incorrect.">
              <a:extLst>
                <a:ext uri="{FF2B5EF4-FFF2-40B4-BE49-F238E27FC236}">
                  <a16:creationId xmlns:a16="http://schemas.microsoft.com/office/drawing/2014/main" id="{06B51052-34F4-C25C-75D8-A5E020B97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5802" y="2973040"/>
              <a:ext cx="1821164" cy="136587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FCCF25D-506E-F1C5-D512-7E6993EBC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223635">
              <a:off x="5098803" y="3434767"/>
              <a:ext cx="1821164" cy="1365873"/>
            </a:xfrm>
            <a:prstGeom prst="rect">
              <a:avLst/>
            </a:prstGeom>
          </p:spPr>
        </p:pic>
      </p:grpSp>
      <p:pic>
        <p:nvPicPr>
          <p:cNvPr id="4" name="Picture 3" descr="A book and a cube&#10;&#10;AI-generated content may be incorrect.">
            <a:extLst>
              <a:ext uri="{FF2B5EF4-FFF2-40B4-BE49-F238E27FC236}">
                <a16:creationId xmlns:a16="http://schemas.microsoft.com/office/drawing/2014/main" id="{A809F977-46B9-FC3D-8754-72EB86459C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4" t="-852" r="39391" b="42198"/>
          <a:stretch>
            <a:fillRect/>
          </a:stretch>
        </p:blipFill>
        <p:spPr>
          <a:xfrm>
            <a:off x="4820624" y="665384"/>
            <a:ext cx="3532046" cy="25383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book and a cube&#10;&#10;AI-generated content may be incorrect.">
            <a:extLst>
              <a:ext uri="{FF2B5EF4-FFF2-40B4-BE49-F238E27FC236}">
                <a16:creationId xmlns:a16="http://schemas.microsoft.com/office/drawing/2014/main" id="{CDF22F23-D71E-9872-C4DC-17CB083F35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2" t="18375"/>
          <a:stretch>
            <a:fillRect/>
          </a:stretch>
        </p:blipFill>
        <p:spPr>
          <a:xfrm>
            <a:off x="5670543" y="2138462"/>
            <a:ext cx="2810040" cy="43741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7122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A9A78-959D-66C4-2C45-2FAA2A988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8512B2-F821-C11B-6F6F-811F758B6234}"/>
              </a:ext>
            </a:extLst>
          </p:cNvPr>
          <p:cNvGrpSpPr>
            <a:grpSpLocks noChangeAspect="1"/>
          </p:cNvGrpSpPr>
          <p:nvPr/>
        </p:nvGrpSpPr>
        <p:grpSpPr>
          <a:xfrm rot="421992">
            <a:off x="-28791899" y="-17995129"/>
            <a:ext cx="52156590" cy="34771057"/>
            <a:chOff x="-753763" y="0"/>
            <a:chExt cx="10453817" cy="6969211"/>
          </a:xfrm>
        </p:grpSpPr>
        <p:pic>
          <p:nvPicPr>
            <p:cNvPr id="5" name="Picture 4" descr="A group of people sitting around a table&#10;&#10;AI-generated content may be incorrect.">
              <a:extLst>
                <a:ext uri="{FF2B5EF4-FFF2-40B4-BE49-F238E27FC236}">
                  <a16:creationId xmlns:a16="http://schemas.microsoft.com/office/drawing/2014/main" id="{B5013AB2-EB2C-0968-DCCF-5F6D38B2E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3763" y="0"/>
              <a:ext cx="10453817" cy="6969211"/>
            </a:xfrm>
            <a:prstGeom prst="rect">
              <a:avLst/>
            </a:prstGeom>
          </p:spPr>
        </p:pic>
        <p:pic>
          <p:nvPicPr>
            <p:cNvPr id="7" name="Picture 6" descr="A book with a photo of a person&#10;&#10;AI-generated content may be incorrect.">
              <a:extLst>
                <a:ext uri="{FF2B5EF4-FFF2-40B4-BE49-F238E27FC236}">
                  <a16:creationId xmlns:a16="http://schemas.microsoft.com/office/drawing/2014/main" id="{5B30346D-2617-C306-E875-2EF4809EC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1994">
              <a:off x="2579947" y="3325556"/>
              <a:ext cx="1821164" cy="1365874"/>
            </a:xfrm>
            <a:prstGeom prst="rect">
              <a:avLst/>
            </a:prstGeom>
          </p:spPr>
        </p:pic>
        <p:pic>
          <p:nvPicPr>
            <p:cNvPr id="11" name="Picture 10" descr="A book with a picture of a person&#10;&#10;AI-generated content may be incorrect.">
              <a:extLst>
                <a:ext uri="{FF2B5EF4-FFF2-40B4-BE49-F238E27FC236}">
                  <a16:creationId xmlns:a16="http://schemas.microsoft.com/office/drawing/2014/main" id="{5DE92C30-2798-2DD9-CBAC-36E5A9C8C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5802" y="2973040"/>
              <a:ext cx="1821164" cy="1365874"/>
            </a:xfrm>
            <a:prstGeom prst="rect">
              <a:avLst/>
            </a:prstGeom>
          </p:spPr>
        </p:pic>
        <p:pic>
          <p:nvPicPr>
            <p:cNvPr id="13" name="Picture 12" descr="A book with a photo of a child&#10;&#10;AI-generated content may be incorrect.">
              <a:extLst>
                <a:ext uri="{FF2B5EF4-FFF2-40B4-BE49-F238E27FC236}">
                  <a16:creationId xmlns:a16="http://schemas.microsoft.com/office/drawing/2014/main" id="{A3A93CCF-48F4-B0B4-8673-B16AB6257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3635">
              <a:off x="5098803" y="3434767"/>
              <a:ext cx="1821164" cy="1365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3980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EA2AD7-6B81-0A6D-0D43-7E6C5A6898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" y="1268413"/>
            <a:ext cx="8243888" cy="830997"/>
          </a:xfrm>
        </p:spPr>
        <p:txBody>
          <a:bodyPr/>
          <a:lstStyle/>
          <a:p>
            <a:r>
              <a:rPr lang="en-US" dirty="0"/>
              <a:t>In this lesson, we will learn that belief helps people decide something is possible and choose to start, even when unsure.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DD42539A-67D4-4BF3-5A27-07C8C2726E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" b="582"/>
          <a:stretch/>
        </p:blipFill>
        <p:spPr>
          <a:xfrm>
            <a:off x="1839355" y="2272948"/>
            <a:ext cx="5465290" cy="4051275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21246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AB2F9-4D74-F127-EC81-2B56DF3E8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81E4065-1518-2F6E-408D-81503F2713FA}"/>
              </a:ext>
            </a:extLst>
          </p:cNvPr>
          <p:cNvGrpSpPr>
            <a:grpSpLocks noChangeAspect="1"/>
          </p:cNvGrpSpPr>
          <p:nvPr/>
        </p:nvGrpSpPr>
        <p:grpSpPr>
          <a:xfrm>
            <a:off x="-9854037" y="-6288002"/>
            <a:ext cx="25258160" cy="16838772"/>
            <a:chOff x="-753763" y="0"/>
            <a:chExt cx="10453817" cy="6969211"/>
          </a:xfrm>
        </p:grpSpPr>
        <p:pic>
          <p:nvPicPr>
            <p:cNvPr id="5" name="Picture 4" descr="A group of people sitting around a table&#10;&#10;AI-generated content may be incorrect.">
              <a:extLst>
                <a:ext uri="{FF2B5EF4-FFF2-40B4-BE49-F238E27FC236}">
                  <a16:creationId xmlns:a16="http://schemas.microsoft.com/office/drawing/2014/main" id="{96BCA5ED-0CD5-6F9C-42AB-F4EC72C08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3763" y="0"/>
              <a:ext cx="10453817" cy="6969211"/>
            </a:xfrm>
            <a:prstGeom prst="rect">
              <a:avLst/>
            </a:prstGeom>
          </p:spPr>
        </p:pic>
        <p:pic>
          <p:nvPicPr>
            <p:cNvPr id="7" name="Picture 6" descr="A book with a photo of a person&#10;&#10;AI-generated content may be incorrect.">
              <a:extLst>
                <a:ext uri="{FF2B5EF4-FFF2-40B4-BE49-F238E27FC236}">
                  <a16:creationId xmlns:a16="http://schemas.microsoft.com/office/drawing/2014/main" id="{323B3078-C326-DB49-8171-9CD1574FC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1994">
              <a:off x="2579947" y="3325556"/>
              <a:ext cx="1821164" cy="1365874"/>
            </a:xfrm>
            <a:prstGeom prst="rect">
              <a:avLst/>
            </a:prstGeom>
          </p:spPr>
        </p:pic>
        <p:pic>
          <p:nvPicPr>
            <p:cNvPr id="11" name="Picture 10" descr="A book with a picture of a person&#10;&#10;AI-generated content may be incorrect.">
              <a:extLst>
                <a:ext uri="{FF2B5EF4-FFF2-40B4-BE49-F238E27FC236}">
                  <a16:creationId xmlns:a16="http://schemas.microsoft.com/office/drawing/2014/main" id="{8232645E-B939-462E-B527-150F99823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5802" y="2973040"/>
              <a:ext cx="1821164" cy="1365874"/>
            </a:xfrm>
            <a:prstGeom prst="rect">
              <a:avLst/>
            </a:prstGeom>
          </p:spPr>
        </p:pic>
        <p:pic>
          <p:nvPicPr>
            <p:cNvPr id="13" name="Picture 12" descr="A book with a photo of a child&#10;&#10;AI-generated content may be incorrect.">
              <a:extLst>
                <a:ext uri="{FF2B5EF4-FFF2-40B4-BE49-F238E27FC236}">
                  <a16:creationId xmlns:a16="http://schemas.microsoft.com/office/drawing/2014/main" id="{18E70387-0911-2704-540B-44495746A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3635">
              <a:off x="5098803" y="3434767"/>
              <a:ext cx="1821164" cy="1365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197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7873A-817A-BF60-0619-EF246D3C5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49290FEF-D9EB-910A-ACC0-C45C8DAA1257}"/>
              </a:ext>
            </a:extLst>
          </p:cNvPr>
          <p:cNvGrpSpPr/>
          <p:nvPr/>
        </p:nvGrpSpPr>
        <p:grpSpPr>
          <a:xfrm>
            <a:off x="-753763" y="0"/>
            <a:ext cx="10453817" cy="6969211"/>
            <a:chOff x="-753763" y="0"/>
            <a:chExt cx="10453817" cy="6969211"/>
          </a:xfrm>
        </p:grpSpPr>
        <p:pic>
          <p:nvPicPr>
            <p:cNvPr id="5" name="Picture 4" descr="A group of people sitting around a table&#10;&#10;AI-generated content may be incorrect.">
              <a:extLst>
                <a:ext uri="{FF2B5EF4-FFF2-40B4-BE49-F238E27FC236}">
                  <a16:creationId xmlns:a16="http://schemas.microsoft.com/office/drawing/2014/main" id="{846BA343-7D3D-9B0B-3D6F-AE75251FC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3763" y="0"/>
              <a:ext cx="10453817" cy="6969211"/>
            </a:xfrm>
            <a:prstGeom prst="rect">
              <a:avLst/>
            </a:prstGeom>
          </p:spPr>
        </p:pic>
        <p:pic>
          <p:nvPicPr>
            <p:cNvPr id="7" name="Picture 6" descr="A book with a photo of a person&#10;&#10;AI-generated content may be incorrect.">
              <a:extLst>
                <a:ext uri="{FF2B5EF4-FFF2-40B4-BE49-F238E27FC236}">
                  <a16:creationId xmlns:a16="http://schemas.microsoft.com/office/drawing/2014/main" id="{46020549-B0AB-1991-947B-BFA789915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1994">
              <a:off x="2579947" y="3325556"/>
              <a:ext cx="1821164" cy="1365874"/>
            </a:xfrm>
            <a:prstGeom prst="rect">
              <a:avLst/>
            </a:prstGeom>
          </p:spPr>
        </p:pic>
        <p:pic>
          <p:nvPicPr>
            <p:cNvPr id="11" name="Picture 10" descr="A book with a picture of a person&#10;&#10;AI-generated content may be incorrect.">
              <a:extLst>
                <a:ext uri="{FF2B5EF4-FFF2-40B4-BE49-F238E27FC236}">
                  <a16:creationId xmlns:a16="http://schemas.microsoft.com/office/drawing/2014/main" id="{5A7F3B11-87B1-9CFF-C8D5-0070B4483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5802" y="2973040"/>
              <a:ext cx="1821164" cy="1365874"/>
            </a:xfrm>
            <a:prstGeom prst="rect">
              <a:avLst/>
            </a:prstGeom>
          </p:spPr>
        </p:pic>
        <p:pic>
          <p:nvPicPr>
            <p:cNvPr id="13" name="Picture 12" descr="A book with a photo of a child&#10;&#10;AI-generated content may be incorrect.">
              <a:extLst>
                <a:ext uri="{FF2B5EF4-FFF2-40B4-BE49-F238E27FC236}">
                  <a16:creationId xmlns:a16="http://schemas.microsoft.com/office/drawing/2014/main" id="{2DB1FD63-51EC-1922-4709-24A3D5800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3635">
              <a:off x="5098803" y="3434767"/>
              <a:ext cx="1821164" cy="1365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1711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A7EE2BF-1B63-A2FD-E380-045853BC2BC6}"/>
              </a:ext>
            </a:extLst>
          </p:cNvPr>
          <p:cNvSpPr/>
          <p:nvPr/>
        </p:nvSpPr>
        <p:spPr>
          <a:xfrm>
            <a:off x="759417" y="418454"/>
            <a:ext cx="7578671" cy="4835471"/>
          </a:xfrm>
          <a:prstGeom prst="rect">
            <a:avLst/>
          </a:prstGeom>
          <a:solidFill>
            <a:schemeClr val="bg2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pic>
        <p:nvPicPr>
          <p:cNvPr id="2" name="Picture 1" descr="A computer with a black screen&#10;&#10;AI-generated content may be incorrect.">
            <a:extLst>
              <a:ext uri="{FF2B5EF4-FFF2-40B4-BE49-F238E27FC236}">
                <a16:creationId xmlns:a16="http://schemas.microsoft.com/office/drawing/2014/main" id="{CB68F009-1EB4-19AB-70B3-8AAF64998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27C71-028B-C6A9-8E49-A03634841C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97016" y="836613"/>
            <a:ext cx="7008598" cy="4081117"/>
          </a:xfrm>
        </p:spPr>
        <p:txBody>
          <a:bodyPr/>
          <a:lstStyle/>
          <a:p>
            <a:r>
              <a:rPr lang="en-US" dirty="0"/>
              <a:t>Belief is deciding that a goal is possible and choosing to start working towards it.  </a:t>
            </a:r>
          </a:p>
          <a:p>
            <a:r>
              <a:rPr lang="en-US" dirty="0"/>
              <a:t>People often start when they are unsure or find something difficult.</a:t>
            </a:r>
          </a:p>
          <a:p>
            <a:r>
              <a:rPr lang="en-US" dirty="0"/>
              <a:t>The brain can grow and change. </a:t>
            </a:r>
            <a:br>
              <a:rPr lang="en-US" dirty="0"/>
            </a:br>
            <a:r>
              <a:rPr lang="en-US" dirty="0"/>
              <a:t>This is called neuroplasticity.</a:t>
            </a:r>
          </a:p>
          <a:p>
            <a:r>
              <a:rPr lang="en-US" dirty="0"/>
              <a:t>Trying something new builds </a:t>
            </a:r>
            <a:br>
              <a:rPr lang="en-US" dirty="0"/>
            </a:br>
            <a:r>
              <a:rPr lang="en-US" dirty="0"/>
              <a:t>new pathways in the brain.</a:t>
            </a:r>
          </a:p>
          <a:p>
            <a:r>
              <a:rPr lang="en-US" dirty="0"/>
              <a:t>Choosing to start something new</a:t>
            </a:r>
            <a:br>
              <a:rPr lang="en-US" dirty="0"/>
            </a:br>
            <a:r>
              <a:rPr lang="en-US" dirty="0"/>
              <a:t>allows the brain to begin building new pathways.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>
                <a:extLst>
                  <a:ext uri="{FF2B5EF4-FFF2-40B4-BE49-F238E27FC236}">
                    <a16:creationId xmlns:a16="http://schemas.microsoft.com/office/drawing/2014/main" id="{6635573E-24F4-FAE2-4BF6-DE1C8058DC2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85068165"/>
                  </p:ext>
                </p:extLst>
              </p:nvPr>
            </p:nvGraphicFramePr>
            <p:xfrm>
              <a:off x="5672380" y="2062838"/>
              <a:ext cx="2152858" cy="236036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152858" cy="2360363"/>
                    </a:xfrm>
                    <a:prstGeom prst="rect">
                      <a:avLst/>
                    </a:prstGeom>
                  </am3d:spPr>
                  <am3d:camera>
                    <am3d:pos x="0" y="0" z="689372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495" d="1000000"/>
                    <am3d:preTrans dx="-79898" dy="-4625913" dz="-330560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395610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>
                <a:extLst>
                  <a:ext uri="{FF2B5EF4-FFF2-40B4-BE49-F238E27FC236}">
                    <a16:creationId xmlns:a16="http://schemas.microsoft.com/office/drawing/2014/main" id="{6635573E-24F4-FAE2-4BF6-DE1C8058DC2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72380" y="2062838"/>
                <a:ext cx="2152858" cy="236036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2118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0" presetClass="entr" presetSubtype="12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mph" presetSubtype="128" repeatCount="indefinite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50C1E-C063-56C0-A3B4-92C05148A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34404A3-05EB-49EA-8CEE-79337F0A47D3}"/>
              </a:ext>
            </a:extLst>
          </p:cNvPr>
          <p:cNvSpPr/>
          <p:nvPr/>
        </p:nvSpPr>
        <p:spPr>
          <a:xfrm>
            <a:off x="759417" y="418454"/>
            <a:ext cx="7578671" cy="4835471"/>
          </a:xfrm>
          <a:prstGeom prst="rect">
            <a:avLst/>
          </a:prstGeom>
          <a:solidFill>
            <a:schemeClr val="bg2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pic>
        <p:nvPicPr>
          <p:cNvPr id="2" name="Picture 1" descr="A computer with a black screen&#10;&#10;AI-generated content may be incorrect.">
            <a:extLst>
              <a:ext uri="{FF2B5EF4-FFF2-40B4-BE49-F238E27FC236}">
                <a16:creationId xmlns:a16="http://schemas.microsoft.com/office/drawing/2014/main" id="{A4E43697-0552-DDDD-8D1F-ECB0085961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153811-3F99-4105-8F35-3F1BDB7892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97016" y="836613"/>
            <a:ext cx="7008598" cy="3268587"/>
          </a:xfrm>
        </p:spPr>
        <p:txBody>
          <a:bodyPr/>
          <a:lstStyle/>
          <a:p>
            <a:r>
              <a:rPr lang="en-US" dirty="0"/>
              <a:t>Belief is deciding that a goal is possible and choosing to start working towards it.  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What is a goal you once decided </a:t>
            </a:r>
            <a:br>
              <a:rPr lang="en-US" dirty="0"/>
            </a:br>
            <a:r>
              <a:rPr lang="en-US" dirty="0"/>
              <a:t>was possible for you?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What happened in your brain </a:t>
            </a:r>
            <a:br>
              <a:rPr lang="en-US" dirty="0"/>
            </a:br>
            <a:r>
              <a:rPr lang="en-US" dirty="0"/>
              <a:t>when you chose to start </a:t>
            </a:r>
            <a:br>
              <a:rPr lang="en-US" dirty="0"/>
            </a:br>
            <a:r>
              <a:rPr lang="en-US" dirty="0"/>
              <a:t>working towards it?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>
                <a:extLst>
                  <a:ext uri="{FF2B5EF4-FFF2-40B4-BE49-F238E27FC236}">
                    <a16:creationId xmlns:a16="http://schemas.microsoft.com/office/drawing/2014/main" id="{12DA2BF1-D368-6994-1108-11E066AFA22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672380" y="2062838"/>
              <a:ext cx="2152858" cy="236036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152858" cy="2360363"/>
                    </a:xfrm>
                    <a:prstGeom prst="rect">
                      <a:avLst/>
                    </a:prstGeom>
                  </am3d:spPr>
                  <am3d:camera>
                    <am3d:pos x="0" y="0" z="689372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495" d="1000000"/>
                    <am3d:preTrans dx="-79898" dy="-4625913" dz="-330560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395610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>
                <a:extLst>
                  <a:ext uri="{FF2B5EF4-FFF2-40B4-BE49-F238E27FC236}">
                    <a16:creationId xmlns:a16="http://schemas.microsoft.com/office/drawing/2014/main" id="{12DA2BF1-D368-6994-1108-11E066AFA22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72380" y="2062838"/>
                <a:ext cx="2152858" cy="236036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2888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repeatCount="indefinite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8088D-721B-2C52-E745-221B7061A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B9A279A-73C4-0CA9-19F9-E38F98C66A72}"/>
              </a:ext>
            </a:extLst>
          </p:cNvPr>
          <p:cNvSpPr/>
          <p:nvPr/>
        </p:nvSpPr>
        <p:spPr>
          <a:xfrm rot="5400000">
            <a:off x="521847" y="2002131"/>
            <a:ext cx="1933889" cy="1894745"/>
          </a:xfrm>
          <a:prstGeom prst="rect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8002EF-5975-5DFA-01CF-6B503A83B02F}"/>
              </a:ext>
            </a:extLst>
          </p:cNvPr>
          <p:cNvSpPr/>
          <p:nvPr/>
        </p:nvSpPr>
        <p:spPr>
          <a:xfrm rot="5400000">
            <a:off x="506914" y="4219982"/>
            <a:ext cx="1933889" cy="1894745"/>
          </a:xfrm>
          <a:prstGeom prst="rect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514EDC7-0928-88EE-51E6-B1B96C52A42B}"/>
              </a:ext>
            </a:extLst>
          </p:cNvPr>
          <p:cNvSpPr/>
          <p:nvPr/>
        </p:nvSpPr>
        <p:spPr>
          <a:xfrm rot="5400000">
            <a:off x="6007519" y="2472837"/>
            <a:ext cx="907127" cy="1894745"/>
          </a:xfrm>
          <a:prstGeom prst="rect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DC0816-CE6D-92AD-CF9D-458636B710E5}"/>
              </a:ext>
            </a:extLst>
          </p:cNvPr>
          <p:cNvSpPr/>
          <p:nvPr/>
        </p:nvSpPr>
        <p:spPr>
          <a:xfrm rot="5400000">
            <a:off x="6007520" y="3348243"/>
            <a:ext cx="907127" cy="1894745"/>
          </a:xfrm>
          <a:prstGeom prst="rect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pic>
        <p:nvPicPr>
          <p:cNvPr id="7" name="Picture 6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F3445B26-DBE4-18EF-8D43-D3C870BA3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35" r="16205"/>
          <a:stretch>
            <a:fillRect/>
          </a:stretch>
        </p:blipFill>
        <p:spPr>
          <a:xfrm>
            <a:off x="5481635" y="2791446"/>
            <a:ext cx="1985210" cy="21012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637B76-C7A8-EC04-B055-7B1D005EC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" t="36179" r="74950" b="29582"/>
          <a:stretch>
            <a:fillRect/>
          </a:stretch>
        </p:blipFill>
        <p:spPr>
          <a:xfrm>
            <a:off x="444718" y="2070472"/>
            <a:ext cx="2101689" cy="21579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587A5D-FEDB-3146-1A42-C20223716E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574" t="34757" r="1947" b="28255"/>
          <a:stretch>
            <a:fillRect/>
          </a:stretch>
        </p:blipFill>
        <p:spPr>
          <a:xfrm>
            <a:off x="453791" y="4166126"/>
            <a:ext cx="2021427" cy="2290748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BED48D6A-4EFD-8235-DF95-0EC20EAE2A6A}"/>
              </a:ext>
            </a:extLst>
          </p:cNvPr>
          <p:cNvSpPr>
            <a:spLocks noChangeAspect="1"/>
          </p:cNvSpPr>
          <p:nvPr/>
        </p:nvSpPr>
        <p:spPr>
          <a:xfrm>
            <a:off x="405598" y="1732882"/>
            <a:ext cx="2145096" cy="2467528"/>
          </a:xfrm>
          <a:custGeom>
            <a:avLst/>
            <a:gdLst>
              <a:gd name="connsiteX0" fmla="*/ 1016669 w 2057400"/>
              <a:gd name="connsiteY0" fmla="*/ 311542 h 2442410"/>
              <a:gd name="connsiteX1" fmla="*/ 144379 w 2057400"/>
              <a:gd name="connsiteY1" fmla="*/ 1231958 h 2442410"/>
              <a:gd name="connsiteX2" fmla="*/ 1016669 w 2057400"/>
              <a:gd name="connsiteY2" fmla="*/ 2152374 h 2442410"/>
              <a:gd name="connsiteX3" fmla="*/ 1888959 w 2057400"/>
              <a:gd name="connsiteY3" fmla="*/ 1231958 h 2442410"/>
              <a:gd name="connsiteX4" fmla="*/ 1016669 w 2057400"/>
              <a:gd name="connsiteY4" fmla="*/ 311542 h 2442410"/>
              <a:gd name="connsiteX5" fmla="*/ 0 w 2057400"/>
              <a:gd name="connsiteY5" fmla="*/ 0 h 2442410"/>
              <a:gd name="connsiteX6" fmla="*/ 2057400 w 2057400"/>
              <a:gd name="connsiteY6" fmla="*/ 0 h 2442410"/>
              <a:gd name="connsiteX7" fmla="*/ 2057400 w 2057400"/>
              <a:gd name="connsiteY7" fmla="*/ 2442410 h 2442410"/>
              <a:gd name="connsiteX8" fmla="*/ 0 w 2057400"/>
              <a:gd name="connsiteY8" fmla="*/ 2442410 h 2442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7400" h="2442410">
                <a:moveTo>
                  <a:pt x="1016669" y="311542"/>
                </a:moveTo>
                <a:cubicBezTo>
                  <a:pt x="534917" y="311542"/>
                  <a:pt x="144379" y="723626"/>
                  <a:pt x="144379" y="1231958"/>
                </a:cubicBezTo>
                <a:cubicBezTo>
                  <a:pt x="144379" y="1740290"/>
                  <a:pt x="534917" y="2152374"/>
                  <a:pt x="1016669" y="2152374"/>
                </a:cubicBezTo>
                <a:cubicBezTo>
                  <a:pt x="1498421" y="2152374"/>
                  <a:pt x="1888959" y="1740290"/>
                  <a:pt x="1888959" y="1231958"/>
                </a:cubicBezTo>
                <a:cubicBezTo>
                  <a:pt x="1888959" y="723626"/>
                  <a:pt x="1498421" y="311542"/>
                  <a:pt x="1016669" y="311542"/>
                </a:cubicBezTo>
                <a:close/>
                <a:moveTo>
                  <a:pt x="0" y="0"/>
                </a:moveTo>
                <a:lnTo>
                  <a:pt x="2057400" y="0"/>
                </a:lnTo>
                <a:lnTo>
                  <a:pt x="2057400" y="2442410"/>
                </a:lnTo>
                <a:lnTo>
                  <a:pt x="0" y="2442410"/>
                </a:lnTo>
                <a:close/>
              </a:path>
            </a:pathLst>
          </a:custGeom>
          <a:solidFill>
            <a:srgbClr val="FFF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32BB8FB-3FDD-21C6-0A96-50FB29E02CEF}"/>
              </a:ext>
            </a:extLst>
          </p:cNvPr>
          <p:cNvSpPr>
            <a:spLocks noChangeAspect="1"/>
          </p:cNvSpPr>
          <p:nvPr/>
        </p:nvSpPr>
        <p:spPr>
          <a:xfrm>
            <a:off x="5401692" y="2608288"/>
            <a:ext cx="2145096" cy="2467528"/>
          </a:xfrm>
          <a:custGeom>
            <a:avLst/>
            <a:gdLst>
              <a:gd name="connsiteX0" fmla="*/ 1016669 w 2057400"/>
              <a:gd name="connsiteY0" fmla="*/ 311542 h 2442410"/>
              <a:gd name="connsiteX1" fmla="*/ 144379 w 2057400"/>
              <a:gd name="connsiteY1" fmla="*/ 1231958 h 2442410"/>
              <a:gd name="connsiteX2" fmla="*/ 1016669 w 2057400"/>
              <a:gd name="connsiteY2" fmla="*/ 2152374 h 2442410"/>
              <a:gd name="connsiteX3" fmla="*/ 1888959 w 2057400"/>
              <a:gd name="connsiteY3" fmla="*/ 1231958 h 2442410"/>
              <a:gd name="connsiteX4" fmla="*/ 1016669 w 2057400"/>
              <a:gd name="connsiteY4" fmla="*/ 311542 h 2442410"/>
              <a:gd name="connsiteX5" fmla="*/ 0 w 2057400"/>
              <a:gd name="connsiteY5" fmla="*/ 0 h 2442410"/>
              <a:gd name="connsiteX6" fmla="*/ 2057400 w 2057400"/>
              <a:gd name="connsiteY6" fmla="*/ 0 h 2442410"/>
              <a:gd name="connsiteX7" fmla="*/ 2057400 w 2057400"/>
              <a:gd name="connsiteY7" fmla="*/ 2442410 h 2442410"/>
              <a:gd name="connsiteX8" fmla="*/ 0 w 2057400"/>
              <a:gd name="connsiteY8" fmla="*/ 2442410 h 2442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7400" h="2442410">
                <a:moveTo>
                  <a:pt x="1016669" y="311542"/>
                </a:moveTo>
                <a:cubicBezTo>
                  <a:pt x="534917" y="311542"/>
                  <a:pt x="144379" y="723626"/>
                  <a:pt x="144379" y="1231958"/>
                </a:cubicBezTo>
                <a:cubicBezTo>
                  <a:pt x="144379" y="1740290"/>
                  <a:pt x="534917" y="2152374"/>
                  <a:pt x="1016669" y="2152374"/>
                </a:cubicBezTo>
                <a:cubicBezTo>
                  <a:pt x="1498421" y="2152374"/>
                  <a:pt x="1888959" y="1740290"/>
                  <a:pt x="1888959" y="1231958"/>
                </a:cubicBezTo>
                <a:cubicBezTo>
                  <a:pt x="1888959" y="723626"/>
                  <a:pt x="1498421" y="311542"/>
                  <a:pt x="1016669" y="311542"/>
                </a:cubicBezTo>
                <a:close/>
                <a:moveTo>
                  <a:pt x="0" y="0"/>
                </a:moveTo>
                <a:lnTo>
                  <a:pt x="2057400" y="0"/>
                </a:lnTo>
                <a:lnTo>
                  <a:pt x="2057400" y="2442410"/>
                </a:lnTo>
                <a:lnTo>
                  <a:pt x="0" y="2442410"/>
                </a:lnTo>
                <a:close/>
              </a:path>
            </a:pathLst>
          </a:custGeom>
          <a:solidFill>
            <a:srgbClr val="FFF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E977548-9A29-6990-1ADF-77E4ACD1B0CF}"/>
              </a:ext>
            </a:extLst>
          </p:cNvPr>
          <p:cNvSpPr>
            <a:spLocks noChangeAspect="1"/>
          </p:cNvSpPr>
          <p:nvPr/>
        </p:nvSpPr>
        <p:spPr>
          <a:xfrm>
            <a:off x="401311" y="3916448"/>
            <a:ext cx="2145096" cy="2467528"/>
          </a:xfrm>
          <a:custGeom>
            <a:avLst/>
            <a:gdLst>
              <a:gd name="connsiteX0" fmla="*/ 1016669 w 2057400"/>
              <a:gd name="connsiteY0" fmla="*/ 311542 h 2442410"/>
              <a:gd name="connsiteX1" fmla="*/ 144379 w 2057400"/>
              <a:gd name="connsiteY1" fmla="*/ 1231958 h 2442410"/>
              <a:gd name="connsiteX2" fmla="*/ 1016669 w 2057400"/>
              <a:gd name="connsiteY2" fmla="*/ 2152374 h 2442410"/>
              <a:gd name="connsiteX3" fmla="*/ 1888959 w 2057400"/>
              <a:gd name="connsiteY3" fmla="*/ 1231958 h 2442410"/>
              <a:gd name="connsiteX4" fmla="*/ 1016669 w 2057400"/>
              <a:gd name="connsiteY4" fmla="*/ 311542 h 2442410"/>
              <a:gd name="connsiteX5" fmla="*/ 0 w 2057400"/>
              <a:gd name="connsiteY5" fmla="*/ 0 h 2442410"/>
              <a:gd name="connsiteX6" fmla="*/ 2057400 w 2057400"/>
              <a:gd name="connsiteY6" fmla="*/ 0 h 2442410"/>
              <a:gd name="connsiteX7" fmla="*/ 2057400 w 2057400"/>
              <a:gd name="connsiteY7" fmla="*/ 2442410 h 2442410"/>
              <a:gd name="connsiteX8" fmla="*/ 0 w 2057400"/>
              <a:gd name="connsiteY8" fmla="*/ 2442410 h 2442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57400" h="2442410">
                <a:moveTo>
                  <a:pt x="1016669" y="311542"/>
                </a:moveTo>
                <a:cubicBezTo>
                  <a:pt x="534917" y="311542"/>
                  <a:pt x="144379" y="723626"/>
                  <a:pt x="144379" y="1231958"/>
                </a:cubicBezTo>
                <a:cubicBezTo>
                  <a:pt x="144379" y="1740290"/>
                  <a:pt x="534917" y="2152374"/>
                  <a:pt x="1016669" y="2152374"/>
                </a:cubicBezTo>
                <a:cubicBezTo>
                  <a:pt x="1498421" y="2152374"/>
                  <a:pt x="1888959" y="1740290"/>
                  <a:pt x="1888959" y="1231958"/>
                </a:cubicBezTo>
                <a:cubicBezTo>
                  <a:pt x="1888959" y="723626"/>
                  <a:pt x="1498421" y="311542"/>
                  <a:pt x="1016669" y="311542"/>
                </a:cubicBezTo>
                <a:close/>
                <a:moveTo>
                  <a:pt x="0" y="0"/>
                </a:moveTo>
                <a:lnTo>
                  <a:pt x="2057400" y="0"/>
                </a:lnTo>
                <a:lnTo>
                  <a:pt x="2057400" y="2442410"/>
                </a:lnTo>
                <a:lnTo>
                  <a:pt x="0" y="2442410"/>
                </a:lnTo>
                <a:close/>
              </a:path>
            </a:pathLst>
          </a:custGeom>
          <a:solidFill>
            <a:srgbClr val="FFF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88C1799-AF9F-3BD6-465A-339A00E3E5E3}"/>
              </a:ext>
            </a:extLst>
          </p:cNvPr>
          <p:cNvSpPr txBox="1">
            <a:spLocks/>
          </p:cNvSpPr>
          <p:nvPr/>
        </p:nvSpPr>
        <p:spPr>
          <a:xfrm>
            <a:off x="441324" y="1291442"/>
            <a:ext cx="4568622" cy="36933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>
                <a:solidFill>
                  <a:srgbClr val="000000"/>
                </a:solidFill>
              </a:rPr>
              <a:t>How well did you: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2955D7E-D019-C99A-374D-C8AF4BF1140F}"/>
              </a:ext>
            </a:extLst>
          </p:cNvPr>
          <p:cNvSpPr txBox="1">
            <a:spLocks/>
          </p:cNvSpPr>
          <p:nvPr/>
        </p:nvSpPr>
        <p:spPr>
          <a:xfrm>
            <a:off x="2725635" y="4892659"/>
            <a:ext cx="5891879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r>
              <a:rPr lang="en-US" b="1" i="0" dirty="0">
                <a:solidFill>
                  <a:srgbClr val="000000"/>
                </a:solidFill>
              </a:rPr>
              <a:t>identify</a:t>
            </a:r>
            <a:r>
              <a:rPr lang="en-US" b="1" i="0" dirty="0">
                <a:solidFill>
                  <a:schemeClr val="accent1"/>
                </a:solidFill>
              </a:rPr>
              <a:t> </a:t>
            </a:r>
            <a:r>
              <a:rPr lang="en-US" i="0" dirty="0">
                <a:solidFill>
                  <a:srgbClr val="000000"/>
                </a:solidFill>
              </a:rPr>
              <a:t>what happens in the brain when someone decides to start something new?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7468F4F-00DA-2933-A477-312BB3248E06}"/>
              </a:ext>
            </a:extLst>
          </p:cNvPr>
          <p:cNvSpPr txBox="1">
            <a:spLocks/>
          </p:cNvSpPr>
          <p:nvPr/>
        </p:nvSpPr>
        <p:spPr>
          <a:xfrm>
            <a:off x="2725636" y="2470120"/>
            <a:ext cx="3025459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r>
              <a:rPr lang="en-US" b="1" i="0" dirty="0">
                <a:solidFill>
                  <a:srgbClr val="000000"/>
                </a:solidFill>
              </a:rPr>
              <a:t>explain</a:t>
            </a:r>
            <a:r>
              <a:rPr lang="en-US" b="1" i="0" dirty="0">
                <a:solidFill>
                  <a:schemeClr val="accent1"/>
                </a:solidFill>
              </a:rPr>
              <a:t> </a:t>
            </a:r>
            <a:r>
              <a:rPr lang="en-US" i="0" dirty="0">
                <a:solidFill>
                  <a:srgbClr val="000000"/>
                </a:solidFill>
              </a:rPr>
              <a:t>what each nominee chose to believe was possible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26C728E-FB4E-35E0-398E-A2396018B3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97" t="9365" r="28736" b="34067"/>
          <a:stretch>
            <a:fillRect/>
          </a:stretch>
        </p:blipFill>
        <p:spPr>
          <a:xfrm rot="20659453">
            <a:off x="5891724" y="1123439"/>
            <a:ext cx="5857498" cy="334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00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5 -0.00046 L 0.00695 -0.00023 C 0.00226 0.00093 -0.00243 0.00255 -0.00694 0.0037 C -0.00902 0.00417 0.00105 0.00301 -0.00086 0.00162 C -0.00451 -0.00093 -0.00902 0.00023 -0.01319 -0.00046 L 0.0007 -0.00648 L 0.00539 -0.00856 L 0.0099 -0.01065 C -0.00434 -0.01134 -0.01875 -0.01088 -0.03316 -0.01273 C -0.0368 -0.01319 -0.02586 -0.01389 -0.02239 -0.01481 C -0.02031 -0.01528 -0.01823 -0.0162 -0.01614 -0.0169 C -0.01371 -0.01759 -0.01111 -0.01782 -0.0085 -0.01875 C -0.0059 -0.01991 -0.00347 -0.02176 -0.00086 -0.02292 C 0.00122 -0.02384 0.0033 -0.02431 0.00539 -0.025 C 0.02084 -0.03079 -0.00312 -0.02268 0.01615 -0.02917 C 0.01042 -0.02986 0.00486 -0.03009 -0.00086 -0.03125 C -0.00295 -0.03148 -0.00798 -0.03079 -0.00694 -0.0331 C -0.00573 -0.03634 -0.00191 -0.03449 0.0007 -0.03518 C -0.00468 -0.03773 -0.01059 -0.04051 -0.01614 -0.04143 C -0.03107 -0.04398 -0.02448 -0.04236 -0.03628 -0.0456 C -0.02309 -0.05139 -0.03489 -0.04676 -0.00538 -0.04954 C -0.00034 -0.05023 0.00486 -0.05093 0.0099 -0.05162 L -0.00382 -0.0537 C -0.01423 -0.05509 -0.02187 -0.05486 -0.03159 -0.05787 C -0.03316 -0.05833 -0.03472 -0.05926 -0.03628 -0.05995 C -0.03159 -0.06134 -0.02691 -0.0625 -0.02239 -0.06389 C -0.01875 -0.06528 -0.01527 -0.06736 -0.01163 -0.06806 C -0.00555 -0.06944 0.01302 -0.07014 0.00695 -0.07014 C -0.01562 -0.07014 -0.03819 -0.06806 -0.06076 -0.06806 C -0.07413 -0.06806 -0.0342 -0.06944 -0.02083 -0.07014 L 0.02223 -0.07616 C 0.02587 -0.07685 0.03664 -0.07824 0.03299 -0.07824 C 0.0191 -0.07824 0.02414 -0.07569 0.01302 -0.07431 C 0.00591 -0.07315 -0.00139 -0.07292 -0.0085 -0.07222 L -0.02691 -0.07014 C -0.02951 -0.06944 -0.04201 -0.06597 -0.04392 -0.06597 C -0.046 -0.06597 -0.03975 -0.06759 -0.03767 -0.06806 C -0.03368 -0.06898 -0.02951 -0.06921 -0.02552 -0.07014 C -0.02031 -0.0713 -0.0151 -0.07268 -0.01007 -0.07431 C -0.00086 -0.07685 0.00834 -0.08032 0.01771 -0.08241 C 0.02066 -0.0831 0.03004 -0.08449 0.02691 -0.08449 C 0.01667 -0.08449 0.00643 -0.0831 -0.00382 -0.08241 L -0.02847 -0.08032 L -0.05937 -0.07824 C -0.05225 -0.08148 -0.05538 -0.08056 -0.04548 -0.08241 L -0.02395 -0.08657 C -0.01979 -0.08727 -0.01562 -0.08773 -0.01163 -0.08866 C -0.00902 -0.08912 -0.00121 -0.09051 -0.00382 -0.09051 C -0.00798 -0.09051 -0.01215 -0.08935 -0.01614 -0.08866 C -0.0658 -0.09167 -0.05243 -0.08935 -0.02239 -0.09259 C -0.01788 -0.09329 -0.00347 -0.09676 0.0007 -0.09676 C 0.00278 -0.09676 -0.0033 -0.09514 -0.00538 -0.09468 C -0.01215 -0.09375 -0.01875 -0.09306 -0.02552 -0.09259 C -0.03871 -0.09167 -0.07882 -0.09051 -0.06545 -0.09051 C -0.03576 -0.09051 -0.0059 -0.0919 0.02379 -0.09259 C 0.00556 -0.09167 -0.05312 -0.08796 -0.06545 -0.08866 C -0.06927 -0.08866 -0.05833 -0.09213 -0.05468 -0.09259 C -0.03784 -0.09537 -0.02083 -0.09653 -0.00382 -0.09884 L 0.01146 -0.10093 C 0.03299 -0.10903 0.0198 -0.10301 -0.00243 -0.10301 C -0.00902 -0.10301 -0.01562 -0.1044 -0.02239 -0.10486 C 0.0349 -0.11875 -0.04809 -0.09954 0.01302 -0.11111 C 0.01771 -0.11204 0.02223 -0.11412 0.02691 -0.11528 C 0.03091 -0.1162 0.04341 -0.11736 0.03924 -0.11736 C 0.03351 -0.11736 0.02795 -0.11597 0.02223 -0.11528 C 0.00782 -0.11597 -0.00642 -0.1162 -0.02083 -0.11736 C -0.02448 -0.11759 -0.02795 -0.11921 -0.03159 -0.11921 C -0.03316 -0.11921 -0.02864 -0.11782 -0.02691 -0.11736 C -0.02448 -0.11643 -0.02187 -0.11551 -0.01927 -0.11528 C -0.00191 -0.11412 0.03299 -0.11319 0.03299 -0.11296 " pathEditMode="relative" rAng="0" ptsTypes="AAAAAAAAAAAAAAAAAAAAAAAAAAAAAAAAAAAAAAAAAAAAAAAAAAAAAAAAAAAAAAAAAAAAAA">
                                      <p:cBhvr>
                                        <p:cTn id="9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8" y="-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4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99 -0.11297 L 0.03299 -0.1125 C 0.0283 -0.11204 0.02379 -0.11042 0.0191 -0.11042 C 0.0165 -0.11042 0.01407 -0.1125 0.01146 -0.11297 C 0.00434 -0.11412 -0.00295 -0.11436 -0.01007 -0.11482 C -0.02448 -0.11574 -0.03889 -0.11644 -0.05312 -0.1169 C -0.05121 -0.11783 -0.04913 -0.11829 -0.04705 -0.11899 C -0.04444 -0.11991 -0.04184 -0.12014 -0.03941 -0.1213 C -0.03576 -0.12246 -0.03229 -0.12431 -0.02864 -0.12547 C -0.025 -0.12616 -0.02135 -0.12662 -0.01788 -0.12732 C -0.01475 -0.12801 -0.01163 -0.12848 -0.0085 -0.1294 C -0.00607 -0.1301 -0.00347 -0.13079 -0.00086 -0.13149 C 0.0033 -0.13241 0.0073 -0.13287 0.01146 -0.13357 C 0.0165 -0.13287 0.02188 -0.13311 0.02691 -0.13149 C 0.02848 -0.13079 0.02379 -0.12963 0.02223 -0.1294 C 0.01667 -0.12848 0.01094 -0.12801 0.00521 -0.12732 C -0.01788 -0.12801 -0.0408 -0.1294 -0.06389 -0.1294 C -0.06666 -0.1294 -0.07048 -0.13056 -0.0717 -0.12732 C -0.07257 -0.125 -0.06753 -0.12593 -0.06545 -0.12547 C -0.06302 -0.12454 -0.06041 -0.12385 -0.05781 -0.12338 C -0.05573 -0.12246 -0.05364 -0.12153 -0.05173 -0.1213 C -0.04652 -0.11991 -0.04149 -0.11806 -0.03628 -0.1169 C -0.03159 -0.11598 -0.02708 -0.11551 -0.02239 -0.11482 L -0.01007 -0.11297 C 0.00521 -0.11343 0.02118 -0.10996 0.03611 -0.11482 C 0.0415 -0.11667 0.02535 -0.11899 0.02066 -0.12338 C 0.0191 -0.12477 0.01771 -0.12616 0.01615 -0.12732 C 0.01355 -0.12917 0.00764 -0.13056 0.00521 -0.13149 C -0.01007 -0.13727 0.01945 -0.1301 -0.02083 -0.13797 L -0.03159 -0.13982 C -0.01475 -0.14051 0.00226 -0.14051 0.0191 -0.1419 C 0.0217 -0.1419 0.02431 -0.14329 0.02691 -0.14399 C 0.03091 -0.14491 0.03507 -0.14514 0.03924 -0.14607 C 0.03039 -0.14653 0.0217 -0.14723 0.01302 -0.14792 C 0.00938 -0.14862 0.00591 -0.14977 0.00226 -0.15 C -0.00399 -0.15116 -0.01007 -0.15162 -0.01632 -0.15232 C -0.03628 -0.15764 -0.02639 -0.15556 -0.04548 -0.15857 C -0.04757 -0.15903 -0.04965 -0.15996 -0.05173 -0.16042 C -0.05416 -0.16135 -0.05677 -0.16158 -0.05937 -0.1625 C -0.06093 -0.1632 -0.0625 -0.16412 -0.06389 -0.16459 C -0.05 -0.16667 -0.02986 -0.16991 -0.01788 -0.17107 L 0.00677 -0.17292 C -0.03437 -0.1757 -0.01145 -0.17269 -0.03472 -0.17709 C -0.05017 -0.17963 -0.04253 -0.17778 -0.05312 -0.18125 C -0.04566 -0.1838 -0.03975 -0.18588 -0.03159 -0.1875 C -0.02274 -0.18936 0.00313 -0.19098 0.0099 -0.19167 C -0.00955 -0.19676 -0.00034 -0.19491 -0.01788 -0.19769 C -0.02708 -0.20093 -0.02187 -0.19885 -0.03316 -0.20417 L -0.03784 -0.20625 C -0.02864 -0.20695 -0.01927 -0.20695 -0.01007 -0.20811 C -0.00694 -0.20857 -0.00399 -0.20973 -0.00086 -0.21019 C 0.01094 -0.21227 0.01441 -0.21158 0.02535 -0.21436 C 0.02743 -0.21482 0.02934 -0.21574 0.03143 -0.21667 L -0.0085 -0.21875 C -0.01875 -0.21922 -0.02777 -0.22107 -0.03784 -0.22269 L -0.02239 -0.22477 C -0.01527 -0.2257 -0.00798 -0.225 -0.00086 -0.22686 C 0.0007 -0.22732 -0.00399 -0.22848 -0.00555 -0.22894 C -0.00798 -0.22963 -0.01059 -0.23033 -0.01319 -0.23079 C -0.01163 -0.23172 -0.01007 -0.23241 -0.0085 -0.23311 C -0.00659 -0.2338 -0.0033 -0.23264 -0.00243 -0.23519 C -0.00173 -0.23704 -0.00538 -0.23658 -0.00694 -0.23727 C -0.00902 -0.23774 -0.01111 -0.23889 -0.01319 -0.23889 C -0.01475 -0.23889 -0.0085 -0.23727 -0.0085 -0.23704 " pathEditMode="relative" rAng="0" ptsTypes="AAAAAAAAAAAAAAAAAAAAAAAAAAAAAAAAAAAAAAAAAAAAAAAAAAAAAAAAAAAAAAAA">
                                      <p:cBhvr>
                                        <p:cTn id="16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1" y="-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9" grpId="0" animBg="1"/>
      <p:bldP spid="19" grpId="1" animBg="1"/>
      <p:bldP spid="5" grpId="0" animBg="1"/>
      <p:bldP spid="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E3EB4-2F60-26FC-0A9D-386E0FE9CD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" y="1268413"/>
            <a:ext cx="8243888" cy="830997"/>
          </a:xfrm>
        </p:spPr>
        <p:txBody>
          <a:bodyPr/>
          <a:lstStyle/>
          <a:p>
            <a:r>
              <a:rPr lang="en-US" dirty="0"/>
              <a:t>In the next lesson, we will learn that time and effort involve repeated and deliberate </a:t>
            </a:r>
            <a:r>
              <a:rPr lang="en-AU" noProof="1"/>
              <a:t>practise</a:t>
            </a:r>
            <a:r>
              <a:rPr lang="en-US" dirty="0"/>
              <a:t> over time.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1592CB25-72AC-A195-9593-7AC4EC3BF2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" b="582"/>
          <a:stretch/>
        </p:blipFill>
        <p:spPr>
          <a:xfrm>
            <a:off x="1839355" y="2272948"/>
            <a:ext cx="5465290" cy="4051275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099414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25D213-33A2-98E4-96E6-5BC33FEAEE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1800" y="1225087"/>
            <a:ext cx="8243888" cy="2308324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dirty="0"/>
              <a:t>Slide 5 Photo: Photo: Orders of Australia on a table by Office of the Official Secretary to the Governor-General, from Wikimedia Commons, CC BY 3.0, </a:t>
            </a:r>
            <a:r>
              <a:rPr lang="en-NZ" sz="1200" dirty="0">
                <a:hlinkClick r:id="rId3"/>
              </a:rPr>
              <a:t>https://commons.wikimedia.org/wiki/File:Orders_of_Australia_on_a_table.jpg</a:t>
            </a:r>
            <a:endParaRPr lang="en-NZ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dirty="0"/>
              <a:t>Slides 6, 9, 10, 11, 13, 14, 16, 20, 21 Photo 1: Lauren Parker by </a:t>
            </a:r>
            <a:r>
              <a:rPr lang="en-NZ" sz="1200" dirty="0">
                <a:hlinkClick r:id="rId4"/>
              </a:rPr>
              <a:t>Australian Paralympic Committee</a:t>
            </a:r>
            <a:r>
              <a:rPr lang="en-NZ" sz="1200" dirty="0"/>
              <a:t>, from Wikimedia Commons, CC BY-SA 3.0, </a:t>
            </a:r>
            <a:r>
              <a:rPr lang="en-NZ" sz="1200" dirty="0">
                <a:hlinkClick r:id="rId5"/>
              </a:rPr>
              <a:t>https://commons.wikimedia.org/wiki/File:Parker_Lauren_01_CC.jpg</a:t>
            </a:r>
            <a:endParaRPr lang="en-NZ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dirty="0"/>
              <a:t>Slides 6, 9, 10, 14, 16, 20, 21 Photo 2: Scatman John by </a:t>
            </a:r>
            <a:r>
              <a:rPr lang="en-NZ" sz="1200" dirty="0">
                <a:hlinkClick r:id="rId6"/>
              </a:rPr>
              <a:t>RCA Records</a:t>
            </a:r>
            <a:r>
              <a:rPr lang="en-NZ" sz="1200" dirty="0"/>
              <a:t>, from Wikimedia Commons, Fair use, </a:t>
            </a:r>
            <a:r>
              <a:rPr lang="en-NZ" sz="1200" dirty="0">
                <a:hlinkClick r:id="rId7"/>
              </a:rPr>
              <a:t>https://en.wikipedia.org/wiki/File:Scatmanjohn.jpg</a:t>
            </a:r>
            <a:endParaRPr lang="en-NZ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/>
              <a:t>Slides 6, 9</a:t>
            </a:r>
            <a:r>
              <a:rPr lang="en-NZ" sz="1200" dirty="0"/>
              <a:t>, 10, 20, 21 Photo 3 and Slides 17, 19 Photo: Feliks Zemdegs at the World Championships Oct 2011 by </a:t>
            </a:r>
            <a:r>
              <a:rPr lang="en-NZ" sz="1200" dirty="0">
                <a:hlinkClick r:id="rId8"/>
              </a:rPr>
              <a:t>Lembasts</a:t>
            </a:r>
            <a:r>
              <a:rPr lang="en-NZ" sz="1200" dirty="0"/>
              <a:t> at </a:t>
            </a:r>
            <a:r>
              <a:rPr lang="en-NZ" sz="1200" dirty="0">
                <a:hlinkClick r:id="rId9"/>
              </a:rPr>
              <a:t>English Wikipedia</a:t>
            </a:r>
            <a:r>
              <a:rPr lang="en-NZ" sz="1200" dirty="0"/>
              <a:t>, from Wikimedia Commons, CC BY-SA 3.0, </a:t>
            </a:r>
            <a:r>
              <a:rPr lang="en-NZ" sz="1200" dirty="0">
                <a:hlinkClick r:id="rId10"/>
              </a:rPr>
              <a:t>https://commons.wikimedia.org/wiki/File:Feliks_Zemdegs_at_the_World_Championships_Oct_2011.jpg</a:t>
            </a:r>
            <a:r>
              <a:rPr lang="en-NZ" sz="1200" dirty="0"/>
              <a:t> </a:t>
            </a:r>
            <a:endParaRPr lang="en-GB" sz="1200" dirty="0"/>
          </a:p>
          <a:p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59FA07-555C-D188-213A-3BD210147F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AU" dirty="0"/>
              <a:t>Attributions</a:t>
            </a:r>
          </a:p>
        </p:txBody>
      </p:sp>
    </p:spTree>
    <p:extLst>
      <p:ext uri="{BB962C8B-B14F-4D97-AF65-F5344CB8AC3E}">
        <p14:creationId xmlns:p14="http://schemas.microsoft.com/office/powerpoint/2010/main" val="7512746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910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2065F-E297-0516-B93F-5CC8FF990279}"/>
              </a:ext>
            </a:extLst>
          </p:cNvPr>
          <p:cNvSpPr txBox="1">
            <a:spLocks/>
          </p:cNvSpPr>
          <p:nvPr/>
        </p:nvSpPr>
        <p:spPr>
          <a:xfrm>
            <a:off x="431800" y="1268413"/>
            <a:ext cx="8243888" cy="36933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 dirty="0">
                <a:solidFill>
                  <a:srgbClr val="000000"/>
                </a:solidFill>
              </a:rPr>
              <a:t>You will be successful when you can: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D9661AA-C553-D54F-3317-2986EFF09380}"/>
              </a:ext>
            </a:extLst>
          </p:cNvPr>
          <p:cNvSpPr txBox="1">
            <a:spLocks/>
          </p:cNvSpPr>
          <p:nvPr/>
        </p:nvSpPr>
        <p:spPr>
          <a:xfrm>
            <a:off x="2716110" y="2541781"/>
            <a:ext cx="5959577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r>
              <a:rPr lang="en-US" b="1" i="0" dirty="0">
                <a:solidFill>
                  <a:schemeClr val="accent1"/>
                </a:solidFill>
              </a:rPr>
              <a:t>explain </a:t>
            </a:r>
            <a:r>
              <a:rPr lang="en-US" i="0" dirty="0">
                <a:solidFill>
                  <a:srgbClr val="000000"/>
                </a:solidFill>
              </a:rPr>
              <a:t>what each nominee chose to believe was possible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E5E42F-F7B9-23A5-94CA-DDD7B838A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763" r="75745" b="27689"/>
          <a:stretch>
            <a:fillRect/>
          </a:stretch>
        </p:blipFill>
        <p:spPr>
          <a:xfrm>
            <a:off x="431801" y="1792177"/>
            <a:ext cx="2157496" cy="2237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74447C-DDDD-445F-34F9-8E3C07AE07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408" t="37073" r="3314" b="30732"/>
          <a:stretch>
            <a:fillRect/>
          </a:stretch>
        </p:blipFill>
        <p:spPr>
          <a:xfrm>
            <a:off x="431801" y="4030050"/>
            <a:ext cx="2157496" cy="2237873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F5A836B-A0FA-16C2-BF0D-D16AACE512C8}"/>
              </a:ext>
            </a:extLst>
          </p:cNvPr>
          <p:cNvSpPr txBox="1">
            <a:spLocks/>
          </p:cNvSpPr>
          <p:nvPr/>
        </p:nvSpPr>
        <p:spPr>
          <a:xfrm>
            <a:off x="2716111" y="4964320"/>
            <a:ext cx="5996088" cy="11818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r>
              <a:rPr lang="en-US" b="1" i="0" dirty="0">
                <a:solidFill>
                  <a:schemeClr val="accent1"/>
                </a:solidFill>
              </a:rPr>
              <a:t>identify </a:t>
            </a:r>
            <a:r>
              <a:rPr lang="en-US" i="0" dirty="0">
                <a:solidFill>
                  <a:srgbClr val="000000"/>
                </a:solidFill>
              </a:rPr>
              <a:t>what happens in the brain when someone decides to start something new.</a:t>
            </a:r>
          </a:p>
          <a:p>
            <a:pPr>
              <a:buClr>
                <a:srgbClr val="000000"/>
              </a:buClr>
            </a:pPr>
            <a:endParaRPr lang="en-US" b="1" i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77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8F648DB7-2FC9-59A9-4A7B-EDD8FDD369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8" t="32588" r="14227" b="348"/>
          <a:stretch>
            <a:fillRect/>
          </a:stretch>
        </p:blipFill>
        <p:spPr>
          <a:xfrm>
            <a:off x="1214479" y="1191153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B15930C2-A5E1-8CFD-FE88-396996C603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" b="582"/>
          <a:stretch/>
        </p:blipFill>
        <p:spPr>
          <a:xfrm>
            <a:off x="1214479" y="1191153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4" name="Picture Placeholder 6">
            <a:extLst>
              <a:ext uri="{FF2B5EF4-FFF2-40B4-BE49-F238E27FC236}">
                <a16:creationId xmlns:a16="http://schemas.microsoft.com/office/drawing/2014/main" id="{38C0BE2E-8B3B-B05D-6D51-8C59092F61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" b="582"/>
          <a:stretch/>
        </p:blipFill>
        <p:spPr>
          <a:xfrm>
            <a:off x="1214479" y="1191153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2450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8" y="366803"/>
            <a:ext cx="7278260" cy="85828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Special Awards</a:t>
            </a:r>
          </a:p>
        </p:txBody>
      </p:sp>
      <p:pic>
        <p:nvPicPr>
          <p:cNvPr id="4" name="Picture Placeholder 6">
            <a:extLst>
              <a:ext uri="{FF2B5EF4-FFF2-40B4-BE49-F238E27FC236}">
                <a16:creationId xmlns:a16="http://schemas.microsoft.com/office/drawing/2014/main" id="{C1C45876-0F20-3424-9939-217E54D1EB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" b="582"/>
          <a:stretch/>
        </p:blipFill>
        <p:spPr>
          <a:xfrm>
            <a:off x="1169072" y="1268413"/>
            <a:ext cx="6805856" cy="5045002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98B3D294-A29C-FF36-1B6B-05A71D58CB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9" r="7729"/>
          <a:stretch/>
        </p:blipFill>
        <p:spPr>
          <a:xfrm>
            <a:off x="1169072" y="1268413"/>
            <a:ext cx="6805856" cy="5045002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5" name="Picture Placeholder 6">
            <a:extLst>
              <a:ext uri="{FF2B5EF4-FFF2-40B4-BE49-F238E27FC236}">
                <a16:creationId xmlns:a16="http://schemas.microsoft.com/office/drawing/2014/main" id="{BBE70985-3CB0-7FA3-69A9-AAC5D58569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3" r="4803"/>
          <a:stretch/>
        </p:blipFill>
        <p:spPr>
          <a:xfrm>
            <a:off x="1169072" y="1268413"/>
            <a:ext cx="6805856" cy="5045002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3310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A5AEF72D-C1E5-86CA-34D1-99AA0F4517F3}"/>
              </a:ext>
            </a:extLst>
          </p:cNvPr>
          <p:cNvGrpSpPr/>
          <p:nvPr/>
        </p:nvGrpSpPr>
        <p:grpSpPr>
          <a:xfrm>
            <a:off x="-753763" y="0"/>
            <a:ext cx="10453817" cy="6969211"/>
            <a:chOff x="-753763" y="0"/>
            <a:chExt cx="10453817" cy="6969211"/>
          </a:xfrm>
        </p:grpSpPr>
        <p:pic>
          <p:nvPicPr>
            <p:cNvPr id="5" name="Picture 4" descr="A group of people sitting around a table&#10;&#10;AI-generated content may be incorrect.">
              <a:extLst>
                <a:ext uri="{FF2B5EF4-FFF2-40B4-BE49-F238E27FC236}">
                  <a16:creationId xmlns:a16="http://schemas.microsoft.com/office/drawing/2014/main" id="{7FB64F09-543F-9152-2F18-CCA9A2A42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3763" y="0"/>
              <a:ext cx="10453817" cy="6969211"/>
            </a:xfrm>
            <a:prstGeom prst="rect">
              <a:avLst/>
            </a:prstGeom>
          </p:spPr>
        </p:pic>
        <p:pic>
          <p:nvPicPr>
            <p:cNvPr id="7" name="Picture 6" descr="A book with a photo of a person&#10;&#10;AI-generated content may be incorrect.">
              <a:extLst>
                <a:ext uri="{FF2B5EF4-FFF2-40B4-BE49-F238E27FC236}">
                  <a16:creationId xmlns:a16="http://schemas.microsoft.com/office/drawing/2014/main" id="{DA7D1E51-8731-A6B9-55D5-8BAA3A2C2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1994">
              <a:off x="2579947" y="3325556"/>
              <a:ext cx="1821164" cy="1365874"/>
            </a:xfrm>
            <a:prstGeom prst="rect">
              <a:avLst/>
            </a:prstGeom>
          </p:spPr>
        </p:pic>
        <p:pic>
          <p:nvPicPr>
            <p:cNvPr id="11" name="Picture 10" descr="A book with a picture of a person&#10;&#10;AI-generated content may be incorrect.">
              <a:extLst>
                <a:ext uri="{FF2B5EF4-FFF2-40B4-BE49-F238E27FC236}">
                  <a16:creationId xmlns:a16="http://schemas.microsoft.com/office/drawing/2014/main" id="{D2856D68-8A99-FC8B-D3C7-80C83E603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5802" y="2973040"/>
              <a:ext cx="1821164" cy="1365874"/>
            </a:xfrm>
            <a:prstGeom prst="rect">
              <a:avLst/>
            </a:prstGeom>
          </p:spPr>
        </p:pic>
        <p:pic>
          <p:nvPicPr>
            <p:cNvPr id="13" name="Picture 12" descr="A book with a photo of a child&#10;&#10;AI-generated content may be incorrect.">
              <a:extLst>
                <a:ext uri="{FF2B5EF4-FFF2-40B4-BE49-F238E27FC236}">
                  <a16:creationId xmlns:a16="http://schemas.microsoft.com/office/drawing/2014/main" id="{E3554EA0-338E-D27D-1666-2F16725BF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3635">
              <a:off x="5098803" y="3434767"/>
              <a:ext cx="1821164" cy="1365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6235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ownload">
            <a:hlinkClick r:id="" action="ppaction://media"/>
            <a:extLst>
              <a:ext uri="{FF2B5EF4-FFF2-40B4-BE49-F238E27FC236}">
                <a16:creationId xmlns:a16="http://schemas.microsoft.com/office/drawing/2014/main" id="{740AD586-E644-7739-2304-85E06A2672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1800" y="547689"/>
            <a:ext cx="8221132" cy="4624387"/>
          </a:xfrm>
          <a:prstGeom prst="rect">
            <a:avLst/>
          </a:prstGeom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E4E37EF5-8F92-E29F-5DDD-C61345547F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38225" y="690898"/>
            <a:ext cx="7111164" cy="863841"/>
          </a:xfrm>
          <a:solidFill>
            <a:schemeClr val="bg1"/>
          </a:solidFill>
        </p:spPr>
        <p:txBody>
          <a:bodyPr/>
          <a:lstStyle/>
          <a:p>
            <a:r>
              <a:rPr lang="en-US" dirty="0">
                <a:highlight>
                  <a:srgbClr val="FFFF00"/>
                </a:highlight>
              </a:rPr>
              <a:t>Belief</a:t>
            </a:r>
            <a:r>
              <a:rPr lang="en-US" dirty="0"/>
              <a:t> is deciding that a goal is possible and choosing to start working towards it.  </a:t>
            </a:r>
          </a:p>
        </p:txBody>
      </p:sp>
      <p:pic>
        <p:nvPicPr>
          <p:cNvPr id="13" name="Picture 12" descr="A person in a white lab coat&#10;&#10;AI-generated content may be incorrect.">
            <a:extLst>
              <a:ext uri="{FF2B5EF4-FFF2-40B4-BE49-F238E27FC236}">
                <a16:creationId xmlns:a16="http://schemas.microsoft.com/office/drawing/2014/main" id="{C71C3E7E-C321-D2C0-CA87-4F9E365D66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385" y="831850"/>
            <a:ext cx="6828367" cy="5121275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F247D50-FB4F-23E2-4B7F-504819A56B3E}"/>
              </a:ext>
            </a:extLst>
          </p:cNvPr>
          <p:cNvSpPr txBox="1">
            <a:spLocks/>
          </p:cNvSpPr>
          <p:nvPr/>
        </p:nvSpPr>
        <p:spPr>
          <a:xfrm>
            <a:off x="1001713" y="4600575"/>
            <a:ext cx="6084888" cy="46617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 dirty="0">
                <a:solidFill>
                  <a:srgbClr val="000000"/>
                </a:solidFill>
                <a:highlight>
                  <a:srgbClr val="FFFF00"/>
                </a:highlight>
              </a:rPr>
              <a:t>Neuroplasticity</a:t>
            </a:r>
            <a:r>
              <a:rPr lang="en-US" sz="2400" i="0" dirty="0">
                <a:solidFill>
                  <a:srgbClr val="000000"/>
                </a:solidFill>
              </a:rPr>
              <a:t>: the brain can grow and change.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458606F-76C7-81B8-5142-EAB9A34C079F}"/>
              </a:ext>
            </a:extLst>
          </p:cNvPr>
          <p:cNvSpPr txBox="1">
            <a:spLocks/>
          </p:cNvSpPr>
          <p:nvPr/>
        </p:nvSpPr>
        <p:spPr>
          <a:xfrm>
            <a:off x="991322" y="4274792"/>
            <a:ext cx="6084888" cy="86384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 dirty="0">
                <a:solidFill>
                  <a:srgbClr val="000000"/>
                </a:solidFill>
              </a:rPr>
              <a:t>When we try something new, the brain begins building a new pathway.</a:t>
            </a:r>
          </a:p>
        </p:txBody>
      </p:sp>
      <p:pic>
        <p:nvPicPr>
          <p:cNvPr id="7" name="Picture 6" descr="A computer with a black screen&#10;&#10;AI-generated content may be incorrect.">
            <a:extLst>
              <a:ext uri="{FF2B5EF4-FFF2-40B4-BE49-F238E27FC236}">
                <a16:creationId xmlns:a16="http://schemas.microsoft.com/office/drawing/2014/main" id="{6530E908-CDFC-A5B9-E06E-F94EC01B9B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97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9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-0.00156 -0.11528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576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7" grpId="0" uiExpand="1" build="p" animBg="1"/>
      <p:bldP spid="14" grpId="0" animBg="1"/>
      <p:bldP spid="14" grpId="1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51255BB7-7E6B-29AB-5370-ED76AA2B0256}"/>
              </a:ext>
            </a:extLst>
          </p:cNvPr>
          <p:cNvSpPr/>
          <p:nvPr/>
        </p:nvSpPr>
        <p:spPr>
          <a:xfrm>
            <a:off x="3118089" y="1725864"/>
            <a:ext cx="2946206" cy="2129012"/>
          </a:xfrm>
          <a:prstGeom prst="ellipse">
            <a:avLst/>
          </a:prstGeom>
          <a:solidFill>
            <a:srgbClr val="FFE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769B1-63C9-AE87-9F81-D46F8D77DB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32175" y="352723"/>
            <a:ext cx="7343513" cy="536575"/>
          </a:xfrm>
        </p:spPr>
        <p:txBody>
          <a:bodyPr>
            <a:noAutofit/>
          </a:bodyPr>
          <a:lstStyle/>
          <a:p>
            <a:r>
              <a:rPr lang="en-AU" dirty="0">
                <a:solidFill>
                  <a:srgbClr val="000000"/>
                </a:solidFill>
              </a:rPr>
              <a:t>Belief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AC1F0FB-A2C2-8519-FA40-98665E5D370E}"/>
              </a:ext>
            </a:extLst>
          </p:cNvPr>
          <p:cNvSpPr txBox="1">
            <a:spLocks/>
          </p:cNvSpPr>
          <p:nvPr/>
        </p:nvSpPr>
        <p:spPr>
          <a:xfrm>
            <a:off x="438863" y="1277438"/>
            <a:ext cx="8239999" cy="90537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i="0" dirty="0">
                <a:solidFill>
                  <a:prstClr val="black"/>
                </a:solidFill>
                <a:latin typeface="Calibri" panose="020F0502020204030204" pitchFamily="34" charset="0"/>
              </a:rPr>
              <a:t>Belief means: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20224A1-B72E-3718-1222-88CBF6CAD455}"/>
              </a:ext>
            </a:extLst>
          </p:cNvPr>
          <p:cNvSpPr/>
          <p:nvPr/>
        </p:nvSpPr>
        <p:spPr>
          <a:xfrm>
            <a:off x="579218" y="2270039"/>
            <a:ext cx="2864964" cy="2405148"/>
          </a:xfrm>
          <a:prstGeom prst="ellipse">
            <a:avLst/>
          </a:pr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C938B16-A47E-7049-1837-4F5DF04C00E4}"/>
              </a:ext>
            </a:extLst>
          </p:cNvPr>
          <p:cNvSpPr/>
          <p:nvPr/>
        </p:nvSpPr>
        <p:spPr>
          <a:xfrm>
            <a:off x="5889188" y="2270039"/>
            <a:ext cx="2786500" cy="2405148"/>
          </a:xfrm>
          <a:prstGeom prst="ellipse">
            <a:avLst/>
          </a:prstGeom>
          <a:solidFill>
            <a:srgbClr val="F7E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0CC7EA-5788-C9E9-3CBF-5BC735542308}"/>
              </a:ext>
            </a:extLst>
          </p:cNvPr>
          <p:cNvSpPr txBox="1"/>
          <p:nvPr/>
        </p:nvSpPr>
        <p:spPr>
          <a:xfrm>
            <a:off x="767898" y="2632919"/>
            <a:ext cx="2417159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deciding something is possible and choosing to start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940DAC-F50E-A326-FD84-76E081EBFE5C}"/>
              </a:ext>
            </a:extLst>
          </p:cNvPr>
          <p:cNvSpPr txBox="1"/>
          <p:nvPr/>
        </p:nvSpPr>
        <p:spPr>
          <a:xfrm>
            <a:off x="6025912" y="2993638"/>
            <a:ext cx="2379066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already knowing how to do something.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A83B83-48C7-72CA-AC06-1E40109F78F5}"/>
              </a:ext>
            </a:extLst>
          </p:cNvPr>
          <p:cNvSpPr txBox="1"/>
          <p:nvPr/>
        </p:nvSpPr>
        <p:spPr>
          <a:xfrm>
            <a:off x="3193782" y="1938627"/>
            <a:ext cx="2870513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waiting until something feels easy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 descr="A group of children in uniform&#10;&#10;AI-generated content may be incorrect.">
            <a:extLst>
              <a:ext uri="{FF2B5EF4-FFF2-40B4-BE49-F238E27FC236}">
                <a16:creationId xmlns:a16="http://schemas.microsoft.com/office/drawing/2014/main" id="{B6D28941-B242-5741-39A1-0EF764683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487" r="14652"/>
          <a:stretch>
            <a:fillRect/>
          </a:stretch>
        </p:blipFill>
        <p:spPr>
          <a:xfrm>
            <a:off x="3069630" y="2570954"/>
            <a:ext cx="3194109" cy="400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8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B191E-28DC-3976-1929-9591ED23B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9EBF75E-57C6-7710-C049-E3829D9AC456}"/>
              </a:ext>
            </a:extLst>
          </p:cNvPr>
          <p:cNvGrpSpPr/>
          <p:nvPr/>
        </p:nvGrpSpPr>
        <p:grpSpPr>
          <a:xfrm>
            <a:off x="-753763" y="0"/>
            <a:ext cx="10453817" cy="6969211"/>
            <a:chOff x="-753763" y="0"/>
            <a:chExt cx="10453817" cy="6969211"/>
          </a:xfrm>
        </p:grpSpPr>
        <p:pic>
          <p:nvPicPr>
            <p:cNvPr id="5" name="Picture 4" descr="A group of people sitting around a table&#10;&#10;AI-generated content may be incorrect.">
              <a:extLst>
                <a:ext uri="{FF2B5EF4-FFF2-40B4-BE49-F238E27FC236}">
                  <a16:creationId xmlns:a16="http://schemas.microsoft.com/office/drawing/2014/main" id="{D7A51B90-19E0-1A22-5548-BE724E370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3763" y="0"/>
              <a:ext cx="10453817" cy="6969211"/>
            </a:xfrm>
            <a:prstGeom prst="rect">
              <a:avLst/>
            </a:prstGeom>
          </p:spPr>
        </p:pic>
        <p:pic>
          <p:nvPicPr>
            <p:cNvPr id="7" name="Picture 6" descr="A book with a photo of a person&#10;&#10;AI-generated content may be incorrect.">
              <a:extLst>
                <a:ext uri="{FF2B5EF4-FFF2-40B4-BE49-F238E27FC236}">
                  <a16:creationId xmlns:a16="http://schemas.microsoft.com/office/drawing/2014/main" id="{BA042068-99E2-84D8-D603-538EA2D97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1994">
              <a:off x="2579947" y="3325556"/>
              <a:ext cx="1821164" cy="1365874"/>
            </a:xfrm>
            <a:prstGeom prst="rect">
              <a:avLst/>
            </a:prstGeom>
          </p:spPr>
        </p:pic>
        <p:pic>
          <p:nvPicPr>
            <p:cNvPr id="11" name="Picture 10" descr="A book with a picture of a person&#10;&#10;AI-generated content may be incorrect.">
              <a:extLst>
                <a:ext uri="{FF2B5EF4-FFF2-40B4-BE49-F238E27FC236}">
                  <a16:creationId xmlns:a16="http://schemas.microsoft.com/office/drawing/2014/main" id="{F968178C-7AC4-869A-0528-8D48048CE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5802" y="2973040"/>
              <a:ext cx="1821164" cy="1365874"/>
            </a:xfrm>
            <a:prstGeom prst="rect">
              <a:avLst/>
            </a:prstGeom>
          </p:spPr>
        </p:pic>
        <p:pic>
          <p:nvPicPr>
            <p:cNvPr id="13" name="Picture 12" descr="A book with a photo of a child&#10;&#10;AI-generated content may be incorrect.">
              <a:extLst>
                <a:ext uri="{FF2B5EF4-FFF2-40B4-BE49-F238E27FC236}">
                  <a16:creationId xmlns:a16="http://schemas.microsoft.com/office/drawing/2014/main" id="{00CE8404-F7FC-160B-5A46-D14C4C06D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3635">
              <a:off x="5098803" y="3434767"/>
              <a:ext cx="1821164" cy="1365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7504007"/>
      </p:ext>
    </p:extLst>
  </p:cSld>
  <p:clrMapOvr>
    <a:masterClrMapping/>
  </p:clrMapOvr>
</p:sld>
</file>

<file path=ppt/theme/theme1.xml><?xml version="1.0" encoding="utf-8"?>
<a:theme xmlns:a="http://schemas.openxmlformats.org/drawingml/2006/main" name="GGSA_CharacterDev_PPT_Theme">
  <a:themeElements>
    <a:clrScheme name="GGSA">
      <a:dk1>
        <a:srgbClr val="717171"/>
      </a:dk1>
      <a:lt1>
        <a:srgbClr val="FFFFFF"/>
      </a:lt1>
      <a:dk2>
        <a:srgbClr val="0092A3"/>
      </a:dk2>
      <a:lt2>
        <a:srgbClr val="FEFAF2"/>
      </a:lt2>
      <a:accent1>
        <a:srgbClr val="177F99"/>
      </a:accent1>
      <a:accent2>
        <a:srgbClr val="7FC7CF"/>
      </a:accent2>
      <a:accent3>
        <a:srgbClr val="D9EEEB"/>
      </a:accent3>
      <a:accent4>
        <a:srgbClr val="F89D29"/>
      </a:accent4>
      <a:accent5>
        <a:srgbClr val="FDB619"/>
      </a:accent5>
      <a:accent6>
        <a:srgbClr val="FFE8B3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HADEV Y4-5 Lesson Template V3 20240419" id="{A58A2304-82A1-614A-A59A-248C8DBCCD86}" vid="{9F2DC27F-1A0B-D946-99EB-CDA5B157DAA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MediaLengthInSeconds xmlns="d63ea73a-d7e6-4e3a-bf41-d78273581467" xsi:nil="true"/>
    <SharedWithUsers xmlns="f315eb64-a02b-4bd5-a84c-38ab918c4ccd">
      <UserInfo>
        <DisplayName>Thom Butler</DisplayName>
        <AccountId>736</AccountId>
        <AccountType/>
      </UserInfo>
    </SharedWithUsers>
    <_dlc_DocId xmlns="f315eb64-a02b-4bd5-a84c-38ab918c4ccd">3KN27SNVY5CS-90160594-430529</_dlc_DocId>
    <_dlc_DocIdUrl xmlns="f315eb64-a02b-4bd5-a84c-38ab918c4ccd">
      <Url>https://ggsaus.sharepoint.com/sites/Curriculum/_layouts/15/DocIdRedir.aspx?ID=3KN27SNVY5CS-90160594-430529</Url>
      <Description>3KN27SNVY5CS-90160594-430529</Description>
    </_dlc_DocIdUrl>
    <_Flow_SignoffStatus xmlns="d63ea73a-d7e6-4e3a-bf41-d78273581467" xsi:nil="true"/>
    <_Revision xmlns="http://schemas.microsoft.com/sharepoint/v3/fields" xsi:nil="true"/>
    <Review_x0020_History xmlns="d63ea73a-d7e6-4e3a-bf41-d78273581467" xsi:nil="true"/>
    <_dlc_DocIdPersistId xmlns="f315eb64-a02b-4bd5-a84c-38ab918c4ccd">false</_dlc_DocIdPersistId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2461598377cc1d69122c1f23337d5e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6701f24062e837f14f86cc189893d0b6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CCA1584-9CA9-46D4-BE44-1AD376E0FB8E}">
  <ds:schemaRefs>
    <ds:schemaRef ds:uri="http://schemas.microsoft.com/sharepoint/v3/fields"/>
    <ds:schemaRef ds:uri="http://schemas.openxmlformats.org/package/2006/metadata/core-properties"/>
    <ds:schemaRef ds:uri="http://purl.org/dc/dcmitype/"/>
    <ds:schemaRef ds:uri="http://schemas.microsoft.com/office/2006/metadata/properties"/>
    <ds:schemaRef ds:uri="d63ea73a-d7e6-4e3a-bf41-d78273581467"/>
    <ds:schemaRef ds:uri="http://schemas.microsoft.com/office/2006/documentManagement/types"/>
    <ds:schemaRef ds:uri="http://www.w3.org/XML/1998/namespace"/>
    <ds:schemaRef ds:uri="http://purl.org/dc/terms/"/>
    <ds:schemaRef ds:uri="http://schemas.microsoft.com/office/infopath/2007/PartnerControls"/>
    <ds:schemaRef ds:uri="f315eb64-a02b-4bd5-a84c-38ab918c4ccd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08F25229-B323-4542-BF51-0B243E8E81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3ea73a-d7e6-4e3a-bf41-d78273581467"/>
    <ds:schemaRef ds:uri="f315eb64-a02b-4bd5-a84c-38ab918c4ccd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EB5A8FAF-581A-4C97-9ADF-CC73324A2D10}">
  <ds:schemaRefs>
    <ds:schemaRef ds:uri="http://schemas.microsoft.com/sharepoint/events"/>
  </ds:schemaRefs>
</ds:datastoreItem>
</file>

<file path=docMetadata/LabelInfo.xml><?xml version="1.0" encoding="utf-8"?>
<clbl:labelList xmlns:clbl="http://schemas.microsoft.com/office/2020/mipLabelMetadata">
  <clbl:label id="{9244ecb8-16fe-4c0f-8e27-d1c8d10e61bf}" enabled="0" method="" siteId="{9244ecb8-16fe-4c0f-8e27-d1c8d10e61b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CHADEV Year 4 Lesson Template V3 20240419</Template>
  <TotalTime>1671</TotalTime>
  <Words>520</Words>
  <Application>Microsoft Office PowerPoint</Application>
  <PresentationFormat>On-screen Show (4:3)</PresentationFormat>
  <Paragraphs>34</Paragraphs>
  <Slides>27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American Typewriter</vt:lpstr>
      <vt:lpstr>Copperplate</vt:lpstr>
      <vt:lpstr>Times New Roman</vt:lpstr>
      <vt:lpstr>Calibri</vt:lpstr>
      <vt:lpstr>Gotham-Book</vt:lpstr>
      <vt:lpstr>Calibr</vt:lpstr>
      <vt:lpstr>GGSA_CharacterDev_PPT_Theme</vt:lpstr>
      <vt:lpstr>Belief: The Decision to Start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44</dc:title>
  <dc:subject>Parenting</dc:subject>
  <dc:creator>Mahmoud Diaa</dc:creator>
  <cp:keywords>Parenting</cp:keywords>
  <cp:lastModifiedBy>Tara Tyrrell</cp:lastModifiedBy>
  <cp:revision>3</cp:revision>
  <cp:lastPrinted>2021-04-07T01:54:21Z</cp:lastPrinted>
  <dcterms:created xsi:type="dcterms:W3CDTF">2024-04-29T10:07:44Z</dcterms:created>
  <dcterms:modified xsi:type="dcterms:W3CDTF">2026-05-13T23:08:14Z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BrochureStand">
    <vt:bool>false</vt:bool>
  </property>
  <property fmtid="{D5CDD505-2E9C-101B-9397-08002B2CF9AE}" pid="13" name="dcSchoolPrincipals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MediaServiceImageTags">
    <vt:lpwstr/>
  </property>
  <property fmtid="{D5CDD505-2E9C-101B-9397-08002B2CF9AE}" pid="26" name="xd_ProgID">
    <vt:lpwstr/>
  </property>
  <property fmtid="{D5CDD505-2E9C-101B-9397-08002B2CF9AE}" pid="27" name="_dlc_DocId">
    <vt:lpwstr>GGSAPD-1028343255-299314</vt:lpwstr>
  </property>
  <property fmtid="{D5CDD505-2E9C-101B-9397-08002B2CF9AE}" pid="28" name="_ColorHex">
    <vt:lpwstr/>
  </property>
  <property fmtid="{D5CDD505-2E9C-101B-9397-08002B2CF9AE}" pid="29" name="_Emoji">
    <vt:lpwstr/>
  </property>
  <property fmtid="{D5CDD505-2E9C-101B-9397-08002B2CF9AE}" pid="30" name="auditStatus">
    <vt:lpwstr>Created</vt:lpwstr>
  </property>
  <property fmtid="{D5CDD505-2E9C-101B-9397-08002B2CF9AE}" pid="31" name="ComplianceAssetId">
    <vt:lpwstr/>
  </property>
  <property fmtid="{D5CDD505-2E9C-101B-9397-08002B2CF9AE}" pid="32" name="TemplateUrl">
    <vt:lpwstr/>
  </property>
  <property fmtid="{D5CDD505-2E9C-101B-9397-08002B2CF9AE}" pid="33" name="Request">
    <vt:lpwstr>, </vt:lpwstr>
  </property>
  <property fmtid="{D5CDD505-2E9C-101B-9397-08002B2CF9AE}" pid="34" name="_ColorTag">
    <vt:lpwstr/>
  </property>
  <property fmtid="{D5CDD505-2E9C-101B-9397-08002B2CF9AE}" pid="35" name="_ExtendedDescription">
    <vt:lpwstr/>
  </property>
  <property fmtid="{D5CDD505-2E9C-101B-9397-08002B2CF9AE}" pid="36" name="TriggerFlowInfo">
    <vt:lpwstr/>
  </property>
  <property fmtid="{D5CDD505-2E9C-101B-9397-08002B2CF9AE}" pid="37" name="_dlc_DocIdUrl">
    <vt:lpwstr>https://ggsaus.sharepoint.com/sites/ProductDevelopment/_layouts/15/DocIdRedir.aspx?ID=GGSAPD-1028343255-299314, GGSAPD-1028343255-299314</vt:lpwstr>
  </property>
  <property fmtid="{D5CDD505-2E9C-101B-9397-08002B2CF9AE}" pid="38" name="xd_Signature">
    <vt:bool>false</vt:bool>
  </property>
  <property fmtid="{D5CDD505-2E9C-101B-9397-08002B2CF9AE}" pid="39" name="SharedWithUsers">
    <vt:lpwstr>5571;#Vanessa Leonhardt;#5694;#Jacqui Castorina</vt:lpwstr>
  </property>
  <property fmtid="{D5CDD505-2E9C-101B-9397-08002B2CF9AE}" pid="40" name="_dlc_DocIdItemGuid">
    <vt:lpwstr>b41e517a-4e8a-4964-954d-6c2f1dd46e4b</vt:lpwstr>
  </property>
</Properties>
</file>