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6213" r:id="rId5"/>
  </p:sldMasterIdLst>
  <p:notesMasterIdLst>
    <p:notesMasterId r:id="rId27"/>
  </p:notesMasterIdLst>
  <p:handoutMasterIdLst>
    <p:handoutMasterId r:id="rId28"/>
  </p:handoutMasterIdLst>
  <p:sldIdLst>
    <p:sldId id="256" r:id="rId6"/>
    <p:sldId id="261" r:id="rId7"/>
    <p:sldId id="3831" r:id="rId8"/>
    <p:sldId id="285" r:id="rId9"/>
    <p:sldId id="3832" r:id="rId10"/>
    <p:sldId id="3844" r:id="rId11"/>
    <p:sldId id="3834" r:id="rId12"/>
    <p:sldId id="3851" r:id="rId13"/>
    <p:sldId id="3859" r:id="rId14"/>
    <p:sldId id="3858" r:id="rId15"/>
    <p:sldId id="3854" r:id="rId16"/>
    <p:sldId id="3855" r:id="rId17"/>
    <p:sldId id="3856" r:id="rId18"/>
    <p:sldId id="3860" r:id="rId19"/>
    <p:sldId id="297" r:id="rId20"/>
    <p:sldId id="3848" r:id="rId21"/>
    <p:sldId id="3861" r:id="rId22"/>
    <p:sldId id="275" r:id="rId23"/>
    <p:sldId id="276" r:id="rId24"/>
    <p:sldId id="277" r:id="rId25"/>
    <p:sldId id="1783" r:id="rId26"/>
  </p:sldIdLst>
  <p:sldSz cx="9144000" cy="6858000" type="screen4x3"/>
  <p:notesSz cx="7019925" cy="9305925"/>
  <p:embeddedFontLst>
    <p:embeddedFont>
      <p:font typeface="Edu QLD Beginner" pitchFamily="2" charset="0"/>
      <p:regular r:id="rId29"/>
      <p:bold r:id="rId30"/>
    </p:embeddedFont>
    <p:embeddedFont>
      <p:font typeface="Gotham-Book" panose="020B0604020202020204" charset="0"/>
      <p:regular r:id="rId31"/>
      <p:bold r:id="rId32"/>
      <p:italic r:id="rId33"/>
      <p:boldItalic r:id="rId34"/>
    </p:embeddedFont>
  </p:embeddedFont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527" userDrawn="1">
          <p15:clr>
            <a:srgbClr val="A4A3A4"/>
          </p15:clr>
        </p15:guide>
        <p15:guide id="2" pos="272" userDrawn="1">
          <p15:clr>
            <a:srgbClr val="A4A3A4"/>
          </p15:clr>
        </p15:guide>
        <p15:guide id="3" pos="2880" userDrawn="1">
          <p15:clr>
            <a:srgbClr val="A4A3A4"/>
          </p15:clr>
        </p15:guide>
        <p15:guide id="4" pos="5465" userDrawn="1">
          <p15:clr>
            <a:srgbClr val="A4A3A4"/>
          </p15:clr>
        </p15:guide>
        <p15:guide id="5" orient="horz" pos="2137" userDrawn="1">
          <p15:clr>
            <a:srgbClr val="A4A3A4"/>
          </p15:clr>
        </p15:guide>
        <p15:guide id="6" orient="horz" pos="3974" userDrawn="1">
          <p15:clr>
            <a:srgbClr val="A4A3A4"/>
          </p15:clr>
        </p15:guide>
        <p15:guide id="7" orient="horz" pos="79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31" userDrawn="1">
          <p15:clr>
            <a:srgbClr val="A4A3A4"/>
          </p15:clr>
        </p15:guide>
        <p15:guide id="2" pos="2212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CF1D125-CDAC-41BA-663D-FA2ED412B9D6}" name="Elizabeth Piaquadio" initials="EP" userId="S::epiaquadio@goodtogreatschools.org.au::52767243-7565-4b68-b9c1-5d2bede989b0" providerId="AD"/>
  <p188:author id="{C4288552-6D0E-8CC2-62D5-390F7A912CEC}" name="Abbas Kassem" initials="" userId="S::akassem@goodtogreatschools.org.au::b5422da9-d130-411e-8a14-2c174765e2f3" providerId="AD"/>
  <p188:author id="{886C0F5E-60D4-7021-4ADF-5889116CC97C}" name="Monica Bennett" initials="MB" userId="S::mbennett@goodtogreatschools.org.au::a878a5d4-89bf-4f61-b999-31e96cd05c98" providerId="AD"/>
  <p188:author id="{A858C27E-DE66-476E-F0D9-1C44EA3E7CC1}" name="Chantal Rae" initials="CR" userId="S::crae@goodtogreatschools.org.au::a1db561e-73a2-489d-a119-0f73c1c2f06f" providerId="AD"/>
  <p188:author id="{F9EC709B-A35B-5782-C0E0-A56C6394654A}" name="Sara Reynolds" initials="SR" userId="S::sreynolds@goodtogreatschools.org.au::69865588-b2e5-414a-9d2a-0cd2581b20ed" providerId="AD"/>
  <p188:author id="{975C13B1-098B-AE78-A050-04A321074122}" name="Nathan Duff" initials="ND" userId="S::nduff@goodtogreatschools.org.au::5454dd5d-9811-49f6-92ba-8b7b8eb9777a" providerId="AD"/>
  <p188:author id="{9B6C35E0-19F5-AC4A-AE69-0037BB855A2A}" name="Duncan Hastie" initials="DH" userId="S::dhastie@goodtogreatschools.org.au::6b9ddfa0-3e8b-4c72-a299-e1e58d399348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rudy Sinnamon" initials="TS" lastIdx="16" clrIdx="0"/>
  <p:cmAuthor id="2" name="ayesha@checkitediting.com.au" initials="a" lastIdx="1" clrIdx="1">
    <p:extLst>
      <p:ext uri="{19B8F6BF-5375-455C-9EA6-DF929625EA0E}">
        <p15:presenceInfo xmlns:p15="http://schemas.microsoft.com/office/powerpoint/2012/main" userId="3ac9f934761b203a" providerId="Windows Live"/>
      </p:ext>
    </p:extLst>
  </p:cmAuthor>
  <p:cmAuthor id="3" name="Nadine Anderson-Conklin" initials="NAC" lastIdx="2" clrIdx="2">
    <p:extLst>
      <p:ext uri="{19B8F6BF-5375-455C-9EA6-DF929625EA0E}">
        <p15:presenceInfo xmlns:p15="http://schemas.microsoft.com/office/powerpoint/2012/main" userId="S::NAnderson@goodtogreatschools.org.au::a935aca9-513a-492d-957e-465cbe939dd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5F95"/>
    <a:srgbClr val="000000"/>
    <a:srgbClr val="FFE8A2"/>
    <a:srgbClr val="FFEAAB"/>
    <a:srgbClr val="EAC2BF"/>
    <a:srgbClr val="E8C1BE"/>
    <a:srgbClr val="F6E6E5"/>
    <a:srgbClr val="C1E7EA"/>
    <a:srgbClr val="EAC1BE"/>
    <a:srgbClr val="FFEB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F624E7-13B6-DF43-ADF9-58A2816C0074}" v="16" dt="2026-04-21T12:54:49.9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969"/>
    <p:restoredTop sz="69653"/>
  </p:normalViewPr>
  <p:slideViewPr>
    <p:cSldViewPr snapToGrid="0">
      <p:cViewPr varScale="1">
        <p:scale>
          <a:sx n="55" d="100"/>
          <a:sy n="55" d="100"/>
        </p:scale>
        <p:origin x="1829" y="274"/>
      </p:cViewPr>
      <p:guideLst>
        <p:guide orient="horz" pos="527"/>
        <p:guide pos="272"/>
        <p:guide pos="2880"/>
        <p:guide pos="5465"/>
        <p:guide orient="horz" pos="2137"/>
        <p:guide orient="horz" pos="3974"/>
        <p:guide orient="horz" pos="79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931"/>
        <p:guide pos="2212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font" Target="fonts/font6.fntdata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font" Target="fonts/font1.fntdata"/><Relationship Id="rId41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font" Target="fonts/font4.fntdata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handoutMaster" Target="handoutMasters/handoutMaster1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font" Target="fonts/font3.fntdata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2.fntdata"/><Relationship Id="rId35" Type="http://schemas.openxmlformats.org/officeDocument/2006/relationships/commentAuthors" Target="commentAuthor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font" Target="fonts/font5.fntdata"/><Relationship Id="rId38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42733" cy="46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5554" y="0"/>
            <a:ext cx="3042733" cy="46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08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38622"/>
            <a:ext cx="3042733" cy="465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08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5554" y="8838622"/>
            <a:ext cx="3042733" cy="465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8" tIns="45929" rIns="91858" bIns="45929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72AB611B-C0BA-4889-84CE-41EED4C78C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38269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238455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148842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sz="1200" dirty="0">
              <a:latin typeface="Edu QLD Beginner"/>
            </a:endParaRPr>
          </a:p>
        </p:txBody>
      </p:sp>
    </p:spTree>
    <p:extLst>
      <p:ext uri="{BB962C8B-B14F-4D97-AF65-F5344CB8AC3E}">
        <p14:creationId xmlns:p14="http://schemas.microsoft.com/office/powerpoint/2010/main" val="8391025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623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1594642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493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3542623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914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3FB539-91B4-7399-4CB9-B7ED5EE163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8CC868-FDBE-D128-13A2-42C9CB7D2A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0FF76D-E48D-4E5C-691F-8732FA77DD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7519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5479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870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9740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5A6A3-CCF5-4BF0-CE9D-49AD152E7C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0638F4-A839-4561-1947-5CC7F0F985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A8E8C1-3EBC-F15F-3065-DA3C006881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2305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8D6F95-30B3-EBE0-64A0-E94F2ECF2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4A1954-3D64-08DC-D0A7-193145A6BB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CBDE4F-3049-A77E-9C80-4D0E18F4A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5223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526BA7-7C16-92FC-9715-99BF236F0C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E92EE7-FDF5-18F7-1404-EF4279ADDC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38A3B3-C821-2B79-5113-2970B119B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237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dirty="0">
              <a:solidFill>
                <a:srgbClr val="00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419221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8C45F-0DD9-0049-6F4B-D92B9D704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5B0E86-A120-E200-48E7-A3E70A18B0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9EA0A4-1ACC-77A8-11E7-457E4BC29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6917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6877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sz="1200" b="0" i="0" dirty="0">
              <a:latin typeface="Edu QLD Beginner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192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7401952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16050" y="1163638"/>
            <a:ext cx="4187825" cy="3140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01675" y="4478338"/>
            <a:ext cx="5616575" cy="3663950"/>
          </a:xfrm>
          <a:prstGeom prst="rect">
            <a:avLst/>
          </a:prstGeom>
        </p:spPr>
        <p:txBody>
          <a:bodyPr/>
          <a:lstStyle/>
          <a:p>
            <a:endParaRPr lang="en-US" sz="1200" dirty="0">
              <a:latin typeface="Edu QLD Beginner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662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_CHARACTER DEVELOPMENT">
    <p:bg>
      <p:bgPr>
        <a:solidFill>
          <a:srgbClr val="F6E6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66D7D9A7-0A4C-BDFB-73E3-8348EA7075C6}"/>
              </a:ext>
            </a:extLst>
          </p:cNvPr>
          <p:cNvSpPr/>
          <p:nvPr userDrawn="1"/>
        </p:nvSpPr>
        <p:spPr>
          <a:xfrm flipH="1" flipV="1">
            <a:off x="4159357" y="-8669"/>
            <a:ext cx="4994420" cy="1820634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10007 w 10427692"/>
              <a:gd name="connsiteY0" fmla="*/ 2810883 h 2837504"/>
              <a:gd name="connsiteX1" fmla="*/ 4147 w 10427692"/>
              <a:gd name="connsiteY1" fmla="*/ 21387 h 2837504"/>
              <a:gd name="connsiteX2" fmla="*/ 3328076 w 10427692"/>
              <a:gd name="connsiteY2" fmla="*/ 703627 h 2837504"/>
              <a:gd name="connsiteX3" fmla="*/ 5924001 w 10427692"/>
              <a:gd name="connsiteY3" fmla="*/ 544565 h 2837504"/>
              <a:gd name="connsiteX4" fmla="*/ 9292667 w 10427692"/>
              <a:gd name="connsiteY4" fmla="*/ 1929126 h 2837504"/>
              <a:gd name="connsiteX5" fmla="*/ 10427692 w 10427692"/>
              <a:gd name="connsiteY5" fmla="*/ 2837504 h 2837504"/>
              <a:gd name="connsiteX6" fmla="*/ 10007 w 10427692"/>
              <a:gd name="connsiteY6" fmla="*/ 2810883 h 2837504"/>
              <a:gd name="connsiteX0" fmla="*/ 10009 w 10427694"/>
              <a:gd name="connsiteY0" fmla="*/ 2816422 h 2843043"/>
              <a:gd name="connsiteX1" fmla="*/ 4149 w 10427694"/>
              <a:gd name="connsiteY1" fmla="*/ 26926 h 2843043"/>
              <a:gd name="connsiteX2" fmla="*/ 3328078 w 10427694"/>
              <a:gd name="connsiteY2" fmla="*/ 709166 h 2843043"/>
              <a:gd name="connsiteX3" fmla="*/ 6019621 w 10427694"/>
              <a:gd name="connsiteY3" fmla="*/ 1665663 h 2843043"/>
              <a:gd name="connsiteX4" fmla="*/ 9292669 w 10427694"/>
              <a:gd name="connsiteY4" fmla="*/ 1934665 h 2843043"/>
              <a:gd name="connsiteX5" fmla="*/ 10427694 w 10427694"/>
              <a:gd name="connsiteY5" fmla="*/ 2843043 h 2843043"/>
              <a:gd name="connsiteX6" fmla="*/ 10009 w 10427694"/>
              <a:gd name="connsiteY6" fmla="*/ 2816422 h 2843043"/>
              <a:gd name="connsiteX0" fmla="*/ 10009 w 10427694"/>
              <a:gd name="connsiteY0" fmla="*/ 2824706 h 2851327"/>
              <a:gd name="connsiteX1" fmla="*/ 4149 w 10427694"/>
              <a:gd name="connsiteY1" fmla="*/ 35210 h 2851327"/>
              <a:gd name="connsiteX2" fmla="*/ 3328078 w 10427694"/>
              <a:gd name="connsiteY2" fmla="*/ 717450 h 2851327"/>
              <a:gd name="connsiteX3" fmla="*/ 6019621 w 10427694"/>
              <a:gd name="connsiteY3" fmla="*/ 1673947 h 2851327"/>
              <a:gd name="connsiteX4" fmla="*/ 9292669 w 10427694"/>
              <a:gd name="connsiteY4" fmla="*/ 1942949 h 2851327"/>
              <a:gd name="connsiteX5" fmla="*/ 10427694 w 10427694"/>
              <a:gd name="connsiteY5" fmla="*/ 2851327 h 2851327"/>
              <a:gd name="connsiteX6" fmla="*/ 10009 w 10427694"/>
              <a:gd name="connsiteY6" fmla="*/ 2824706 h 2851327"/>
              <a:gd name="connsiteX0" fmla="*/ 0 w 10430948"/>
              <a:gd name="connsiteY0" fmla="*/ 2844626 h 2851327"/>
              <a:gd name="connsiteX1" fmla="*/ 7403 w 10430948"/>
              <a:gd name="connsiteY1" fmla="*/ 35210 h 2851327"/>
              <a:gd name="connsiteX2" fmla="*/ 3331332 w 10430948"/>
              <a:gd name="connsiteY2" fmla="*/ 717450 h 2851327"/>
              <a:gd name="connsiteX3" fmla="*/ 6022875 w 10430948"/>
              <a:gd name="connsiteY3" fmla="*/ 1673947 h 2851327"/>
              <a:gd name="connsiteX4" fmla="*/ 9295923 w 10430948"/>
              <a:gd name="connsiteY4" fmla="*/ 1942949 h 2851327"/>
              <a:gd name="connsiteX5" fmla="*/ 10430948 w 10430948"/>
              <a:gd name="connsiteY5" fmla="*/ 2851327 h 2851327"/>
              <a:gd name="connsiteX6" fmla="*/ 0 w 10430948"/>
              <a:gd name="connsiteY6" fmla="*/ 2844626 h 2851327"/>
              <a:gd name="connsiteX0" fmla="*/ 0 w 10430948"/>
              <a:gd name="connsiteY0" fmla="*/ 2834608 h 2841309"/>
              <a:gd name="connsiteX1" fmla="*/ 7403 w 10430948"/>
              <a:gd name="connsiteY1" fmla="*/ 25192 h 2841309"/>
              <a:gd name="connsiteX2" fmla="*/ 3331332 w 10430948"/>
              <a:gd name="connsiteY2" fmla="*/ 707432 h 2841309"/>
              <a:gd name="connsiteX3" fmla="*/ 6337667 w 10430948"/>
              <a:gd name="connsiteY3" fmla="*/ 1364464 h 2841309"/>
              <a:gd name="connsiteX4" fmla="*/ 9295923 w 10430948"/>
              <a:gd name="connsiteY4" fmla="*/ 1932931 h 2841309"/>
              <a:gd name="connsiteX5" fmla="*/ 10430948 w 10430948"/>
              <a:gd name="connsiteY5" fmla="*/ 2841309 h 2841309"/>
              <a:gd name="connsiteX6" fmla="*/ 0 w 10430948"/>
              <a:gd name="connsiteY6" fmla="*/ 2834608 h 2841309"/>
              <a:gd name="connsiteX0" fmla="*/ 0 w 10430948"/>
              <a:gd name="connsiteY0" fmla="*/ 2834608 h 2841309"/>
              <a:gd name="connsiteX1" fmla="*/ 7403 w 10430948"/>
              <a:gd name="connsiteY1" fmla="*/ 25192 h 2841309"/>
              <a:gd name="connsiteX2" fmla="*/ 3331332 w 10430948"/>
              <a:gd name="connsiteY2" fmla="*/ 707432 h 2841309"/>
              <a:gd name="connsiteX3" fmla="*/ 6337667 w 10430948"/>
              <a:gd name="connsiteY3" fmla="*/ 1364464 h 2841309"/>
              <a:gd name="connsiteX4" fmla="*/ 9526771 w 10430948"/>
              <a:gd name="connsiteY4" fmla="*/ 1854124 h 2841309"/>
              <a:gd name="connsiteX5" fmla="*/ 10430948 w 10430948"/>
              <a:gd name="connsiteY5" fmla="*/ 2841309 h 2841309"/>
              <a:gd name="connsiteX6" fmla="*/ 0 w 10430948"/>
              <a:gd name="connsiteY6" fmla="*/ 2834608 h 2841309"/>
              <a:gd name="connsiteX0" fmla="*/ 0 w 10430948"/>
              <a:gd name="connsiteY0" fmla="*/ 2848662 h 2855363"/>
              <a:gd name="connsiteX1" fmla="*/ 7403 w 10430948"/>
              <a:gd name="connsiteY1" fmla="*/ 39246 h 2855363"/>
              <a:gd name="connsiteX2" fmla="*/ 3876973 w 10430948"/>
              <a:gd name="connsiteY2" fmla="*/ 453542 h 2855363"/>
              <a:gd name="connsiteX3" fmla="*/ 6337667 w 10430948"/>
              <a:gd name="connsiteY3" fmla="*/ 1378518 h 2855363"/>
              <a:gd name="connsiteX4" fmla="*/ 9526771 w 10430948"/>
              <a:gd name="connsiteY4" fmla="*/ 1868178 h 2855363"/>
              <a:gd name="connsiteX5" fmla="*/ 10430948 w 10430948"/>
              <a:gd name="connsiteY5" fmla="*/ 2855363 h 2855363"/>
              <a:gd name="connsiteX6" fmla="*/ 0 w 10430948"/>
              <a:gd name="connsiteY6" fmla="*/ 2848662 h 2855363"/>
              <a:gd name="connsiteX0" fmla="*/ 0 w 10430948"/>
              <a:gd name="connsiteY0" fmla="*/ 2848664 h 2855365"/>
              <a:gd name="connsiteX1" fmla="*/ 7403 w 10430948"/>
              <a:gd name="connsiteY1" fmla="*/ 39248 h 2855365"/>
              <a:gd name="connsiteX2" fmla="*/ 3876973 w 10430948"/>
              <a:gd name="connsiteY2" fmla="*/ 453544 h 2855365"/>
              <a:gd name="connsiteX3" fmla="*/ 6337667 w 10430948"/>
              <a:gd name="connsiteY3" fmla="*/ 1378520 h 2855365"/>
              <a:gd name="connsiteX4" fmla="*/ 9526771 w 10430948"/>
              <a:gd name="connsiteY4" fmla="*/ 1868180 h 2855365"/>
              <a:gd name="connsiteX5" fmla="*/ 10430948 w 10430948"/>
              <a:gd name="connsiteY5" fmla="*/ 2855365 h 2855365"/>
              <a:gd name="connsiteX6" fmla="*/ 0 w 10430948"/>
              <a:gd name="connsiteY6" fmla="*/ 2848664 h 2855365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26771 w 10430948"/>
              <a:gd name="connsiteY4" fmla="*/ 1868577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68742 w 10430948"/>
              <a:gd name="connsiteY4" fmla="*/ 1963145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  <a:gd name="connsiteX0" fmla="*/ 0 w 10430948"/>
              <a:gd name="connsiteY0" fmla="*/ 2849061 h 2855762"/>
              <a:gd name="connsiteX1" fmla="*/ 7403 w 10430948"/>
              <a:gd name="connsiteY1" fmla="*/ 39645 h 2855762"/>
              <a:gd name="connsiteX2" fmla="*/ 3876973 w 10430948"/>
              <a:gd name="connsiteY2" fmla="*/ 453941 h 2855762"/>
              <a:gd name="connsiteX3" fmla="*/ 6232736 w 10430948"/>
              <a:gd name="connsiteY3" fmla="*/ 1410440 h 2855762"/>
              <a:gd name="connsiteX4" fmla="*/ 9568742 w 10430948"/>
              <a:gd name="connsiteY4" fmla="*/ 1963145 h 2855762"/>
              <a:gd name="connsiteX5" fmla="*/ 10430948 w 10430948"/>
              <a:gd name="connsiteY5" fmla="*/ 2855762 h 2855762"/>
              <a:gd name="connsiteX6" fmla="*/ 0 w 10430948"/>
              <a:gd name="connsiteY6" fmla="*/ 2849061 h 2855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30948" h="2855762">
                <a:moveTo>
                  <a:pt x="0" y="2849061"/>
                </a:moveTo>
                <a:cubicBezTo>
                  <a:pt x="5201" y="2431325"/>
                  <a:pt x="-6204" y="556842"/>
                  <a:pt x="7403" y="39645"/>
                </a:cubicBezTo>
                <a:cubicBezTo>
                  <a:pt x="1593938" y="-116935"/>
                  <a:pt x="2839417" y="225475"/>
                  <a:pt x="3876973" y="453941"/>
                </a:cubicBezTo>
                <a:cubicBezTo>
                  <a:pt x="4914529" y="682407"/>
                  <a:pt x="4830260" y="1177360"/>
                  <a:pt x="6232736" y="1410440"/>
                </a:cubicBezTo>
                <a:cubicBezTo>
                  <a:pt x="7111266" y="1632914"/>
                  <a:pt x="8573011" y="1485337"/>
                  <a:pt x="9568742" y="1963145"/>
                </a:cubicBezTo>
                <a:cubicBezTo>
                  <a:pt x="10361432" y="2234065"/>
                  <a:pt x="10052606" y="2552969"/>
                  <a:pt x="10430948" y="2855762"/>
                </a:cubicBezTo>
                <a:lnTo>
                  <a:pt x="0" y="2849061"/>
                </a:lnTo>
                <a:close/>
              </a:path>
            </a:pathLst>
          </a:custGeom>
          <a:solidFill>
            <a:srgbClr val="E8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3" name="Google Shape;9;p2">
            <a:extLst>
              <a:ext uri="{FF2B5EF4-FFF2-40B4-BE49-F238E27FC236}">
                <a16:creationId xmlns:a16="http://schemas.microsoft.com/office/drawing/2014/main" id="{2B53B3D3-1FC8-C948-B682-49DA91791F91}"/>
              </a:ext>
            </a:extLst>
          </p:cNvPr>
          <p:cNvSpPr txBox="1">
            <a:spLocks noGrp="1"/>
          </p:cNvSpPr>
          <p:nvPr>
            <p:ph type="ctrTitle" hasCustomPrompt="1"/>
          </p:nvPr>
        </p:nvSpPr>
        <p:spPr>
          <a:xfrm>
            <a:off x="4758189" y="2628811"/>
            <a:ext cx="3974996" cy="8001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sp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40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r>
              <a:rPr lang="en-US"/>
              <a:t>Lesson Name</a:t>
            </a:r>
            <a:endParaRPr/>
          </a:p>
        </p:txBody>
      </p:sp>
      <p:sp>
        <p:nvSpPr>
          <p:cNvPr id="14" name="Google Shape;10;p2">
            <a:extLst>
              <a:ext uri="{FF2B5EF4-FFF2-40B4-BE49-F238E27FC236}">
                <a16:creationId xmlns:a16="http://schemas.microsoft.com/office/drawing/2014/main" id="{E1F70958-0DD4-AD49-BA69-D6C9D469F1F5}"/>
              </a:ext>
            </a:extLst>
          </p:cNvPr>
          <p:cNvSpPr txBox="1">
            <a:spLocks noGrp="1"/>
          </p:cNvSpPr>
          <p:nvPr>
            <p:ph type="subTitle" idx="1" hasCustomPrompt="1"/>
          </p:nvPr>
        </p:nvSpPr>
        <p:spPr>
          <a:xfrm>
            <a:off x="4758187" y="3424257"/>
            <a:ext cx="3974996" cy="152765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3200" b="0" i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Karl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r>
              <a:rPr lang="en-US"/>
              <a:t>Unit 1 </a:t>
            </a:r>
          </a:p>
          <a:p>
            <a:r>
              <a:rPr lang="en-US"/>
              <a:t>Lesson 2</a:t>
            </a: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4DC64F-5389-EA4E-95EE-A08FF97304CA}"/>
              </a:ext>
            </a:extLst>
          </p:cNvPr>
          <p:cNvSpPr txBox="1"/>
          <p:nvPr userDrawn="1"/>
        </p:nvSpPr>
        <p:spPr>
          <a:xfrm>
            <a:off x="6827520" y="227812"/>
            <a:ext cx="1981865" cy="58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r">
              <a:spcBef>
                <a:spcPts val="672"/>
              </a:spcBef>
            </a:pPr>
            <a:r>
              <a:rPr lang="en-US" sz="3200" i="0">
                <a:solidFill>
                  <a:srgbClr val="000000"/>
                </a:solidFill>
                <a:latin typeface="Calibri"/>
                <a:cs typeface="Calibri"/>
              </a:rPr>
              <a:t>Year </a:t>
            </a:r>
            <a:r>
              <a:rPr lang="en-US" sz="5000" i="0">
                <a:solidFill>
                  <a:srgbClr val="000000"/>
                </a:solidFill>
                <a:latin typeface="Calibri"/>
                <a:cs typeface="Calibri"/>
              </a:rPr>
              <a:t>F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4A91735-F5BC-6A48-A677-B0641364540A}"/>
              </a:ext>
            </a:extLst>
          </p:cNvPr>
          <p:cNvSpPr txBox="1"/>
          <p:nvPr userDrawn="1"/>
        </p:nvSpPr>
        <p:spPr>
          <a:xfrm>
            <a:off x="-652007" y="1311965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BB503DA7-F450-86D7-91D5-A67F6E607DE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10814" y="-303577"/>
            <a:ext cx="3290242" cy="2587275"/>
          </a:xfrm>
          <a:prstGeom prst="rect">
            <a:avLst/>
          </a:prstGeom>
        </p:spPr>
      </p:pic>
      <p:sp>
        <p:nvSpPr>
          <p:cNvPr id="22" name="Freeform 21">
            <a:extLst>
              <a:ext uri="{FF2B5EF4-FFF2-40B4-BE49-F238E27FC236}">
                <a16:creationId xmlns:a16="http://schemas.microsoft.com/office/drawing/2014/main" id="{2844E785-F1D8-B0A7-1E77-F3C5B306AB0C}"/>
              </a:ext>
            </a:extLst>
          </p:cNvPr>
          <p:cNvSpPr/>
          <p:nvPr userDrawn="1"/>
        </p:nvSpPr>
        <p:spPr>
          <a:xfrm rot="5400000">
            <a:off x="1121919" y="-1151152"/>
            <a:ext cx="6873021" cy="9171140"/>
          </a:xfrm>
          <a:custGeom>
            <a:avLst/>
            <a:gdLst>
              <a:gd name="connsiteX0" fmla="*/ 0 w 6873021"/>
              <a:gd name="connsiteY0" fmla="*/ 9143999 h 9171140"/>
              <a:gd name="connsiteX1" fmla="*/ 3504518 w 6873021"/>
              <a:gd name="connsiteY1" fmla="*/ 6802757 h 9171140"/>
              <a:gd name="connsiteX2" fmla="*/ 4941050 w 6873021"/>
              <a:gd name="connsiteY2" fmla="*/ 2807980 h 9171140"/>
              <a:gd name="connsiteX3" fmla="*/ 5528200 w 6873021"/>
              <a:gd name="connsiteY3" fmla="*/ 23427 h 9171140"/>
              <a:gd name="connsiteX4" fmla="*/ 5557167 w 6873021"/>
              <a:gd name="connsiteY4" fmla="*/ 0 h 9171140"/>
              <a:gd name="connsiteX5" fmla="*/ 6869350 w 6873021"/>
              <a:gd name="connsiteY5" fmla="*/ 0 h 9171140"/>
              <a:gd name="connsiteX6" fmla="*/ 6869568 w 6873021"/>
              <a:gd name="connsiteY6" fmla="*/ 513719 h 9171140"/>
              <a:gd name="connsiteX7" fmla="*/ 6873021 w 6873021"/>
              <a:gd name="connsiteY7" fmla="*/ 9171140 h 9171140"/>
              <a:gd name="connsiteX8" fmla="*/ 1541280 w 6873021"/>
              <a:gd name="connsiteY8" fmla="*/ 9160982 h 9171140"/>
              <a:gd name="connsiteX9" fmla="*/ 0 w 6873021"/>
              <a:gd name="connsiteY9" fmla="*/ 9143999 h 9171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73021" h="9171140">
                <a:moveTo>
                  <a:pt x="0" y="9143999"/>
                </a:moveTo>
                <a:cubicBezTo>
                  <a:pt x="297957" y="9141840"/>
                  <a:pt x="3174795" y="9181758"/>
                  <a:pt x="3504518" y="6802757"/>
                </a:cubicBezTo>
                <a:cubicBezTo>
                  <a:pt x="3718438" y="4886323"/>
                  <a:pt x="4927396" y="4077228"/>
                  <a:pt x="4941050" y="2807980"/>
                </a:cubicBezTo>
                <a:cubicBezTo>
                  <a:pt x="4959610" y="1082628"/>
                  <a:pt x="5194701" y="327593"/>
                  <a:pt x="5528200" y="23427"/>
                </a:cubicBezTo>
                <a:lnTo>
                  <a:pt x="5557167" y="0"/>
                </a:lnTo>
                <a:lnTo>
                  <a:pt x="6869350" y="0"/>
                </a:lnTo>
                <a:lnTo>
                  <a:pt x="6869568" y="513719"/>
                </a:lnTo>
                <a:cubicBezTo>
                  <a:pt x="6870720" y="3263348"/>
                  <a:pt x="6871869" y="6489599"/>
                  <a:pt x="6873021" y="9171140"/>
                </a:cubicBezTo>
                <a:lnTo>
                  <a:pt x="1541280" y="9160982"/>
                </a:lnTo>
                <a:lnTo>
                  <a:pt x="0" y="9143999"/>
                </a:lnTo>
                <a:close/>
              </a:path>
            </a:pathLst>
          </a:custGeom>
          <a:solidFill>
            <a:srgbClr val="E8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25" name="Picture Placeholder 7">
            <a:extLst>
              <a:ext uri="{FF2B5EF4-FFF2-40B4-BE49-F238E27FC236}">
                <a16:creationId xmlns:a16="http://schemas.microsoft.com/office/drawing/2014/main" id="{2E7E733A-332C-6347-98CA-26C5C94A535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6024" y="1301365"/>
            <a:ext cx="4487201" cy="4995436"/>
          </a:xfrm>
          <a:custGeom>
            <a:avLst/>
            <a:gdLst>
              <a:gd name="connsiteX0" fmla="*/ 0 w 3788809"/>
              <a:gd name="connsiteY0" fmla="*/ 0 h 4661296"/>
              <a:gd name="connsiteX1" fmla="*/ 3788809 w 3788809"/>
              <a:gd name="connsiteY1" fmla="*/ 0 h 4661296"/>
              <a:gd name="connsiteX2" fmla="*/ 3788809 w 3788809"/>
              <a:gd name="connsiteY2" fmla="*/ 4661296 h 4661296"/>
              <a:gd name="connsiteX3" fmla="*/ 0 w 3788809"/>
              <a:gd name="connsiteY3" fmla="*/ 4661296 h 4661296"/>
              <a:gd name="connsiteX4" fmla="*/ 0 w 3788809"/>
              <a:gd name="connsiteY4" fmla="*/ 0 h 4661296"/>
              <a:gd name="connsiteX0" fmla="*/ 0 w 3788809"/>
              <a:gd name="connsiteY0" fmla="*/ 218494 h 4879790"/>
              <a:gd name="connsiteX1" fmla="*/ 3788809 w 3788809"/>
              <a:gd name="connsiteY1" fmla="*/ 218494 h 4879790"/>
              <a:gd name="connsiteX2" fmla="*/ 3788809 w 3788809"/>
              <a:gd name="connsiteY2" fmla="*/ 4879790 h 4879790"/>
              <a:gd name="connsiteX3" fmla="*/ 0 w 3788809"/>
              <a:gd name="connsiteY3" fmla="*/ 4879790 h 4879790"/>
              <a:gd name="connsiteX4" fmla="*/ 0 w 3788809"/>
              <a:gd name="connsiteY4" fmla="*/ 218494 h 4879790"/>
              <a:gd name="connsiteX0" fmla="*/ 0 w 3788809"/>
              <a:gd name="connsiteY0" fmla="*/ 218494 h 4879790"/>
              <a:gd name="connsiteX1" fmla="*/ 3788809 w 3788809"/>
              <a:gd name="connsiteY1" fmla="*/ 218494 h 4879790"/>
              <a:gd name="connsiteX2" fmla="*/ 3788809 w 3788809"/>
              <a:gd name="connsiteY2" fmla="*/ 4879790 h 4879790"/>
              <a:gd name="connsiteX3" fmla="*/ 0 w 3788809"/>
              <a:gd name="connsiteY3" fmla="*/ 4879790 h 4879790"/>
              <a:gd name="connsiteX4" fmla="*/ 0 w 3788809"/>
              <a:gd name="connsiteY4" fmla="*/ 218494 h 4879790"/>
              <a:gd name="connsiteX0" fmla="*/ 58993 w 3788809"/>
              <a:gd name="connsiteY0" fmla="*/ 293148 h 4738135"/>
              <a:gd name="connsiteX1" fmla="*/ 3788809 w 3788809"/>
              <a:gd name="connsiteY1" fmla="*/ 76839 h 4738135"/>
              <a:gd name="connsiteX2" fmla="*/ 3788809 w 3788809"/>
              <a:gd name="connsiteY2" fmla="*/ 4738135 h 4738135"/>
              <a:gd name="connsiteX3" fmla="*/ 0 w 3788809"/>
              <a:gd name="connsiteY3" fmla="*/ 4738135 h 4738135"/>
              <a:gd name="connsiteX4" fmla="*/ 58993 w 3788809"/>
              <a:gd name="connsiteY4" fmla="*/ 293148 h 4738135"/>
              <a:gd name="connsiteX0" fmla="*/ 58993 w 3788809"/>
              <a:gd name="connsiteY0" fmla="*/ 416058 h 4861045"/>
              <a:gd name="connsiteX1" fmla="*/ 3788809 w 3788809"/>
              <a:gd name="connsiteY1" fmla="*/ 199749 h 4861045"/>
              <a:gd name="connsiteX2" fmla="*/ 3788809 w 3788809"/>
              <a:gd name="connsiteY2" fmla="*/ 4861045 h 4861045"/>
              <a:gd name="connsiteX3" fmla="*/ 0 w 3788809"/>
              <a:gd name="connsiteY3" fmla="*/ 4861045 h 4861045"/>
              <a:gd name="connsiteX4" fmla="*/ 58993 w 3788809"/>
              <a:gd name="connsiteY4" fmla="*/ 416058 h 4861045"/>
              <a:gd name="connsiteX0" fmla="*/ 58993 w 3985453"/>
              <a:gd name="connsiteY0" fmla="*/ 416058 h 4861045"/>
              <a:gd name="connsiteX1" fmla="*/ 3788809 w 3985453"/>
              <a:gd name="connsiteY1" fmla="*/ 199749 h 4861045"/>
              <a:gd name="connsiteX2" fmla="*/ 3788809 w 3985453"/>
              <a:gd name="connsiteY2" fmla="*/ 4861045 h 4861045"/>
              <a:gd name="connsiteX3" fmla="*/ 0 w 3985453"/>
              <a:gd name="connsiteY3" fmla="*/ 4861045 h 4861045"/>
              <a:gd name="connsiteX4" fmla="*/ 58993 w 3985453"/>
              <a:gd name="connsiteY4" fmla="*/ 416058 h 4861045"/>
              <a:gd name="connsiteX0" fmla="*/ 58993 w 3989823"/>
              <a:gd name="connsiteY0" fmla="*/ 416058 h 4861045"/>
              <a:gd name="connsiteX1" fmla="*/ 3788809 w 3989823"/>
              <a:gd name="connsiteY1" fmla="*/ 199749 h 4861045"/>
              <a:gd name="connsiteX2" fmla="*/ 3788809 w 3989823"/>
              <a:gd name="connsiteY2" fmla="*/ 4861045 h 4861045"/>
              <a:gd name="connsiteX3" fmla="*/ 0 w 3989823"/>
              <a:gd name="connsiteY3" fmla="*/ 4861045 h 4861045"/>
              <a:gd name="connsiteX4" fmla="*/ 58993 w 3989823"/>
              <a:gd name="connsiteY4" fmla="*/ 416058 h 4861045"/>
              <a:gd name="connsiteX0" fmla="*/ 58993 w 3989823"/>
              <a:gd name="connsiteY0" fmla="*/ 313736 h 4758723"/>
              <a:gd name="connsiteX1" fmla="*/ 3788809 w 3989823"/>
              <a:gd name="connsiteY1" fmla="*/ 97427 h 4758723"/>
              <a:gd name="connsiteX2" fmla="*/ 3788809 w 3989823"/>
              <a:gd name="connsiteY2" fmla="*/ 4758723 h 4758723"/>
              <a:gd name="connsiteX3" fmla="*/ 0 w 3989823"/>
              <a:gd name="connsiteY3" fmla="*/ 4758723 h 4758723"/>
              <a:gd name="connsiteX4" fmla="*/ 58993 w 3989823"/>
              <a:gd name="connsiteY4" fmla="*/ 313736 h 4758723"/>
              <a:gd name="connsiteX0" fmla="*/ 58993 w 4011673"/>
              <a:gd name="connsiteY0" fmla="*/ 313736 h 4758723"/>
              <a:gd name="connsiteX1" fmla="*/ 3788809 w 4011673"/>
              <a:gd name="connsiteY1" fmla="*/ 97427 h 4758723"/>
              <a:gd name="connsiteX2" fmla="*/ 3788809 w 4011673"/>
              <a:gd name="connsiteY2" fmla="*/ 4758723 h 4758723"/>
              <a:gd name="connsiteX3" fmla="*/ 0 w 4011673"/>
              <a:gd name="connsiteY3" fmla="*/ 4758723 h 4758723"/>
              <a:gd name="connsiteX4" fmla="*/ 58993 w 4011673"/>
              <a:gd name="connsiteY4" fmla="*/ 313736 h 4758723"/>
              <a:gd name="connsiteX0" fmla="*/ 58993 w 3937832"/>
              <a:gd name="connsiteY0" fmla="*/ 313736 h 4758723"/>
              <a:gd name="connsiteX1" fmla="*/ 3788809 w 3937832"/>
              <a:gd name="connsiteY1" fmla="*/ 97427 h 4758723"/>
              <a:gd name="connsiteX2" fmla="*/ 3788809 w 3937832"/>
              <a:gd name="connsiteY2" fmla="*/ 4758723 h 4758723"/>
              <a:gd name="connsiteX3" fmla="*/ 0 w 3937832"/>
              <a:gd name="connsiteY3" fmla="*/ 4758723 h 4758723"/>
              <a:gd name="connsiteX4" fmla="*/ 58993 w 3937832"/>
              <a:gd name="connsiteY4" fmla="*/ 313736 h 4758723"/>
              <a:gd name="connsiteX0" fmla="*/ 58993 w 3937832"/>
              <a:gd name="connsiteY0" fmla="*/ 313736 h 4758723"/>
              <a:gd name="connsiteX1" fmla="*/ 3788809 w 3937832"/>
              <a:gd name="connsiteY1" fmla="*/ 97427 h 4758723"/>
              <a:gd name="connsiteX2" fmla="*/ 3788809 w 3937832"/>
              <a:gd name="connsiteY2" fmla="*/ 4758723 h 4758723"/>
              <a:gd name="connsiteX3" fmla="*/ 0 w 3937832"/>
              <a:gd name="connsiteY3" fmla="*/ 4758723 h 4758723"/>
              <a:gd name="connsiteX4" fmla="*/ 58993 w 3937832"/>
              <a:gd name="connsiteY4" fmla="*/ 313736 h 4758723"/>
              <a:gd name="connsiteX0" fmla="*/ 58993 w 3920274"/>
              <a:gd name="connsiteY0" fmla="*/ 313736 h 4758723"/>
              <a:gd name="connsiteX1" fmla="*/ 3788809 w 3920274"/>
              <a:gd name="connsiteY1" fmla="*/ 97427 h 4758723"/>
              <a:gd name="connsiteX2" fmla="*/ 3788809 w 3920274"/>
              <a:gd name="connsiteY2" fmla="*/ 4758723 h 4758723"/>
              <a:gd name="connsiteX3" fmla="*/ 0 w 3920274"/>
              <a:gd name="connsiteY3" fmla="*/ 4758723 h 4758723"/>
              <a:gd name="connsiteX4" fmla="*/ 58993 w 3920274"/>
              <a:gd name="connsiteY4" fmla="*/ 313736 h 4758723"/>
              <a:gd name="connsiteX0" fmla="*/ 4311 w 4524353"/>
              <a:gd name="connsiteY0" fmla="*/ 274173 h 4925637"/>
              <a:gd name="connsiteX1" fmla="*/ 4392888 w 4524353"/>
              <a:gd name="connsiteY1" fmla="*/ 264341 h 4925637"/>
              <a:gd name="connsiteX2" fmla="*/ 4392888 w 4524353"/>
              <a:gd name="connsiteY2" fmla="*/ 4925637 h 4925637"/>
              <a:gd name="connsiteX3" fmla="*/ 604079 w 4524353"/>
              <a:gd name="connsiteY3" fmla="*/ 4925637 h 4925637"/>
              <a:gd name="connsiteX4" fmla="*/ 4311 w 4524353"/>
              <a:gd name="connsiteY4" fmla="*/ 274173 h 4925637"/>
              <a:gd name="connsiteX0" fmla="*/ 4720 w 4393297"/>
              <a:gd name="connsiteY0" fmla="*/ 334693 h 4986157"/>
              <a:gd name="connsiteX1" fmla="*/ 4196652 w 4393297"/>
              <a:gd name="connsiteY1" fmla="*/ 29893 h 4986157"/>
              <a:gd name="connsiteX2" fmla="*/ 4393297 w 4393297"/>
              <a:gd name="connsiteY2" fmla="*/ 4986157 h 4986157"/>
              <a:gd name="connsiteX3" fmla="*/ 604488 w 4393297"/>
              <a:gd name="connsiteY3" fmla="*/ 4986157 h 4986157"/>
              <a:gd name="connsiteX4" fmla="*/ 4720 w 4393297"/>
              <a:gd name="connsiteY4" fmla="*/ 334693 h 4986157"/>
              <a:gd name="connsiteX0" fmla="*/ 0 w 4388577"/>
              <a:gd name="connsiteY0" fmla="*/ 321575 h 4973039"/>
              <a:gd name="connsiteX1" fmla="*/ 4191932 w 4388577"/>
              <a:gd name="connsiteY1" fmla="*/ 16775 h 4973039"/>
              <a:gd name="connsiteX2" fmla="*/ 4388577 w 4388577"/>
              <a:gd name="connsiteY2" fmla="*/ 4973039 h 4973039"/>
              <a:gd name="connsiteX3" fmla="*/ 599768 w 4388577"/>
              <a:gd name="connsiteY3" fmla="*/ 4973039 h 4973039"/>
              <a:gd name="connsiteX4" fmla="*/ 0 w 4388577"/>
              <a:gd name="connsiteY4" fmla="*/ 321575 h 4973039"/>
              <a:gd name="connsiteX0" fmla="*/ 0 w 4388577"/>
              <a:gd name="connsiteY0" fmla="*/ 6943 h 4973039"/>
              <a:gd name="connsiteX1" fmla="*/ 4191932 w 4388577"/>
              <a:gd name="connsiteY1" fmla="*/ 16775 h 4973039"/>
              <a:gd name="connsiteX2" fmla="*/ 4388577 w 4388577"/>
              <a:gd name="connsiteY2" fmla="*/ 4973039 h 4973039"/>
              <a:gd name="connsiteX3" fmla="*/ 599768 w 4388577"/>
              <a:gd name="connsiteY3" fmla="*/ 4973039 h 4973039"/>
              <a:gd name="connsiteX4" fmla="*/ 0 w 4388577"/>
              <a:gd name="connsiteY4" fmla="*/ 6943 h 4973039"/>
              <a:gd name="connsiteX0" fmla="*/ 19664 w 4408241"/>
              <a:gd name="connsiteY0" fmla="*/ 6943 h 4973039"/>
              <a:gd name="connsiteX1" fmla="*/ 4211596 w 4408241"/>
              <a:gd name="connsiteY1" fmla="*/ 16775 h 4973039"/>
              <a:gd name="connsiteX2" fmla="*/ 4408241 w 4408241"/>
              <a:gd name="connsiteY2" fmla="*/ 4973039 h 4973039"/>
              <a:gd name="connsiteX3" fmla="*/ 0 w 4408241"/>
              <a:gd name="connsiteY3" fmla="*/ 4914045 h 4973039"/>
              <a:gd name="connsiteX4" fmla="*/ 19664 w 4408241"/>
              <a:gd name="connsiteY4" fmla="*/ 6943 h 4973039"/>
              <a:gd name="connsiteX0" fmla="*/ 35871 w 4424448"/>
              <a:gd name="connsiteY0" fmla="*/ 6943 h 4973039"/>
              <a:gd name="connsiteX1" fmla="*/ 4227803 w 4424448"/>
              <a:gd name="connsiteY1" fmla="*/ 16775 h 4973039"/>
              <a:gd name="connsiteX2" fmla="*/ 4424448 w 4424448"/>
              <a:gd name="connsiteY2" fmla="*/ 4973039 h 4973039"/>
              <a:gd name="connsiteX3" fmla="*/ 16207 w 4424448"/>
              <a:gd name="connsiteY3" fmla="*/ 4914045 h 4973039"/>
              <a:gd name="connsiteX4" fmla="*/ 35871 w 4424448"/>
              <a:gd name="connsiteY4" fmla="*/ 6943 h 4973039"/>
              <a:gd name="connsiteX0" fmla="*/ 54064 w 4442641"/>
              <a:gd name="connsiteY0" fmla="*/ 6943 h 4973039"/>
              <a:gd name="connsiteX1" fmla="*/ 4245996 w 4442641"/>
              <a:gd name="connsiteY1" fmla="*/ 16775 h 4973039"/>
              <a:gd name="connsiteX2" fmla="*/ 4442641 w 4442641"/>
              <a:gd name="connsiteY2" fmla="*/ 4973039 h 4973039"/>
              <a:gd name="connsiteX3" fmla="*/ 34400 w 4442641"/>
              <a:gd name="connsiteY3" fmla="*/ 4914045 h 4973039"/>
              <a:gd name="connsiteX4" fmla="*/ 54064 w 4442641"/>
              <a:gd name="connsiteY4" fmla="*/ 6943 h 4973039"/>
              <a:gd name="connsiteX0" fmla="*/ 34706 w 4423283"/>
              <a:gd name="connsiteY0" fmla="*/ 6943 h 4973039"/>
              <a:gd name="connsiteX1" fmla="*/ 4226638 w 4423283"/>
              <a:gd name="connsiteY1" fmla="*/ 16775 h 4973039"/>
              <a:gd name="connsiteX2" fmla="*/ 4423283 w 4423283"/>
              <a:gd name="connsiteY2" fmla="*/ 4973039 h 4973039"/>
              <a:gd name="connsiteX3" fmla="*/ 15042 w 4423283"/>
              <a:gd name="connsiteY3" fmla="*/ 4914045 h 4973039"/>
              <a:gd name="connsiteX4" fmla="*/ 34706 w 4423283"/>
              <a:gd name="connsiteY4" fmla="*/ 6943 h 4973039"/>
              <a:gd name="connsiteX0" fmla="*/ 52393 w 4440970"/>
              <a:gd name="connsiteY0" fmla="*/ 6943 h 4973039"/>
              <a:gd name="connsiteX1" fmla="*/ 4244325 w 4440970"/>
              <a:gd name="connsiteY1" fmla="*/ 16775 h 4973039"/>
              <a:gd name="connsiteX2" fmla="*/ 4440970 w 4440970"/>
              <a:gd name="connsiteY2" fmla="*/ 4973039 h 4973039"/>
              <a:gd name="connsiteX3" fmla="*/ 32729 w 4440970"/>
              <a:gd name="connsiteY3" fmla="*/ 4914045 h 4973039"/>
              <a:gd name="connsiteX4" fmla="*/ 52393 w 4440970"/>
              <a:gd name="connsiteY4" fmla="*/ 6943 h 4973039"/>
              <a:gd name="connsiteX0" fmla="*/ 52393 w 4421306"/>
              <a:gd name="connsiteY0" fmla="*/ 7995 h 4915097"/>
              <a:gd name="connsiteX1" fmla="*/ 4244325 w 4421306"/>
              <a:gd name="connsiteY1" fmla="*/ 17827 h 4915097"/>
              <a:gd name="connsiteX2" fmla="*/ 4421306 w 4421306"/>
              <a:gd name="connsiteY2" fmla="*/ 4679123 h 4915097"/>
              <a:gd name="connsiteX3" fmla="*/ 32729 w 4421306"/>
              <a:gd name="connsiteY3" fmla="*/ 4915097 h 4915097"/>
              <a:gd name="connsiteX4" fmla="*/ 52393 w 4421306"/>
              <a:gd name="connsiteY4" fmla="*/ 7995 h 4915097"/>
              <a:gd name="connsiteX0" fmla="*/ 52393 w 4436619"/>
              <a:gd name="connsiteY0" fmla="*/ 7995 h 4981537"/>
              <a:gd name="connsiteX1" fmla="*/ 4244325 w 4436619"/>
              <a:gd name="connsiteY1" fmla="*/ 17827 h 4981537"/>
              <a:gd name="connsiteX2" fmla="*/ 4421306 w 4436619"/>
              <a:gd name="connsiteY2" fmla="*/ 4679123 h 4981537"/>
              <a:gd name="connsiteX3" fmla="*/ 32729 w 4436619"/>
              <a:gd name="connsiteY3" fmla="*/ 4915097 h 4981537"/>
              <a:gd name="connsiteX4" fmla="*/ 52393 w 4436619"/>
              <a:gd name="connsiteY4" fmla="*/ 7995 h 4981537"/>
              <a:gd name="connsiteX0" fmla="*/ 52393 w 4358106"/>
              <a:gd name="connsiteY0" fmla="*/ 8978 h 4916094"/>
              <a:gd name="connsiteX1" fmla="*/ 4244325 w 4358106"/>
              <a:gd name="connsiteY1" fmla="*/ 18810 h 4916094"/>
              <a:gd name="connsiteX2" fmla="*/ 4028015 w 4358106"/>
              <a:gd name="connsiteY2" fmla="*/ 4434300 h 4916094"/>
              <a:gd name="connsiteX3" fmla="*/ 32729 w 4358106"/>
              <a:gd name="connsiteY3" fmla="*/ 4916080 h 4916094"/>
              <a:gd name="connsiteX4" fmla="*/ 52393 w 4358106"/>
              <a:gd name="connsiteY4" fmla="*/ 8978 h 4916094"/>
              <a:gd name="connsiteX0" fmla="*/ 52393 w 4431411"/>
              <a:gd name="connsiteY0" fmla="*/ 11375 h 4918491"/>
              <a:gd name="connsiteX1" fmla="*/ 4244325 w 4431411"/>
              <a:gd name="connsiteY1" fmla="*/ 21207 h 4918491"/>
              <a:gd name="connsiteX2" fmla="*/ 4028015 w 4431411"/>
              <a:gd name="connsiteY2" fmla="*/ 4436697 h 4918491"/>
              <a:gd name="connsiteX3" fmla="*/ 32729 w 4431411"/>
              <a:gd name="connsiteY3" fmla="*/ 4918477 h 4918491"/>
              <a:gd name="connsiteX4" fmla="*/ 52393 w 4431411"/>
              <a:gd name="connsiteY4" fmla="*/ 11375 h 4918491"/>
              <a:gd name="connsiteX0" fmla="*/ 52393 w 4393991"/>
              <a:gd name="connsiteY0" fmla="*/ 12540 h 4919642"/>
              <a:gd name="connsiteX1" fmla="*/ 4244325 w 4393991"/>
              <a:gd name="connsiteY1" fmla="*/ 22372 h 4919642"/>
              <a:gd name="connsiteX2" fmla="*/ 3772376 w 4393991"/>
              <a:gd name="connsiteY2" fmla="*/ 4231385 h 4919642"/>
              <a:gd name="connsiteX3" fmla="*/ 32729 w 4393991"/>
              <a:gd name="connsiteY3" fmla="*/ 4919642 h 4919642"/>
              <a:gd name="connsiteX4" fmla="*/ 52393 w 4393991"/>
              <a:gd name="connsiteY4" fmla="*/ 12540 h 4919642"/>
              <a:gd name="connsiteX0" fmla="*/ 52393 w 4393991"/>
              <a:gd name="connsiteY0" fmla="*/ 12540 h 5024551"/>
              <a:gd name="connsiteX1" fmla="*/ 4244325 w 4393991"/>
              <a:gd name="connsiteY1" fmla="*/ 22372 h 5024551"/>
              <a:gd name="connsiteX2" fmla="*/ 3772376 w 4393991"/>
              <a:gd name="connsiteY2" fmla="*/ 4231385 h 5024551"/>
              <a:gd name="connsiteX3" fmla="*/ 32729 w 4393991"/>
              <a:gd name="connsiteY3" fmla="*/ 4919642 h 5024551"/>
              <a:gd name="connsiteX4" fmla="*/ 52393 w 4393991"/>
              <a:gd name="connsiteY4" fmla="*/ 12540 h 5024551"/>
              <a:gd name="connsiteX0" fmla="*/ 52393 w 4368930"/>
              <a:gd name="connsiteY0" fmla="*/ 13646 h 4961165"/>
              <a:gd name="connsiteX1" fmla="*/ 4244325 w 4368930"/>
              <a:gd name="connsiteY1" fmla="*/ 23478 h 4961165"/>
              <a:gd name="connsiteX2" fmla="*/ 3516737 w 4368930"/>
              <a:gd name="connsiteY2" fmla="*/ 4055510 h 4961165"/>
              <a:gd name="connsiteX3" fmla="*/ 32729 w 4368930"/>
              <a:gd name="connsiteY3" fmla="*/ 4920748 h 4961165"/>
              <a:gd name="connsiteX4" fmla="*/ 52393 w 4368930"/>
              <a:gd name="connsiteY4" fmla="*/ 13646 h 4961165"/>
              <a:gd name="connsiteX0" fmla="*/ 52393 w 4492684"/>
              <a:gd name="connsiteY0" fmla="*/ 12791 h 4960310"/>
              <a:gd name="connsiteX1" fmla="*/ 4244325 w 4492684"/>
              <a:gd name="connsiteY1" fmla="*/ 22623 h 4960310"/>
              <a:gd name="connsiteX2" fmla="*/ 3516737 w 4492684"/>
              <a:gd name="connsiteY2" fmla="*/ 4054655 h 4960310"/>
              <a:gd name="connsiteX3" fmla="*/ 32729 w 4492684"/>
              <a:gd name="connsiteY3" fmla="*/ 4919893 h 4960310"/>
              <a:gd name="connsiteX4" fmla="*/ 52393 w 4492684"/>
              <a:gd name="connsiteY4" fmla="*/ 12791 h 4960310"/>
              <a:gd name="connsiteX0" fmla="*/ 52393 w 4505824"/>
              <a:gd name="connsiteY0" fmla="*/ 12038 h 5003517"/>
              <a:gd name="connsiteX1" fmla="*/ 4244325 w 4505824"/>
              <a:gd name="connsiteY1" fmla="*/ 21870 h 5003517"/>
              <a:gd name="connsiteX2" fmla="*/ 3565898 w 4505824"/>
              <a:gd name="connsiteY2" fmla="*/ 4181721 h 5003517"/>
              <a:gd name="connsiteX3" fmla="*/ 32729 w 4505824"/>
              <a:gd name="connsiteY3" fmla="*/ 4919140 h 5003517"/>
              <a:gd name="connsiteX4" fmla="*/ 52393 w 4505824"/>
              <a:gd name="connsiteY4" fmla="*/ 12038 h 5003517"/>
              <a:gd name="connsiteX0" fmla="*/ 52393 w 4601871"/>
              <a:gd name="connsiteY0" fmla="*/ 0 h 4991479"/>
              <a:gd name="connsiteX1" fmla="*/ 4244325 w 4601871"/>
              <a:gd name="connsiteY1" fmla="*/ 9832 h 4991479"/>
              <a:gd name="connsiteX2" fmla="*/ 3565898 w 4601871"/>
              <a:gd name="connsiteY2" fmla="*/ 4169683 h 4991479"/>
              <a:gd name="connsiteX3" fmla="*/ 32729 w 4601871"/>
              <a:gd name="connsiteY3" fmla="*/ 4907102 h 4991479"/>
              <a:gd name="connsiteX4" fmla="*/ 52393 w 4601871"/>
              <a:gd name="connsiteY4" fmla="*/ 0 h 4991479"/>
              <a:gd name="connsiteX0" fmla="*/ 52393 w 3975770"/>
              <a:gd name="connsiteY0" fmla="*/ 0 h 4991479"/>
              <a:gd name="connsiteX1" fmla="*/ 2867809 w 3975770"/>
              <a:gd name="connsiteY1" fmla="*/ 235974 h 4991479"/>
              <a:gd name="connsiteX2" fmla="*/ 3565898 w 3975770"/>
              <a:gd name="connsiteY2" fmla="*/ 4169683 h 4991479"/>
              <a:gd name="connsiteX3" fmla="*/ 32729 w 3975770"/>
              <a:gd name="connsiteY3" fmla="*/ 4907102 h 4991479"/>
              <a:gd name="connsiteX4" fmla="*/ 52393 w 3975770"/>
              <a:gd name="connsiteY4" fmla="*/ 0 h 4991479"/>
              <a:gd name="connsiteX0" fmla="*/ 52393 w 4372772"/>
              <a:gd name="connsiteY0" fmla="*/ 0 h 4991479"/>
              <a:gd name="connsiteX1" fmla="*/ 2867809 w 4372772"/>
              <a:gd name="connsiteY1" fmla="*/ 235974 h 4991479"/>
              <a:gd name="connsiteX2" fmla="*/ 3565898 w 4372772"/>
              <a:gd name="connsiteY2" fmla="*/ 4169683 h 4991479"/>
              <a:gd name="connsiteX3" fmla="*/ 32729 w 4372772"/>
              <a:gd name="connsiteY3" fmla="*/ 4907102 h 4991479"/>
              <a:gd name="connsiteX4" fmla="*/ 52393 w 4372772"/>
              <a:gd name="connsiteY4" fmla="*/ 0 h 4991479"/>
              <a:gd name="connsiteX0" fmla="*/ 52393 w 4429911"/>
              <a:gd name="connsiteY0" fmla="*/ 0 h 4991479"/>
              <a:gd name="connsiteX1" fmla="*/ 2985796 w 4429911"/>
              <a:gd name="connsiteY1" fmla="*/ 216309 h 4991479"/>
              <a:gd name="connsiteX2" fmla="*/ 3565898 w 4429911"/>
              <a:gd name="connsiteY2" fmla="*/ 4169683 h 4991479"/>
              <a:gd name="connsiteX3" fmla="*/ 32729 w 4429911"/>
              <a:gd name="connsiteY3" fmla="*/ 4907102 h 4991479"/>
              <a:gd name="connsiteX4" fmla="*/ 52393 w 4429911"/>
              <a:gd name="connsiteY4" fmla="*/ 0 h 4991479"/>
              <a:gd name="connsiteX0" fmla="*/ 52393 w 4470749"/>
              <a:gd name="connsiteY0" fmla="*/ 0 h 4991479"/>
              <a:gd name="connsiteX1" fmla="*/ 2985796 w 4470749"/>
              <a:gd name="connsiteY1" fmla="*/ 216309 h 4991479"/>
              <a:gd name="connsiteX2" fmla="*/ 3565898 w 4470749"/>
              <a:gd name="connsiteY2" fmla="*/ 4169683 h 4991479"/>
              <a:gd name="connsiteX3" fmla="*/ 32729 w 4470749"/>
              <a:gd name="connsiteY3" fmla="*/ 4907102 h 4991479"/>
              <a:gd name="connsiteX4" fmla="*/ 52393 w 4470749"/>
              <a:gd name="connsiteY4" fmla="*/ 0 h 4991479"/>
              <a:gd name="connsiteX0" fmla="*/ 52393 w 4470749"/>
              <a:gd name="connsiteY0" fmla="*/ 0 h 4991479"/>
              <a:gd name="connsiteX1" fmla="*/ 2985796 w 4470749"/>
              <a:gd name="connsiteY1" fmla="*/ 216309 h 4991479"/>
              <a:gd name="connsiteX2" fmla="*/ 3565898 w 4470749"/>
              <a:gd name="connsiteY2" fmla="*/ 4169683 h 4991479"/>
              <a:gd name="connsiteX3" fmla="*/ 32729 w 4470749"/>
              <a:gd name="connsiteY3" fmla="*/ 4907102 h 4991479"/>
              <a:gd name="connsiteX4" fmla="*/ 52393 w 4470749"/>
              <a:gd name="connsiteY4" fmla="*/ 0 h 4991479"/>
              <a:gd name="connsiteX0" fmla="*/ 52393 w 4467123"/>
              <a:gd name="connsiteY0" fmla="*/ 0 h 4991479"/>
              <a:gd name="connsiteX1" fmla="*/ 2985796 w 4467123"/>
              <a:gd name="connsiteY1" fmla="*/ 216309 h 4991479"/>
              <a:gd name="connsiteX2" fmla="*/ 3565898 w 4467123"/>
              <a:gd name="connsiteY2" fmla="*/ 4169683 h 4991479"/>
              <a:gd name="connsiteX3" fmla="*/ 32729 w 4467123"/>
              <a:gd name="connsiteY3" fmla="*/ 4907102 h 4991479"/>
              <a:gd name="connsiteX4" fmla="*/ 52393 w 4467123"/>
              <a:gd name="connsiteY4" fmla="*/ 0 h 4991479"/>
              <a:gd name="connsiteX0" fmla="*/ 52393 w 4506179"/>
              <a:gd name="connsiteY0" fmla="*/ 0 h 4995436"/>
              <a:gd name="connsiteX1" fmla="*/ 2985796 w 4506179"/>
              <a:gd name="connsiteY1" fmla="*/ 216309 h 4995436"/>
              <a:gd name="connsiteX2" fmla="*/ 3644556 w 4506179"/>
              <a:gd name="connsiteY2" fmla="*/ 4179516 h 4995436"/>
              <a:gd name="connsiteX3" fmla="*/ 32729 w 4506179"/>
              <a:gd name="connsiteY3" fmla="*/ 4907102 h 4995436"/>
              <a:gd name="connsiteX4" fmla="*/ 52393 w 4506179"/>
              <a:gd name="connsiteY4" fmla="*/ 0 h 4995436"/>
              <a:gd name="connsiteX0" fmla="*/ 24671 w 4478457"/>
              <a:gd name="connsiteY0" fmla="*/ 0 h 4995436"/>
              <a:gd name="connsiteX1" fmla="*/ 2958074 w 4478457"/>
              <a:gd name="connsiteY1" fmla="*/ 216309 h 4995436"/>
              <a:gd name="connsiteX2" fmla="*/ 3616834 w 4478457"/>
              <a:gd name="connsiteY2" fmla="*/ 4179516 h 4995436"/>
              <a:gd name="connsiteX3" fmla="*/ 5007 w 4478457"/>
              <a:gd name="connsiteY3" fmla="*/ 4907102 h 4995436"/>
              <a:gd name="connsiteX4" fmla="*/ 24671 w 4478457"/>
              <a:gd name="connsiteY4" fmla="*/ 0 h 4995436"/>
              <a:gd name="connsiteX0" fmla="*/ 19256 w 4493362"/>
              <a:gd name="connsiteY0" fmla="*/ 0 h 4995436"/>
              <a:gd name="connsiteX1" fmla="*/ 2972979 w 4493362"/>
              <a:gd name="connsiteY1" fmla="*/ 216309 h 4995436"/>
              <a:gd name="connsiteX2" fmla="*/ 3631739 w 4493362"/>
              <a:gd name="connsiteY2" fmla="*/ 4179516 h 4995436"/>
              <a:gd name="connsiteX3" fmla="*/ 19912 w 4493362"/>
              <a:gd name="connsiteY3" fmla="*/ 4907102 h 4995436"/>
              <a:gd name="connsiteX4" fmla="*/ 19256 w 4493362"/>
              <a:gd name="connsiteY4" fmla="*/ 0 h 4995436"/>
              <a:gd name="connsiteX0" fmla="*/ 0 w 4474106"/>
              <a:gd name="connsiteY0" fmla="*/ 0 h 4995436"/>
              <a:gd name="connsiteX1" fmla="*/ 2953723 w 4474106"/>
              <a:gd name="connsiteY1" fmla="*/ 216309 h 4995436"/>
              <a:gd name="connsiteX2" fmla="*/ 3612483 w 4474106"/>
              <a:gd name="connsiteY2" fmla="*/ 4179516 h 4995436"/>
              <a:gd name="connsiteX3" fmla="*/ 656 w 4474106"/>
              <a:gd name="connsiteY3" fmla="*/ 4907102 h 4995436"/>
              <a:gd name="connsiteX4" fmla="*/ 0 w 4474106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  <a:gd name="connsiteX0" fmla="*/ 13095 w 4487201"/>
              <a:gd name="connsiteY0" fmla="*/ 0 h 4995436"/>
              <a:gd name="connsiteX1" fmla="*/ 2966818 w 4487201"/>
              <a:gd name="connsiteY1" fmla="*/ 216309 h 4995436"/>
              <a:gd name="connsiteX2" fmla="*/ 3625578 w 4487201"/>
              <a:gd name="connsiteY2" fmla="*/ 4179516 h 4995436"/>
              <a:gd name="connsiteX3" fmla="*/ 0 w 4487201"/>
              <a:gd name="connsiteY3" fmla="*/ 4907102 h 4995436"/>
              <a:gd name="connsiteX4" fmla="*/ 13095 w 4487201"/>
              <a:gd name="connsiteY4" fmla="*/ 0 h 4995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7201" h="4995436">
                <a:moveTo>
                  <a:pt x="13095" y="0"/>
                </a:moveTo>
                <a:cubicBezTo>
                  <a:pt x="587774" y="127820"/>
                  <a:pt x="799315" y="334296"/>
                  <a:pt x="2966818" y="216309"/>
                </a:cubicBezTo>
                <a:cubicBezTo>
                  <a:pt x="5188907" y="-206210"/>
                  <a:pt x="4579309" y="3038706"/>
                  <a:pt x="3625578" y="4179516"/>
                </a:cubicBezTo>
                <a:cubicBezTo>
                  <a:pt x="2706771" y="5369219"/>
                  <a:pt x="1262936" y="4907102"/>
                  <a:pt x="0" y="4907102"/>
                </a:cubicBezTo>
                <a:cubicBezTo>
                  <a:pt x="5250" y="3771274"/>
                  <a:pt x="7858" y="2137227"/>
                  <a:pt x="13095" y="0"/>
                </a:cubicBezTo>
                <a:close/>
              </a:path>
            </a:pathLst>
          </a:custGeom>
          <a:noFill/>
        </p:spPr>
        <p:txBody>
          <a:bodyPr anchor="ctr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91B4C2-B5E5-9369-7C2D-55A4E5FA26B5}"/>
              </a:ext>
            </a:extLst>
          </p:cNvPr>
          <p:cNvSpPr txBox="1"/>
          <p:nvPr userDrawn="1"/>
        </p:nvSpPr>
        <p:spPr>
          <a:xfrm>
            <a:off x="7149310" y="6257695"/>
            <a:ext cx="1583873" cy="58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r">
              <a:spcBef>
                <a:spcPts val="672"/>
              </a:spcBef>
            </a:pPr>
            <a:r>
              <a:rPr lang="en-US" sz="1600" i="0">
                <a:solidFill>
                  <a:schemeClr val="accent1"/>
                </a:solidFill>
                <a:latin typeface="Calibri"/>
                <a:cs typeface="Calibri"/>
              </a:rPr>
              <a:t>Part B Version 1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C820A005-8E0D-23D3-1C7C-9B5C5E69A0B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 flipH="1">
            <a:off x="-966461" y="4520722"/>
            <a:ext cx="3290534" cy="16983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22F5BB4-50FC-B37E-7EB7-1AF680A5C1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71000"/>
          </a:blip>
          <a:srcRect l="29810" t="-1" b="-7389"/>
          <a:stretch/>
        </p:blipFill>
        <p:spPr>
          <a:xfrm rot="16200000">
            <a:off x="3609060" y="3737077"/>
            <a:ext cx="2423493" cy="3831966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4084FF47-D5E6-37CA-9D1B-F5CFD7D27EB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64406"/>
          <a:stretch/>
        </p:blipFill>
        <p:spPr>
          <a:xfrm rot="5400000" flipH="1">
            <a:off x="5237421" y="-1312705"/>
            <a:ext cx="822146" cy="34291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624134-8901-EF7C-65D1-A9C5A870D3AD}"/>
              </a:ext>
            </a:extLst>
          </p:cNvPr>
          <p:cNvSpPr txBox="1"/>
          <p:nvPr userDrawn="1"/>
        </p:nvSpPr>
        <p:spPr>
          <a:xfrm>
            <a:off x="505236" y="491873"/>
            <a:ext cx="6624984" cy="3979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2400" b="1" i="0">
                <a:solidFill>
                  <a:schemeClr val="accent1"/>
                </a:solidFill>
                <a:latin typeface="Calibri"/>
                <a:cs typeface="Calibri"/>
              </a:rPr>
              <a:t>Character </a:t>
            </a:r>
            <a:r>
              <a:rPr lang="en-US" sz="2400" b="0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Development</a:t>
            </a:r>
          </a:p>
        </p:txBody>
      </p:sp>
    </p:spTree>
    <p:extLst>
      <p:ext uri="{BB962C8B-B14F-4D97-AF65-F5344CB8AC3E}">
        <p14:creationId xmlns:p14="http://schemas.microsoft.com/office/powerpoint/2010/main" val="1573683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cit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 28">
            <a:extLst>
              <a:ext uri="{FF2B5EF4-FFF2-40B4-BE49-F238E27FC236}">
                <a16:creationId xmlns:a16="http://schemas.microsoft.com/office/drawing/2014/main" id="{3F15EAB0-243D-D46F-695D-B68271EB618C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F60BEC6-D703-2F4E-A00A-B30526DB4EA4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9D61DC-AB40-4F45-81B0-4CB3E62A074F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722BDB-66DB-7A25-FB14-CE67B8BDF7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71000"/>
          </a:blip>
          <a:srcRect l="34178" t="-1" b="-7389"/>
          <a:stretch/>
        </p:blipFill>
        <p:spPr>
          <a:xfrm rot="10800000">
            <a:off x="7504038" y="3774309"/>
            <a:ext cx="1642365" cy="2769172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B8737C54-52A1-FA70-635C-2D70393D73F4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27DC71E0-5244-F357-A028-DDF3622B9DEB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EB8216A5-C1B2-34AD-4F5C-11C0840F0843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  <p:pic>
        <p:nvPicPr>
          <p:cNvPr id="28" name="Graphic 27">
            <a:extLst>
              <a:ext uri="{FF2B5EF4-FFF2-40B4-BE49-F238E27FC236}">
                <a16:creationId xmlns:a16="http://schemas.microsoft.com/office/drawing/2014/main" id="{389DBE34-E2C1-E025-878F-D50C9E2560B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7167" y="-268075"/>
            <a:ext cx="1264821" cy="25872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F05A65-0C38-FB1F-447B-4E4839E35BDD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Recite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28D438F-D358-5AFD-07EF-78AE4B2330A2}"/>
              </a:ext>
            </a:extLst>
          </p:cNvPr>
          <p:cNvSpPr txBox="1"/>
          <p:nvPr userDrawn="1"/>
        </p:nvSpPr>
        <p:spPr>
          <a:xfrm>
            <a:off x="7798981" y="-265814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067B70D2-FBA2-5189-28E4-A604FF7286C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11912393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call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D46D36ED-9B3B-C586-A570-D6561E210B15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C2E8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EC2BF57-ED34-263F-B573-103659B55EF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5991500" y="5317520"/>
            <a:ext cx="3290534" cy="169834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6831" y="-268075"/>
            <a:ext cx="1176329" cy="258727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6640DCE-C613-5343-9E4E-31DE53B1DFF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A12FD3-1DBC-8317-0F72-9F08E76CCC8A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Recall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731003B2-0602-9444-8C22-22E94529F75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3538960-E825-9118-3F41-54F877C553E9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48DF27D-FC68-F7AB-018A-5DD4201FA383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0E883BB8-861D-30DE-7052-0743F59330B1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144895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l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60D37B34-1135-22BB-B3D1-BBC5FB6EAEB2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F60BEC6-D703-2F4E-A00A-B30526DB4EA4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9D61DC-AB40-4F45-81B0-4CB3E62A074F}"/>
              </a:ext>
            </a:extLst>
          </p:cNvPr>
          <p:cNvSpPr txBox="1">
            <a:spLocks/>
          </p:cNvSpPr>
          <p:nvPr userDrawn="1"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A660BE0E-6BD7-3964-DC4C-13557F2EFF6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5544" y="-257915"/>
            <a:ext cx="1176329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5A9977A-65FC-809A-E5C2-5B9AB01B8F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21832" y="1957448"/>
            <a:ext cx="2032000" cy="19016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6C26B8-FBF4-4CE7-05F8-CC3EAD3B3D6F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1EF786-B201-3C53-A283-F7DDC4A81DFE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A59B3BE-6ED1-D647-F358-0735CCDB38C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F046E8B-B377-5DB1-9417-7BA690CDFBE3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12B5714-62DE-A53E-FE91-30F1487695CB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B436689D-C9B5-5730-7D14-B4AB235DB337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746968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arm-up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7840" y="-268075"/>
            <a:ext cx="1953078" cy="2587275"/>
          </a:xfrm>
          <a:prstGeom prst="rect">
            <a:avLst/>
          </a:prstGeom>
        </p:spPr>
      </p:pic>
      <p:sp>
        <p:nvSpPr>
          <p:cNvPr id="27" name="Freeform 26">
            <a:extLst>
              <a:ext uri="{FF2B5EF4-FFF2-40B4-BE49-F238E27FC236}">
                <a16:creationId xmlns:a16="http://schemas.microsoft.com/office/drawing/2014/main" id="{4122A216-5C47-8A18-3810-727E102EDB18}"/>
              </a:ext>
            </a:extLst>
          </p:cNvPr>
          <p:cNvSpPr/>
          <p:nvPr userDrawn="1"/>
        </p:nvSpPr>
        <p:spPr>
          <a:xfrm>
            <a:off x="9058597" y="6870186"/>
            <a:ext cx="89012" cy="7007"/>
          </a:xfrm>
          <a:custGeom>
            <a:avLst/>
            <a:gdLst>
              <a:gd name="connsiteX0" fmla="*/ 0 w 89012"/>
              <a:gd name="connsiteY0" fmla="*/ 0 h 7007"/>
              <a:gd name="connsiteX1" fmla="*/ 85403 w 89012"/>
              <a:gd name="connsiteY1" fmla="*/ 105 h 7007"/>
              <a:gd name="connsiteX2" fmla="*/ 19435 w 89012"/>
              <a:gd name="connsiteY2" fmla="*/ 2804 h 7007"/>
              <a:gd name="connsiteX3" fmla="*/ 0 w 89012"/>
              <a:gd name="connsiteY3" fmla="*/ 0 h 70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012" h="7007">
                <a:moveTo>
                  <a:pt x="0" y="0"/>
                </a:moveTo>
                <a:lnTo>
                  <a:pt x="85403" y="105"/>
                </a:lnTo>
                <a:cubicBezTo>
                  <a:pt x="98762" y="7725"/>
                  <a:pt x="74656" y="9630"/>
                  <a:pt x="19435" y="2804"/>
                </a:cubicBezTo>
                <a:lnTo>
                  <a:pt x="0" y="0"/>
                </a:ln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DB735568-5282-68A1-EC0A-512009122F7A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EAC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368C74FE-81BF-12A5-EB0D-171BED3D70A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9262"/>
          <a:stretch/>
        </p:blipFill>
        <p:spPr>
          <a:xfrm rot="5400000">
            <a:off x="3159471" y="4653829"/>
            <a:ext cx="1279899" cy="312844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B47DDC1-79AE-FE98-6388-F2DCB26B7848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Warm-Up</a:t>
            </a: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763C7570-D059-D112-5BE1-4424F62BE41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EE0F478-279C-AD05-5BB1-24DE35CF841A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AC58BE8-72B2-3F6F-93B0-AC36147853B2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8ABAA218-582F-2584-B798-9F39A4855992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402235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iv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>
            <a:extLst>
              <a:ext uri="{FF2B5EF4-FFF2-40B4-BE49-F238E27FC236}">
                <a16:creationId xmlns:a16="http://schemas.microsoft.com/office/drawing/2014/main" id="{EBF5752C-92F9-54DF-FB42-D0C4B7D0F69A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25712" y="-257439"/>
            <a:ext cx="2031736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6200000">
            <a:off x="6447392" y="4597744"/>
            <a:ext cx="1751338" cy="27691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ED4FD7-DD28-FB12-4092-D7CADBE32CE3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84E99C-6C02-1BEC-BC32-7587DF139265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Objective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1BABA788-1014-4ADE-4367-E66CC0A9595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C4BA511-0E5B-D8B0-1E9E-C11CA86A3F02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B3AEA4B-DE36-B3CD-5F6E-491C525B3039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57AE8F0E-C17C-9C54-F969-3E862A318F01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701805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ccess Criteria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>
            <a:extLst>
              <a:ext uri="{FF2B5EF4-FFF2-40B4-BE49-F238E27FC236}">
                <a16:creationId xmlns:a16="http://schemas.microsoft.com/office/drawing/2014/main" id="{C55DF77C-0D7D-9851-1238-D95E61E59DCB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0890" y="-258243"/>
            <a:ext cx="3263782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C0D73D9-FEA9-B2BE-728F-13335E3F8DA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0800000">
            <a:off x="7392662" y="4102578"/>
            <a:ext cx="1751338" cy="27691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B6A5D2-AE0B-C9DA-09D7-5E073D78C568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Success Criteria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21788D-0C1E-E8A1-74A4-C29D47F68D39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EA07FC8B-E424-C196-1B7E-42A15E17111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332D27A-6A98-66CC-EE73-D835BE47FC90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384BC53-FFBA-886B-E460-23E771726E1E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E85746B8-72C0-0070-944E-63EDA4E63CF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887239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ating Prior Knowledg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A6FCC9DC-7674-AE9E-A646-F1E42E1748E6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5281" y="-268075"/>
            <a:ext cx="5744410" cy="2587275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CEC75011-0563-C38D-7E37-C4BA6428587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1656"/>
          <a:stretch/>
        </p:blipFill>
        <p:spPr>
          <a:xfrm flipH="1">
            <a:off x="3790333" y="5869588"/>
            <a:ext cx="3290534" cy="9908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253C57D-C22C-5D8C-7965-85E6F2A9BC56}"/>
              </a:ext>
            </a:extLst>
          </p:cNvPr>
          <p:cNvSpPr txBox="1"/>
          <p:nvPr userDrawn="1"/>
        </p:nvSpPr>
        <p:spPr>
          <a:xfrm>
            <a:off x="2773680" y="629920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547FC7-2D6A-9B29-7BA2-5399F8C57E2F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Activating Prior Knowledge</a:t>
            </a: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FD4914E1-347A-D6F3-3FCF-BF5C3331B01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BB85D15-001E-EB4D-A4C4-D9D7D8A595B4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AA533C9-F4E9-3CB6-5A98-FBAC90FA05D2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419D9C5E-78DD-20CE-F9AB-3C43B63526E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524404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5B5C6CD8-4FEA-EB9F-DD88-2E445C617828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88677" y="-258243"/>
            <a:ext cx="1048510" cy="2587275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96FA925C-4818-9C9E-745D-A32DC6B0E05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9262"/>
          <a:stretch/>
        </p:blipFill>
        <p:spPr>
          <a:xfrm>
            <a:off x="7676772" y="2054746"/>
            <a:ext cx="1470884" cy="3595266"/>
          </a:xfrm>
          <a:prstGeom prst="rect">
            <a:avLst/>
          </a:prstGeom>
        </p:spPr>
      </p:pic>
      <p:sp>
        <p:nvSpPr>
          <p:cNvPr id="15" name="Text Placeholder 21">
            <a:extLst>
              <a:ext uri="{FF2B5EF4-FFF2-40B4-BE49-F238E27FC236}">
                <a16:creationId xmlns:a16="http://schemas.microsoft.com/office/drawing/2014/main" id="{E25D797E-A471-30A3-4F68-5B8B8877B10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97428" y="357278"/>
            <a:ext cx="2053695" cy="536575"/>
          </a:xfrm>
        </p:spPr>
        <p:txBody>
          <a:bodyPr anchor="t"/>
          <a:lstStyle>
            <a:lvl1pPr>
              <a:defRPr sz="3600" b="1" i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145D46-BF62-057D-F9CB-14929562ADBD}"/>
              </a:ext>
            </a:extLst>
          </p:cNvPr>
          <p:cNvSpPr txBox="1"/>
          <p:nvPr userDrawn="1"/>
        </p:nvSpPr>
        <p:spPr>
          <a:xfrm>
            <a:off x="325712" y="351137"/>
            <a:ext cx="1071716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Do: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D8DB06B3-C593-B4B9-D511-E9EBD0F7E8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2089929-73B1-15BB-F83D-8A7742B215D1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EF1F8A4-EB3A-43AA-1872-C18F56AA3B23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7776C9A1-83C8-4F46-97B0-01794F45908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03578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6FA925C-4818-9C9E-745D-A32DC6B0E05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39262"/>
          <a:stretch/>
        </p:blipFill>
        <p:spPr>
          <a:xfrm>
            <a:off x="7676772" y="2054746"/>
            <a:ext cx="1470884" cy="3595266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A2089929-73B1-15BB-F83D-8A7742B215D1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EF1F8A4-EB3A-43AA-1872-C18F56AA3B23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7776C9A1-83C8-4F46-97B0-01794F45908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353741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D5C82A-BD62-529F-F9B7-DF7C218EF168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86999" y="-258243"/>
            <a:ext cx="1476118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6200000">
            <a:off x="4920041" y="4726713"/>
            <a:ext cx="1656735" cy="2619588"/>
          </a:xfrm>
          <a:prstGeom prst="rect">
            <a:avLst/>
          </a:prstGeom>
        </p:spPr>
      </p:pic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77C3B25B-748D-857C-5972-3F546B98427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872949" y="357278"/>
            <a:ext cx="2053695" cy="536575"/>
          </a:xfrm>
        </p:spPr>
        <p:txBody>
          <a:bodyPr/>
          <a:lstStyle>
            <a:lvl1pPr>
              <a:defRPr sz="3600" b="1" i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976D45-9966-C63E-F593-748F13206570}"/>
              </a:ext>
            </a:extLst>
          </p:cNvPr>
          <p:cNvSpPr txBox="1"/>
          <p:nvPr userDrawn="1"/>
        </p:nvSpPr>
        <p:spPr>
          <a:xfrm>
            <a:off x="325712" y="351137"/>
            <a:ext cx="1679551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Do: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EA7647-A2E6-3A5C-B58F-6AF86A067856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D59DBB77-355B-276B-8AF1-51D3EDBD8C8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3C4596-F911-DC62-35E4-D14F0CD0D28A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9327ABD-9E3A-8382-9922-BE6BEF2D46EE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16795701-CB8F-7DE1-4692-0423FAD36E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251742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ou Do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65BDA051-310C-5043-9CA8-CD76480D6F15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87000" y="-268075"/>
            <a:ext cx="1523140" cy="25872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875B083-86A9-98A7-AC0C-BD71BA66EAC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8875" y="2373880"/>
            <a:ext cx="2032000" cy="1901686"/>
          </a:xfrm>
          <a:prstGeom prst="rect">
            <a:avLst/>
          </a:prstGeom>
        </p:spPr>
      </p:pic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2ED0A349-2160-3A03-F637-127283C064E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10140" y="357278"/>
            <a:ext cx="2053695" cy="536575"/>
          </a:xfrm>
        </p:spPr>
        <p:txBody>
          <a:bodyPr/>
          <a:lstStyle>
            <a:lvl1pPr>
              <a:defRPr sz="3600" b="1" i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Add Text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3D25DB-8215-57C2-427D-F3ED8574700B}"/>
              </a:ext>
            </a:extLst>
          </p:cNvPr>
          <p:cNvSpPr txBox="1"/>
          <p:nvPr userDrawn="1"/>
        </p:nvSpPr>
        <p:spPr>
          <a:xfrm>
            <a:off x="325712" y="351137"/>
            <a:ext cx="1817807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Do: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D9F61A-F1B3-4574-781F-7EB2B8580B75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48DD1AD1-3420-E63F-BEBC-7094C7C79BF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4EAD34A-1EF7-305B-0CF5-40AFCCC57E94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8DF905E-BC11-EC49-6FFF-48E19FC204F6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D60FF645-3CFB-01EE-4754-08E4F9A942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577368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tner Talk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62B0183D-3717-4630-1747-83E501B19E03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FFEB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18176" y="-268075"/>
            <a:ext cx="2533179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66C0-F79A-09AF-E1DC-C4EAC2B9FB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-7615" t="25205" b="-7389"/>
          <a:stretch/>
        </p:blipFill>
        <p:spPr>
          <a:xfrm rot="10800000">
            <a:off x="5991500" y="4745649"/>
            <a:ext cx="2685140" cy="21192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752FA2-2F19-8CA3-1D8A-1880DBEC9C31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Partner Talk</a:t>
            </a: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3F2F8225-EEBF-D956-740E-DCC20AA3F9E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EC60409-56F7-6C60-40F8-8815233D2D48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0005588-EFEC-4FF1-5C05-E2D9027AB5BC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7124EEDE-B0F7-59BA-DFF2-46F609833C0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679856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ole Pla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48BE4692-15BE-9AC6-A0B2-AC0385852320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77168" y="-268075"/>
            <a:ext cx="1815426" cy="2587275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D0AD5734-5B1D-248F-8963-0A18D154F28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 flipH="1" flipV="1">
            <a:off x="6802420" y="3890418"/>
            <a:ext cx="3290534" cy="16983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6D3D6A0-0827-CBF4-29AF-16A7F3CD86CA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Role Play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6BF2D667-DD23-70C1-670D-F3056597EC5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EF4A83B-42B5-BA56-FF31-891E38FA5EC7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CCAB549-115B-9609-D1CE-96E1C06F99C2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21391B85-B06D-66A7-1AF1-36BB6E7EE31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641159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lipbook Cov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FCCFA06-A578-B348-4EB2-5E3901EBC0B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36513" y="1788143"/>
            <a:ext cx="9180513" cy="4950113"/>
          </a:xfr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front cover picture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0CFA5B6-37D3-510B-EEEA-973517EBDA72}"/>
              </a:ext>
            </a:extLst>
          </p:cNvPr>
          <p:cNvCxnSpPr>
            <a:cxnSpLocks/>
          </p:cNvCxnSpPr>
          <p:nvPr userDrawn="1"/>
        </p:nvCxnSpPr>
        <p:spPr>
          <a:xfrm>
            <a:off x="-36434" y="1724249"/>
            <a:ext cx="9180434" cy="0"/>
          </a:xfrm>
          <a:prstGeom prst="line">
            <a:avLst/>
          </a:prstGeom>
          <a:ln w="127000" cmpd="sng">
            <a:solidFill>
              <a:schemeClr val="bg1">
                <a:alpha val="71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D571643-3ED5-66BA-8418-42B7AD79B9A7}"/>
              </a:ext>
            </a:extLst>
          </p:cNvPr>
          <p:cNvCxnSpPr>
            <a:cxnSpLocks/>
          </p:cNvCxnSpPr>
          <p:nvPr userDrawn="1"/>
        </p:nvCxnSpPr>
        <p:spPr>
          <a:xfrm>
            <a:off x="-36434" y="6795967"/>
            <a:ext cx="9180434" cy="0"/>
          </a:xfrm>
          <a:prstGeom prst="line">
            <a:avLst/>
          </a:prstGeom>
          <a:ln w="127000" cmpd="sng">
            <a:solidFill>
              <a:schemeClr val="bg1">
                <a:alpha val="71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38ECAD06-BDDA-8A8F-7A47-D9E024A6CD1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-20625" y="1660355"/>
            <a:ext cx="205276" cy="5365919"/>
          </a:xfrm>
          <a:gradFill>
            <a:gsLst>
              <a:gs pos="62000">
                <a:schemeClr val="tx1">
                  <a:alpha val="40023"/>
                </a:schemeClr>
              </a:gs>
              <a:gs pos="0">
                <a:schemeClr val="bg1">
                  <a:alpha val="0"/>
                </a:schemeClr>
              </a:gs>
            </a:gsLst>
            <a:lin ang="0" scaled="0"/>
          </a:gradFill>
        </p:spPr>
        <p:txBody>
          <a:bodyPr/>
          <a:lstStyle>
            <a:lvl2pPr marL="457200" indent="0">
              <a:buNone/>
              <a:defRPr/>
            </a:lvl2pPr>
          </a:lstStyle>
          <a:p>
            <a:pPr lvl="1"/>
            <a:r>
              <a:rPr lang="en-US"/>
              <a:t>  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FEBDCE2E-C476-5181-540F-75079054AC4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26572" y="336851"/>
            <a:ext cx="8522788" cy="935037"/>
          </a:xfrm>
          <a:effectLst>
            <a:outerShdw dist="127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  <a:sp3d extrusionH="82550">
              <a:bevelT w="38100" h="38100" prst="slope"/>
              <a:extrusionClr>
                <a:schemeClr val="tx1"/>
              </a:extrusionClr>
            </a:sp3d>
          </a:bodyPr>
          <a:lstStyle>
            <a:lvl1pPr marL="0" indent="0" algn="ctr">
              <a:buNone/>
              <a:defRPr sz="4400" b="0" i="0">
                <a:solidFill>
                  <a:srgbClr val="000000"/>
                </a:solidFill>
                <a:latin typeface="Copperplate" panose="02000504000000020004" pitchFamily="2" charset="77"/>
              </a:defRPr>
            </a:lvl1pPr>
          </a:lstStyle>
          <a:p>
            <a:pPr lvl="0"/>
            <a:r>
              <a:rPr lang="en-GB"/>
              <a:t>INSERT BOOK TITLE HERE</a:t>
            </a:r>
            <a:endParaRPr lang="en-US"/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B6A1D7C6-C576-59C2-B3E5-70626C1B439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76325" y="1032846"/>
            <a:ext cx="7112969" cy="32891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accent1"/>
                </a:solidFill>
                <a:latin typeface="American Typewriter" panose="02090604020004020304" pitchFamily="18" charset="77"/>
              </a:defRPr>
            </a:lvl1pPr>
          </a:lstStyle>
          <a:p>
            <a:pPr lvl="0"/>
            <a:r>
              <a:rPr lang="en-GB"/>
              <a:t>Insert Author name here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9952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white surface with black dots&#10;&#10;Description automatically generated">
            <a:extLst>
              <a:ext uri="{FF2B5EF4-FFF2-40B4-BE49-F238E27FC236}">
                <a16:creationId xmlns:a16="http://schemas.microsoft.com/office/drawing/2014/main" id="{2D71EB40-9AB3-32C6-4AEA-D78982EC204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1" cy="6858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10398C-8441-67E1-14E0-E13F9C844E5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4700336"/>
            <a:ext cx="9144000" cy="2157663"/>
          </a:xfrm>
        </p:spPr>
        <p:txBody>
          <a:bodyPr lIns="576000" tIns="576000" rIns="576000" bIns="576000" anchor="ctr">
            <a:norm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0155144-3925-92AF-5192-29B972A4628D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0" y="0"/>
            <a:ext cx="9144000" cy="4700335"/>
          </a:xfrm>
        </p:spPr>
        <p:txBody>
          <a:bodyPr/>
          <a:lstStyle/>
          <a:p>
            <a:r>
              <a:rPr lang="en-US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62714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ocabulary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699211AB-B620-B046-FD8A-E59A15DFD78A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9655" y="-268075"/>
            <a:ext cx="2326703" cy="25872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02C88A-0EC0-EBC1-9A01-53DEF8D8638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0800000">
            <a:off x="7402676" y="3262345"/>
            <a:ext cx="1751338" cy="27691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0C35A7-9038-9DD6-18FB-5D65ECAD0461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Vocabulary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BCBF4A-2CEE-A304-F3F3-812F04F34178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92F65849-D975-E82B-CDB7-F2A318F34DD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331CFE3-84F7-FF0F-7D55-4135716361EA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FD592B1-950E-2A76-44DA-377F59FA8E66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9209F199-27FF-45E2-6D24-B3A102E5DB57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568479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FU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A9863587-F78D-8BD8-3ACA-F8DADC9BBA66}"/>
              </a:ext>
            </a:extLst>
          </p:cNvPr>
          <p:cNvSpPr/>
          <p:nvPr userDrawn="1"/>
        </p:nvSpPr>
        <p:spPr>
          <a:xfrm>
            <a:off x="1950028" y="5916898"/>
            <a:ext cx="7034859" cy="941103"/>
          </a:xfrm>
          <a:custGeom>
            <a:avLst/>
            <a:gdLst>
              <a:gd name="connsiteX0" fmla="*/ 2238328 w 7034859"/>
              <a:gd name="connsiteY0" fmla="*/ 227 h 941103"/>
              <a:gd name="connsiteX1" fmla="*/ 3682650 w 7034859"/>
              <a:gd name="connsiteY1" fmla="*/ 355175 h 941103"/>
              <a:gd name="connsiteX2" fmla="*/ 5962360 w 7034859"/>
              <a:gd name="connsiteY2" fmla="*/ 577474 h 941103"/>
              <a:gd name="connsiteX3" fmla="*/ 7022631 w 7034859"/>
              <a:gd name="connsiteY3" fmla="*/ 938927 h 941103"/>
              <a:gd name="connsiteX4" fmla="*/ 7034859 w 7034859"/>
              <a:gd name="connsiteY4" fmla="*/ 941103 h 941103"/>
              <a:gd name="connsiteX5" fmla="*/ 16753 w 7034859"/>
              <a:gd name="connsiteY5" fmla="*/ 941103 h 941103"/>
              <a:gd name="connsiteX6" fmla="*/ 0 w 7034859"/>
              <a:gd name="connsiteY6" fmla="*/ 936033 h 941103"/>
              <a:gd name="connsiteX7" fmla="*/ 2027668 w 7034859"/>
              <a:gd name="connsiteY7" fmla="*/ 19702 h 941103"/>
              <a:gd name="connsiteX8" fmla="*/ 2238328 w 7034859"/>
              <a:gd name="connsiteY8" fmla="*/ 227 h 941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034859" h="941103">
                <a:moveTo>
                  <a:pt x="2238328" y="227"/>
                </a:moveTo>
                <a:cubicBezTo>
                  <a:pt x="2689888" y="-8296"/>
                  <a:pt x="2900293" y="225155"/>
                  <a:pt x="3682650" y="355175"/>
                </a:cubicBezTo>
                <a:cubicBezTo>
                  <a:pt x="4405301" y="456369"/>
                  <a:pt x="5239711" y="171481"/>
                  <a:pt x="5962360" y="577474"/>
                </a:cubicBezTo>
                <a:cubicBezTo>
                  <a:pt x="6424263" y="793374"/>
                  <a:pt x="6810759" y="898148"/>
                  <a:pt x="7022631" y="938927"/>
                </a:cubicBezTo>
                <a:lnTo>
                  <a:pt x="7034859" y="941103"/>
                </a:lnTo>
                <a:lnTo>
                  <a:pt x="16753" y="941103"/>
                </a:lnTo>
                <a:lnTo>
                  <a:pt x="0" y="936033"/>
                </a:lnTo>
                <a:cubicBezTo>
                  <a:pt x="889545" y="439970"/>
                  <a:pt x="1413893" y="116512"/>
                  <a:pt x="2027668" y="19702"/>
                </a:cubicBezTo>
                <a:cubicBezTo>
                  <a:pt x="2104390" y="7601"/>
                  <a:pt x="2173820" y="1445"/>
                  <a:pt x="2238328" y="227"/>
                </a:cubicBez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72823" y="-258243"/>
            <a:ext cx="935343" cy="25872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180F21-5745-6579-1324-3C7A52CE82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 rot="5400000">
            <a:off x="3245900" y="4896095"/>
            <a:ext cx="2032000" cy="1901686"/>
          </a:xfrm>
          <a:prstGeom prst="rect">
            <a:avLst/>
          </a:prstGeom>
        </p:spPr>
      </p:pic>
      <p:sp>
        <p:nvSpPr>
          <p:cNvPr id="10" name="Text Placeholder 21">
            <a:extLst>
              <a:ext uri="{FF2B5EF4-FFF2-40B4-BE49-F238E27FC236}">
                <a16:creationId xmlns:a16="http://schemas.microsoft.com/office/drawing/2014/main" id="{FF05299F-6AA0-B0AD-6CB0-390A8FF060C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32175" y="357278"/>
            <a:ext cx="2053695" cy="536575"/>
          </a:xfrm>
        </p:spPr>
        <p:txBody>
          <a:bodyPr/>
          <a:lstStyle>
            <a:lvl1pPr>
              <a:defRPr sz="3600" b="1" i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Add Text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632983-ED5B-7547-9FC8-B776AC78767E}"/>
              </a:ext>
            </a:extLst>
          </p:cNvPr>
          <p:cNvSpPr txBox="1"/>
          <p:nvPr userDrawn="1"/>
        </p:nvSpPr>
        <p:spPr>
          <a:xfrm>
            <a:off x="4188542" y="668594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3A4515-9A6A-1929-8026-91FBD0132661}"/>
              </a:ext>
            </a:extLst>
          </p:cNvPr>
          <p:cNvSpPr txBox="1"/>
          <p:nvPr userDrawn="1"/>
        </p:nvSpPr>
        <p:spPr>
          <a:xfrm>
            <a:off x="325712" y="351137"/>
            <a:ext cx="1166204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CFU:</a:t>
            </a: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3A9FC4B1-0841-67B8-07C4-01790B41F41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982515C-9B4D-72E4-3955-38BE226577E9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7D07F3F-34FD-0F43-6B1F-1BF143810A05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951D415D-7274-0441-149A-707981CB57D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441774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vis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FFA6D9B9-583C-0D6F-9624-897A57A85EC7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55209" y="-258243"/>
            <a:ext cx="1345772" cy="2587275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763CF9D-D82C-F4AF-2F0C-B05914874C3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9262"/>
          <a:stretch/>
        </p:blipFill>
        <p:spPr>
          <a:xfrm>
            <a:off x="7860881" y="3415038"/>
            <a:ext cx="1279899" cy="31284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5BA3D6-C092-80EA-1821-E37E5F6446B3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Revise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78B28C5C-A47B-B984-6A85-0B9746F5F59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170EE68-4EA5-8D39-F811-ED590480E231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33C18D6-0CA7-41AB-2707-579EDA8A2D89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B4A6135E-7952-2D2B-DA5E-2E919E977668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417927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fl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B00C79C9-3A92-6364-7762-8E2E3C2AEE5F}"/>
              </a:ext>
            </a:extLst>
          </p:cNvPr>
          <p:cNvSpPr/>
          <p:nvPr userDrawn="1"/>
        </p:nvSpPr>
        <p:spPr>
          <a:xfrm flipH="1">
            <a:off x="2502402" y="5366051"/>
            <a:ext cx="6641598" cy="1505036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51393 h 2378014"/>
              <a:gd name="connsiteX1" fmla="*/ 10076 w 10417685"/>
              <a:gd name="connsiteY1" fmla="*/ 39992 h 2378014"/>
              <a:gd name="connsiteX2" fmla="*/ 3318069 w 10417685"/>
              <a:gd name="connsiteY2" fmla="*/ 244137 h 2378014"/>
              <a:gd name="connsiteX3" fmla="*/ 5913994 w 10417685"/>
              <a:gd name="connsiteY3" fmla="*/ 85075 h 2378014"/>
              <a:gd name="connsiteX4" fmla="*/ 9282660 w 10417685"/>
              <a:gd name="connsiteY4" fmla="*/ 1469636 h 2378014"/>
              <a:gd name="connsiteX5" fmla="*/ 10417685 w 10417685"/>
              <a:gd name="connsiteY5" fmla="*/ 2378014 h 2378014"/>
              <a:gd name="connsiteX6" fmla="*/ 0 w 10417685"/>
              <a:gd name="connsiteY6" fmla="*/ 2351393 h 2378014"/>
              <a:gd name="connsiteX0" fmla="*/ 0 w 10417685"/>
              <a:gd name="connsiteY0" fmla="*/ 2322969 h 2349590"/>
              <a:gd name="connsiteX1" fmla="*/ 10076 w 10417685"/>
              <a:gd name="connsiteY1" fmla="*/ 11568 h 2349590"/>
              <a:gd name="connsiteX2" fmla="*/ 3923655 w 10417685"/>
              <a:gd name="connsiteY2" fmla="*/ 1347205 h 2349590"/>
              <a:gd name="connsiteX3" fmla="*/ 5913994 w 10417685"/>
              <a:gd name="connsiteY3" fmla="*/ 56651 h 2349590"/>
              <a:gd name="connsiteX4" fmla="*/ 9282660 w 10417685"/>
              <a:gd name="connsiteY4" fmla="*/ 1441212 h 2349590"/>
              <a:gd name="connsiteX5" fmla="*/ 10417685 w 10417685"/>
              <a:gd name="connsiteY5" fmla="*/ 2349590 h 2349590"/>
              <a:gd name="connsiteX6" fmla="*/ 0 w 10417685"/>
              <a:gd name="connsiteY6" fmla="*/ 2322969 h 2349590"/>
              <a:gd name="connsiteX0" fmla="*/ 0 w 10417685"/>
              <a:gd name="connsiteY0" fmla="*/ 2324912 h 2351533"/>
              <a:gd name="connsiteX1" fmla="*/ 10076 w 10417685"/>
              <a:gd name="connsiteY1" fmla="*/ 13511 h 2351533"/>
              <a:gd name="connsiteX2" fmla="*/ 3923655 w 10417685"/>
              <a:gd name="connsiteY2" fmla="*/ 1349148 h 2351533"/>
              <a:gd name="connsiteX3" fmla="*/ 6599263 w 10417685"/>
              <a:gd name="connsiteY3" fmla="*/ 1461006 h 2351533"/>
              <a:gd name="connsiteX4" fmla="*/ 9282660 w 10417685"/>
              <a:gd name="connsiteY4" fmla="*/ 1443155 h 2351533"/>
              <a:gd name="connsiteX5" fmla="*/ 10417685 w 10417685"/>
              <a:gd name="connsiteY5" fmla="*/ 2351533 h 2351533"/>
              <a:gd name="connsiteX6" fmla="*/ 0 w 10417685"/>
              <a:gd name="connsiteY6" fmla="*/ 2324912 h 2351533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9282660 w 10417685"/>
              <a:gd name="connsiteY4" fmla="*/ 1443157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65520 w 10417685"/>
              <a:gd name="connsiteY4" fmla="*/ 1809696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4914 h 2351535"/>
              <a:gd name="connsiteX1" fmla="*/ 10076 w 10417685"/>
              <a:gd name="connsiteY1" fmla="*/ 13513 h 2351535"/>
              <a:gd name="connsiteX2" fmla="*/ 3923655 w 10417685"/>
              <a:gd name="connsiteY2" fmla="*/ 1349150 h 2351535"/>
              <a:gd name="connsiteX3" fmla="*/ 6599263 w 10417685"/>
              <a:gd name="connsiteY3" fmla="*/ 1461008 h 2351535"/>
              <a:gd name="connsiteX4" fmla="*/ 8517710 w 10417685"/>
              <a:gd name="connsiteY4" fmla="*/ 1777823 h 2351535"/>
              <a:gd name="connsiteX5" fmla="*/ 10417685 w 10417685"/>
              <a:gd name="connsiteY5" fmla="*/ 2351535 h 2351535"/>
              <a:gd name="connsiteX6" fmla="*/ 0 w 10417685"/>
              <a:gd name="connsiteY6" fmla="*/ 2324914 h 2351535"/>
              <a:gd name="connsiteX0" fmla="*/ 0 w 10417685"/>
              <a:gd name="connsiteY0" fmla="*/ 2327775 h 2354396"/>
              <a:gd name="connsiteX1" fmla="*/ 10076 w 10417685"/>
              <a:gd name="connsiteY1" fmla="*/ 16374 h 2354396"/>
              <a:gd name="connsiteX2" fmla="*/ 3525243 w 10417685"/>
              <a:gd name="connsiteY2" fmla="*/ 1112963 h 2354396"/>
              <a:gd name="connsiteX3" fmla="*/ 6599263 w 10417685"/>
              <a:gd name="connsiteY3" fmla="*/ 1463869 h 2354396"/>
              <a:gd name="connsiteX4" fmla="*/ 8517710 w 10417685"/>
              <a:gd name="connsiteY4" fmla="*/ 1780684 h 2354396"/>
              <a:gd name="connsiteX5" fmla="*/ 10417685 w 10417685"/>
              <a:gd name="connsiteY5" fmla="*/ 2354396 h 2354396"/>
              <a:gd name="connsiteX6" fmla="*/ 0 w 10417685"/>
              <a:gd name="connsiteY6" fmla="*/ 2327775 h 2354396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27373 h 2353994"/>
              <a:gd name="connsiteX1" fmla="*/ 10076 w 10417685"/>
              <a:gd name="connsiteY1" fmla="*/ 15972 h 2353994"/>
              <a:gd name="connsiteX2" fmla="*/ 3525243 w 10417685"/>
              <a:gd name="connsiteY2" fmla="*/ 1112561 h 2353994"/>
              <a:gd name="connsiteX3" fmla="*/ 6647074 w 10417685"/>
              <a:gd name="connsiteY3" fmla="*/ 1288166 h 2353994"/>
              <a:gd name="connsiteX4" fmla="*/ 8517710 w 10417685"/>
              <a:gd name="connsiteY4" fmla="*/ 1780282 h 2353994"/>
              <a:gd name="connsiteX5" fmla="*/ 10417685 w 10417685"/>
              <a:gd name="connsiteY5" fmla="*/ 2353994 h 2353994"/>
              <a:gd name="connsiteX6" fmla="*/ 0 w 10417685"/>
              <a:gd name="connsiteY6" fmla="*/ 2327373 h 2353994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  <a:gd name="connsiteX0" fmla="*/ 0 w 10417685"/>
              <a:gd name="connsiteY0" fmla="*/ 2360728 h 2360728"/>
              <a:gd name="connsiteX1" fmla="*/ 10076 w 10417685"/>
              <a:gd name="connsiteY1" fmla="*/ 15972 h 2360728"/>
              <a:gd name="connsiteX2" fmla="*/ 3525243 w 10417685"/>
              <a:gd name="connsiteY2" fmla="*/ 1112561 h 2360728"/>
              <a:gd name="connsiteX3" fmla="*/ 6647074 w 10417685"/>
              <a:gd name="connsiteY3" fmla="*/ 1288166 h 2360728"/>
              <a:gd name="connsiteX4" fmla="*/ 8517710 w 10417685"/>
              <a:gd name="connsiteY4" fmla="*/ 1780282 h 2360728"/>
              <a:gd name="connsiteX5" fmla="*/ 10417685 w 10417685"/>
              <a:gd name="connsiteY5" fmla="*/ 2353994 h 2360728"/>
              <a:gd name="connsiteX6" fmla="*/ 0 w 10417685"/>
              <a:gd name="connsiteY6" fmla="*/ 2360728 h 236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360728">
                <a:moveTo>
                  <a:pt x="0" y="2360728"/>
                </a:moveTo>
                <a:cubicBezTo>
                  <a:pt x="5201" y="1942992"/>
                  <a:pt x="-3531" y="533169"/>
                  <a:pt x="10076" y="15972"/>
                </a:cubicBezTo>
                <a:cubicBezTo>
                  <a:pt x="1596611" y="-140608"/>
                  <a:pt x="2419077" y="900529"/>
                  <a:pt x="3525243" y="1112561"/>
                </a:cubicBezTo>
                <a:cubicBezTo>
                  <a:pt x="4631409" y="1324593"/>
                  <a:pt x="4893995" y="1071022"/>
                  <a:pt x="6647074" y="1288166"/>
                </a:cubicBezTo>
                <a:cubicBezTo>
                  <a:pt x="7684970" y="1430958"/>
                  <a:pt x="7768526" y="1534458"/>
                  <a:pt x="8517710" y="1780282"/>
                </a:cubicBezTo>
                <a:cubicBezTo>
                  <a:pt x="8954611" y="1917780"/>
                  <a:pt x="10039343" y="2051201"/>
                  <a:pt x="10417685" y="2353994"/>
                </a:cubicBezTo>
                <a:lnTo>
                  <a:pt x="0" y="2360728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8815" y="-258243"/>
            <a:ext cx="1476117" cy="2587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ADE29B-E038-17D8-0E8A-D5E3BFDF60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29810" t="-1" b="-7389"/>
          <a:stretch/>
        </p:blipFill>
        <p:spPr>
          <a:xfrm rot="10800000">
            <a:off x="7396870" y="4095703"/>
            <a:ext cx="1751338" cy="27691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EB2073B-CF95-D3A7-2A5C-BE2FF6376B45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Reflect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FD4275-3A3E-74CD-5AB1-B706A3F93187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3C24BA83-9536-7782-676E-00182618D02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5AEB13E-7FC3-EC75-D68A-B5583BF54CE8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7C22504-7BEB-72F6-1B79-0CB9DAD6B499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1463CBC8-B09F-1BD5-4839-E0D3DAAA040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198021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n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94398448-B232-94AC-D7CD-98932000B97A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8984" y="-258242"/>
            <a:ext cx="1698340" cy="25872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A7DD61-36C5-D7F1-5918-FFB7326C6B0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2000" y="4222096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150CFA-E9FE-D6CA-C0F2-AD14E24AB321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Connect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F8356BC4-8EE6-CBBB-ED4B-2FD01F6AFEA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170202A-850A-0C67-7A54-5D458D28354E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D198E62-4D92-B038-64F5-473863089BAE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4C62693D-7F4D-ECDB-7FEF-96724099588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731001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ur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437D203E-A244-4492-7869-8AD0FCE0EE29}"/>
              </a:ext>
            </a:extLst>
          </p:cNvPr>
          <p:cNvSpPr/>
          <p:nvPr userDrawn="1"/>
        </p:nvSpPr>
        <p:spPr>
          <a:xfrm rot="5400000" flipH="1" flipV="1">
            <a:off x="4946469" y="2657019"/>
            <a:ext cx="6621380" cy="1793344"/>
          </a:xfrm>
          <a:custGeom>
            <a:avLst/>
            <a:gdLst>
              <a:gd name="connsiteX0" fmla="*/ 6621380 w 6621380"/>
              <a:gd name="connsiteY0" fmla="*/ 1793344 h 1793344"/>
              <a:gd name="connsiteX1" fmla="*/ 6432 w 6621380"/>
              <a:gd name="connsiteY1" fmla="*/ 1793344 h 1793344"/>
              <a:gd name="connsiteX2" fmla="*/ 6790 w 6621380"/>
              <a:gd name="connsiteY2" fmla="*/ 1740597 h 1793344"/>
              <a:gd name="connsiteX3" fmla="*/ 2645 w 6621380"/>
              <a:gd name="connsiteY3" fmla="*/ 22448 h 1793344"/>
              <a:gd name="connsiteX4" fmla="*/ 2121753 w 6621380"/>
              <a:gd name="connsiteY4" fmla="*/ 457396 h 1793344"/>
              <a:gd name="connsiteX5" fmla="*/ 3837695 w 6621380"/>
              <a:gd name="connsiteY5" fmla="*/ 1067192 h 1793344"/>
              <a:gd name="connsiteX6" fmla="*/ 5924365 w 6621380"/>
              <a:gd name="connsiteY6" fmla="*/ 1238689 h 1793344"/>
              <a:gd name="connsiteX7" fmla="*/ 6568362 w 6621380"/>
              <a:gd name="connsiteY7" fmla="*/ 1744584 h 1793344"/>
              <a:gd name="connsiteX8" fmla="*/ 6621380 w 6621380"/>
              <a:gd name="connsiteY8" fmla="*/ 1793344 h 1793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380" h="1793344">
                <a:moveTo>
                  <a:pt x="6621380" y="1793344"/>
                </a:moveTo>
                <a:lnTo>
                  <a:pt x="6432" y="1793344"/>
                </a:lnTo>
                <a:lnTo>
                  <a:pt x="6790" y="1740597"/>
                </a:lnTo>
                <a:cubicBezTo>
                  <a:pt x="7826" y="1390054"/>
                  <a:pt x="-5488" y="331568"/>
                  <a:pt x="2645" y="22448"/>
                </a:cubicBezTo>
                <a:cubicBezTo>
                  <a:pt x="1014110" y="-77377"/>
                  <a:pt x="1472418" y="171515"/>
                  <a:pt x="2121753" y="457396"/>
                </a:cubicBezTo>
                <a:cubicBezTo>
                  <a:pt x="2728060" y="724334"/>
                  <a:pt x="2943573" y="918596"/>
                  <a:pt x="3837695" y="1067192"/>
                </a:cubicBezTo>
                <a:cubicBezTo>
                  <a:pt x="4397785" y="1209026"/>
                  <a:pt x="4460036" y="913976"/>
                  <a:pt x="5924365" y="1238689"/>
                </a:cubicBezTo>
                <a:cubicBezTo>
                  <a:pt x="6366559" y="1389818"/>
                  <a:pt x="6404258" y="1572062"/>
                  <a:pt x="6568362" y="1744584"/>
                </a:cubicBezTo>
                <a:lnTo>
                  <a:pt x="6621380" y="1793344"/>
                </a:lnTo>
                <a:close/>
              </a:path>
            </a:pathLst>
          </a:cu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8816" y="-258243"/>
            <a:ext cx="1509884" cy="25872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DF69F72-4BD6-38D2-698A-8ACC554012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5655" y="1397505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2E8D64-F6AF-4563-EC15-5261560EE64A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Closure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19DA86D6-2CB5-1908-746A-9A570D07E9B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DB898D2-F5E8-9992-7BF4-7C9DD8CFA368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EF3911B-91C5-0C88-E4DF-14ECB1B46F8B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DE410C3F-F341-502D-1086-BC484B452A40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905154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en Template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7" name="Text Placeholder 21">
            <a:extLst>
              <a:ext uri="{FF2B5EF4-FFF2-40B4-BE49-F238E27FC236}">
                <a16:creationId xmlns:a16="http://schemas.microsoft.com/office/drawing/2014/main" id="{B6205904-4091-20B6-63FC-3C0047939F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5712" y="357278"/>
            <a:ext cx="5665788" cy="536575"/>
          </a:xfrm>
        </p:spPr>
        <p:txBody>
          <a:bodyPr/>
          <a:lstStyle>
            <a:lvl1pPr>
              <a:defRPr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l">
              <a:spcBef>
                <a:spcPts val="672"/>
              </a:spcBef>
            </a:pPr>
            <a:r>
              <a:rPr lang="en-US"/>
              <a:t>Insert Text Here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47310" y="-270818"/>
            <a:ext cx="3293806" cy="2587275"/>
          </a:xfrm>
          <a:prstGeom prst="rect">
            <a:avLst/>
          </a:pr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E6C21153-272A-AC41-F532-CAB67ED7E30E}"/>
              </a:ext>
            </a:extLst>
          </p:cNvPr>
          <p:cNvSpPr/>
          <p:nvPr userDrawn="1"/>
        </p:nvSpPr>
        <p:spPr>
          <a:xfrm rot="16200000" flipH="1">
            <a:off x="5077195" y="2542655"/>
            <a:ext cx="6641598" cy="1533392"/>
          </a:xfrm>
          <a:custGeom>
            <a:avLst/>
            <a:gdLst>
              <a:gd name="connsiteX0" fmla="*/ 0 w 9144000"/>
              <a:gd name="connsiteY0" fmla="*/ 0 h 5425440"/>
              <a:gd name="connsiteX1" fmla="*/ 9144000 w 9144000"/>
              <a:gd name="connsiteY1" fmla="*/ 0 h 5425440"/>
              <a:gd name="connsiteX2" fmla="*/ 9144000 w 9144000"/>
              <a:gd name="connsiteY2" fmla="*/ 5425440 h 5425440"/>
              <a:gd name="connsiteX3" fmla="*/ 0 w 9144000"/>
              <a:gd name="connsiteY3" fmla="*/ 5425440 h 5425440"/>
              <a:gd name="connsiteX4" fmla="*/ 0 w 9144000"/>
              <a:gd name="connsiteY4" fmla="*/ 0 h 5425440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9144000 w 9144000"/>
              <a:gd name="connsiteY2" fmla="*/ 22 h 5425462"/>
              <a:gd name="connsiteX3" fmla="*/ 9144000 w 9144000"/>
              <a:gd name="connsiteY3" fmla="*/ 5425462 h 5425462"/>
              <a:gd name="connsiteX4" fmla="*/ 0 w 9144000"/>
              <a:gd name="connsiteY4" fmla="*/ 5425462 h 5425462"/>
              <a:gd name="connsiteX5" fmla="*/ 0 w 9144000"/>
              <a:gd name="connsiteY5" fmla="*/ 22 h 5425462"/>
              <a:gd name="connsiteX0" fmla="*/ 0 w 9144000"/>
              <a:gd name="connsiteY0" fmla="*/ 22 h 5425462"/>
              <a:gd name="connsiteX1" fmla="*/ 1757680 w 9144000"/>
              <a:gd name="connsiteY1" fmla="*/ 375942 h 5425462"/>
              <a:gd name="connsiteX2" fmla="*/ 5110480 w 9144000"/>
              <a:gd name="connsiteY2" fmla="*/ 22 h 5425462"/>
              <a:gd name="connsiteX3" fmla="*/ 9144000 w 9144000"/>
              <a:gd name="connsiteY3" fmla="*/ 22 h 5425462"/>
              <a:gd name="connsiteX4" fmla="*/ 9144000 w 9144000"/>
              <a:gd name="connsiteY4" fmla="*/ 5425462 h 5425462"/>
              <a:gd name="connsiteX5" fmla="*/ 0 w 9144000"/>
              <a:gd name="connsiteY5" fmla="*/ 5425462 h 5425462"/>
              <a:gd name="connsiteX6" fmla="*/ 0 w 914400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0 w 9174480"/>
              <a:gd name="connsiteY0" fmla="*/ 22 h 5425462"/>
              <a:gd name="connsiteX1" fmla="*/ 1757680 w 9174480"/>
              <a:gd name="connsiteY1" fmla="*/ 375942 h 5425462"/>
              <a:gd name="connsiteX2" fmla="*/ 5110480 w 9174480"/>
              <a:gd name="connsiteY2" fmla="*/ 22 h 5425462"/>
              <a:gd name="connsiteX3" fmla="*/ 9174480 w 9174480"/>
              <a:gd name="connsiteY3" fmla="*/ 508022 h 5425462"/>
              <a:gd name="connsiteX4" fmla="*/ 9144000 w 9174480"/>
              <a:gd name="connsiteY4" fmla="*/ 5425462 h 5425462"/>
              <a:gd name="connsiteX5" fmla="*/ 0 w 9174480"/>
              <a:gd name="connsiteY5" fmla="*/ 5425462 h 5425462"/>
              <a:gd name="connsiteX6" fmla="*/ 0 w 9174480"/>
              <a:gd name="connsiteY6" fmla="*/ 22 h 5425462"/>
              <a:gd name="connsiteX0" fmla="*/ 27200 w 9174480"/>
              <a:gd name="connsiteY0" fmla="*/ 5467225 h 5467225"/>
              <a:gd name="connsiteX1" fmla="*/ 1757680 w 9174480"/>
              <a:gd name="connsiteY1" fmla="*/ 375920 h 5467225"/>
              <a:gd name="connsiteX2" fmla="*/ 5110480 w 9174480"/>
              <a:gd name="connsiteY2" fmla="*/ 0 h 5467225"/>
              <a:gd name="connsiteX3" fmla="*/ 9174480 w 9174480"/>
              <a:gd name="connsiteY3" fmla="*/ 508000 h 5467225"/>
              <a:gd name="connsiteX4" fmla="*/ 9144000 w 9174480"/>
              <a:gd name="connsiteY4" fmla="*/ 5425440 h 5467225"/>
              <a:gd name="connsiteX5" fmla="*/ 0 w 9174480"/>
              <a:gd name="connsiteY5" fmla="*/ 5425440 h 5467225"/>
              <a:gd name="connsiteX6" fmla="*/ 27200 w 9174480"/>
              <a:gd name="connsiteY6" fmla="*/ 5467225 h 5467225"/>
              <a:gd name="connsiteX0" fmla="*/ 0 w 10779289"/>
              <a:gd name="connsiteY0" fmla="*/ 5494425 h 5494425"/>
              <a:gd name="connsiteX1" fmla="*/ 3362489 w 10779289"/>
              <a:gd name="connsiteY1" fmla="*/ 375920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5494425 h 5494425"/>
              <a:gd name="connsiteX1" fmla="*/ 3280890 w 10779289"/>
              <a:gd name="connsiteY1" fmla="*/ 2334328 h 5494425"/>
              <a:gd name="connsiteX2" fmla="*/ 6715289 w 10779289"/>
              <a:gd name="connsiteY2" fmla="*/ 0 h 5494425"/>
              <a:gd name="connsiteX3" fmla="*/ 10779289 w 10779289"/>
              <a:gd name="connsiteY3" fmla="*/ 508000 h 5494425"/>
              <a:gd name="connsiteX4" fmla="*/ 10748809 w 10779289"/>
              <a:gd name="connsiteY4" fmla="*/ 5425440 h 5494425"/>
              <a:gd name="connsiteX5" fmla="*/ 1604809 w 10779289"/>
              <a:gd name="connsiteY5" fmla="*/ 5425440 h 5494425"/>
              <a:gd name="connsiteX6" fmla="*/ 0 w 10779289"/>
              <a:gd name="connsiteY6" fmla="*/ 5494425 h 5494425"/>
              <a:gd name="connsiteX0" fmla="*/ 0 w 10779289"/>
              <a:gd name="connsiteY0" fmla="*/ 4997510 h 4997510"/>
              <a:gd name="connsiteX1" fmla="*/ 3280890 w 10779289"/>
              <a:gd name="connsiteY1" fmla="*/ 1837413 h 4997510"/>
              <a:gd name="connsiteX2" fmla="*/ 7476893 w 10779289"/>
              <a:gd name="connsiteY2" fmla="*/ 1651894 h 4997510"/>
              <a:gd name="connsiteX3" fmla="*/ 10779289 w 10779289"/>
              <a:gd name="connsiteY3" fmla="*/ 11085 h 4997510"/>
              <a:gd name="connsiteX4" fmla="*/ 10748809 w 10779289"/>
              <a:gd name="connsiteY4" fmla="*/ 4928525 h 4997510"/>
              <a:gd name="connsiteX5" fmla="*/ 1604809 w 10779289"/>
              <a:gd name="connsiteY5" fmla="*/ 4928525 h 4997510"/>
              <a:gd name="connsiteX6" fmla="*/ 0 w 10779289"/>
              <a:gd name="connsiteY6" fmla="*/ 4997510 h 4997510"/>
              <a:gd name="connsiteX0" fmla="*/ 0 w 10806489"/>
              <a:gd name="connsiteY0" fmla="*/ 3870969 h 3870969"/>
              <a:gd name="connsiteX1" fmla="*/ 3280890 w 10806489"/>
              <a:gd name="connsiteY1" fmla="*/ 710872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969 h 3870969"/>
              <a:gd name="connsiteX1" fmla="*/ 3117688 w 10806489"/>
              <a:gd name="connsiteY1" fmla="*/ 1336474 h 3870969"/>
              <a:gd name="connsiteX2" fmla="*/ 7476893 w 10806489"/>
              <a:gd name="connsiteY2" fmla="*/ 525353 h 3870969"/>
              <a:gd name="connsiteX3" fmla="*/ 10806489 w 10806489"/>
              <a:gd name="connsiteY3" fmla="*/ 26951 h 3870969"/>
              <a:gd name="connsiteX4" fmla="*/ 10748809 w 10806489"/>
              <a:gd name="connsiteY4" fmla="*/ 3801984 h 3870969"/>
              <a:gd name="connsiteX5" fmla="*/ 1604809 w 10806489"/>
              <a:gd name="connsiteY5" fmla="*/ 3801984 h 3870969"/>
              <a:gd name="connsiteX6" fmla="*/ 0 w 10806489"/>
              <a:gd name="connsiteY6" fmla="*/ 3870969 h 3870969"/>
              <a:gd name="connsiteX0" fmla="*/ 0 w 10806489"/>
              <a:gd name="connsiteY0" fmla="*/ 3870081 h 3870081"/>
              <a:gd name="connsiteX1" fmla="*/ 3117688 w 10806489"/>
              <a:gd name="connsiteY1" fmla="*/ 1335586 h 3870081"/>
              <a:gd name="connsiteX2" fmla="*/ 6824091 w 10806489"/>
              <a:gd name="connsiteY2" fmla="*/ 551665 h 3870081"/>
              <a:gd name="connsiteX3" fmla="*/ 10806489 w 10806489"/>
              <a:gd name="connsiteY3" fmla="*/ 26063 h 3870081"/>
              <a:gd name="connsiteX4" fmla="*/ 10748809 w 10806489"/>
              <a:gd name="connsiteY4" fmla="*/ 3801096 h 3870081"/>
              <a:gd name="connsiteX5" fmla="*/ 1604809 w 10806489"/>
              <a:gd name="connsiteY5" fmla="*/ 3801096 h 3870081"/>
              <a:gd name="connsiteX6" fmla="*/ 0 w 10806489"/>
              <a:gd name="connsiteY6" fmla="*/ 3870081 h 3870081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06489"/>
              <a:gd name="connsiteY0" fmla="*/ 3896092 h 3896092"/>
              <a:gd name="connsiteX1" fmla="*/ 3818893 w 10806489"/>
              <a:gd name="connsiteY1" fmla="*/ 2652452 h 3896092"/>
              <a:gd name="connsiteX2" fmla="*/ 6824091 w 10806489"/>
              <a:gd name="connsiteY2" fmla="*/ 577676 h 3896092"/>
              <a:gd name="connsiteX3" fmla="*/ 10806489 w 10806489"/>
              <a:gd name="connsiteY3" fmla="*/ 52074 h 3896092"/>
              <a:gd name="connsiteX4" fmla="*/ 10748809 w 10806489"/>
              <a:gd name="connsiteY4" fmla="*/ 3827107 h 3896092"/>
              <a:gd name="connsiteX5" fmla="*/ 1604809 w 10806489"/>
              <a:gd name="connsiteY5" fmla="*/ 3827107 h 3896092"/>
              <a:gd name="connsiteX6" fmla="*/ 0 w 10806489"/>
              <a:gd name="connsiteY6" fmla="*/ 3896092 h 3896092"/>
              <a:gd name="connsiteX0" fmla="*/ 0 w 10812559"/>
              <a:gd name="connsiteY0" fmla="*/ 3896092 h 3896092"/>
              <a:gd name="connsiteX1" fmla="*/ 3818893 w 10812559"/>
              <a:gd name="connsiteY1" fmla="*/ 2652452 h 3896092"/>
              <a:gd name="connsiteX2" fmla="*/ 6824091 w 10812559"/>
              <a:gd name="connsiteY2" fmla="*/ 577676 h 3896092"/>
              <a:gd name="connsiteX3" fmla="*/ 10806489 w 10812559"/>
              <a:gd name="connsiteY3" fmla="*/ 52074 h 3896092"/>
              <a:gd name="connsiteX4" fmla="*/ 10812559 w 10812559"/>
              <a:gd name="connsiteY4" fmla="*/ 3827108 h 3896092"/>
              <a:gd name="connsiteX5" fmla="*/ 1604809 w 10812559"/>
              <a:gd name="connsiteY5" fmla="*/ 3827107 h 3896092"/>
              <a:gd name="connsiteX6" fmla="*/ 0 w 10812559"/>
              <a:gd name="connsiteY6" fmla="*/ 3896092 h 3896092"/>
              <a:gd name="connsiteX0" fmla="*/ 0 w 10812559"/>
              <a:gd name="connsiteY0" fmla="*/ 3886471 h 3886471"/>
              <a:gd name="connsiteX1" fmla="*/ 1364675 w 10812559"/>
              <a:gd name="connsiteY1" fmla="*/ 1989434 h 3886471"/>
              <a:gd name="connsiteX2" fmla="*/ 6824091 w 10812559"/>
              <a:gd name="connsiteY2" fmla="*/ 568055 h 3886471"/>
              <a:gd name="connsiteX3" fmla="*/ 10806489 w 10812559"/>
              <a:gd name="connsiteY3" fmla="*/ 42453 h 3886471"/>
              <a:gd name="connsiteX4" fmla="*/ 10812559 w 10812559"/>
              <a:gd name="connsiteY4" fmla="*/ 3817487 h 3886471"/>
              <a:gd name="connsiteX5" fmla="*/ 1604809 w 10812559"/>
              <a:gd name="connsiteY5" fmla="*/ 3817486 h 3886471"/>
              <a:gd name="connsiteX6" fmla="*/ 0 w 10812559"/>
              <a:gd name="connsiteY6" fmla="*/ 3886471 h 3886471"/>
              <a:gd name="connsiteX0" fmla="*/ -1 w 10892241"/>
              <a:gd name="connsiteY0" fmla="*/ 3822729 h 3822730"/>
              <a:gd name="connsiteX1" fmla="*/ 1444357 w 10892241"/>
              <a:gd name="connsiteY1" fmla="*/ 1989434 h 3822730"/>
              <a:gd name="connsiteX2" fmla="*/ 6903773 w 10892241"/>
              <a:gd name="connsiteY2" fmla="*/ 568055 h 3822730"/>
              <a:gd name="connsiteX3" fmla="*/ 10886171 w 10892241"/>
              <a:gd name="connsiteY3" fmla="*/ 42453 h 3822730"/>
              <a:gd name="connsiteX4" fmla="*/ 10892241 w 10892241"/>
              <a:gd name="connsiteY4" fmla="*/ 3817487 h 3822730"/>
              <a:gd name="connsiteX5" fmla="*/ 1684491 w 10892241"/>
              <a:gd name="connsiteY5" fmla="*/ 3817486 h 3822730"/>
              <a:gd name="connsiteX6" fmla="*/ -1 w 10892241"/>
              <a:gd name="connsiteY6" fmla="*/ 3822729 h 3822730"/>
              <a:gd name="connsiteX0" fmla="*/ 766627 w 11658869"/>
              <a:gd name="connsiteY0" fmla="*/ 3824359 h 3824358"/>
              <a:gd name="connsiteX1" fmla="*/ 904193 w 11658869"/>
              <a:gd name="connsiteY1" fmla="*/ 2118555 h 3824358"/>
              <a:gd name="connsiteX2" fmla="*/ 7670401 w 11658869"/>
              <a:gd name="connsiteY2" fmla="*/ 569685 h 3824358"/>
              <a:gd name="connsiteX3" fmla="*/ 11652799 w 11658869"/>
              <a:gd name="connsiteY3" fmla="*/ 44083 h 3824358"/>
              <a:gd name="connsiteX4" fmla="*/ 11658869 w 11658869"/>
              <a:gd name="connsiteY4" fmla="*/ 3819117 h 3824358"/>
              <a:gd name="connsiteX5" fmla="*/ 2451119 w 11658869"/>
              <a:gd name="connsiteY5" fmla="*/ 3819116 h 3824358"/>
              <a:gd name="connsiteX6" fmla="*/ 766627 w 11658869"/>
              <a:gd name="connsiteY6" fmla="*/ 3824359 h 3824358"/>
              <a:gd name="connsiteX0" fmla="*/ -1 w 10892241"/>
              <a:gd name="connsiteY0" fmla="*/ 3824359 h 3824360"/>
              <a:gd name="connsiteX1" fmla="*/ 137565 w 10892241"/>
              <a:gd name="connsiteY1" fmla="*/ 2118555 h 3824360"/>
              <a:gd name="connsiteX2" fmla="*/ 6903773 w 10892241"/>
              <a:gd name="connsiteY2" fmla="*/ 569685 h 3824360"/>
              <a:gd name="connsiteX3" fmla="*/ 10886171 w 10892241"/>
              <a:gd name="connsiteY3" fmla="*/ 44083 h 3824360"/>
              <a:gd name="connsiteX4" fmla="*/ 10892241 w 10892241"/>
              <a:gd name="connsiteY4" fmla="*/ 3819117 h 3824360"/>
              <a:gd name="connsiteX5" fmla="*/ 1684491 w 10892241"/>
              <a:gd name="connsiteY5" fmla="*/ 3819116 h 3824360"/>
              <a:gd name="connsiteX6" fmla="*/ -1 w 10892241"/>
              <a:gd name="connsiteY6" fmla="*/ 3824359 h 3824360"/>
              <a:gd name="connsiteX0" fmla="*/ 1 w 10892243"/>
              <a:gd name="connsiteY0" fmla="*/ 3824784 h 3824784"/>
              <a:gd name="connsiteX1" fmla="*/ 89757 w 10892243"/>
              <a:gd name="connsiteY1" fmla="*/ 2150852 h 3824784"/>
              <a:gd name="connsiteX2" fmla="*/ 6903775 w 10892243"/>
              <a:gd name="connsiteY2" fmla="*/ 570110 h 3824784"/>
              <a:gd name="connsiteX3" fmla="*/ 10886173 w 10892243"/>
              <a:gd name="connsiteY3" fmla="*/ 44508 h 3824784"/>
              <a:gd name="connsiteX4" fmla="*/ 10892243 w 10892243"/>
              <a:gd name="connsiteY4" fmla="*/ 3819542 h 3824784"/>
              <a:gd name="connsiteX5" fmla="*/ 1684493 w 10892243"/>
              <a:gd name="connsiteY5" fmla="*/ 3819541 h 3824784"/>
              <a:gd name="connsiteX6" fmla="*/ 1 w 10892243"/>
              <a:gd name="connsiteY6" fmla="*/ 3824784 h 3824784"/>
              <a:gd name="connsiteX0" fmla="*/ -1 w 10892241"/>
              <a:gd name="connsiteY0" fmla="*/ 3824784 h 3824784"/>
              <a:gd name="connsiteX1" fmla="*/ 89755 w 10892241"/>
              <a:gd name="connsiteY1" fmla="*/ 2150852 h 3824784"/>
              <a:gd name="connsiteX2" fmla="*/ 6903773 w 10892241"/>
              <a:gd name="connsiteY2" fmla="*/ 570110 h 3824784"/>
              <a:gd name="connsiteX3" fmla="*/ 10886171 w 10892241"/>
              <a:gd name="connsiteY3" fmla="*/ 44508 h 3824784"/>
              <a:gd name="connsiteX4" fmla="*/ 10892241 w 10892241"/>
              <a:gd name="connsiteY4" fmla="*/ 3819542 h 3824784"/>
              <a:gd name="connsiteX5" fmla="*/ 1684491 w 10892241"/>
              <a:gd name="connsiteY5" fmla="*/ 3819541 h 3824784"/>
              <a:gd name="connsiteX6" fmla="*/ -1 w 10892241"/>
              <a:gd name="connsiteY6" fmla="*/ 3824784 h 3824784"/>
              <a:gd name="connsiteX0" fmla="*/ 1 w 10876308"/>
              <a:gd name="connsiteY0" fmla="*/ 3824788 h 3824789"/>
              <a:gd name="connsiteX1" fmla="*/ 73822 w 10876308"/>
              <a:gd name="connsiteY1" fmla="*/ 2150852 h 3824789"/>
              <a:gd name="connsiteX2" fmla="*/ 6887840 w 10876308"/>
              <a:gd name="connsiteY2" fmla="*/ 570110 h 3824789"/>
              <a:gd name="connsiteX3" fmla="*/ 10870238 w 10876308"/>
              <a:gd name="connsiteY3" fmla="*/ 44508 h 3824789"/>
              <a:gd name="connsiteX4" fmla="*/ 10876308 w 10876308"/>
              <a:gd name="connsiteY4" fmla="*/ 3819542 h 3824789"/>
              <a:gd name="connsiteX5" fmla="*/ 1668558 w 10876308"/>
              <a:gd name="connsiteY5" fmla="*/ 3819541 h 3824789"/>
              <a:gd name="connsiteX6" fmla="*/ 1 w 10876308"/>
              <a:gd name="connsiteY6" fmla="*/ 3824788 h 3824789"/>
              <a:gd name="connsiteX0" fmla="*/ 32581 w 10908888"/>
              <a:gd name="connsiteY0" fmla="*/ 3824788 h 3824787"/>
              <a:gd name="connsiteX1" fmla="*/ 106402 w 10908888"/>
              <a:gd name="connsiteY1" fmla="*/ 2150852 h 3824787"/>
              <a:gd name="connsiteX2" fmla="*/ 6920420 w 10908888"/>
              <a:gd name="connsiteY2" fmla="*/ 570110 h 3824787"/>
              <a:gd name="connsiteX3" fmla="*/ 10902818 w 10908888"/>
              <a:gd name="connsiteY3" fmla="*/ 44508 h 3824787"/>
              <a:gd name="connsiteX4" fmla="*/ 10908888 w 10908888"/>
              <a:gd name="connsiteY4" fmla="*/ 3819542 h 3824787"/>
              <a:gd name="connsiteX5" fmla="*/ 1701138 w 10908888"/>
              <a:gd name="connsiteY5" fmla="*/ 3819541 h 3824787"/>
              <a:gd name="connsiteX6" fmla="*/ 32581 w 10908888"/>
              <a:gd name="connsiteY6" fmla="*/ 3824788 h 3824787"/>
              <a:gd name="connsiteX0" fmla="*/ 21948 w 10898255"/>
              <a:gd name="connsiteY0" fmla="*/ 3824788 h 3824789"/>
              <a:gd name="connsiteX1" fmla="*/ 111706 w 10898255"/>
              <a:gd name="connsiteY1" fmla="*/ 2150852 h 3824789"/>
              <a:gd name="connsiteX2" fmla="*/ 6909787 w 10898255"/>
              <a:gd name="connsiteY2" fmla="*/ 570110 h 3824789"/>
              <a:gd name="connsiteX3" fmla="*/ 10892185 w 10898255"/>
              <a:gd name="connsiteY3" fmla="*/ 44508 h 3824789"/>
              <a:gd name="connsiteX4" fmla="*/ 10898255 w 10898255"/>
              <a:gd name="connsiteY4" fmla="*/ 3819542 h 3824789"/>
              <a:gd name="connsiteX5" fmla="*/ 1690505 w 10898255"/>
              <a:gd name="connsiteY5" fmla="*/ 3819541 h 3824789"/>
              <a:gd name="connsiteX6" fmla="*/ 21948 w 10898255"/>
              <a:gd name="connsiteY6" fmla="*/ 3824788 h 3824789"/>
              <a:gd name="connsiteX0" fmla="*/ -1 w 10876306"/>
              <a:gd name="connsiteY0" fmla="*/ 3824788 h 3824787"/>
              <a:gd name="connsiteX1" fmla="*/ 89757 w 10876306"/>
              <a:gd name="connsiteY1" fmla="*/ 2150852 h 3824787"/>
              <a:gd name="connsiteX2" fmla="*/ 6887838 w 10876306"/>
              <a:gd name="connsiteY2" fmla="*/ 570110 h 3824787"/>
              <a:gd name="connsiteX3" fmla="*/ 10870236 w 10876306"/>
              <a:gd name="connsiteY3" fmla="*/ 44508 h 3824787"/>
              <a:gd name="connsiteX4" fmla="*/ 10876306 w 10876306"/>
              <a:gd name="connsiteY4" fmla="*/ 3819542 h 3824787"/>
              <a:gd name="connsiteX5" fmla="*/ 1668556 w 10876306"/>
              <a:gd name="connsiteY5" fmla="*/ 3819541 h 3824787"/>
              <a:gd name="connsiteX6" fmla="*/ -1 w 10876306"/>
              <a:gd name="connsiteY6" fmla="*/ 3824788 h 3824787"/>
              <a:gd name="connsiteX0" fmla="*/ 1 w 10876308"/>
              <a:gd name="connsiteY0" fmla="*/ 3824576 h 3824577"/>
              <a:gd name="connsiteX1" fmla="*/ 41950 w 10876308"/>
              <a:gd name="connsiteY1" fmla="*/ 2134703 h 3824577"/>
              <a:gd name="connsiteX2" fmla="*/ 6887840 w 10876308"/>
              <a:gd name="connsiteY2" fmla="*/ 569898 h 3824577"/>
              <a:gd name="connsiteX3" fmla="*/ 10870238 w 10876308"/>
              <a:gd name="connsiteY3" fmla="*/ 44296 h 3824577"/>
              <a:gd name="connsiteX4" fmla="*/ 10876308 w 10876308"/>
              <a:gd name="connsiteY4" fmla="*/ 3819330 h 3824577"/>
              <a:gd name="connsiteX5" fmla="*/ 1668558 w 10876308"/>
              <a:gd name="connsiteY5" fmla="*/ 3819329 h 3824577"/>
              <a:gd name="connsiteX6" fmla="*/ 1 w 10876308"/>
              <a:gd name="connsiteY6" fmla="*/ 3824576 h 3824577"/>
              <a:gd name="connsiteX0" fmla="*/ -1 w 10876306"/>
              <a:gd name="connsiteY0" fmla="*/ 3824576 h 3824575"/>
              <a:gd name="connsiteX1" fmla="*/ 41948 w 10876306"/>
              <a:gd name="connsiteY1" fmla="*/ 2134703 h 3824575"/>
              <a:gd name="connsiteX2" fmla="*/ 6887838 w 10876306"/>
              <a:gd name="connsiteY2" fmla="*/ 569898 h 3824575"/>
              <a:gd name="connsiteX3" fmla="*/ 10870236 w 10876306"/>
              <a:gd name="connsiteY3" fmla="*/ 44296 h 3824575"/>
              <a:gd name="connsiteX4" fmla="*/ 10876306 w 10876306"/>
              <a:gd name="connsiteY4" fmla="*/ 3819330 h 3824575"/>
              <a:gd name="connsiteX5" fmla="*/ 1668556 w 10876306"/>
              <a:gd name="connsiteY5" fmla="*/ 3819329 h 3824575"/>
              <a:gd name="connsiteX6" fmla="*/ -1 w 10876306"/>
              <a:gd name="connsiteY6" fmla="*/ 3824576 h 3824575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76771 h 3819330"/>
              <a:gd name="connsiteX1" fmla="*/ 10077 w 10844435"/>
              <a:gd name="connsiteY1" fmla="*/ 2134703 h 3819330"/>
              <a:gd name="connsiteX2" fmla="*/ 6855967 w 10844435"/>
              <a:gd name="connsiteY2" fmla="*/ 569898 h 3819330"/>
              <a:gd name="connsiteX3" fmla="*/ 10838365 w 10844435"/>
              <a:gd name="connsiteY3" fmla="*/ 44296 h 3819330"/>
              <a:gd name="connsiteX4" fmla="*/ 10844435 w 10844435"/>
              <a:gd name="connsiteY4" fmla="*/ 3819330 h 3819330"/>
              <a:gd name="connsiteX5" fmla="*/ 1636685 w 10844435"/>
              <a:gd name="connsiteY5" fmla="*/ 3819329 h 3819330"/>
              <a:gd name="connsiteX6" fmla="*/ 0 w 10844435"/>
              <a:gd name="connsiteY6" fmla="*/ 3776771 h 3819330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1636685 w 10844435"/>
              <a:gd name="connsiteY5" fmla="*/ 3788764 h 3788765"/>
              <a:gd name="connsiteX6" fmla="*/ 0 w 10844435"/>
              <a:gd name="connsiteY6" fmla="*/ 3746206 h 3788765"/>
              <a:gd name="connsiteX0" fmla="*/ 0 w 10844435"/>
              <a:gd name="connsiteY0" fmla="*/ 3746206 h 3788765"/>
              <a:gd name="connsiteX1" fmla="*/ 10077 w 10844435"/>
              <a:gd name="connsiteY1" fmla="*/ 2104138 h 3788765"/>
              <a:gd name="connsiteX2" fmla="*/ 3318069 w 10844435"/>
              <a:gd name="connsiteY2" fmla="*/ 1638950 h 3788765"/>
              <a:gd name="connsiteX3" fmla="*/ 10838365 w 10844435"/>
              <a:gd name="connsiteY3" fmla="*/ 13731 h 3788765"/>
              <a:gd name="connsiteX4" fmla="*/ 10844435 w 10844435"/>
              <a:gd name="connsiteY4" fmla="*/ 3788765 h 3788765"/>
              <a:gd name="connsiteX5" fmla="*/ 9668671 w 10844435"/>
              <a:gd name="connsiteY5" fmla="*/ 3788763 h 3788765"/>
              <a:gd name="connsiteX6" fmla="*/ 0 w 10844435"/>
              <a:gd name="connsiteY6" fmla="*/ 3746206 h 3788765"/>
              <a:gd name="connsiteX0" fmla="*/ 0 w 10838366"/>
              <a:gd name="connsiteY0" fmla="*/ 3746206 h 3788763"/>
              <a:gd name="connsiteX1" fmla="*/ 10077 w 10838366"/>
              <a:gd name="connsiteY1" fmla="*/ 2104138 h 3788763"/>
              <a:gd name="connsiteX2" fmla="*/ 3318069 w 10838366"/>
              <a:gd name="connsiteY2" fmla="*/ 1638950 h 3788763"/>
              <a:gd name="connsiteX3" fmla="*/ 10838365 w 10838366"/>
              <a:gd name="connsiteY3" fmla="*/ 13731 h 3788763"/>
              <a:gd name="connsiteX4" fmla="*/ 9282660 w 10838366"/>
              <a:gd name="connsiteY4" fmla="*/ 2864449 h 3788763"/>
              <a:gd name="connsiteX5" fmla="*/ 9668671 w 10838366"/>
              <a:gd name="connsiteY5" fmla="*/ 3788763 h 3788763"/>
              <a:gd name="connsiteX6" fmla="*/ 0 w 10838366"/>
              <a:gd name="connsiteY6" fmla="*/ 3746206 h 3788763"/>
              <a:gd name="connsiteX0" fmla="*/ 0 w 10838366"/>
              <a:gd name="connsiteY0" fmla="*/ 3746206 h 3772827"/>
              <a:gd name="connsiteX1" fmla="*/ 10077 w 10838366"/>
              <a:gd name="connsiteY1" fmla="*/ 2104138 h 3772827"/>
              <a:gd name="connsiteX2" fmla="*/ 3318069 w 10838366"/>
              <a:gd name="connsiteY2" fmla="*/ 1638950 h 3772827"/>
              <a:gd name="connsiteX3" fmla="*/ 10838365 w 10838366"/>
              <a:gd name="connsiteY3" fmla="*/ 13731 h 3772827"/>
              <a:gd name="connsiteX4" fmla="*/ 9282660 w 10838366"/>
              <a:gd name="connsiteY4" fmla="*/ 2864449 h 3772827"/>
              <a:gd name="connsiteX5" fmla="*/ 10417685 w 10838366"/>
              <a:gd name="connsiteY5" fmla="*/ 3772827 h 3772827"/>
              <a:gd name="connsiteX6" fmla="*/ 0 w 10838366"/>
              <a:gd name="connsiteY6" fmla="*/ 3746206 h 3772827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27594 h 2354215"/>
              <a:gd name="connsiteX1" fmla="*/ 10077 w 10417685"/>
              <a:gd name="connsiteY1" fmla="*/ 685526 h 2354215"/>
              <a:gd name="connsiteX2" fmla="*/ 3318069 w 10417685"/>
              <a:gd name="connsiteY2" fmla="*/ 220338 h 2354215"/>
              <a:gd name="connsiteX3" fmla="*/ 5913994 w 10417685"/>
              <a:gd name="connsiteY3" fmla="*/ 61276 h 2354215"/>
              <a:gd name="connsiteX4" fmla="*/ 9282660 w 10417685"/>
              <a:gd name="connsiteY4" fmla="*/ 1445837 h 2354215"/>
              <a:gd name="connsiteX5" fmla="*/ 10417685 w 10417685"/>
              <a:gd name="connsiteY5" fmla="*/ 2354215 h 2354215"/>
              <a:gd name="connsiteX6" fmla="*/ 0 w 10417685"/>
              <a:gd name="connsiteY6" fmla="*/ 2327594 h 2354215"/>
              <a:gd name="connsiteX0" fmla="*/ 0 w 10417685"/>
              <a:gd name="connsiteY0" fmla="*/ 2355033 h 2381654"/>
              <a:gd name="connsiteX1" fmla="*/ 10077 w 10417685"/>
              <a:gd name="connsiteY1" fmla="*/ 712965 h 2381654"/>
              <a:gd name="connsiteX2" fmla="*/ 3318069 w 10417685"/>
              <a:gd name="connsiteY2" fmla="*/ 247777 h 2381654"/>
              <a:gd name="connsiteX3" fmla="*/ 5913994 w 10417685"/>
              <a:gd name="connsiteY3" fmla="*/ 88715 h 2381654"/>
              <a:gd name="connsiteX4" fmla="*/ 9282660 w 10417685"/>
              <a:gd name="connsiteY4" fmla="*/ 1473276 h 2381654"/>
              <a:gd name="connsiteX5" fmla="*/ 10417685 w 10417685"/>
              <a:gd name="connsiteY5" fmla="*/ 2381654 h 2381654"/>
              <a:gd name="connsiteX6" fmla="*/ 0 w 10417685"/>
              <a:gd name="connsiteY6" fmla="*/ 2355033 h 2381654"/>
              <a:gd name="connsiteX0" fmla="*/ 0 w 10417685"/>
              <a:gd name="connsiteY0" fmla="*/ 2378583 h 2405204"/>
              <a:gd name="connsiteX1" fmla="*/ 10077 w 10417685"/>
              <a:gd name="connsiteY1" fmla="*/ 736515 h 2405204"/>
              <a:gd name="connsiteX2" fmla="*/ 3318069 w 10417685"/>
              <a:gd name="connsiteY2" fmla="*/ 271327 h 2405204"/>
              <a:gd name="connsiteX3" fmla="*/ 5913994 w 10417685"/>
              <a:gd name="connsiteY3" fmla="*/ 112265 h 2405204"/>
              <a:gd name="connsiteX4" fmla="*/ 9282660 w 10417685"/>
              <a:gd name="connsiteY4" fmla="*/ 1496826 h 2405204"/>
              <a:gd name="connsiteX5" fmla="*/ 10417685 w 10417685"/>
              <a:gd name="connsiteY5" fmla="*/ 2405204 h 2405204"/>
              <a:gd name="connsiteX6" fmla="*/ 0 w 10417685"/>
              <a:gd name="connsiteY6" fmla="*/ 2378583 h 2405204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  <a:gd name="connsiteX0" fmla="*/ 0 w 10417685"/>
              <a:gd name="connsiteY0" fmla="*/ 2378585 h 2405206"/>
              <a:gd name="connsiteX1" fmla="*/ 10077 w 10417685"/>
              <a:gd name="connsiteY1" fmla="*/ 736517 h 2405206"/>
              <a:gd name="connsiteX2" fmla="*/ 3318069 w 10417685"/>
              <a:gd name="connsiteY2" fmla="*/ 271329 h 2405206"/>
              <a:gd name="connsiteX3" fmla="*/ 5913994 w 10417685"/>
              <a:gd name="connsiteY3" fmla="*/ 112267 h 2405206"/>
              <a:gd name="connsiteX4" fmla="*/ 9282660 w 10417685"/>
              <a:gd name="connsiteY4" fmla="*/ 1496828 h 2405206"/>
              <a:gd name="connsiteX5" fmla="*/ 10417685 w 10417685"/>
              <a:gd name="connsiteY5" fmla="*/ 2405206 h 2405206"/>
              <a:gd name="connsiteX6" fmla="*/ 0 w 10417685"/>
              <a:gd name="connsiteY6" fmla="*/ 2378585 h 2405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17685" h="2405206">
                <a:moveTo>
                  <a:pt x="0" y="2378585"/>
                </a:moveTo>
                <a:cubicBezTo>
                  <a:pt x="5201" y="1960849"/>
                  <a:pt x="-3530" y="1253714"/>
                  <a:pt x="10077" y="736517"/>
                </a:cubicBezTo>
                <a:cubicBezTo>
                  <a:pt x="1596612" y="579937"/>
                  <a:pt x="1776311" y="630354"/>
                  <a:pt x="3318069" y="271329"/>
                </a:cubicBezTo>
                <a:cubicBezTo>
                  <a:pt x="4281756" y="46918"/>
                  <a:pt x="4511518" y="-120813"/>
                  <a:pt x="5913994" y="112267"/>
                </a:cubicBezTo>
                <a:cubicBezTo>
                  <a:pt x="6792524" y="334741"/>
                  <a:pt x="6985785" y="987498"/>
                  <a:pt x="9282660" y="1496828"/>
                </a:cubicBezTo>
                <a:cubicBezTo>
                  <a:pt x="10075350" y="1767748"/>
                  <a:pt x="10039343" y="2102413"/>
                  <a:pt x="10417685" y="2405206"/>
                </a:cubicBezTo>
                <a:lnTo>
                  <a:pt x="0" y="2378585"/>
                </a:lnTo>
                <a:close/>
              </a:path>
            </a:pathLst>
          </a:custGeom>
          <a:solidFill>
            <a:srgbClr val="FFEA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F69F72-4BD6-38D2-698A-8ACC554012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5655" y="1397505"/>
            <a:ext cx="2032000" cy="1901686"/>
          </a:xfrm>
          <a:prstGeom prst="rect">
            <a:avLst/>
          </a:prstGeom>
        </p:spPr>
      </p:pic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C07EBD3E-46A0-985A-A1F0-25C8CB58E35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16B09CF-4E5F-7F8D-E41D-C7C4710EFD43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40F2E36-3747-5C0E-0855-A8C4AA224C21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81158863-1769-BBC3-E03E-2F3B9FC1C5D8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82757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 userDrawn="1">
          <p15:clr>
            <a:srgbClr val="FBAE40"/>
          </p15:clr>
        </p15:guide>
        <p15:guide id="3" pos="5465" userDrawn="1">
          <p15:clr>
            <a:srgbClr val="FBAE40"/>
          </p15:clr>
        </p15:guide>
        <p15:guide id="4" pos="272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frames - DELETE ONCE USED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915242-EC13-F51E-5CD5-C7135201232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2157" y="2464725"/>
            <a:ext cx="4180858" cy="3099160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  <p:txBody>
          <a:bodyPr/>
          <a:lstStyle/>
          <a:p>
            <a:r>
              <a:rPr lang="en-US"/>
              <a:t>Click to insert picture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1686945D-4AF2-543B-01E8-FE5302DE6D7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594320" y="2380875"/>
            <a:ext cx="3040020" cy="2924655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  <p:txBody>
          <a:bodyPr/>
          <a:lstStyle/>
          <a:p>
            <a:r>
              <a:rPr lang="en-US"/>
              <a:t>Click to insert picture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288576-7A32-53DA-E8E3-C2E2E45C66AE}"/>
              </a:ext>
            </a:extLst>
          </p:cNvPr>
          <p:cNvSpPr txBox="1"/>
          <p:nvPr userDrawn="1"/>
        </p:nvSpPr>
        <p:spPr>
          <a:xfrm>
            <a:off x="452176" y="331596"/>
            <a:ext cx="7998488" cy="5153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2800" i="0">
                <a:solidFill>
                  <a:srgbClr val="000000"/>
                </a:solidFill>
                <a:latin typeface="Calibri"/>
                <a:cs typeface="Calibri"/>
              </a:rPr>
              <a:t>Image Frames 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Right click on yellow &gt; change picture &gt; from file – choose your image to input.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Copy and paste this image and place it on the slide of your choosing.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Rotate and scale until you achieve </a:t>
            </a:r>
            <a:r>
              <a:rPr lang="en-GB" sz="1400" i="0">
                <a:solidFill>
                  <a:srgbClr val="000000"/>
                </a:solidFill>
                <a:latin typeface="Calibri"/>
                <a:cs typeface="Calibri"/>
              </a:rPr>
              <a:t>the size position and orientation that you are </a:t>
            </a: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happy with.</a:t>
            </a:r>
          </a:p>
          <a:p>
            <a:pPr marL="285750" indent="-285750">
              <a:spcBef>
                <a:spcPts val="672"/>
              </a:spcBef>
              <a:buFontTx/>
              <a:buChar char="-"/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NOTE: make sure you scale and crop the image so the frame is full. </a:t>
            </a:r>
            <a:r>
              <a:rPr lang="en-US" sz="1400" i="0" u="sng">
                <a:solidFill>
                  <a:srgbClr val="000000"/>
                </a:solidFill>
                <a:latin typeface="Calibri"/>
                <a:cs typeface="Calibri"/>
              </a:rPr>
              <a:t>Do not</a:t>
            </a:r>
            <a:r>
              <a:rPr lang="en-US" sz="1400" i="0" u="none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stretch the image to fit.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83606CF-C854-FB94-010B-1B3E7B6668AA}"/>
              </a:ext>
            </a:extLst>
          </p:cNvPr>
          <p:cNvSpPr txBox="1"/>
          <p:nvPr userDrawn="1"/>
        </p:nvSpPr>
        <p:spPr>
          <a:xfrm>
            <a:off x="452176" y="5922185"/>
            <a:ext cx="7998488" cy="5153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  <a:t>Once you have inputted all your images -</a:t>
            </a:r>
            <a:br>
              <a:rPr lang="en-US" sz="1400" i="0">
                <a:solidFill>
                  <a:srgbClr val="000000"/>
                </a:solidFill>
                <a:latin typeface="Calibri"/>
                <a:cs typeface="Calibri"/>
              </a:rPr>
            </a:br>
            <a:r>
              <a:rPr lang="en-US" sz="2000" i="0">
                <a:solidFill>
                  <a:srgbClr val="FF0000"/>
                </a:solidFill>
                <a:latin typeface="Calibri"/>
                <a:cs typeface="Calibri"/>
              </a:rPr>
              <a:t>PLEASE DELETE THIS SIDE BEFORE SIGN OFF</a:t>
            </a:r>
          </a:p>
        </p:txBody>
      </p:sp>
    </p:spTree>
    <p:extLst>
      <p:ext uri="{BB962C8B-B14F-4D97-AF65-F5344CB8AC3E}">
        <p14:creationId xmlns:p14="http://schemas.microsoft.com/office/powerpoint/2010/main" val="698294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nect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94398448-B232-94AC-D7CD-98932000B97A}"/>
              </a:ext>
            </a:extLst>
          </p:cNvPr>
          <p:cNvSpPr/>
          <p:nvPr userDrawn="1"/>
        </p:nvSpPr>
        <p:spPr>
          <a:xfrm rot="16200000" flipH="1">
            <a:off x="5094141" y="2540606"/>
            <a:ext cx="6597678" cy="1516464"/>
          </a:xfrm>
          <a:custGeom>
            <a:avLst/>
            <a:gdLst>
              <a:gd name="connsiteX0" fmla="*/ 0 w 6597678"/>
              <a:gd name="connsiteY0" fmla="*/ 468471 h 1516464"/>
              <a:gd name="connsiteX1" fmla="*/ 0 w 6597678"/>
              <a:gd name="connsiteY1" fmla="*/ 1516464 h 1516464"/>
              <a:gd name="connsiteX2" fmla="*/ 1 w 6597678"/>
              <a:gd name="connsiteY2" fmla="*/ 1516464 h 1516464"/>
              <a:gd name="connsiteX3" fmla="*/ 1 w 6597678"/>
              <a:gd name="connsiteY3" fmla="*/ 1509252 h 1516464"/>
              <a:gd name="connsiteX4" fmla="*/ 6597678 w 6597678"/>
              <a:gd name="connsiteY4" fmla="*/ 1509251 h 1516464"/>
              <a:gd name="connsiteX5" fmla="*/ 6544309 w 6597678"/>
              <a:gd name="connsiteY5" fmla="*/ 1460168 h 1516464"/>
              <a:gd name="connsiteX6" fmla="*/ 5900313 w 6597678"/>
              <a:gd name="connsiteY6" fmla="*/ 954271 h 1516464"/>
              <a:gd name="connsiteX7" fmla="*/ 3752683 w 6597678"/>
              <a:gd name="connsiteY7" fmla="*/ 71574 h 1516464"/>
              <a:gd name="connsiteX8" fmla="*/ 2097700 w 6597678"/>
              <a:gd name="connsiteY8" fmla="*/ 172981 h 1516464"/>
              <a:gd name="connsiteX9" fmla="*/ 168322 w 6597678"/>
              <a:gd name="connsiteY9" fmla="*/ 452286 h 1516464"/>
              <a:gd name="connsiteX10" fmla="*/ 0 w 6597678"/>
              <a:gd name="connsiteY10" fmla="*/ 468471 h 151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97678" h="1516464">
                <a:moveTo>
                  <a:pt x="0" y="468471"/>
                </a:moveTo>
                <a:lnTo>
                  <a:pt x="0" y="1516464"/>
                </a:lnTo>
                <a:lnTo>
                  <a:pt x="1" y="1516464"/>
                </a:lnTo>
                <a:lnTo>
                  <a:pt x="1" y="1509252"/>
                </a:lnTo>
                <a:lnTo>
                  <a:pt x="6597678" y="1509251"/>
                </a:lnTo>
                <a:lnTo>
                  <a:pt x="6544309" y="1460168"/>
                </a:lnTo>
                <a:cubicBezTo>
                  <a:pt x="6380205" y="1287646"/>
                  <a:pt x="6342506" y="1105401"/>
                  <a:pt x="5900313" y="954271"/>
                </a:cubicBezTo>
                <a:cubicBezTo>
                  <a:pt x="4435983" y="629560"/>
                  <a:pt x="4312773" y="213408"/>
                  <a:pt x="3752683" y="71574"/>
                </a:cubicBezTo>
                <a:cubicBezTo>
                  <a:pt x="2858561" y="-77023"/>
                  <a:pt x="2712081" y="29912"/>
                  <a:pt x="2097700" y="172981"/>
                </a:cubicBezTo>
                <a:cubicBezTo>
                  <a:pt x="1176214" y="387565"/>
                  <a:pt x="1017931" y="372726"/>
                  <a:pt x="168322" y="452286"/>
                </a:cubicBezTo>
                <a:lnTo>
                  <a:pt x="0" y="468471"/>
                </a:lnTo>
                <a:close/>
              </a:path>
            </a:pathLst>
          </a:cu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US" sz="1100">
              <a:solidFill>
                <a:srgbClr val="FFC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05523EA-5C6D-4DAA-9C10-AA2FBF8FF80A}"/>
              </a:ext>
            </a:extLst>
          </p:cNvPr>
          <p:cNvSpPr txBox="1">
            <a:spLocks/>
          </p:cNvSpPr>
          <p:nvPr/>
        </p:nvSpPr>
        <p:spPr>
          <a:xfrm>
            <a:off x="3110772" y="1196752"/>
            <a:ext cx="2943236" cy="5346729"/>
          </a:xfrm>
          <a:prstGeom prst="rect">
            <a:avLst/>
          </a:prstGeom>
        </p:spPr>
        <p:txBody>
          <a:bodyPr vert="horz" lIns="91428" tIns="45715" rIns="91428" bIns="45715" rtlCol="0">
            <a:normAutofit/>
          </a:bodyPr>
          <a:lstStyle/>
          <a:p>
            <a:pPr marL="342900" marR="0" lvl="0" indent="-342900" algn="l" defTabSz="91428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AU" sz="800">
              <a:solidFill>
                <a:srgbClr val="177F99"/>
              </a:solidFill>
              <a:latin typeface="Gotham-Book"/>
              <a:cs typeface="Gotham-Book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16D3422-A50B-B3AA-FEB3-A9477711DD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25712" y="1225087"/>
            <a:ext cx="7624762" cy="830997"/>
          </a:xfrm>
          <a:prstGeom prst="rect">
            <a:avLst/>
          </a:prstGeom>
        </p:spPr>
        <p:txBody>
          <a:bodyPr anchor="t">
            <a:spAutoFit/>
          </a:bodyPr>
          <a:lstStyle>
            <a:lvl1pPr algn="l">
              <a:defRPr sz="4800">
                <a:solidFill>
                  <a:srgbClr val="000000"/>
                </a:solidFill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here.</a:t>
            </a: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7658545D-04C5-AB23-E0F3-BE6E0CA7313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8984" y="-258242"/>
            <a:ext cx="1698340" cy="25872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A7DD61-36C5-D7F1-5918-FFB7326C6B0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71000"/>
          </a:blip>
          <a:srcRect l="9191" t="1" r="19539" b="45741"/>
          <a:stretch/>
        </p:blipFill>
        <p:spPr>
          <a:xfrm>
            <a:off x="7112000" y="4222096"/>
            <a:ext cx="2032000" cy="1901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150CFA-E9FE-D6CA-C0F2-AD14E24AB321}"/>
              </a:ext>
            </a:extLst>
          </p:cNvPr>
          <p:cNvSpPr txBox="1"/>
          <p:nvPr userDrawn="1"/>
        </p:nvSpPr>
        <p:spPr>
          <a:xfrm>
            <a:off x="325712" y="351137"/>
            <a:ext cx="5665788" cy="54906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3600" b="1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Connect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2D6D8D-EFAF-58F8-CADD-2C7957DF1C52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4FF16C9-4B30-CE2D-3454-DABFD22B88A9}"/>
              </a:ext>
            </a:extLst>
          </p:cNvPr>
          <p:cNvGrpSpPr/>
          <p:nvPr userDrawn="1"/>
        </p:nvGrpSpPr>
        <p:grpSpPr>
          <a:xfrm>
            <a:off x="174609" y="6031517"/>
            <a:ext cx="1672479" cy="1200411"/>
            <a:chOff x="174609" y="6031517"/>
            <a:chExt cx="1672479" cy="120041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8A1E5B5-4F18-33BD-62F8-89AF4E619C3B}"/>
                </a:ext>
              </a:extLst>
            </p:cNvPr>
            <p:cNvSpPr txBox="1"/>
            <p:nvPr userDrawn="1"/>
          </p:nvSpPr>
          <p:spPr>
            <a:xfrm>
              <a:off x="177895" y="6384855"/>
              <a:ext cx="1669193" cy="39793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>
                <a:spcBef>
                  <a:spcPts val="672"/>
                </a:spcBef>
              </a:pPr>
              <a:r>
                <a:rPr lang="en-US" sz="1100" b="1" i="0">
                  <a:solidFill>
                    <a:schemeClr val="accent1"/>
                  </a:solidFill>
                  <a:latin typeface="Calibri"/>
                  <a:cs typeface="Calibri"/>
                </a:rPr>
                <a:t>Character </a:t>
              </a:r>
              <a:r>
                <a:rPr lang="en-US" sz="1100" b="0" i="0">
                  <a:solidFill>
                    <a:schemeClr val="accent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Development</a:t>
              </a:r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8C3004C7-E0D0-2854-42B1-7ED6ECDC1DE7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4609" y="6031517"/>
              <a:ext cx="1553607" cy="12004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417884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7" userDrawn="1">
          <p15:clr>
            <a:srgbClr val="FBAE40"/>
          </p15:clr>
        </p15:guide>
        <p15:guide id="2" pos="2880">
          <p15:clr>
            <a:srgbClr val="FBAE40"/>
          </p15:clr>
        </p15:guide>
        <p15:guide id="3" pos="5465">
          <p15:clr>
            <a:srgbClr val="FBAE40"/>
          </p15:clr>
        </p15:guide>
        <p15:guide id="4" pos="272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ack Cover"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8" name="Picture 7" descr="A black background with yellow and blue rectangles&#10;&#10;Description automatically generated">
            <a:extLst>
              <a:ext uri="{FF2B5EF4-FFF2-40B4-BE49-F238E27FC236}">
                <a16:creationId xmlns:a16="http://schemas.microsoft.com/office/drawing/2014/main" id="{D3DC7D44-DDDB-B39E-837D-A726CA953DE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042" y="411873"/>
            <a:ext cx="3089916" cy="114022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DF4F101-4DAD-48D4-8828-2F87141B1A15}"/>
              </a:ext>
            </a:extLst>
          </p:cNvPr>
          <p:cNvSpPr/>
          <p:nvPr userDrawn="1"/>
        </p:nvSpPr>
        <p:spPr>
          <a:xfrm>
            <a:off x="0" y="1951938"/>
            <a:ext cx="9144000" cy="4906062"/>
          </a:xfrm>
          <a:prstGeom prst="rect">
            <a:avLst/>
          </a:prstGeom>
          <a:solidFill>
            <a:srgbClr val="EAC1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endParaRPr lang="en-AU" sz="110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0244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41DF0-D756-4D27-B78F-086AE6469CCC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7FC99-1449-406B-8B71-9C1A315B25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534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4908E4-D301-1C48-AF67-0D3C99D46846}"/>
              </a:ext>
            </a:extLst>
          </p:cNvPr>
          <p:cNvSpPr txBox="1"/>
          <p:nvPr userDrawn="1"/>
        </p:nvSpPr>
        <p:spPr>
          <a:xfrm>
            <a:off x="8643069" y="6487410"/>
            <a:ext cx="4111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fld id="{3700E7A0-900D-1C46-98A3-ECB8A5687870}" type="slidenum">
              <a:rPr lang="en-US" sz="1200" i="0" smtClean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pPr algn="ctr"/>
              <a:t>‹#›</a:t>
            </a:fld>
            <a:endParaRPr lang="en-US" sz="1200" i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49A69A14-A880-0B40-AF10-4E44A50A3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5E958E-A9DD-5D4B-B3A7-C76D79B4BE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42349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252" r:id="rId1"/>
    <p:sldLayoutId id="2147486238" r:id="rId2"/>
    <p:sldLayoutId id="2147486289" r:id="rId3"/>
    <p:sldLayoutId id="2147486324" r:id="rId4"/>
    <p:sldLayoutId id="2147486325" r:id="rId5"/>
    <p:sldLayoutId id="2147486326" r:id="rId6"/>
    <p:sldLayoutId id="2147486327" r:id="rId7"/>
    <p:sldLayoutId id="2147486328" r:id="rId8"/>
    <p:sldLayoutId id="2147486331" r:id="rId9"/>
    <p:sldLayoutId id="2147486359" r:id="rId10"/>
    <p:sldLayoutId id="2147486332" r:id="rId11"/>
    <p:sldLayoutId id="2147486329" r:id="rId12"/>
    <p:sldLayoutId id="2147486330" r:id="rId13"/>
    <p:sldLayoutId id="2147486334" r:id="rId14"/>
    <p:sldLayoutId id="2147486349" r:id="rId15"/>
    <p:sldLayoutId id="2147486350" r:id="rId16"/>
    <p:sldLayoutId id="2147486336" r:id="rId17"/>
    <p:sldLayoutId id="2147486337" r:id="rId18"/>
    <p:sldLayoutId id="2147486338" r:id="rId19"/>
    <p:sldLayoutId id="2147486339" r:id="rId20"/>
    <p:sldLayoutId id="2147486340" r:id="rId21"/>
    <p:sldLayoutId id="2147486342" r:id="rId22"/>
    <p:sldLayoutId id="2147486343" r:id="rId23"/>
    <p:sldLayoutId id="2147486352" r:id="rId24"/>
    <p:sldLayoutId id="2147486356" r:id="rId25"/>
    <p:sldLayoutId id="2147486357" r:id="rId26"/>
    <p:sldLayoutId id="2147486358" r:id="rId27"/>
  </p:sldLayoutIdLst>
  <p:hf hdr="0" ftr="0" dt="0"/>
  <p:txStyles>
    <p:titleStyle>
      <a:lvl1pPr marL="1588" indent="0" algn="l" rtl="0" eaLnBrk="1" fontAlgn="base" hangingPunct="1">
        <a:spcBef>
          <a:spcPct val="0"/>
        </a:spcBef>
        <a:spcAft>
          <a:spcPct val="0"/>
        </a:spcAft>
        <a:defRPr lang="en-AU" sz="3600" b="1" kern="1200" dirty="0">
          <a:solidFill>
            <a:schemeClr val="accent1"/>
          </a:solidFill>
          <a:latin typeface="Calibri"/>
          <a:ea typeface="+mn-ea"/>
          <a:cs typeface="Calibri"/>
        </a:defRPr>
      </a:lvl1pPr>
      <a:lvl2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2pPr>
      <a:lvl3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3pPr>
      <a:lvl4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4pPr>
      <a:lvl5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" pitchFamily="34" charset="0"/>
        </a:defRPr>
      </a:lvl9pPr>
    </p:titleStyle>
    <p:bodyStyle>
      <a:lvl1pPr marL="0" indent="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None/>
        <a:defRPr sz="2100" kern="1200">
          <a:solidFill>
            <a:srgbClr val="000000"/>
          </a:solidFill>
          <a:latin typeface="Calibri"/>
          <a:ea typeface="+mn-ea"/>
          <a:cs typeface="Calibri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rgbClr val="000000"/>
          </a:solidFill>
          <a:latin typeface="Calibri"/>
          <a:ea typeface="+mn-ea"/>
          <a:cs typeface="Calibri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100" kern="1200">
          <a:solidFill>
            <a:srgbClr val="000000"/>
          </a:solidFill>
          <a:latin typeface="Calibri"/>
          <a:ea typeface="+mn-ea"/>
          <a:cs typeface="Calibri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rgbClr val="000000"/>
          </a:solidFill>
          <a:latin typeface="Calibri"/>
          <a:ea typeface="+mn-ea"/>
          <a:cs typeface="Calibri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100" kern="1200">
          <a:solidFill>
            <a:srgbClr val="000000"/>
          </a:solidFill>
          <a:latin typeface="Calibri"/>
          <a:ea typeface="+mn-ea"/>
          <a:cs typeface="Calibri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33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32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3" Type="http://schemas.openxmlformats.org/officeDocument/2006/relationships/image" Target="../media/image37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5.png"/><Relationship Id="rId9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47.png"/><Relationship Id="rId7" Type="http://schemas.openxmlformats.org/officeDocument/2006/relationships/image" Target="../media/image51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10" Type="http://schemas.openxmlformats.org/officeDocument/2006/relationships/image" Target="../media/image35.png"/><Relationship Id="rId4" Type="http://schemas.openxmlformats.org/officeDocument/2006/relationships/image" Target="../media/image48.png"/><Relationship Id="rId9" Type="http://schemas.openxmlformats.org/officeDocument/2006/relationships/image" Target="../media/image5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53.png"/><Relationship Id="rId7" Type="http://schemas.openxmlformats.org/officeDocument/2006/relationships/image" Target="../media/image51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7.svg"/><Relationship Id="rId4" Type="http://schemas.openxmlformats.org/officeDocument/2006/relationships/image" Target="../media/image54.png"/><Relationship Id="rId9" Type="http://schemas.openxmlformats.org/officeDocument/2006/relationships/image" Target="../media/image5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58.png"/><Relationship Id="rId7" Type="http://schemas.openxmlformats.org/officeDocument/2006/relationships/image" Target="../media/image51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60.png"/><Relationship Id="rId5" Type="http://schemas.openxmlformats.org/officeDocument/2006/relationships/image" Target="../media/image49.png"/><Relationship Id="rId10" Type="http://schemas.openxmlformats.org/officeDocument/2006/relationships/image" Target="../media/image35.png"/><Relationship Id="rId4" Type="http://schemas.openxmlformats.org/officeDocument/2006/relationships/image" Target="../media/image59.png"/><Relationship Id="rId9" Type="http://schemas.openxmlformats.org/officeDocument/2006/relationships/image" Target="../media/image6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31.png"/><Relationship Id="rId5" Type="http://schemas.openxmlformats.org/officeDocument/2006/relationships/image" Target="../media/image32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10" Type="http://schemas.openxmlformats.org/officeDocument/2006/relationships/image" Target="../media/image73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B83EA-0C42-648A-9F71-44076DA638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8189" y="2628811"/>
            <a:ext cx="3974996" cy="800189"/>
          </a:xfrm>
        </p:spPr>
        <p:txBody>
          <a:bodyPr/>
          <a:lstStyle/>
          <a:p>
            <a:pPr marL="1270"/>
            <a:r>
              <a:rPr lang="en-US" dirty="0">
                <a:latin typeface="Calibri"/>
                <a:ea typeface="Calibri"/>
                <a:cs typeface="Calibri"/>
              </a:rPr>
              <a:t>I Know I Can</a:t>
            </a:r>
            <a:endParaRPr lang="en-US" dirty="0">
              <a:ea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D202C-233A-EED6-8B06-26087B3044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8187" y="3424258"/>
            <a:ext cx="3974996" cy="1279360"/>
          </a:xfrm>
        </p:spPr>
        <p:txBody>
          <a:bodyPr/>
          <a:lstStyle/>
          <a:p>
            <a:r>
              <a:rPr lang="en-US" dirty="0"/>
              <a:t>Unit 3: Achieving Goals</a:t>
            </a:r>
          </a:p>
          <a:p>
            <a:r>
              <a:rPr lang="en-US" dirty="0"/>
              <a:t>Lesson 1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B23722BA-D49E-6353-7502-2ADB6E7CE3F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11" r="17611"/>
          <a:stretch/>
        </p:blipFill>
        <p:spPr/>
      </p:pic>
    </p:spTree>
    <p:extLst>
      <p:ext uri="{BB962C8B-B14F-4D97-AF65-F5344CB8AC3E}">
        <p14:creationId xmlns:p14="http://schemas.microsoft.com/office/powerpoint/2010/main" val="25851166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EA2AD7-6B81-0A6D-0D43-7E6C5A689800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431799" y="1268413"/>
            <a:ext cx="8456169" cy="1908420"/>
          </a:xfrm>
        </p:spPr>
        <p:txBody>
          <a:bodyPr>
            <a:noAutofit/>
          </a:bodyPr>
          <a:lstStyle/>
          <a:p>
            <a:r>
              <a:rPr lang="en-US" sz="4400" dirty="0">
                <a:latin typeface="Edu QLD Beginner" pitchFamily="2" charset="0"/>
              </a:rPr>
              <a:t>In this lesson, we will learn how belief helps us start working towards a goal.</a:t>
            </a:r>
            <a:endParaRPr lang="en-US" sz="4400" dirty="0">
              <a:latin typeface="Edu QLD Beginner"/>
            </a:endParaRPr>
          </a:p>
        </p:txBody>
      </p:sp>
      <p:pic>
        <p:nvPicPr>
          <p:cNvPr id="2" name="Picture Placeholder 5">
            <a:extLst>
              <a:ext uri="{FF2B5EF4-FFF2-40B4-BE49-F238E27FC236}">
                <a16:creationId xmlns:a16="http://schemas.microsoft.com/office/drawing/2014/main" id="{D5E67099-AEC7-18C1-3166-14C6A5FC5E3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2389664" y="3089499"/>
            <a:ext cx="4364672" cy="3235417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1246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4B633761-F320-B7FC-7A97-B1F815F16DA3}"/>
              </a:ext>
            </a:extLst>
          </p:cNvPr>
          <p:cNvSpPr txBox="1">
            <a:spLocks/>
          </p:cNvSpPr>
          <p:nvPr/>
        </p:nvSpPr>
        <p:spPr>
          <a:xfrm>
            <a:off x="431800" y="1225087"/>
            <a:ext cx="8243888" cy="50233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i="0" dirty="0">
                <a:latin typeface="Edu QLD Beginner" pitchFamily="2" charset="0"/>
              </a:rPr>
              <a:t>You will be successful when you can: </a:t>
            </a:r>
          </a:p>
        </p:txBody>
      </p:sp>
      <p:pic>
        <p:nvPicPr>
          <p:cNvPr id="7" name="Picture 6" descr="A blue circle with white outline icons&#10;&#10;AI-generated content may be incorrect.">
            <a:extLst>
              <a:ext uri="{FF2B5EF4-FFF2-40B4-BE49-F238E27FC236}">
                <a16:creationId xmlns:a16="http://schemas.microsoft.com/office/drawing/2014/main" id="{6ED4AC2B-7E58-D768-E3B3-F55A004399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64" t="37242" r="2815" b="30522"/>
          <a:stretch/>
        </p:blipFill>
        <p:spPr>
          <a:xfrm>
            <a:off x="416815" y="2402182"/>
            <a:ext cx="1617790" cy="16016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53D3852-8E2C-3D35-C75A-4414C76F9F54}"/>
              </a:ext>
            </a:extLst>
          </p:cNvPr>
          <p:cNvSpPr txBox="1"/>
          <p:nvPr/>
        </p:nvSpPr>
        <p:spPr>
          <a:xfrm>
            <a:off x="2034604" y="2510485"/>
            <a:ext cx="6736795" cy="144655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spcBef>
                <a:spcPts val="672"/>
              </a:spcBef>
            </a:pPr>
            <a:r>
              <a:rPr lang="en-US" sz="4400" b="1" i="0" dirty="0">
                <a:solidFill>
                  <a:schemeClr val="accent1"/>
                </a:solidFill>
                <a:latin typeface="Edu QLD Beginner" pitchFamily="2" charset="0"/>
              </a:rPr>
              <a:t>choose</a:t>
            </a:r>
            <a:r>
              <a:rPr lang="en-US" sz="4400" i="0" dirty="0">
                <a:solidFill>
                  <a:srgbClr val="000000"/>
                </a:solidFill>
                <a:latin typeface="Edu QLD Beginner" pitchFamily="2" charset="0"/>
              </a:rPr>
              <a:t> a thought that shows belief</a:t>
            </a:r>
            <a:endParaRPr lang="en-US" sz="4400" i="0" dirty="0">
              <a:solidFill>
                <a:srgbClr val="000000"/>
              </a:solidFill>
              <a:latin typeface="Edu QLD Beginner" pitchFamily="2" charset="0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A30EEF-5739-6E36-19D1-E26A6A43C13D}"/>
              </a:ext>
            </a:extLst>
          </p:cNvPr>
          <p:cNvSpPr txBox="1"/>
          <p:nvPr/>
        </p:nvSpPr>
        <p:spPr>
          <a:xfrm>
            <a:off x="2056103" y="4457340"/>
            <a:ext cx="6740456" cy="21210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spcBef>
                <a:spcPts val="672"/>
              </a:spcBef>
            </a:pPr>
            <a:r>
              <a:rPr lang="en-US" sz="4200" b="1" i="0" dirty="0">
                <a:solidFill>
                  <a:srgbClr val="177F99"/>
                </a:solidFill>
                <a:latin typeface="Edu QLD Beginner" pitchFamily="2" charset="0"/>
                <a:cs typeface="Calibri"/>
              </a:rPr>
              <a:t>explain</a:t>
            </a:r>
            <a:r>
              <a:rPr lang="en-US" sz="4200" i="0" dirty="0">
                <a:solidFill>
                  <a:srgbClr val="177F99"/>
                </a:solidFill>
                <a:latin typeface="Edu QLD Beginner" pitchFamily="2" charset="0"/>
                <a:cs typeface="Calibri"/>
              </a:rPr>
              <a:t> </a:t>
            </a:r>
            <a:r>
              <a:rPr lang="en-US" sz="4200" i="0" dirty="0">
                <a:solidFill>
                  <a:srgbClr val="000000"/>
                </a:solidFill>
                <a:latin typeface="Edu QLD Beginner" pitchFamily="2" charset="0"/>
                <a:cs typeface="Calibri"/>
              </a:rPr>
              <a:t>how belief can help you start working towards a goal.</a:t>
            </a:r>
          </a:p>
          <a:p>
            <a:pPr>
              <a:spcBef>
                <a:spcPts val="672"/>
              </a:spcBef>
            </a:pPr>
            <a:endParaRPr lang="en-US" sz="4200" i="0" dirty="0">
              <a:solidFill>
                <a:srgbClr val="000000"/>
              </a:solidFill>
              <a:latin typeface="Edu QLD Beginner" pitchFamily="2" charset="0"/>
              <a:cs typeface="Calibri"/>
            </a:endParaRPr>
          </a:p>
        </p:txBody>
      </p:sp>
      <p:pic>
        <p:nvPicPr>
          <p:cNvPr id="12" name="Picture 11" descr="A blue circle with white outline icons&#10;&#10;AI-generated content may be incorrect.">
            <a:extLst>
              <a:ext uri="{FF2B5EF4-FFF2-40B4-BE49-F238E27FC236}">
                <a16:creationId xmlns:a16="http://schemas.microsoft.com/office/drawing/2014/main" id="{1D4728AB-4C63-86FD-E1B2-9FA9F090E41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46" t="69081" r="2533" b="-1432"/>
          <a:stretch/>
        </p:blipFill>
        <p:spPr>
          <a:xfrm>
            <a:off x="420409" y="4334746"/>
            <a:ext cx="1610601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46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6">
            <a:extLst>
              <a:ext uri="{FF2B5EF4-FFF2-40B4-BE49-F238E27FC236}">
                <a16:creationId xmlns:a16="http://schemas.microsoft.com/office/drawing/2014/main" id="{F662916F-7965-3D60-C709-CA24DCDB13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" b="393"/>
          <a:stretch/>
        </p:blipFill>
        <p:spPr>
          <a:xfrm>
            <a:off x="1211535" y="1193653"/>
            <a:ext cx="6868164" cy="509118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13" name="Picture Placeholder 6">
            <a:extLst>
              <a:ext uri="{FF2B5EF4-FFF2-40B4-BE49-F238E27FC236}">
                <a16:creationId xmlns:a16="http://schemas.microsoft.com/office/drawing/2014/main" id="{450EF231-11A8-842E-6994-A970C14615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1211535" y="1193653"/>
            <a:ext cx="6868164" cy="509118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58B195DE-BAE2-46FC-0E0F-1156EF9AF5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1211536" y="1193653"/>
            <a:ext cx="6868164" cy="5091189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2450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B8EDC0B-F253-EC9B-B02C-D211F9C6F198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1477328"/>
          </a:xfrm>
        </p:spPr>
        <p:txBody>
          <a:bodyPr/>
          <a:lstStyle/>
          <a:p>
            <a:r>
              <a:rPr lang="en-US" dirty="0"/>
              <a:t>Belief is thinking you can reach a goal and choosing to start trying.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B7250E-2248-F418-3D82-14CC4691940F}"/>
              </a:ext>
            </a:extLst>
          </p:cNvPr>
          <p:cNvSpPr txBox="1">
            <a:spLocks/>
          </p:cNvSpPr>
          <p:nvPr/>
        </p:nvSpPr>
        <p:spPr>
          <a:xfrm>
            <a:off x="2673777" y="361401"/>
            <a:ext cx="4216880" cy="5365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600" b="1" i="0" kern="1200">
                <a:solidFill>
                  <a:srgbClr val="FFC000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Belief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5" name="Picture Placeholder 7">
            <a:extLst>
              <a:ext uri="{FF2B5EF4-FFF2-40B4-BE49-F238E27FC236}">
                <a16:creationId xmlns:a16="http://schemas.microsoft.com/office/drawing/2014/main" id="{093BCFB5-815A-51A4-509B-3A689CB4F71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1" r="11191"/>
          <a:stretch/>
        </p:blipFill>
        <p:spPr>
          <a:xfrm>
            <a:off x="6080309" y="3772518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pic>
        <p:nvPicPr>
          <p:cNvPr id="4" name="Picture Placeholder 7">
            <a:extLst>
              <a:ext uri="{FF2B5EF4-FFF2-40B4-BE49-F238E27FC236}">
                <a16:creationId xmlns:a16="http://schemas.microsoft.com/office/drawing/2014/main" id="{900AECFD-14FE-8535-FB3E-28317961380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1" r="11191"/>
          <a:stretch/>
        </p:blipFill>
        <p:spPr>
          <a:xfrm>
            <a:off x="3279881" y="3772518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pic>
        <p:nvPicPr>
          <p:cNvPr id="6" name="Picture Placeholder 7">
            <a:extLst>
              <a:ext uri="{FF2B5EF4-FFF2-40B4-BE49-F238E27FC236}">
                <a16:creationId xmlns:a16="http://schemas.microsoft.com/office/drawing/2014/main" id="{326CE785-47FB-2264-F6E4-2BE85021815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1" r="11191"/>
          <a:stretch/>
        </p:blipFill>
        <p:spPr>
          <a:xfrm>
            <a:off x="517377" y="3772518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56BEC01E-1602-13E0-E460-86F899B17EA3}"/>
              </a:ext>
            </a:extLst>
          </p:cNvPr>
          <p:cNvSpPr txBox="1">
            <a:spLocks/>
          </p:cNvSpPr>
          <p:nvPr/>
        </p:nvSpPr>
        <p:spPr>
          <a:xfrm>
            <a:off x="441325" y="1196752"/>
            <a:ext cx="8088078" cy="22159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4800" kern="1200">
                <a:solidFill>
                  <a:srgbClr val="000000"/>
                </a:solidFill>
                <a:latin typeface="Edu QLD Beginner" pitchFamily="2" charset="0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i="0" dirty="0"/>
              <a:t>Belief means thinking, ‘I know I can,’ and knowing you can get better with practice.</a:t>
            </a:r>
          </a:p>
        </p:txBody>
      </p:sp>
      <p:pic>
        <p:nvPicPr>
          <p:cNvPr id="10" name="Picture Placeholder 7">
            <a:extLst>
              <a:ext uri="{FF2B5EF4-FFF2-40B4-BE49-F238E27FC236}">
                <a16:creationId xmlns:a16="http://schemas.microsoft.com/office/drawing/2014/main" id="{15B4087C-8553-6BB6-B5F4-E73B0AFCDB8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4" t="7385" r="17750"/>
          <a:stretch/>
        </p:blipFill>
        <p:spPr>
          <a:xfrm>
            <a:off x="517377" y="3772518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pic>
        <p:nvPicPr>
          <p:cNvPr id="11" name="Picture Placeholder 7">
            <a:extLst>
              <a:ext uri="{FF2B5EF4-FFF2-40B4-BE49-F238E27FC236}">
                <a16:creationId xmlns:a16="http://schemas.microsoft.com/office/drawing/2014/main" id="{D1CA1994-87E1-8A50-B48B-208AFEB6B7B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1" r="11191"/>
          <a:stretch/>
        </p:blipFill>
        <p:spPr>
          <a:xfrm>
            <a:off x="6071165" y="3772518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  <p:pic>
        <p:nvPicPr>
          <p:cNvPr id="12" name="Picture Placeholder 7">
            <a:extLst>
              <a:ext uri="{FF2B5EF4-FFF2-40B4-BE49-F238E27FC236}">
                <a16:creationId xmlns:a16="http://schemas.microsoft.com/office/drawing/2014/main" id="{01B0AA74-4357-E08B-C038-CF67DAFD6B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63" r="11063"/>
          <a:stretch/>
        </p:blipFill>
        <p:spPr>
          <a:xfrm>
            <a:off x="3279881" y="3772518"/>
            <a:ext cx="2590531" cy="2492223"/>
          </a:xfrm>
          <a:custGeom>
            <a:avLst/>
            <a:gdLst>
              <a:gd name="connsiteX0" fmla="*/ 0 w 3084513"/>
              <a:gd name="connsiteY0" fmla="*/ 1542257 h 3084513"/>
              <a:gd name="connsiteX1" fmla="*/ 771128 w 3084513"/>
              <a:gd name="connsiteY1" fmla="*/ 1 h 3084513"/>
              <a:gd name="connsiteX2" fmla="*/ 2313385 w 3084513"/>
              <a:gd name="connsiteY2" fmla="*/ 1 h 3084513"/>
              <a:gd name="connsiteX3" fmla="*/ 3084513 w 3084513"/>
              <a:gd name="connsiteY3" fmla="*/ 1542257 h 3084513"/>
              <a:gd name="connsiteX4" fmla="*/ 2313385 w 3084513"/>
              <a:gd name="connsiteY4" fmla="*/ 3084512 h 3084513"/>
              <a:gd name="connsiteX5" fmla="*/ 771128 w 3084513"/>
              <a:gd name="connsiteY5" fmla="*/ 3084512 h 3084513"/>
              <a:gd name="connsiteX6" fmla="*/ 0 w 3084513"/>
              <a:gd name="connsiteY6" fmla="*/ 1542257 h 3084513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542256 h 3084511"/>
              <a:gd name="connsiteX1" fmla="*/ 771128 w 3084513"/>
              <a:gd name="connsiteY1" fmla="*/ 0 h 3084511"/>
              <a:gd name="connsiteX2" fmla="*/ 2313385 w 3084513"/>
              <a:gd name="connsiteY2" fmla="*/ 0 h 3084511"/>
              <a:gd name="connsiteX3" fmla="*/ 3084513 w 3084513"/>
              <a:gd name="connsiteY3" fmla="*/ 1542256 h 3084511"/>
              <a:gd name="connsiteX4" fmla="*/ 2313385 w 3084513"/>
              <a:gd name="connsiteY4" fmla="*/ 3084511 h 3084511"/>
              <a:gd name="connsiteX5" fmla="*/ 771128 w 3084513"/>
              <a:gd name="connsiteY5" fmla="*/ 3084511 h 3084511"/>
              <a:gd name="connsiteX6" fmla="*/ 0 w 3084513"/>
              <a:gd name="connsiteY6" fmla="*/ 1542256 h 3084511"/>
              <a:gd name="connsiteX0" fmla="*/ 0 w 3084513"/>
              <a:gd name="connsiteY0" fmla="*/ 1631574 h 3173829"/>
              <a:gd name="connsiteX1" fmla="*/ 771128 w 3084513"/>
              <a:gd name="connsiteY1" fmla="*/ 89318 h 3173829"/>
              <a:gd name="connsiteX2" fmla="*/ 2313385 w 3084513"/>
              <a:gd name="connsiteY2" fmla="*/ 89318 h 3173829"/>
              <a:gd name="connsiteX3" fmla="*/ 3084513 w 3084513"/>
              <a:gd name="connsiteY3" fmla="*/ 1631574 h 3173829"/>
              <a:gd name="connsiteX4" fmla="*/ 2313385 w 3084513"/>
              <a:gd name="connsiteY4" fmla="*/ 3173829 h 3173829"/>
              <a:gd name="connsiteX5" fmla="*/ 771128 w 3084513"/>
              <a:gd name="connsiteY5" fmla="*/ 3173829 h 3173829"/>
              <a:gd name="connsiteX6" fmla="*/ 0 w 3084513"/>
              <a:gd name="connsiteY6" fmla="*/ 1631574 h 3173829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084513"/>
              <a:gd name="connsiteY0" fmla="*/ 1674806 h 3217061"/>
              <a:gd name="connsiteX1" fmla="*/ 771128 w 3084513"/>
              <a:gd name="connsiteY1" fmla="*/ 132550 h 3217061"/>
              <a:gd name="connsiteX2" fmla="*/ 2313385 w 3084513"/>
              <a:gd name="connsiteY2" fmla="*/ 132550 h 3217061"/>
              <a:gd name="connsiteX3" fmla="*/ 3084513 w 3084513"/>
              <a:gd name="connsiteY3" fmla="*/ 1674806 h 3217061"/>
              <a:gd name="connsiteX4" fmla="*/ 2313385 w 3084513"/>
              <a:gd name="connsiteY4" fmla="*/ 3217061 h 3217061"/>
              <a:gd name="connsiteX5" fmla="*/ 771128 w 3084513"/>
              <a:gd name="connsiteY5" fmla="*/ 3217061 h 3217061"/>
              <a:gd name="connsiteX6" fmla="*/ 0 w 3084513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17061"/>
              <a:gd name="connsiteX1" fmla="*/ 771128 w 3101544"/>
              <a:gd name="connsiteY1" fmla="*/ 132550 h 3217061"/>
              <a:gd name="connsiteX2" fmla="*/ 2313385 w 3101544"/>
              <a:gd name="connsiteY2" fmla="*/ 132550 h 3217061"/>
              <a:gd name="connsiteX3" fmla="*/ 3084513 w 3101544"/>
              <a:gd name="connsiteY3" fmla="*/ 1674806 h 3217061"/>
              <a:gd name="connsiteX4" fmla="*/ 2313385 w 3101544"/>
              <a:gd name="connsiteY4" fmla="*/ 3217061 h 3217061"/>
              <a:gd name="connsiteX5" fmla="*/ 771128 w 3101544"/>
              <a:gd name="connsiteY5" fmla="*/ 3217061 h 3217061"/>
              <a:gd name="connsiteX6" fmla="*/ 0 w 3101544"/>
              <a:gd name="connsiteY6" fmla="*/ 1674806 h 3217061"/>
              <a:gd name="connsiteX0" fmla="*/ 0 w 3101544"/>
              <a:gd name="connsiteY0" fmla="*/ 1674806 h 3275118"/>
              <a:gd name="connsiteX1" fmla="*/ 771128 w 3101544"/>
              <a:gd name="connsiteY1" fmla="*/ 132550 h 3275118"/>
              <a:gd name="connsiteX2" fmla="*/ 2313385 w 3101544"/>
              <a:gd name="connsiteY2" fmla="*/ 132550 h 3275118"/>
              <a:gd name="connsiteX3" fmla="*/ 3084513 w 3101544"/>
              <a:gd name="connsiteY3" fmla="*/ 1674806 h 3275118"/>
              <a:gd name="connsiteX4" fmla="*/ 2313385 w 3101544"/>
              <a:gd name="connsiteY4" fmla="*/ 3217061 h 3275118"/>
              <a:gd name="connsiteX5" fmla="*/ 771128 w 3101544"/>
              <a:gd name="connsiteY5" fmla="*/ 3217061 h 3275118"/>
              <a:gd name="connsiteX6" fmla="*/ 0 w 3101544"/>
              <a:gd name="connsiteY6" fmla="*/ 1674806 h 3275118"/>
              <a:gd name="connsiteX0" fmla="*/ 0 w 3101544"/>
              <a:gd name="connsiteY0" fmla="*/ 1674806 h 3238376"/>
              <a:gd name="connsiteX1" fmla="*/ 771128 w 3101544"/>
              <a:gd name="connsiteY1" fmla="*/ 132550 h 3238376"/>
              <a:gd name="connsiteX2" fmla="*/ 2313385 w 3101544"/>
              <a:gd name="connsiteY2" fmla="*/ 132550 h 3238376"/>
              <a:gd name="connsiteX3" fmla="*/ 3084513 w 3101544"/>
              <a:gd name="connsiteY3" fmla="*/ 1674806 h 3238376"/>
              <a:gd name="connsiteX4" fmla="*/ 2313385 w 3101544"/>
              <a:gd name="connsiteY4" fmla="*/ 3217061 h 3238376"/>
              <a:gd name="connsiteX5" fmla="*/ 560113 w 3101544"/>
              <a:gd name="connsiteY5" fmla="*/ 2835223 h 3238376"/>
              <a:gd name="connsiteX6" fmla="*/ 0 w 3101544"/>
              <a:gd name="connsiteY6" fmla="*/ 1674806 h 3238376"/>
              <a:gd name="connsiteX0" fmla="*/ 0 w 3101544"/>
              <a:gd name="connsiteY0" fmla="*/ 1674806 h 3257537"/>
              <a:gd name="connsiteX1" fmla="*/ 771128 w 3101544"/>
              <a:gd name="connsiteY1" fmla="*/ 132550 h 3257537"/>
              <a:gd name="connsiteX2" fmla="*/ 2313385 w 3101544"/>
              <a:gd name="connsiteY2" fmla="*/ 132550 h 3257537"/>
              <a:gd name="connsiteX3" fmla="*/ 3084513 w 3101544"/>
              <a:gd name="connsiteY3" fmla="*/ 1674806 h 3257537"/>
              <a:gd name="connsiteX4" fmla="*/ 2313385 w 3101544"/>
              <a:gd name="connsiteY4" fmla="*/ 3217061 h 3257537"/>
              <a:gd name="connsiteX5" fmla="*/ 560113 w 3101544"/>
              <a:gd name="connsiteY5" fmla="*/ 2835223 h 3257537"/>
              <a:gd name="connsiteX6" fmla="*/ 0 w 3101544"/>
              <a:gd name="connsiteY6" fmla="*/ 1674806 h 3257537"/>
              <a:gd name="connsiteX0" fmla="*/ 0 w 3101544"/>
              <a:gd name="connsiteY0" fmla="*/ 1674806 h 3279556"/>
              <a:gd name="connsiteX1" fmla="*/ 771128 w 3101544"/>
              <a:gd name="connsiteY1" fmla="*/ 132550 h 3279556"/>
              <a:gd name="connsiteX2" fmla="*/ 2313385 w 3101544"/>
              <a:gd name="connsiteY2" fmla="*/ 132550 h 3279556"/>
              <a:gd name="connsiteX3" fmla="*/ 3084513 w 3101544"/>
              <a:gd name="connsiteY3" fmla="*/ 1674806 h 3279556"/>
              <a:gd name="connsiteX4" fmla="*/ 2313385 w 3101544"/>
              <a:gd name="connsiteY4" fmla="*/ 3217061 h 3279556"/>
              <a:gd name="connsiteX5" fmla="*/ 560113 w 3101544"/>
              <a:gd name="connsiteY5" fmla="*/ 2835223 h 3279556"/>
              <a:gd name="connsiteX6" fmla="*/ 0 w 3101544"/>
              <a:gd name="connsiteY6" fmla="*/ 1674806 h 3279556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1544"/>
              <a:gd name="connsiteY0" fmla="*/ 1674806 h 3297843"/>
              <a:gd name="connsiteX1" fmla="*/ 771128 w 3101544"/>
              <a:gd name="connsiteY1" fmla="*/ 132550 h 3297843"/>
              <a:gd name="connsiteX2" fmla="*/ 2313385 w 3101544"/>
              <a:gd name="connsiteY2" fmla="*/ 132550 h 3297843"/>
              <a:gd name="connsiteX3" fmla="*/ 3084513 w 3101544"/>
              <a:gd name="connsiteY3" fmla="*/ 1674806 h 3297843"/>
              <a:gd name="connsiteX4" fmla="*/ 2313385 w 3101544"/>
              <a:gd name="connsiteY4" fmla="*/ 3217061 h 3297843"/>
              <a:gd name="connsiteX5" fmla="*/ 560113 w 3101544"/>
              <a:gd name="connsiteY5" fmla="*/ 2905561 h 3297843"/>
              <a:gd name="connsiteX6" fmla="*/ 0 w 3101544"/>
              <a:gd name="connsiteY6" fmla="*/ 1674806 h 3297843"/>
              <a:gd name="connsiteX0" fmla="*/ 0 w 3108304"/>
              <a:gd name="connsiteY0" fmla="*/ 1674806 h 3297843"/>
              <a:gd name="connsiteX1" fmla="*/ 771128 w 3108304"/>
              <a:gd name="connsiteY1" fmla="*/ 132550 h 3297843"/>
              <a:gd name="connsiteX2" fmla="*/ 2313385 w 3108304"/>
              <a:gd name="connsiteY2" fmla="*/ 132550 h 3297843"/>
              <a:gd name="connsiteX3" fmla="*/ 3084513 w 3108304"/>
              <a:gd name="connsiteY3" fmla="*/ 1674806 h 3297843"/>
              <a:gd name="connsiteX4" fmla="*/ 2313385 w 3108304"/>
              <a:gd name="connsiteY4" fmla="*/ 3217061 h 3297843"/>
              <a:gd name="connsiteX5" fmla="*/ 560113 w 3108304"/>
              <a:gd name="connsiteY5" fmla="*/ 2905561 h 3297843"/>
              <a:gd name="connsiteX6" fmla="*/ 0 w 3108304"/>
              <a:gd name="connsiteY6" fmla="*/ 1674806 h 3297843"/>
              <a:gd name="connsiteX0" fmla="*/ 0 w 3108304"/>
              <a:gd name="connsiteY0" fmla="*/ 1643822 h 3266859"/>
              <a:gd name="connsiteX1" fmla="*/ 771128 w 3108304"/>
              <a:gd name="connsiteY1" fmla="*/ 101566 h 3266859"/>
              <a:gd name="connsiteX2" fmla="*/ 2313385 w 3108304"/>
              <a:gd name="connsiteY2" fmla="*/ 101566 h 3266859"/>
              <a:gd name="connsiteX3" fmla="*/ 3084513 w 3108304"/>
              <a:gd name="connsiteY3" fmla="*/ 1643822 h 3266859"/>
              <a:gd name="connsiteX4" fmla="*/ 2313385 w 3108304"/>
              <a:gd name="connsiteY4" fmla="*/ 3186077 h 3266859"/>
              <a:gd name="connsiteX5" fmla="*/ 560113 w 3108304"/>
              <a:gd name="connsiteY5" fmla="*/ 2874577 h 3266859"/>
              <a:gd name="connsiteX6" fmla="*/ 0 w 3108304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86335"/>
              <a:gd name="connsiteY0" fmla="*/ 1643822 h 3266859"/>
              <a:gd name="connsiteX1" fmla="*/ 771128 w 3086335"/>
              <a:gd name="connsiteY1" fmla="*/ 101566 h 3266859"/>
              <a:gd name="connsiteX2" fmla="*/ 2313385 w 3086335"/>
              <a:gd name="connsiteY2" fmla="*/ 101566 h 3266859"/>
              <a:gd name="connsiteX3" fmla="*/ 3084513 w 3086335"/>
              <a:gd name="connsiteY3" fmla="*/ 1643822 h 3266859"/>
              <a:gd name="connsiteX4" fmla="*/ 2313385 w 3086335"/>
              <a:gd name="connsiteY4" fmla="*/ 3186077 h 3266859"/>
              <a:gd name="connsiteX5" fmla="*/ 560113 w 3086335"/>
              <a:gd name="connsiteY5" fmla="*/ 2874577 h 3266859"/>
              <a:gd name="connsiteX6" fmla="*/ 0 w 3086335"/>
              <a:gd name="connsiteY6" fmla="*/ 1643822 h 3266859"/>
              <a:gd name="connsiteX0" fmla="*/ 0 w 3036093"/>
              <a:gd name="connsiteY0" fmla="*/ 1363219 h 3266859"/>
              <a:gd name="connsiteX1" fmla="*/ 720886 w 3036093"/>
              <a:gd name="connsiteY1" fmla="*/ 101566 h 3266859"/>
              <a:gd name="connsiteX2" fmla="*/ 2263143 w 3036093"/>
              <a:gd name="connsiteY2" fmla="*/ 101566 h 3266859"/>
              <a:gd name="connsiteX3" fmla="*/ 3034271 w 3036093"/>
              <a:gd name="connsiteY3" fmla="*/ 1643822 h 3266859"/>
              <a:gd name="connsiteX4" fmla="*/ 2263143 w 3036093"/>
              <a:gd name="connsiteY4" fmla="*/ 3186077 h 3266859"/>
              <a:gd name="connsiteX5" fmla="*/ 509871 w 3036093"/>
              <a:gd name="connsiteY5" fmla="*/ 2874577 h 3266859"/>
              <a:gd name="connsiteX6" fmla="*/ 0 w 3036093"/>
              <a:gd name="connsiteY6" fmla="*/ 1363219 h 3266859"/>
              <a:gd name="connsiteX0" fmla="*/ 3688 w 3039781"/>
              <a:gd name="connsiteY0" fmla="*/ 1363219 h 3266859"/>
              <a:gd name="connsiteX1" fmla="*/ 724574 w 3039781"/>
              <a:gd name="connsiteY1" fmla="*/ 101566 h 3266859"/>
              <a:gd name="connsiteX2" fmla="*/ 2266831 w 3039781"/>
              <a:gd name="connsiteY2" fmla="*/ 101566 h 3266859"/>
              <a:gd name="connsiteX3" fmla="*/ 3037959 w 3039781"/>
              <a:gd name="connsiteY3" fmla="*/ 1643822 h 3266859"/>
              <a:gd name="connsiteX4" fmla="*/ 2266831 w 3039781"/>
              <a:gd name="connsiteY4" fmla="*/ 3186077 h 3266859"/>
              <a:gd name="connsiteX5" fmla="*/ 513559 w 3039781"/>
              <a:gd name="connsiteY5" fmla="*/ 2874577 h 3266859"/>
              <a:gd name="connsiteX6" fmla="*/ 3688 w 3039781"/>
              <a:gd name="connsiteY6" fmla="*/ 1363219 h 3266859"/>
              <a:gd name="connsiteX0" fmla="*/ 3688 w 3040020"/>
              <a:gd name="connsiteY0" fmla="*/ 1363219 h 3266859"/>
              <a:gd name="connsiteX1" fmla="*/ 724574 w 3040020"/>
              <a:gd name="connsiteY1" fmla="*/ 101566 h 3266859"/>
              <a:gd name="connsiteX2" fmla="*/ 2266831 w 3040020"/>
              <a:gd name="connsiteY2" fmla="*/ 101566 h 3266859"/>
              <a:gd name="connsiteX3" fmla="*/ 3037959 w 3040020"/>
              <a:gd name="connsiteY3" fmla="*/ 1643822 h 3266859"/>
              <a:gd name="connsiteX4" fmla="*/ 2266831 w 3040020"/>
              <a:gd name="connsiteY4" fmla="*/ 3186077 h 3266859"/>
              <a:gd name="connsiteX5" fmla="*/ 513559 w 3040020"/>
              <a:gd name="connsiteY5" fmla="*/ 2874577 h 3266859"/>
              <a:gd name="connsiteX6" fmla="*/ 3688 w 3040020"/>
              <a:gd name="connsiteY6" fmla="*/ 1363219 h 3266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0020" h="3266859">
                <a:moveTo>
                  <a:pt x="3688" y="1363219"/>
                </a:moveTo>
                <a:cubicBezTo>
                  <a:pt x="39668" y="587877"/>
                  <a:pt x="387144" y="324249"/>
                  <a:pt x="724574" y="101566"/>
                </a:cubicBezTo>
                <a:cubicBezTo>
                  <a:pt x="1118080" y="-99401"/>
                  <a:pt x="1762794" y="51324"/>
                  <a:pt x="2266831" y="101566"/>
                </a:cubicBezTo>
                <a:cubicBezTo>
                  <a:pt x="2875566" y="250917"/>
                  <a:pt x="3062270" y="1149834"/>
                  <a:pt x="3037959" y="1643822"/>
                </a:cubicBezTo>
                <a:cubicBezTo>
                  <a:pt x="2991932" y="2188052"/>
                  <a:pt x="2815276" y="3053830"/>
                  <a:pt x="2266831" y="3186077"/>
                </a:cubicBezTo>
                <a:cubicBezTo>
                  <a:pt x="1551778" y="3316706"/>
                  <a:pt x="766387" y="3336801"/>
                  <a:pt x="513559" y="2874577"/>
                </a:cubicBezTo>
                <a:cubicBezTo>
                  <a:pt x="326854" y="2310250"/>
                  <a:pt x="-40720" y="2082974"/>
                  <a:pt x="3688" y="136321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76318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2557EE75-6E73-ED61-AD99-718E6ACE97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920" y="1865464"/>
            <a:ext cx="4358640" cy="3239688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F195E3D7-2212-E56B-6E88-2AF460154F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3125" y="1851658"/>
            <a:ext cx="4857750" cy="323850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D53BF6C9-EFAA-78BB-C249-0636F2815C3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69173" y="991390"/>
            <a:ext cx="8649689" cy="5766459"/>
          </a:xfrm>
          <a:custGeom>
            <a:avLst/>
            <a:gdLst>
              <a:gd name="connsiteX0" fmla="*/ 2219503 w 8649689"/>
              <a:gd name="connsiteY0" fmla="*/ 908737 h 5766459"/>
              <a:gd name="connsiteX1" fmla="*/ 2219503 w 8649689"/>
              <a:gd name="connsiteY1" fmla="*/ 3972449 h 5766459"/>
              <a:gd name="connsiteX2" fmla="*/ 6442712 w 8649689"/>
              <a:gd name="connsiteY2" fmla="*/ 3972449 h 5766459"/>
              <a:gd name="connsiteX3" fmla="*/ 6442712 w 8649689"/>
              <a:gd name="connsiteY3" fmla="*/ 908737 h 5766459"/>
              <a:gd name="connsiteX4" fmla="*/ 0 w 8649689"/>
              <a:gd name="connsiteY4" fmla="*/ 0 h 5766459"/>
              <a:gd name="connsiteX5" fmla="*/ 8649689 w 8649689"/>
              <a:gd name="connsiteY5" fmla="*/ 0 h 5766459"/>
              <a:gd name="connsiteX6" fmla="*/ 8649689 w 8649689"/>
              <a:gd name="connsiteY6" fmla="*/ 5766459 h 5766459"/>
              <a:gd name="connsiteX7" fmla="*/ 0 w 8649689"/>
              <a:gd name="connsiteY7" fmla="*/ 5766459 h 5766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649689" h="5766459">
                <a:moveTo>
                  <a:pt x="2219503" y="908737"/>
                </a:moveTo>
                <a:lnTo>
                  <a:pt x="2219503" y="3972449"/>
                </a:lnTo>
                <a:lnTo>
                  <a:pt x="6442712" y="3972449"/>
                </a:lnTo>
                <a:lnTo>
                  <a:pt x="6442712" y="908737"/>
                </a:lnTo>
                <a:close/>
                <a:moveTo>
                  <a:pt x="0" y="0"/>
                </a:moveTo>
                <a:lnTo>
                  <a:pt x="8649689" y="0"/>
                </a:lnTo>
                <a:lnTo>
                  <a:pt x="8649689" y="5766459"/>
                </a:lnTo>
                <a:lnTo>
                  <a:pt x="0" y="5766459"/>
                </a:lnTo>
                <a:close/>
              </a:path>
            </a:pathLst>
          </a:custGeom>
        </p:spPr>
      </p:pic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6F5BF353-FCEA-7E7F-0E55-D090A8D65D1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Character Quest</a:t>
            </a:r>
          </a:p>
        </p:txBody>
      </p:sp>
    </p:spTree>
    <p:extLst>
      <p:ext uri="{BB962C8B-B14F-4D97-AF65-F5344CB8AC3E}">
        <p14:creationId xmlns:p14="http://schemas.microsoft.com/office/powerpoint/2010/main" val="408283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FC8F28A5-2343-EB51-9610-67B44EB6DB2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59" b="1261"/>
          <a:stretch/>
        </p:blipFill>
        <p:spPr>
          <a:xfrm>
            <a:off x="-55445" y="0"/>
            <a:ext cx="925489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D90399-A695-9922-570F-96F1ADE415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-4902890" y="-1997993"/>
            <a:ext cx="18928651" cy="12619100"/>
          </a:xfrm>
          <a:custGeom>
            <a:avLst/>
            <a:gdLst>
              <a:gd name="connsiteX0" fmla="*/ 2219503 w 8649689"/>
              <a:gd name="connsiteY0" fmla="*/ 908737 h 5766459"/>
              <a:gd name="connsiteX1" fmla="*/ 2219503 w 8649689"/>
              <a:gd name="connsiteY1" fmla="*/ 3972449 h 5766459"/>
              <a:gd name="connsiteX2" fmla="*/ 6442712 w 8649689"/>
              <a:gd name="connsiteY2" fmla="*/ 3972449 h 5766459"/>
              <a:gd name="connsiteX3" fmla="*/ 6442712 w 8649689"/>
              <a:gd name="connsiteY3" fmla="*/ 908737 h 5766459"/>
              <a:gd name="connsiteX4" fmla="*/ 0 w 8649689"/>
              <a:gd name="connsiteY4" fmla="*/ 0 h 5766459"/>
              <a:gd name="connsiteX5" fmla="*/ 8649689 w 8649689"/>
              <a:gd name="connsiteY5" fmla="*/ 0 h 5766459"/>
              <a:gd name="connsiteX6" fmla="*/ 8649689 w 8649689"/>
              <a:gd name="connsiteY6" fmla="*/ 5766459 h 5766459"/>
              <a:gd name="connsiteX7" fmla="*/ 0 w 8649689"/>
              <a:gd name="connsiteY7" fmla="*/ 5766459 h 5766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649689" h="5766459">
                <a:moveTo>
                  <a:pt x="2219503" y="908737"/>
                </a:moveTo>
                <a:lnTo>
                  <a:pt x="2219503" y="3972449"/>
                </a:lnTo>
                <a:lnTo>
                  <a:pt x="6442712" y="3972449"/>
                </a:lnTo>
                <a:lnTo>
                  <a:pt x="6442712" y="908737"/>
                </a:lnTo>
                <a:close/>
                <a:moveTo>
                  <a:pt x="0" y="0"/>
                </a:moveTo>
                <a:lnTo>
                  <a:pt x="8649689" y="0"/>
                </a:lnTo>
                <a:lnTo>
                  <a:pt x="8649689" y="5766459"/>
                </a:lnTo>
                <a:lnTo>
                  <a:pt x="0" y="576645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056561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C061E9-153C-14F3-6CBB-7A47C90561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F279A2AE-06A1-7F35-5B27-3646C66E67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12579" y="-5948847"/>
            <a:ext cx="17514679" cy="13018302"/>
          </a:xfrm>
          <a:prstGeom prst="rect">
            <a:avLst/>
          </a:prstGeom>
        </p:spPr>
      </p:pic>
      <p:sp>
        <p:nvSpPr>
          <p:cNvPr id="11" name="Freeform 10">
            <a:extLst>
              <a:ext uri="{FF2B5EF4-FFF2-40B4-BE49-F238E27FC236}">
                <a16:creationId xmlns:a16="http://schemas.microsoft.com/office/drawing/2014/main" id="{F2C9277C-995A-191E-DEFC-7DC700F4A492}"/>
              </a:ext>
            </a:extLst>
          </p:cNvPr>
          <p:cNvSpPr/>
          <p:nvPr/>
        </p:nvSpPr>
        <p:spPr>
          <a:xfrm>
            <a:off x="1820304" y="3080468"/>
            <a:ext cx="2261041" cy="2380504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5" y="0"/>
                </a:lnTo>
                <a:lnTo>
                  <a:pt x="1378492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1099" t="-101767" r="-187129" b="-971"/>
            </a:stretch>
          </a:blipFill>
          <a:effectLst/>
        </p:spPr>
        <p:txBody>
          <a:bodyPr/>
          <a:lstStyle/>
          <a:p>
            <a:endParaRPr lang="en-US" sz="1350"/>
          </a:p>
        </p:txBody>
      </p:sp>
      <p:sp>
        <p:nvSpPr>
          <p:cNvPr id="12" name="Freeform 2">
            <a:extLst>
              <a:ext uri="{FF2B5EF4-FFF2-40B4-BE49-F238E27FC236}">
                <a16:creationId xmlns:a16="http://schemas.microsoft.com/office/drawing/2014/main" id="{65F20E42-40E6-DF70-6585-C7FFF09B8BD8}"/>
              </a:ext>
            </a:extLst>
          </p:cNvPr>
          <p:cNvSpPr/>
          <p:nvPr/>
        </p:nvSpPr>
        <p:spPr>
          <a:xfrm>
            <a:off x="1287562" y="3564435"/>
            <a:ext cx="1724835" cy="2351420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251874" b="-92614"/>
            </a:stretch>
          </a:blipFill>
          <a:effectLst/>
        </p:spPr>
        <p:txBody>
          <a:bodyPr/>
          <a:lstStyle/>
          <a:p>
            <a:endParaRPr lang="en-US" sz="1350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98EDE05C-1847-9125-C859-46247D234313}"/>
              </a:ext>
            </a:extLst>
          </p:cNvPr>
          <p:cNvSpPr/>
          <p:nvPr/>
        </p:nvSpPr>
        <p:spPr>
          <a:xfrm>
            <a:off x="3256339" y="3006254"/>
            <a:ext cx="1057472" cy="2360867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45291" t="-100825" r="-450715" b="1605"/>
            </a:stretch>
          </a:blipFill>
          <a:effectLst/>
        </p:spPr>
        <p:txBody>
          <a:bodyPr/>
          <a:lstStyle/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23859976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E7C1F4FE-AA87-0C44-AD2B-804464DE10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1500" y="0"/>
            <a:ext cx="10287000" cy="6858000"/>
          </a:xfrm>
          <a:prstGeom prst="rect">
            <a:avLst/>
          </a:prstGeom>
        </p:spPr>
      </p:pic>
      <p:sp>
        <p:nvSpPr>
          <p:cNvPr id="7" name="Freeform 3">
            <a:extLst>
              <a:ext uri="{FF2B5EF4-FFF2-40B4-BE49-F238E27FC236}">
                <a16:creationId xmlns:a16="http://schemas.microsoft.com/office/drawing/2014/main" id="{F443260A-A66F-AE52-B0C0-C0D6C373E61C}"/>
              </a:ext>
            </a:extLst>
          </p:cNvPr>
          <p:cNvSpPr/>
          <p:nvPr/>
        </p:nvSpPr>
        <p:spPr>
          <a:xfrm>
            <a:off x="2952241" y="5006400"/>
            <a:ext cx="3239518" cy="2158329"/>
          </a:xfrm>
          <a:custGeom>
            <a:avLst/>
            <a:gdLst/>
            <a:ahLst/>
            <a:cxnLst/>
            <a:rect l="l" t="t" r="r" b="b"/>
            <a:pathLst>
              <a:path w="6027338" h="4015714">
                <a:moveTo>
                  <a:pt x="0" y="0"/>
                </a:moveTo>
                <a:lnTo>
                  <a:pt x="6027338" y="0"/>
                </a:lnTo>
                <a:lnTo>
                  <a:pt x="6027338" y="4015714"/>
                </a:lnTo>
                <a:lnTo>
                  <a:pt x="0" y="40157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2">
            <a:extLst>
              <a:ext uri="{FF2B5EF4-FFF2-40B4-BE49-F238E27FC236}">
                <a16:creationId xmlns:a16="http://schemas.microsoft.com/office/drawing/2014/main" id="{35FB5DAC-D436-0ED5-1E14-634C22B59C29}"/>
              </a:ext>
            </a:extLst>
          </p:cNvPr>
          <p:cNvSpPr/>
          <p:nvPr/>
        </p:nvSpPr>
        <p:spPr>
          <a:xfrm>
            <a:off x="641706" y="1352463"/>
            <a:ext cx="2099336" cy="674045"/>
          </a:xfrm>
          <a:custGeom>
            <a:avLst/>
            <a:gdLst/>
            <a:ahLst/>
            <a:cxnLst/>
            <a:rect l="l" t="t" r="r" b="b"/>
            <a:pathLst>
              <a:path w="9997373" h="6660750">
                <a:moveTo>
                  <a:pt x="0" y="0"/>
                </a:moveTo>
                <a:lnTo>
                  <a:pt x="9997372" y="0"/>
                </a:lnTo>
                <a:lnTo>
                  <a:pt x="9997372" y="6660750"/>
                </a:lnTo>
                <a:lnTo>
                  <a:pt x="0" y="666075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4784" t="-13598" r="-197896" b="-51448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FC634A33-AB50-7507-C936-6F72817DD33B}"/>
              </a:ext>
            </a:extLst>
          </p:cNvPr>
          <p:cNvSpPr/>
          <p:nvPr/>
        </p:nvSpPr>
        <p:spPr>
          <a:xfrm>
            <a:off x="3447534" y="1334530"/>
            <a:ext cx="2242810" cy="720112"/>
          </a:xfrm>
          <a:custGeom>
            <a:avLst/>
            <a:gdLst/>
            <a:ahLst/>
            <a:cxnLst/>
            <a:rect l="l" t="t" r="r" b="b"/>
            <a:pathLst>
              <a:path w="9997373" h="6660750">
                <a:moveTo>
                  <a:pt x="0" y="0"/>
                </a:moveTo>
                <a:lnTo>
                  <a:pt x="9997372" y="0"/>
                </a:lnTo>
                <a:lnTo>
                  <a:pt x="9997372" y="6660750"/>
                </a:lnTo>
                <a:lnTo>
                  <a:pt x="0" y="666075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01372" t="-13598" r="-101308" b="-51448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4BFB2294-0C81-891D-2DCB-E9142EAF27E4}"/>
              </a:ext>
            </a:extLst>
          </p:cNvPr>
          <p:cNvSpPr/>
          <p:nvPr/>
        </p:nvSpPr>
        <p:spPr>
          <a:xfrm>
            <a:off x="6339326" y="1346886"/>
            <a:ext cx="2193672" cy="704335"/>
          </a:xfrm>
          <a:custGeom>
            <a:avLst/>
            <a:gdLst/>
            <a:ahLst/>
            <a:cxnLst/>
            <a:rect l="l" t="t" r="r" b="b"/>
            <a:pathLst>
              <a:path w="9997373" h="6660750">
                <a:moveTo>
                  <a:pt x="0" y="0"/>
                </a:moveTo>
                <a:lnTo>
                  <a:pt x="9997372" y="0"/>
                </a:lnTo>
                <a:lnTo>
                  <a:pt x="9997372" y="6660750"/>
                </a:lnTo>
                <a:lnTo>
                  <a:pt x="0" y="666075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99515" t="-12480" r="-3165" b="-51560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A99EA22-31E2-64CD-61F5-3204056FE55A}"/>
              </a:ext>
            </a:extLst>
          </p:cNvPr>
          <p:cNvSpPr/>
          <p:nvPr/>
        </p:nvSpPr>
        <p:spPr>
          <a:xfrm>
            <a:off x="6780124" y="1730183"/>
            <a:ext cx="1451085" cy="3239631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45291" t="-100825" r="-450715" b="1605"/>
            </a:stretch>
          </a:blipFill>
          <a:effectLst/>
        </p:spPr>
        <p:txBody>
          <a:bodyPr/>
          <a:lstStyle/>
          <a:p>
            <a:endParaRPr lang="en-US" sz="1350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460C8856-50EA-15FA-3764-DC100E2A146C}"/>
              </a:ext>
            </a:extLst>
          </p:cNvPr>
          <p:cNvSpPr/>
          <p:nvPr/>
        </p:nvSpPr>
        <p:spPr>
          <a:xfrm>
            <a:off x="3091544" y="1730183"/>
            <a:ext cx="3102646" cy="3266575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5" y="0"/>
                </a:lnTo>
                <a:lnTo>
                  <a:pt x="1378492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1099" t="-101767" r="-187129" b="-971"/>
            </a:stretch>
          </a:blipFill>
          <a:effectLst/>
        </p:spPr>
        <p:txBody>
          <a:bodyPr/>
          <a:lstStyle/>
          <a:p>
            <a:endParaRPr lang="en-US" sz="1350"/>
          </a:p>
        </p:txBody>
      </p:sp>
      <p:sp>
        <p:nvSpPr>
          <p:cNvPr id="13" name="Freeform 2">
            <a:extLst>
              <a:ext uri="{FF2B5EF4-FFF2-40B4-BE49-F238E27FC236}">
                <a16:creationId xmlns:a16="http://schemas.microsoft.com/office/drawing/2014/main" id="{593E84C0-BC30-D127-EDA8-74ACEACE9EF3}"/>
              </a:ext>
            </a:extLst>
          </p:cNvPr>
          <p:cNvSpPr/>
          <p:nvPr/>
        </p:nvSpPr>
        <p:spPr>
          <a:xfrm>
            <a:off x="506975" y="1730183"/>
            <a:ext cx="2366854" cy="3226667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r="-251874" b="-92614"/>
            </a:stretch>
          </a:blipFill>
          <a:effectLst/>
        </p:spPr>
        <p:txBody>
          <a:bodyPr/>
          <a:lstStyle/>
          <a:p>
            <a:endParaRPr lang="en-US" sz="1350"/>
          </a:p>
        </p:txBody>
      </p:sp>
      <p:sp>
        <p:nvSpPr>
          <p:cNvPr id="14" name="Freeform 2">
            <a:extLst>
              <a:ext uri="{FF2B5EF4-FFF2-40B4-BE49-F238E27FC236}">
                <a16:creationId xmlns:a16="http://schemas.microsoft.com/office/drawing/2014/main" id="{94686F87-D07C-AED0-EF7E-A8C9BA74A349}"/>
              </a:ext>
            </a:extLst>
          </p:cNvPr>
          <p:cNvSpPr/>
          <p:nvPr/>
        </p:nvSpPr>
        <p:spPr>
          <a:xfrm>
            <a:off x="506975" y="1730183"/>
            <a:ext cx="2366854" cy="3226667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r="-251874" b="-92614"/>
            </a:stretch>
          </a:blipFill>
          <a:effectLst>
            <a:glow rad="131482">
              <a:schemeClr val="bg1"/>
            </a:glow>
          </a:effectLst>
        </p:spPr>
        <p:txBody>
          <a:bodyPr/>
          <a:lstStyle/>
          <a:p>
            <a:endParaRPr lang="en-US" sz="1350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DA67A690-EAE2-6D09-92AD-02F4DF85F48B}"/>
              </a:ext>
            </a:extLst>
          </p:cNvPr>
          <p:cNvSpPr/>
          <p:nvPr/>
        </p:nvSpPr>
        <p:spPr>
          <a:xfrm>
            <a:off x="6780124" y="1730183"/>
            <a:ext cx="1451085" cy="3239631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45291" t="-100825" r="-450715" b="1605"/>
            </a:stretch>
          </a:blipFill>
          <a:effectLst>
            <a:glow rad="127000">
              <a:schemeClr val="bg1"/>
            </a:glow>
          </a:effectLst>
        </p:spPr>
        <p:txBody>
          <a:bodyPr/>
          <a:lstStyle/>
          <a:p>
            <a:endParaRPr lang="en-US" sz="1350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1F05A188-79ED-A5F0-447A-290EA02F5702}"/>
              </a:ext>
            </a:extLst>
          </p:cNvPr>
          <p:cNvSpPr/>
          <p:nvPr/>
        </p:nvSpPr>
        <p:spPr>
          <a:xfrm>
            <a:off x="3091544" y="1730183"/>
            <a:ext cx="3102646" cy="3266575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5" y="0"/>
                </a:lnTo>
                <a:lnTo>
                  <a:pt x="1378492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1099" t="-101767" r="-187129" b="-971"/>
            </a:stretch>
          </a:blipFill>
          <a:effectLst>
            <a:glow rad="127000">
              <a:schemeClr val="bg1"/>
            </a:glow>
          </a:effectLst>
        </p:spPr>
        <p:txBody>
          <a:bodyPr/>
          <a:lstStyle/>
          <a:p>
            <a:endParaRPr lang="en-US" sz="1350"/>
          </a:p>
        </p:txBody>
      </p:sp>
      <p:sp>
        <p:nvSpPr>
          <p:cNvPr id="17" name="Freeform 4">
            <a:extLst>
              <a:ext uri="{FF2B5EF4-FFF2-40B4-BE49-F238E27FC236}">
                <a16:creationId xmlns:a16="http://schemas.microsoft.com/office/drawing/2014/main" id="{DD6930D2-2621-1CF5-6A86-4A341A432B2F}"/>
              </a:ext>
            </a:extLst>
          </p:cNvPr>
          <p:cNvSpPr/>
          <p:nvPr/>
        </p:nvSpPr>
        <p:spPr>
          <a:xfrm>
            <a:off x="2605346" y="-567833"/>
            <a:ext cx="3933309" cy="2620567"/>
          </a:xfrm>
          <a:custGeom>
            <a:avLst/>
            <a:gdLst/>
            <a:ahLst/>
            <a:cxnLst/>
            <a:rect l="l" t="t" r="r" b="b"/>
            <a:pathLst>
              <a:path w="6027338" h="4015714">
                <a:moveTo>
                  <a:pt x="0" y="0"/>
                </a:moveTo>
                <a:lnTo>
                  <a:pt x="6027338" y="0"/>
                </a:lnTo>
                <a:lnTo>
                  <a:pt x="6027338" y="4015714"/>
                </a:lnTo>
                <a:lnTo>
                  <a:pt x="0" y="401571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45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 descr="A landscape with a river and a castle&#10;&#10;AI-generated content may be incorrect.">
            <a:extLst>
              <a:ext uri="{FF2B5EF4-FFF2-40B4-BE49-F238E27FC236}">
                <a16:creationId xmlns:a16="http://schemas.microsoft.com/office/drawing/2014/main" id="{1F75AACE-98F6-4007-87B0-0D1B5B7FAD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1500" y="0"/>
            <a:ext cx="10287000" cy="6858000"/>
          </a:xfrm>
          <a:prstGeom prst="rect">
            <a:avLst/>
          </a:prstGeom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CF9E9389-79DD-3E2E-C1E7-0F70BF5E883F}"/>
              </a:ext>
            </a:extLst>
          </p:cNvPr>
          <p:cNvGrpSpPr/>
          <p:nvPr/>
        </p:nvGrpSpPr>
        <p:grpSpPr>
          <a:xfrm>
            <a:off x="3093074" y="1172542"/>
            <a:ext cx="2896600" cy="4215080"/>
            <a:chOff x="3086188" y="761350"/>
            <a:chExt cx="2896600" cy="4215080"/>
          </a:xfrm>
          <a:effectLst>
            <a:glow rad="127000">
              <a:schemeClr val="bg1">
                <a:lumMod val="95000"/>
              </a:schemeClr>
            </a:glow>
          </a:effectLst>
        </p:grpSpPr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911F2EAA-279C-7D02-0C46-07FBB2C95C85}"/>
                </a:ext>
              </a:extLst>
            </p:cNvPr>
            <p:cNvGrpSpPr/>
            <p:nvPr/>
          </p:nvGrpSpPr>
          <p:grpSpPr>
            <a:xfrm>
              <a:off x="3215106" y="848118"/>
              <a:ext cx="2649483" cy="4128312"/>
              <a:chOff x="21414" y="707572"/>
              <a:chExt cx="3250458" cy="5064726"/>
            </a:xfrm>
          </p:grpSpPr>
          <p:sp>
            <p:nvSpPr>
              <p:cNvPr id="56" name="Freeform 2">
                <a:extLst>
                  <a:ext uri="{FF2B5EF4-FFF2-40B4-BE49-F238E27FC236}">
                    <a16:creationId xmlns:a16="http://schemas.microsoft.com/office/drawing/2014/main" id="{C041D098-C9F9-3860-8C8B-8BC767928B8E}"/>
                  </a:ext>
                </a:extLst>
              </p:cNvPr>
              <p:cNvSpPr/>
              <p:nvPr/>
            </p:nvSpPr>
            <p:spPr>
              <a:xfrm>
                <a:off x="48987" y="1159329"/>
                <a:ext cx="3222885" cy="4612969"/>
              </a:xfrm>
              <a:custGeom>
                <a:avLst/>
                <a:gdLst/>
                <a:ahLst/>
                <a:cxnLst/>
                <a:rect l="l" t="t" r="r" b="b"/>
                <a:pathLst>
                  <a:path w="9997373" h="6660750">
                    <a:moveTo>
                      <a:pt x="0" y="0"/>
                    </a:moveTo>
                    <a:lnTo>
                      <a:pt x="9997372" y="0"/>
                    </a:lnTo>
                    <a:lnTo>
                      <a:pt x="9997372" y="6660750"/>
                    </a:lnTo>
                    <a:lnTo>
                      <a:pt x="0" y="666075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4699" t="-63856" r="-280809"/>
                </a:stretch>
              </a:blipFill>
              <a:effectLst/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57" name="Freeform 56">
                <a:extLst>
                  <a:ext uri="{FF2B5EF4-FFF2-40B4-BE49-F238E27FC236}">
                    <a16:creationId xmlns:a16="http://schemas.microsoft.com/office/drawing/2014/main" id="{B9FC3326-ECE4-516A-761B-9332A3051022}"/>
                  </a:ext>
                </a:extLst>
              </p:cNvPr>
              <p:cNvSpPr/>
              <p:nvPr/>
            </p:nvSpPr>
            <p:spPr>
              <a:xfrm rot="10800000">
                <a:off x="21414" y="707572"/>
                <a:ext cx="3222885" cy="2558142"/>
              </a:xfrm>
              <a:custGeom>
                <a:avLst/>
                <a:gdLst/>
                <a:ahLst/>
                <a:cxnLst/>
                <a:rect l="l" t="t" r="r" b="b"/>
                <a:pathLst>
                  <a:path w="9997373" h="6660750">
                    <a:moveTo>
                      <a:pt x="0" y="0"/>
                    </a:moveTo>
                    <a:lnTo>
                      <a:pt x="9997372" y="0"/>
                    </a:lnTo>
                    <a:lnTo>
                      <a:pt x="9997372" y="6660750"/>
                    </a:lnTo>
                    <a:lnTo>
                      <a:pt x="0" y="666075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4699" t="-195473" r="-280809"/>
                </a:stretch>
              </a:blipFill>
              <a:effectLst/>
            </p:spPr>
            <p:txBody>
              <a:bodyPr/>
              <a:lstStyle/>
              <a:p>
                <a:endParaRPr lang="en-US" dirty="0"/>
              </a:p>
            </p:txBody>
          </p:sp>
          <p:pic>
            <p:nvPicPr>
              <p:cNvPr id="58" name="Picture 57">
                <a:extLst>
                  <a:ext uri="{FF2B5EF4-FFF2-40B4-BE49-F238E27FC236}">
                    <a16:creationId xmlns:a16="http://schemas.microsoft.com/office/drawing/2014/main" id="{B19CF654-5BDA-0F76-846A-6A80FEBDFC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l="1878" t="1" r="3906" b="2199"/>
              <a:stretch/>
            </p:blipFill>
            <p:spPr>
              <a:xfrm>
                <a:off x="733329" y="1363436"/>
                <a:ext cx="1854200" cy="1828497"/>
              </a:xfrm>
              <a:prstGeom prst="ellipse">
                <a:avLst/>
              </a:prstGeom>
            </p:spPr>
          </p:pic>
        </p:grpSp>
        <p:sp>
          <p:nvSpPr>
            <p:cNvPr id="55" name="Freeform 2">
              <a:extLst>
                <a:ext uri="{FF2B5EF4-FFF2-40B4-BE49-F238E27FC236}">
                  <a16:creationId xmlns:a16="http://schemas.microsoft.com/office/drawing/2014/main" id="{FB7F141F-856B-D95E-8978-E2F8D4D8FBD2}"/>
                </a:ext>
              </a:extLst>
            </p:cNvPr>
            <p:cNvSpPr/>
            <p:nvPr/>
          </p:nvSpPr>
          <p:spPr>
            <a:xfrm>
              <a:off x="3086188" y="761350"/>
              <a:ext cx="2896600" cy="930028"/>
            </a:xfrm>
            <a:custGeom>
              <a:avLst/>
              <a:gdLst/>
              <a:ahLst/>
              <a:cxnLst/>
              <a:rect l="l" t="t" r="r" b="b"/>
              <a:pathLst>
                <a:path w="9997373" h="6660750">
                  <a:moveTo>
                    <a:pt x="0" y="0"/>
                  </a:moveTo>
                  <a:lnTo>
                    <a:pt x="9997372" y="0"/>
                  </a:lnTo>
                  <a:lnTo>
                    <a:pt x="9997372" y="6660750"/>
                  </a:lnTo>
                  <a:lnTo>
                    <a:pt x="0" y="66607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01372" t="-13598" r="-101308" b="-514482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36" name="Picture 35" descr="A yellow rectangular button with white text&#10;&#10;AI-generated content may be incorrect.">
            <a:extLst>
              <a:ext uri="{FF2B5EF4-FFF2-40B4-BE49-F238E27FC236}">
                <a16:creationId xmlns:a16="http://schemas.microsoft.com/office/drawing/2014/main" id="{1DD992EB-40ED-CF10-D680-C10CEEB6D7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05107" y="5111985"/>
            <a:ext cx="2933786" cy="1955857"/>
          </a:xfrm>
          <a:prstGeom prst="rect">
            <a:avLst/>
          </a:prstGeom>
        </p:spPr>
      </p:pic>
      <p:grpSp>
        <p:nvGrpSpPr>
          <p:cNvPr id="60" name="Group 59">
            <a:extLst>
              <a:ext uri="{FF2B5EF4-FFF2-40B4-BE49-F238E27FC236}">
                <a16:creationId xmlns:a16="http://schemas.microsoft.com/office/drawing/2014/main" id="{AC1D8C9E-9109-D9E5-BE7C-15DB46EBEFA3}"/>
              </a:ext>
            </a:extLst>
          </p:cNvPr>
          <p:cNvGrpSpPr/>
          <p:nvPr/>
        </p:nvGrpSpPr>
        <p:grpSpPr>
          <a:xfrm>
            <a:off x="273023" y="1884390"/>
            <a:ext cx="2762008" cy="4180565"/>
            <a:chOff x="-8165" y="643466"/>
            <a:chExt cx="3388507" cy="5128832"/>
          </a:xfrm>
          <a:effectLst>
            <a:glow rad="136529">
              <a:schemeClr val="bg1"/>
            </a:glow>
          </a:effectLst>
        </p:grpSpPr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2EED511E-5AD9-8B3F-FD46-3C1D0AF83F2D}"/>
                </a:ext>
              </a:extLst>
            </p:cNvPr>
            <p:cNvSpPr/>
            <p:nvPr/>
          </p:nvSpPr>
          <p:spPr>
            <a:xfrm>
              <a:off x="48987" y="1159329"/>
              <a:ext cx="3222885" cy="4612969"/>
            </a:xfrm>
            <a:custGeom>
              <a:avLst/>
              <a:gdLst/>
              <a:ahLst/>
              <a:cxnLst/>
              <a:rect l="l" t="t" r="r" b="b"/>
              <a:pathLst>
                <a:path w="9997373" h="6660750">
                  <a:moveTo>
                    <a:pt x="0" y="0"/>
                  </a:moveTo>
                  <a:lnTo>
                    <a:pt x="9997372" y="0"/>
                  </a:lnTo>
                  <a:lnTo>
                    <a:pt x="9997372" y="6660750"/>
                  </a:lnTo>
                  <a:lnTo>
                    <a:pt x="0" y="66607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4699" t="-63856" r="-280809"/>
              </a:stretch>
            </a:blipFill>
            <a:effectLst/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3B6237BF-4A8E-86B3-7714-EF24477A87EB}"/>
                </a:ext>
              </a:extLst>
            </p:cNvPr>
            <p:cNvSpPr/>
            <p:nvPr/>
          </p:nvSpPr>
          <p:spPr>
            <a:xfrm rot="10800000">
              <a:off x="21414" y="707572"/>
              <a:ext cx="3222885" cy="2558142"/>
            </a:xfrm>
            <a:custGeom>
              <a:avLst/>
              <a:gdLst/>
              <a:ahLst/>
              <a:cxnLst/>
              <a:rect l="l" t="t" r="r" b="b"/>
              <a:pathLst>
                <a:path w="9997373" h="6660750">
                  <a:moveTo>
                    <a:pt x="0" y="0"/>
                  </a:moveTo>
                  <a:lnTo>
                    <a:pt x="9997372" y="0"/>
                  </a:lnTo>
                  <a:lnTo>
                    <a:pt x="9997372" y="6660750"/>
                  </a:lnTo>
                  <a:lnTo>
                    <a:pt x="0" y="66607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4699" t="-195473" r="-280809"/>
              </a:stretch>
            </a:blipFill>
            <a:effectLst/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64" name="Freeform 2">
              <a:extLst>
                <a:ext uri="{FF2B5EF4-FFF2-40B4-BE49-F238E27FC236}">
                  <a16:creationId xmlns:a16="http://schemas.microsoft.com/office/drawing/2014/main" id="{3CBC84A3-4C4F-ED03-05F6-C870E2A8FB33}"/>
                </a:ext>
              </a:extLst>
            </p:cNvPr>
            <p:cNvSpPr/>
            <p:nvPr/>
          </p:nvSpPr>
          <p:spPr>
            <a:xfrm>
              <a:off x="-8165" y="643466"/>
              <a:ext cx="3388507" cy="1087967"/>
            </a:xfrm>
            <a:custGeom>
              <a:avLst/>
              <a:gdLst/>
              <a:ahLst/>
              <a:cxnLst/>
              <a:rect l="l" t="t" r="r" b="b"/>
              <a:pathLst>
                <a:path w="9997373" h="6660750">
                  <a:moveTo>
                    <a:pt x="0" y="0"/>
                  </a:moveTo>
                  <a:lnTo>
                    <a:pt x="9997372" y="0"/>
                  </a:lnTo>
                  <a:lnTo>
                    <a:pt x="9997372" y="6660750"/>
                  </a:lnTo>
                  <a:lnTo>
                    <a:pt x="0" y="66607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4784" t="-13598" r="-197896" b="-514482"/>
              </a:stretch>
            </a:blipFill>
          </p:spPr>
          <p:txBody>
            <a:bodyPr/>
            <a:lstStyle/>
            <a:p>
              <a:endParaRPr lang="en-US"/>
            </a:p>
          </p:txBody>
        </p:sp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2671FE0B-CF8C-0BE3-82A3-6718127B79B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1878" t="1" r="3906" b="2199"/>
            <a:stretch/>
          </p:blipFill>
          <p:spPr>
            <a:xfrm>
              <a:off x="733329" y="1363436"/>
              <a:ext cx="1854200" cy="1828497"/>
            </a:xfrm>
            <a:prstGeom prst="ellipse">
              <a:avLst/>
            </a:prstGeom>
          </p:spPr>
        </p:pic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CE60B6F9-9FEE-E1CF-92DF-20752CEDA836}"/>
              </a:ext>
            </a:extLst>
          </p:cNvPr>
          <p:cNvGrpSpPr/>
          <p:nvPr/>
        </p:nvGrpSpPr>
        <p:grpSpPr>
          <a:xfrm>
            <a:off x="6044842" y="1865858"/>
            <a:ext cx="2817509" cy="4199097"/>
            <a:chOff x="6050740" y="1454667"/>
            <a:chExt cx="2817509" cy="4199097"/>
          </a:xfrm>
          <a:effectLst>
            <a:glow rad="127000">
              <a:schemeClr val="bg1"/>
            </a:glow>
          </a:effectLst>
        </p:grpSpPr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9E5461A7-586D-ED2F-3B6B-22932752C24F}"/>
                </a:ext>
              </a:extLst>
            </p:cNvPr>
            <p:cNvGrpSpPr/>
            <p:nvPr/>
          </p:nvGrpSpPr>
          <p:grpSpPr>
            <a:xfrm>
              <a:off x="6160570" y="1525452"/>
              <a:ext cx="2649483" cy="4128312"/>
              <a:chOff x="21414" y="707572"/>
              <a:chExt cx="3250458" cy="5064726"/>
            </a:xfrm>
          </p:grpSpPr>
          <p:sp>
            <p:nvSpPr>
              <p:cNvPr id="70" name="Freeform 2">
                <a:extLst>
                  <a:ext uri="{FF2B5EF4-FFF2-40B4-BE49-F238E27FC236}">
                    <a16:creationId xmlns:a16="http://schemas.microsoft.com/office/drawing/2014/main" id="{697FE46D-CDF6-102B-E754-0A930831D11F}"/>
                  </a:ext>
                </a:extLst>
              </p:cNvPr>
              <p:cNvSpPr/>
              <p:nvPr/>
            </p:nvSpPr>
            <p:spPr>
              <a:xfrm>
                <a:off x="48987" y="1159329"/>
                <a:ext cx="3222885" cy="4612969"/>
              </a:xfrm>
              <a:custGeom>
                <a:avLst/>
                <a:gdLst/>
                <a:ahLst/>
                <a:cxnLst/>
                <a:rect l="l" t="t" r="r" b="b"/>
                <a:pathLst>
                  <a:path w="9997373" h="6660750">
                    <a:moveTo>
                      <a:pt x="0" y="0"/>
                    </a:moveTo>
                    <a:lnTo>
                      <a:pt x="9997372" y="0"/>
                    </a:lnTo>
                    <a:lnTo>
                      <a:pt x="9997372" y="6660750"/>
                    </a:lnTo>
                    <a:lnTo>
                      <a:pt x="0" y="666075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4699" t="-63856" r="-280809"/>
                </a:stretch>
              </a:blipFill>
              <a:effectLst/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71" name="Freeform 70">
                <a:extLst>
                  <a:ext uri="{FF2B5EF4-FFF2-40B4-BE49-F238E27FC236}">
                    <a16:creationId xmlns:a16="http://schemas.microsoft.com/office/drawing/2014/main" id="{A801E0BC-0E47-5A6F-95AE-348C5DDCF196}"/>
                  </a:ext>
                </a:extLst>
              </p:cNvPr>
              <p:cNvSpPr/>
              <p:nvPr/>
            </p:nvSpPr>
            <p:spPr>
              <a:xfrm rot="10800000">
                <a:off x="21414" y="707572"/>
                <a:ext cx="3222885" cy="2558142"/>
              </a:xfrm>
              <a:custGeom>
                <a:avLst/>
                <a:gdLst/>
                <a:ahLst/>
                <a:cxnLst/>
                <a:rect l="l" t="t" r="r" b="b"/>
                <a:pathLst>
                  <a:path w="9997373" h="6660750">
                    <a:moveTo>
                      <a:pt x="0" y="0"/>
                    </a:moveTo>
                    <a:lnTo>
                      <a:pt x="9997372" y="0"/>
                    </a:lnTo>
                    <a:lnTo>
                      <a:pt x="9997372" y="6660750"/>
                    </a:lnTo>
                    <a:lnTo>
                      <a:pt x="0" y="666075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4699" t="-195473" r="-280809"/>
                </a:stretch>
              </a:blipFill>
              <a:effectLst/>
            </p:spPr>
            <p:txBody>
              <a:bodyPr/>
              <a:lstStyle/>
              <a:p>
                <a:endParaRPr lang="en-US" dirty="0"/>
              </a:p>
            </p:txBody>
          </p:sp>
          <p:pic>
            <p:nvPicPr>
              <p:cNvPr id="72" name="Picture 71">
                <a:extLst>
                  <a:ext uri="{FF2B5EF4-FFF2-40B4-BE49-F238E27FC236}">
                    <a16:creationId xmlns:a16="http://schemas.microsoft.com/office/drawing/2014/main" id="{750CA4CF-6056-5E19-D603-D5247E6079A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l="1878" t="1" r="3906" b="2199"/>
              <a:stretch/>
            </p:blipFill>
            <p:spPr>
              <a:xfrm>
                <a:off x="733329" y="1363436"/>
                <a:ext cx="1854200" cy="1828497"/>
              </a:xfrm>
              <a:prstGeom prst="ellipse">
                <a:avLst/>
              </a:prstGeom>
            </p:spPr>
          </p:pic>
        </p:grpSp>
        <p:sp>
          <p:nvSpPr>
            <p:cNvPr id="69" name="Freeform 2">
              <a:extLst>
                <a:ext uri="{FF2B5EF4-FFF2-40B4-BE49-F238E27FC236}">
                  <a16:creationId xmlns:a16="http://schemas.microsoft.com/office/drawing/2014/main" id="{1ABC6CAA-A72E-29F6-8EC9-947BA0E9435C}"/>
                </a:ext>
              </a:extLst>
            </p:cNvPr>
            <p:cNvSpPr/>
            <p:nvPr/>
          </p:nvSpPr>
          <p:spPr>
            <a:xfrm>
              <a:off x="6050740" y="1454667"/>
              <a:ext cx="2817509" cy="904634"/>
            </a:xfrm>
            <a:custGeom>
              <a:avLst/>
              <a:gdLst/>
              <a:ahLst/>
              <a:cxnLst/>
              <a:rect l="l" t="t" r="r" b="b"/>
              <a:pathLst>
                <a:path w="9997373" h="6660750">
                  <a:moveTo>
                    <a:pt x="0" y="0"/>
                  </a:moveTo>
                  <a:lnTo>
                    <a:pt x="9997372" y="0"/>
                  </a:lnTo>
                  <a:lnTo>
                    <a:pt x="9997372" y="6660750"/>
                  </a:lnTo>
                  <a:lnTo>
                    <a:pt x="0" y="66607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99515" t="-12480" r="-3165" b="-51560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4" name="Freeform 2">
            <a:extLst>
              <a:ext uri="{FF2B5EF4-FFF2-40B4-BE49-F238E27FC236}">
                <a16:creationId xmlns:a16="http://schemas.microsoft.com/office/drawing/2014/main" id="{4CF0CFAF-D429-70AE-0858-E587B6DEE8F7}"/>
              </a:ext>
            </a:extLst>
          </p:cNvPr>
          <p:cNvSpPr/>
          <p:nvPr/>
        </p:nvSpPr>
        <p:spPr>
          <a:xfrm>
            <a:off x="2352049" y="153420"/>
            <a:ext cx="4439903" cy="1043556"/>
          </a:xfrm>
          <a:custGeom>
            <a:avLst/>
            <a:gdLst/>
            <a:ahLst/>
            <a:cxnLst/>
            <a:rect l="l" t="t" r="r" b="b"/>
            <a:pathLst>
              <a:path w="6027338" h="1416667">
                <a:moveTo>
                  <a:pt x="0" y="0"/>
                </a:moveTo>
                <a:lnTo>
                  <a:pt x="6027338" y="0"/>
                </a:lnTo>
                <a:lnTo>
                  <a:pt x="6027338" y="1416667"/>
                </a:lnTo>
                <a:lnTo>
                  <a:pt x="0" y="141666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77054" b="-10640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92AA35A0-DAD2-1F02-EA92-FE18913CCEA6}"/>
              </a:ext>
            </a:extLst>
          </p:cNvPr>
          <p:cNvGrpSpPr/>
          <p:nvPr/>
        </p:nvGrpSpPr>
        <p:grpSpPr>
          <a:xfrm>
            <a:off x="258646" y="1171956"/>
            <a:ext cx="8592203" cy="4892414"/>
            <a:chOff x="258646" y="1171956"/>
            <a:chExt cx="8592203" cy="4892414"/>
          </a:xfrm>
        </p:grpSpPr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BDC71032-202A-2639-CB80-CE3F3574C6FE}"/>
                </a:ext>
              </a:extLst>
            </p:cNvPr>
            <p:cNvGrpSpPr/>
            <p:nvPr/>
          </p:nvGrpSpPr>
          <p:grpSpPr>
            <a:xfrm>
              <a:off x="258646" y="1171956"/>
              <a:ext cx="8592203" cy="4892414"/>
              <a:chOff x="258646" y="1171956"/>
              <a:chExt cx="8592203" cy="4892414"/>
            </a:xfrm>
          </p:grpSpPr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0C8BF6CF-A8C3-C60E-DB0C-FA61088EF37E}"/>
                  </a:ext>
                </a:extLst>
              </p:cNvPr>
              <p:cNvGrpSpPr/>
              <p:nvPr/>
            </p:nvGrpSpPr>
            <p:grpSpPr>
              <a:xfrm>
                <a:off x="258646" y="1171956"/>
                <a:ext cx="8592203" cy="4892414"/>
                <a:chOff x="276046" y="761350"/>
                <a:chExt cx="8592203" cy="4892414"/>
              </a:xfrm>
            </p:grpSpPr>
            <p:grpSp>
              <p:nvGrpSpPr>
                <p:cNvPr id="2" name="Group 1">
                  <a:extLst>
                    <a:ext uri="{FF2B5EF4-FFF2-40B4-BE49-F238E27FC236}">
                      <a16:creationId xmlns:a16="http://schemas.microsoft.com/office/drawing/2014/main" id="{AF4C8576-5A1D-DA93-5D22-C77582FC80DF}"/>
                    </a:ext>
                  </a:extLst>
                </p:cNvPr>
                <p:cNvGrpSpPr/>
                <p:nvPr/>
              </p:nvGrpSpPr>
              <p:grpSpPr>
                <a:xfrm>
                  <a:off x="276046" y="1473196"/>
                  <a:ext cx="2762008" cy="4180565"/>
                  <a:chOff x="-8165" y="643466"/>
                  <a:chExt cx="3388507" cy="5128832"/>
                </a:xfrm>
              </p:grpSpPr>
              <p:sp>
                <p:nvSpPr>
                  <p:cNvPr id="3" name="Freeform 2">
                    <a:extLst>
                      <a:ext uri="{FF2B5EF4-FFF2-40B4-BE49-F238E27FC236}">
                        <a16:creationId xmlns:a16="http://schemas.microsoft.com/office/drawing/2014/main" id="{40B01DFC-70C3-2208-2DC2-D2BBF5BA66B6}"/>
                      </a:ext>
                    </a:extLst>
                  </p:cNvPr>
                  <p:cNvSpPr/>
                  <p:nvPr/>
                </p:nvSpPr>
                <p:spPr>
                  <a:xfrm>
                    <a:off x="48987" y="1159329"/>
                    <a:ext cx="3222885" cy="461296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997373" h="6660750">
                        <a:moveTo>
                          <a:pt x="0" y="0"/>
                        </a:moveTo>
                        <a:lnTo>
                          <a:pt x="9997372" y="0"/>
                        </a:lnTo>
                        <a:lnTo>
                          <a:pt x="9997372" y="6660750"/>
                        </a:lnTo>
                        <a:lnTo>
                          <a:pt x="0" y="666075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4"/>
                    <a:stretch>
                      <a:fillRect l="-4699" t="-63856" r="-280809"/>
                    </a:stretch>
                  </a:blipFill>
                  <a:effectLst/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4" name="Freeform 3">
                    <a:extLst>
                      <a:ext uri="{FF2B5EF4-FFF2-40B4-BE49-F238E27FC236}">
                        <a16:creationId xmlns:a16="http://schemas.microsoft.com/office/drawing/2014/main" id="{82A96438-2343-B161-9B21-3AE3E84222EE}"/>
                      </a:ext>
                    </a:extLst>
                  </p:cNvPr>
                  <p:cNvSpPr/>
                  <p:nvPr/>
                </p:nvSpPr>
                <p:spPr>
                  <a:xfrm rot="10800000">
                    <a:off x="21414" y="707572"/>
                    <a:ext cx="3222885" cy="255814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997373" h="6660750">
                        <a:moveTo>
                          <a:pt x="0" y="0"/>
                        </a:moveTo>
                        <a:lnTo>
                          <a:pt x="9997372" y="0"/>
                        </a:lnTo>
                        <a:lnTo>
                          <a:pt x="9997372" y="6660750"/>
                        </a:lnTo>
                        <a:lnTo>
                          <a:pt x="0" y="666075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4"/>
                    <a:stretch>
                      <a:fillRect l="-4699" t="-195473" r="-280809"/>
                    </a:stretch>
                  </a:blipFill>
                  <a:effectLst/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5" name="Freeform 2">
                    <a:extLst>
                      <a:ext uri="{FF2B5EF4-FFF2-40B4-BE49-F238E27FC236}">
                        <a16:creationId xmlns:a16="http://schemas.microsoft.com/office/drawing/2014/main" id="{416EDAA6-10D3-71F1-7D7F-6BADF068B044}"/>
                      </a:ext>
                    </a:extLst>
                  </p:cNvPr>
                  <p:cNvSpPr/>
                  <p:nvPr/>
                </p:nvSpPr>
                <p:spPr>
                  <a:xfrm>
                    <a:off x="-8165" y="643466"/>
                    <a:ext cx="3388507" cy="108796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997373" h="6660750">
                        <a:moveTo>
                          <a:pt x="0" y="0"/>
                        </a:moveTo>
                        <a:lnTo>
                          <a:pt x="9997372" y="0"/>
                        </a:lnTo>
                        <a:lnTo>
                          <a:pt x="9997372" y="6660750"/>
                        </a:lnTo>
                        <a:lnTo>
                          <a:pt x="0" y="666075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4"/>
                    <a:stretch>
                      <a:fillRect l="-4784" t="-13598" r="-197896" b="-514482"/>
                    </a:stretch>
                  </a:blipFill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</p:grpSp>
            <p:grpSp>
              <p:nvGrpSpPr>
                <p:cNvPr id="27" name="Group 26">
                  <a:extLst>
                    <a:ext uri="{FF2B5EF4-FFF2-40B4-BE49-F238E27FC236}">
                      <a16:creationId xmlns:a16="http://schemas.microsoft.com/office/drawing/2014/main" id="{65D6B3D4-B13B-F254-AC90-4DE9F870AF11}"/>
                    </a:ext>
                  </a:extLst>
                </p:cNvPr>
                <p:cNvGrpSpPr/>
                <p:nvPr/>
              </p:nvGrpSpPr>
              <p:grpSpPr>
                <a:xfrm>
                  <a:off x="3096097" y="761350"/>
                  <a:ext cx="2896600" cy="4215080"/>
                  <a:chOff x="3086188" y="761350"/>
                  <a:chExt cx="2896600" cy="4215080"/>
                </a:xfrm>
              </p:grpSpPr>
              <p:grpSp>
                <p:nvGrpSpPr>
                  <p:cNvPr id="8" name="Group 7">
                    <a:extLst>
                      <a:ext uri="{FF2B5EF4-FFF2-40B4-BE49-F238E27FC236}">
                        <a16:creationId xmlns:a16="http://schemas.microsoft.com/office/drawing/2014/main" id="{E906E695-1578-4624-BF5D-89AD3AE34E26}"/>
                      </a:ext>
                    </a:extLst>
                  </p:cNvPr>
                  <p:cNvGrpSpPr/>
                  <p:nvPr/>
                </p:nvGrpSpPr>
                <p:grpSpPr>
                  <a:xfrm>
                    <a:off x="3215106" y="848118"/>
                    <a:ext cx="2649483" cy="4128312"/>
                    <a:chOff x="21414" y="707572"/>
                    <a:chExt cx="3250458" cy="5064726"/>
                  </a:xfrm>
                </p:grpSpPr>
                <p:sp>
                  <p:nvSpPr>
                    <p:cNvPr id="9" name="Freeform 2">
                      <a:extLst>
                        <a:ext uri="{FF2B5EF4-FFF2-40B4-BE49-F238E27FC236}">
                          <a16:creationId xmlns:a16="http://schemas.microsoft.com/office/drawing/2014/main" id="{9789FE70-51E1-981F-D3B8-490E9AFDF4F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8987" y="1159329"/>
                      <a:ext cx="3222885" cy="4612969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9997373" h="6660750">
                          <a:moveTo>
                            <a:pt x="0" y="0"/>
                          </a:moveTo>
                          <a:lnTo>
                            <a:pt x="9997372" y="0"/>
                          </a:lnTo>
                          <a:lnTo>
                            <a:pt x="9997372" y="6660750"/>
                          </a:lnTo>
                          <a:lnTo>
                            <a:pt x="0" y="6660750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blipFill>
                      <a:blip r:embed="rId4"/>
                      <a:stretch>
                        <a:fillRect l="-4699" t="-63856" r="-280809"/>
                      </a:stretch>
                    </a:blipFill>
                    <a:effectLst/>
                  </p:spPr>
                  <p:txBody>
                    <a:bodyPr/>
                    <a:lstStyle/>
                    <a:p>
                      <a:endParaRPr lang="en-US" dirty="0"/>
                    </a:p>
                  </p:txBody>
                </p:sp>
                <p:sp>
                  <p:nvSpPr>
                    <p:cNvPr id="10" name="Freeform 9">
                      <a:extLst>
                        <a:ext uri="{FF2B5EF4-FFF2-40B4-BE49-F238E27FC236}">
                          <a16:creationId xmlns:a16="http://schemas.microsoft.com/office/drawing/2014/main" id="{0768FDAC-C733-7F1A-A034-A3BF2C8F5D44}"/>
                        </a:ext>
                      </a:extLst>
                    </p:cNvPr>
                    <p:cNvSpPr/>
                    <p:nvPr/>
                  </p:nvSpPr>
                  <p:spPr>
                    <a:xfrm rot="10800000">
                      <a:off x="21414" y="707572"/>
                      <a:ext cx="3222885" cy="2558142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9997373" h="6660750">
                          <a:moveTo>
                            <a:pt x="0" y="0"/>
                          </a:moveTo>
                          <a:lnTo>
                            <a:pt x="9997372" y="0"/>
                          </a:lnTo>
                          <a:lnTo>
                            <a:pt x="9997372" y="6660750"/>
                          </a:lnTo>
                          <a:lnTo>
                            <a:pt x="0" y="6660750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blipFill>
                      <a:blip r:embed="rId4"/>
                      <a:stretch>
                        <a:fillRect l="-4699" t="-195473" r="-280809"/>
                      </a:stretch>
                    </a:blipFill>
                    <a:effectLst/>
                  </p:spPr>
                  <p:txBody>
                    <a:bodyPr/>
                    <a:lstStyle/>
                    <a:p>
                      <a:endParaRPr lang="en-US" dirty="0"/>
                    </a:p>
                  </p:txBody>
                </p:sp>
              </p:grpSp>
              <p:sp>
                <p:nvSpPr>
                  <p:cNvPr id="25" name="Freeform 2">
                    <a:extLst>
                      <a:ext uri="{FF2B5EF4-FFF2-40B4-BE49-F238E27FC236}">
                        <a16:creationId xmlns:a16="http://schemas.microsoft.com/office/drawing/2014/main" id="{76FCAC39-C744-CDD5-32DB-A92B1D30DAF7}"/>
                      </a:ext>
                    </a:extLst>
                  </p:cNvPr>
                  <p:cNvSpPr/>
                  <p:nvPr/>
                </p:nvSpPr>
                <p:spPr>
                  <a:xfrm>
                    <a:off x="3086188" y="761350"/>
                    <a:ext cx="2896600" cy="93002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997373" h="6660750">
                        <a:moveTo>
                          <a:pt x="0" y="0"/>
                        </a:moveTo>
                        <a:lnTo>
                          <a:pt x="9997372" y="0"/>
                        </a:lnTo>
                        <a:lnTo>
                          <a:pt x="9997372" y="6660750"/>
                        </a:lnTo>
                        <a:lnTo>
                          <a:pt x="0" y="666075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4"/>
                    <a:stretch>
                      <a:fillRect l="-101372" t="-13598" r="-101308" b="-514482"/>
                    </a:stretch>
                  </a:blipFill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4" name="Group 33">
                  <a:extLst>
                    <a:ext uri="{FF2B5EF4-FFF2-40B4-BE49-F238E27FC236}">
                      <a16:creationId xmlns:a16="http://schemas.microsoft.com/office/drawing/2014/main" id="{B3B273B8-B23E-4315-4096-C4F2938D1974}"/>
                    </a:ext>
                  </a:extLst>
                </p:cNvPr>
                <p:cNvGrpSpPr/>
                <p:nvPr/>
              </p:nvGrpSpPr>
              <p:grpSpPr>
                <a:xfrm>
                  <a:off x="6050740" y="1454667"/>
                  <a:ext cx="2817509" cy="4199097"/>
                  <a:chOff x="6050740" y="1454667"/>
                  <a:chExt cx="2817509" cy="4199097"/>
                </a:xfrm>
              </p:grpSpPr>
              <p:grpSp>
                <p:nvGrpSpPr>
                  <p:cNvPr id="28" name="Group 27">
                    <a:extLst>
                      <a:ext uri="{FF2B5EF4-FFF2-40B4-BE49-F238E27FC236}">
                        <a16:creationId xmlns:a16="http://schemas.microsoft.com/office/drawing/2014/main" id="{736096BE-41F6-31CF-6C80-06C88BEC13FB}"/>
                      </a:ext>
                    </a:extLst>
                  </p:cNvPr>
                  <p:cNvGrpSpPr/>
                  <p:nvPr/>
                </p:nvGrpSpPr>
                <p:grpSpPr>
                  <a:xfrm>
                    <a:off x="6050740" y="1454667"/>
                    <a:ext cx="2817509" cy="4199097"/>
                    <a:chOff x="6050740" y="1454667"/>
                    <a:chExt cx="2817509" cy="4199097"/>
                  </a:xfrm>
                </p:grpSpPr>
                <p:grpSp>
                  <p:nvGrpSpPr>
                    <p:cNvPr id="14" name="Group 13">
                      <a:extLst>
                        <a:ext uri="{FF2B5EF4-FFF2-40B4-BE49-F238E27FC236}">
                          <a16:creationId xmlns:a16="http://schemas.microsoft.com/office/drawing/2014/main" id="{9E43057D-2CF7-1466-2502-6C62FDFA100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6160570" y="1525452"/>
                      <a:ext cx="2649483" cy="4128312"/>
                      <a:chOff x="21414" y="707572"/>
                      <a:chExt cx="3250458" cy="5064726"/>
                    </a:xfrm>
                  </p:grpSpPr>
                  <p:sp>
                    <p:nvSpPr>
                      <p:cNvPr id="15" name="Freeform 2">
                        <a:extLst>
                          <a:ext uri="{FF2B5EF4-FFF2-40B4-BE49-F238E27FC236}">
                            <a16:creationId xmlns:a16="http://schemas.microsoft.com/office/drawing/2014/main" id="{D2D5C5EA-6188-AA13-E38B-80C47E773D0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8987" y="1159329"/>
                        <a:ext cx="3222885" cy="4612969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9997373" h="6660750">
                            <a:moveTo>
                              <a:pt x="0" y="0"/>
                            </a:moveTo>
                            <a:lnTo>
                              <a:pt x="9997372" y="0"/>
                            </a:lnTo>
                            <a:lnTo>
                              <a:pt x="9997372" y="6660750"/>
                            </a:lnTo>
                            <a:lnTo>
                              <a:pt x="0" y="6660750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blipFill>
                        <a:blip r:embed="rId4"/>
                        <a:stretch>
                          <a:fillRect l="-4699" t="-63856" r="-280809"/>
                        </a:stretch>
                      </a:blipFill>
                      <a:effectLst/>
                    </p:spPr>
                    <p:txBody>
                      <a:bodyPr/>
                      <a:lstStyle/>
                      <a:p>
                        <a:endParaRPr lang="en-US" dirty="0"/>
                      </a:p>
                    </p:txBody>
                  </p:sp>
                  <p:sp>
                    <p:nvSpPr>
                      <p:cNvPr id="16" name="Freeform 15">
                        <a:extLst>
                          <a:ext uri="{FF2B5EF4-FFF2-40B4-BE49-F238E27FC236}">
                            <a16:creationId xmlns:a16="http://schemas.microsoft.com/office/drawing/2014/main" id="{3E43E972-7694-5994-6199-E9E1CAF9B8D5}"/>
                          </a:ext>
                        </a:extLst>
                      </p:cNvPr>
                      <p:cNvSpPr/>
                      <p:nvPr/>
                    </p:nvSpPr>
                    <p:spPr>
                      <a:xfrm rot="10800000">
                        <a:off x="21414" y="707572"/>
                        <a:ext cx="3222885" cy="2558142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9997373" h="6660750">
                            <a:moveTo>
                              <a:pt x="0" y="0"/>
                            </a:moveTo>
                            <a:lnTo>
                              <a:pt x="9997372" y="0"/>
                            </a:lnTo>
                            <a:lnTo>
                              <a:pt x="9997372" y="6660750"/>
                            </a:lnTo>
                            <a:lnTo>
                              <a:pt x="0" y="6660750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blipFill>
                        <a:blip r:embed="rId4"/>
                        <a:stretch>
                          <a:fillRect l="-4699" t="-195473" r="-280809"/>
                        </a:stretch>
                      </a:blipFill>
                      <a:effectLst/>
                    </p:spPr>
                    <p:txBody>
                      <a:bodyPr/>
                      <a:lstStyle/>
                      <a:p>
                        <a:endParaRPr lang="en-US" dirty="0"/>
                      </a:p>
                    </p:txBody>
                  </p:sp>
                </p:grpSp>
                <p:sp>
                  <p:nvSpPr>
                    <p:cNvPr id="26" name="Freeform 2">
                      <a:extLst>
                        <a:ext uri="{FF2B5EF4-FFF2-40B4-BE49-F238E27FC236}">
                          <a16:creationId xmlns:a16="http://schemas.microsoft.com/office/drawing/2014/main" id="{412E40FF-06A9-A7E3-2275-45B105113B1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6050740" y="1454667"/>
                      <a:ext cx="2817509" cy="904634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9997373" h="6660750">
                          <a:moveTo>
                            <a:pt x="0" y="0"/>
                          </a:moveTo>
                          <a:lnTo>
                            <a:pt x="9997372" y="0"/>
                          </a:lnTo>
                          <a:lnTo>
                            <a:pt x="9997372" y="6660750"/>
                          </a:lnTo>
                          <a:lnTo>
                            <a:pt x="0" y="6660750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blipFill>
                      <a:blip r:embed="rId4"/>
                      <a:stretch>
                        <a:fillRect l="-199515" t="-12480" r="-3165" b="-515600"/>
                      </a:stretch>
                    </a:blipFill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  <p:pic>
                <p:nvPicPr>
                  <p:cNvPr id="31" name="Picture 30">
                    <a:extLst>
                      <a:ext uri="{FF2B5EF4-FFF2-40B4-BE49-F238E27FC236}">
                        <a16:creationId xmlns:a16="http://schemas.microsoft.com/office/drawing/2014/main" id="{1575CD88-A9B9-2E48-879D-19E23E0B6C9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8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/>
                </p:blipFill>
                <p:spPr>
                  <a:xfrm>
                    <a:off x="6612037" y="3592285"/>
                    <a:ext cx="1777724" cy="1333293"/>
                  </a:xfrm>
                  <a:prstGeom prst="rect">
                    <a:avLst/>
                  </a:prstGeom>
                </p:spPr>
              </p:pic>
            </p:grpSp>
          </p:grpSp>
          <p:pic>
            <p:nvPicPr>
              <p:cNvPr id="83" name="Picture 82">
                <a:extLst>
                  <a:ext uri="{FF2B5EF4-FFF2-40B4-BE49-F238E27FC236}">
                    <a16:creationId xmlns:a16="http://schemas.microsoft.com/office/drawing/2014/main" id="{5013BA3B-DB34-0FCC-EAA5-EF10D4D7737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670034" y="4002299"/>
                <a:ext cx="1910710" cy="1433033"/>
              </a:xfrm>
              <a:prstGeom prst="rect">
                <a:avLst/>
              </a:prstGeom>
            </p:spPr>
          </p:pic>
        </p:grpSp>
        <p:pic>
          <p:nvPicPr>
            <p:cNvPr id="86" name="Picture 85">
              <a:extLst>
                <a:ext uri="{FF2B5EF4-FFF2-40B4-BE49-F238E27FC236}">
                  <a16:creationId xmlns:a16="http://schemas.microsoft.com/office/drawing/2014/main" id="{49446555-6E94-FF8E-B86D-6D36F09FFF8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567403" y="3303036"/>
              <a:ext cx="1965649" cy="1474236"/>
            </a:xfrm>
            <a:prstGeom prst="rect">
              <a:avLst/>
            </a:prstGeom>
          </p:spPr>
        </p:pic>
      </p:grpSp>
      <p:pic>
        <p:nvPicPr>
          <p:cNvPr id="73" name="Picture 72">
            <a:extLst>
              <a:ext uri="{FF2B5EF4-FFF2-40B4-BE49-F238E27FC236}">
                <a16:creationId xmlns:a16="http://schemas.microsoft.com/office/drawing/2014/main" id="{0B8A14AC-A265-E7A7-342A-67EC5179540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3770" y="2413693"/>
            <a:ext cx="1730188" cy="1730188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1389D3FC-2A41-8F59-6E62-6710A66751C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667178" y="1766286"/>
            <a:ext cx="1728216" cy="1728216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7841E14A-4929-BE18-B18D-C92CDD9B0C2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88367" y="2431305"/>
            <a:ext cx="1728216" cy="1728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28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hild playing basketball outside&#10;&#10;AI-generated content may be incorrect.">
            <a:extLst>
              <a:ext uri="{FF2B5EF4-FFF2-40B4-BE49-F238E27FC236}">
                <a16:creationId xmlns:a16="http://schemas.microsoft.com/office/drawing/2014/main" id="{83689D26-302A-56F1-488C-E7B4BD40D69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1"/>
          <a:stretch/>
        </p:blipFill>
        <p:spPr>
          <a:xfrm>
            <a:off x="2743199" y="739588"/>
            <a:ext cx="6598025" cy="4751294"/>
          </a:xfrm>
          <a:prstGeom prst="rect">
            <a:avLst/>
          </a:prstGeom>
        </p:spPr>
      </p:pic>
      <p:pic>
        <p:nvPicPr>
          <p:cNvPr id="12" name="Picture 11" descr="A child playing basketball outside&#10;&#10;AI-generated content may be incorrect.">
            <a:extLst>
              <a:ext uri="{FF2B5EF4-FFF2-40B4-BE49-F238E27FC236}">
                <a16:creationId xmlns:a16="http://schemas.microsoft.com/office/drawing/2014/main" id="{F3D6DAC8-EFC6-B334-D973-338B524A30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850"/>
          <a:stretch/>
        </p:blipFill>
        <p:spPr>
          <a:xfrm>
            <a:off x="2561665" y="721658"/>
            <a:ext cx="6582335" cy="4710953"/>
          </a:xfrm>
          <a:prstGeom prst="rect">
            <a:avLst/>
          </a:prstGeom>
        </p:spPr>
      </p:pic>
      <p:pic>
        <p:nvPicPr>
          <p:cNvPr id="15" name="Picture 14" descr="Screens screenshot of a video game&#10;&#10;AI-generated content may be incorrect.">
            <a:extLst>
              <a:ext uri="{FF2B5EF4-FFF2-40B4-BE49-F238E27FC236}">
                <a16:creationId xmlns:a16="http://schemas.microsoft.com/office/drawing/2014/main" id="{A0B8699E-192B-42AA-A411-01C26850367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675861" y="0"/>
            <a:ext cx="10287000" cy="6858000"/>
          </a:xfrm>
          <a:custGeom>
            <a:avLst/>
            <a:gdLst>
              <a:gd name="connsiteX0" fmla="*/ 4833040 w 10287000"/>
              <a:gd name="connsiteY0" fmla="*/ 767580 h 6858000"/>
              <a:gd name="connsiteX1" fmla="*/ 4631635 w 10287000"/>
              <a:gd name="connsiteY1" fmla="*/ 968985 h 6858000"/>
              <a:gd name="connsiteX2" fmla="*/ 4631635 w 10287000"/>
              <a:gd name="connsiteY2" fmla="*/ 5188742 h 6858000"/>
              <a:gd name="connsiteX3" fmla="*/ 4833040 w 10287000"/>
              <a:gd name="connsiteY3" fmla="*/ 5390147 h 6858000"/>
              <a:gd name="connsiteX4" fmla="*/ 9161256 w 10287000"/>
              <a:gd name="connsiteY4" fmla="*/ 5390147 h 6858000"/>
              <a:gd name="connsiteX5" fmla="*/ 9362661 w 10287000"/>
              <a:gd name="connsiteY5" fmla="*/ 5188742 h 6858000"/>
              <a:gd name="connsiteX6" fmla="*/ 9362661 w 10287000"/>
              <a:gd name="connsiteY6" fmla="*/ 968985 h 6858000"/>
              <a:gd name="connsiteX7" fmla="*/ 9161256 w 10287000"/>
              <a:gd name="connsiteY7" fmla="*/ 767580 h 6858000"/>
              <a:gd name="connsiteX8" fmla="*/ 0 w 10287000"/>
              <a:gd name="connsiteY8" fmla="*/ 0 h 6858000"/>
              <a:gd name="connsiteX9" fmla="*/ 10287000 w 10287000"/>
              <a:gd name="connsiteY9" fmla="*/ 0 h 6858000"/>
              <a:gd name="connsiteX10" fmla="*/ 10287000 w 10287000"/>
              <a:gd name="connsiteY10" fmla="*/ 6858000 h 6858000"/>
              <a:gd name="connsiteX11" fmla="*/ 0 w 10287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287000" h="6858000">
                <a:moveTo>
                  <a:pt x="4833040" y="767580"/>
                </a:moveTo>
                <a:cubicBezTo>
                  <a:pt x="4721807" y="767580"/>
                  <a:pt x="4631635" y="857752"/>
                  <a:pt x="4631635" y="968985"/>
                </a:cubicBezTo>
                <a:lnTo>
                  <a:pt x="4631635" y="5188742"/>
                </a:lnTo>
                <a:cubicBezTo>
                  <a:pt x="4631635" y="5299975"/>
                  <a:pt x="4721807" y="5390147"/>
                  <a:pt x="4833040" y="5390147"/>
                </a:cubicBezTo>
                <a:lnTo>
                  <a:pt x="9161256" y="5390147"/>
                </a:lnTo>
                <a:cubicBezTo>
                  <a:pt x="9272489" y="5390147"/>
                  <a:pt x="9362661" y="5299975"/>
                  <a:pt x="9362661" y="5188742"/>
                </a:cubicBezTo>
                <a:lnTo>
                  <a:pt x="9362661" y="968985"/>
                </a:lnTo>
                <a:cubicBezTo>
                  <a:pt x="9362661" y="857752"/>
                  <a:pt x="9272489" y="767580"/>
                  <a:pt x="9161256" y="767580"/>
                </a:cubicBezTo>
                <a:close/>
                <a:moveTo>
                  <a:pt x="0" y="0"/>
                </a:moveTo>
                <a:lnTo>
                  <a:pt x="10287000" y="0"/>
                </a:lnTo>
                <a:lnTo>
                  <a:pt x="10287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Freeform 3">
            <a:extLst>
              <a:ext uri="{FF2B5EF4-FFF2-40B4-BE49-F238E27FC236}">
                <a16:creationId xmlns:a16="http://schemas.microsoft.com/office/drawing/2014/main" id="{58041920-3A88-A923-B38B-2EEC3D309D48}"/>
              </a:ext>
            </a:extLst>
          </p:cNvPr>
          <p:cNvSpPr/>
          <p:nvPr/>
        </p:nvSpPr>
        <p:spPr>
          <a:xfrm>
            <a:off x="-1089808" y="-253628"/>
            <a:ext cx="6456390" cy="5393187"/>
          </a:xfrm>
          <a:custGeom>
            <a:avLst/>
            <a:gdLst/>
            <a:ahLst/>
            <a:cxnLst/>
            <a:rect l="l" t="t" r="r" b="b"/>
            <a:pathLst>
              <a:path w="5852160" h="5852160">
                <a:moveTo>
                  <a:pt x="0" y="0"/>
                </a:moveTo>
                <a:lnTo>
                  <a:pt x="5852160" y="0"/>
                </a:lnTo>
                <a:lnTo>
                  <a:pt x="5852160" y="5852160"/>
                </a:lnTo>
                <a:lnTo>
                  <a:pt x="0" y="58521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19714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4">
            <a:extLst>
              <a:ext uri="{FF2B5EF4-FFF2-40B4-BE49-F238E27FC236}">
                <a16:creationId xmlns:a16="http://schemas.microsoft.com/office/drawing/2014/main" id="{70652794-67C9-CEBD-9237-056AB8F72032}"/>
              </a:ext>
            </a:extLst>
          </p:cNvPr>
          <p:cNvSpPr/>
          <p:nvPr/>
        </p:nvSpPr>
        <p:spPr>
          <a:xfrm>
            <a:off x="647327" y="1246629"/>
            <a:ext cx="2345512" cy="3146076"/>
          </a:xfrm>
          <a:custGeom>
            <a:avLst/>
            <a:gdLst/>
            <a:ahLst/>
            <a:cxnLst/>
            <a:rect l="l" t="t" r="r" b="b"/>
            <a:pathLst>
              <a:path w="2126004" h="2851646">
                <a:moveTo>
                  <a:pt x="0" y="0"/>
                </a:moveTo>
                <a:lnTo>
                  <a:pt x="2126004" y="0"/>
                </a:lnTo>
                <a:lnTo>
                  <a:pt x="2126004" y="2851646"/>
                </a:lnTo>
                <a:lnTo>
                  <a:pt x="0" y="28516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16225" t="-1381" r="-21406" b="-122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2">
            <a:extLst>
              <a:ext uri="{FF2B5EF4-FFF2-40B4-BE49-F238E27FC236}">
                <a16:creationId xmlns:a16="http://schemas.microsoft.com/office/drawing/2014/main" id="{102712ED-B86E-31F6-DEAF-8EA9719C6683}"/>
              </a:ext>
            </a:extLst>
          </p:cNvPr>
          <p:cNvSpPr/>
          <p:nvPr/>
        </p:nvSpPr>
        <p:spPr>
          <a:xfrm>
            <a:off x="344166" y="1108563"/>
            <a:ext cx="3154358" cy="4300250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3204" t="-96685" r="-248670" b="4071"/>
            </a:stretch>
          </a:blipFill>
        </p:spPr>
        <p:txBody>
          <a:bodyPr/>
          <a:lstStyle/>
          <a:p>
            <a:endParaRPr lang="en-US" sz="135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10CF549-B1F1-4435-9884-81A50E6422D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997" y="0"/>
            <a:ext cx="2483003" cy="2544396"/>
          </a:xfrm>
          <a:prstGeom prst="rect">
            <a:avLst/>
          </a:prstGeom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8BB28C88-428A-F7CD-FB34-320E6DF5A23B}"/>
              </a:ext>
            </a:extLst>
          </p:cNvPr>
          <p:cNvSpPr/>
          <p:nvPr/>
        </p:nvSpPr>
        <p:spPr>
          <a:xfrm>
            <a:off x="801540" y="5082535"/>
            <a:ext cx="2097628" cy="673496"/>
          </a:xfrm>
          <a:custGeom>
            <a:avLst/>
            <a:gdLst/>
            <a:ahLst/>
            <a:cxnLst/>
            <a:rect l="l" t="t" r="r" b="b"/>
            <a:pathLst>
              <a:path w="9997373" h="6660750">
                <a:moveTo>
                  <a:pt x="0" y="0"/>
                </a:moveTo>
                <a:lnTo>
                  <a:pt x="9997372" y="0"/>
                </a:lnTo>
                <a:lnTo>
                  <a:pt x="9997372" y="6660750"/>
                </a:lnTo>
                <a:lnTo>
                  <a:pt x="0" y="666075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4784" t="-13598" r="-197896" b="-514482"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377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CE068-2EAA-1C43-1527-423F6F70D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640529B8-A946-4F71-29FF-B80C92DBC3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8" r="4118"/>
          <a:stretch/>
        </p:blipFill>
        <p:spPr>
          <a:xfrm>
            <a:off x="2849776" y="632460"/>
            <a:ext cx="6591403" cy="478862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3540D48-285E-CE03-D88A-DC56872380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6" r="11221"/>
          <a:stretch/>
        </p:blipFill>
        <p:spPr>
          <a:xfrm>
            <a:off x="3407229" y="625155"/>
            <a:ext cx="5551714" cy="4795930"/>
          </a:xfrm>
          <a:prstGeom prst="rect">
            <a:avLst/>
          </a:prstGeom>
        </p:spPr>
      </p:pic>
      <p:pic>
        <p:nvPicPr>
          <p:cNvPr id="10" name="Picture 9" descr="Screens screenshot of a video game&#10;&#10;AI-generated content may be incorrect.">
            <a:extLst>
              <a:ext uri="{FF2B5EF4-FFF2-40B4-BE49-F238E27FC236}">
                <a16:creationId xmlns:a16="http://schemas.microsoft.com/office/drawing/2014/main" id="{160D7566-BFAD-3F15-E1A2-D59DBDFF1B8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675861" y="0"/>
            <a:ext cx="10287000" cy="6858000"/>
          </a:xfrm>
          <a:custGeom>
            <a:avLst/>
            <a:gdLst>
              <a:gd name="connsiteX0" fmla="*/ 4833040 w 10287000"/>
              <a:gd name="connsiteY0" fmla="*/ 767580 h 6858000"/>
              <a:gd name="connsiteX1" fmla="*/ 4631635 w 10287000"/>
              <a:gd name="connsiteY1" fmla="*/ 968985 h 6858000"/>
              <a:gd name="connsiteX2" fmla="*/ 4631635 w 10287000"/>
              <a:gd name="connsiteY2" fmla="*/ 5188742 h 6858000"/>
              <a:gd name="connsiteX3" fmla="*/ 4833040 w 10287000"/>
              <a:gd name="connsiteY3" fmla="*/ 5390147 h 6858000"/>
              <a:gd name="connsiteX4" fmla="*/ 9161256 w 10287000"/>
              <a:gd name="connsiteY4" fmla="*/ 5390147 h 6858000"/>
              <a:gd name="connsiteX5" fmla="*/ 9362661 w 10287000"/>
              <a:gd name="connsiteY5" fmla="*/ 5188742 h 6858000"/>
              <a:gd name="connsiteX6" fmla="*/ 9362661 w 10287000"/>
              <a:gd name="connsiteY6" fmla="*/ 968985 h 6858000"/>
              <a:gd name="connsiteX7" fmla="*/ 9161256 w 10287000"/>
              <a:gd name="connsiteY7" fmla="*/ 767580 h 6858000"/>
              <a:gd name="connsiteX8" fmla="*/ 0 w 10287000"/>
              <a:gd name="connsiteY8" fmla="*/ 0 h 6858000"/>
              <a:gd name="connsiteX9" fmla="*/ 10287000 w 10287000"/>
              <a:gd name="connsiteY9" fmla="*/ 0 h 6858000"/>
              <a:gd name="connsiteX10" fmla="*/ 10287000 w 10287000"/>
              <a:gd name="connsiteY10" fmla="*/ 6858000 h 6858000"/>
              <a:gd name="connsiteX11" fmla="*/ 0 w 10287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287000" h="6858000">
                <a:moveTo>
                  <a:pt x="4833040" y="767580"/>
                </a:moveTo>
                <a:cubicBezTo>
                  <a:pt x="4721807" y="767580"/>
                  <a:pt x="4631635" y="857752"/>
                  <a:pt x="4631635" y="968985"/>
                </a:cubicBezTo>
                <a:lnTo>
                  <a:pt x="4631635" y="5188742"/>
                </a:lnTo>
                <a:cubicBezTo>
                  <a:pt x="4631635" y="5299975"/>
                  <a:pt x="4721807" y="5390147"/>
                  <a:pt x="4833040" y="5390147"/>
                </a:cubicBezTo>
                <a:lnTo>
                  <a:pt x="9161256" y="5390147"/>
                </a:lnTo>
                <a:cubicBezTo>
                  <a:pt x="9272489" y="5390147"/>
                  <a:pt x="9362661" y="5299975"/>
                  <a:pt x="9362661" y="5188742"/>
                </a:cubicBezTo>
                <a:lnTo>
                  <a:pt x="9362661" y="968985"/>
                </a:lnTo>
                <a:cubicBezTo>
                  <a:pt x="9362661" y="857752"/>
                  <a:pt x="9272489" y="767580"/>
                  <a:pt x="9161256" y="767580"/>
                </a:cubicBezTo>
                <a:close/>
                <a:moveTo>
                  <a:pt x="0" y="0"/>
                </a:moveTo>
                <a:lnTo>
                  <a:pt x="10287000" y="0"/>
                </a:lnTo>
                <a:lnTo>
                  <a:pt x="10287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Freeform 3">
            <a:extLst>
              <a:ext uri="{FF2B5EF4-FFF2-40B4-BE49-F238E27FC236}">
                <a16:creationId xmlns:a16="http://schemas.microsoft.com/office/drawing/2014/main" id="{0EBBC47A-CB36-5E51-D26F-B2B1AF95528B}"/>
              </a:ext>
            </a:extLst>
          </p:cNvPr>
          <p:cNvSpPr>
            <a:spLocks noChangeAspect="1"/>
          </p:cNvSpPr>
          <p:nvPr/>
        </p:nvSpPr>
        <p:spPr>
          <a:xfrm>
            <a:off x="-1114013" y="0"/>
            <a:ext cx="5852160" cy="5123793"/>
          </a:xfrm>
          <a:custGeom>
            <a:avLst/>
            <a:gdLst/>
            <a:ahLst/>
            <a:cxnLst/>
            <a:rect l="l" t="t" r="r" b="b"/>
            <a:pathLst>
              <a:path w="5852160" h="5852160">
                <a:moveTo>
                  <a:pt x="0" y="0"/>
                </a:moveTo>
                <a:lnTo>
                  <a:pt x="5852160" y="0"/>
                </a:lnTo>
                <a:lnTo>
                  <a:pt x="5852160" y="5852160"/>
                </a:lnTo>
                <a:lnTo>
                  <a:pt x="0" y="58521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14215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64F0E6FB-24D2-52EF-83C7-4A81F6721332}"/>
              </a:ext>
            </a:extLst>
          </p:cNvPr>
          <p:cNvSpPr>
            <a:spLocks noChangeAspect="1"/>
          </p:cNvSpPr>
          <p:nvPr/>
        </p:nvSpPr>
        <p:spPr>
          <a:xfrm>
            <a:off x="662916" y="1317377"/>
            <a:ext cx="2345109" cy="3145536"/>
          </a:xfrm>
          <a:custGeom>
            <a:avLst/>
            <a:gdLst/>
            <a:ahLst/>
            <a:cxnLst/>
            <a:rect l="l" t="t" r="r" b="b"/>
            <a:pathLst>
              <a:path w="2126004" h="2851646">
                <a:moveTo>
                  <a:pt x="0" y="0"/>
                </a:moveTo>
                <a:lnTo>
                  <a:pt x="2126004" y="0"/>
                </a:lnTo>
                <a:lnTo>
                  <a:pt x="2126004" y="2851646"/>
                </a:lnTo>
                <a:lnTo>
                  <a:pt x="0" y="28516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16225" t="-1381" r="-21406" b="-122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2">
            <a:extLst>
              <a:ext uri="{FF2B5EF4-FFF2-40B4-BE49-F238E27FC236}">
                <a16:creationId xmlns:a16="http://schemas.microsoft.com/office/drawing/2014/main" id="{8E3A725F-68B2-FA39-7A98-0BC617EE6636}"/>
              </a:ext>
            </a:extLst>
          </p:cNvPr>
          <p:cNvSpPr/>
          <p:nvPr/>
        </p:nvSpPr>
        <p:spPr>
          <a:xfrm>
            <a:off x="0" y="931486"/>
            <a:ext cx="3854824" cy="4058494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5" y="0"/>
                </a:lnTo>
                <a:lnTo>
                  <a:pt x="1378492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86030" b="-102738"/>
            </a:stretch>
          </a:blipFill>
        </p:spPr>
        <p:txBody>
          <a:bodyPr/>
          <a:lstStyle/>
          <a:p>
            <a:endParaRPr lang="en-US" sz="1350"/>
          </a:p>
        </p:txBody>
      </p:sp>
      <p:pic>
        <p:nvPicPr>
          <p:cNvPr id="23" name="Picture 22" descr="A white thought bubble with black text&#10;&#10;AI-generated content may be incorrect.">
            <a:extLst>
              <a:ext uri="{FF2B5EF4-FFF2-40B4-BE49-F238E27FC236}">
                <a16:creationId xmlns:a16="http://schemas.microsoft.com/office/drawing/2014/main" id="{81B8A522-1C31-9515-0D03-C1E96D966D3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6832" y="298939"/>
            <a:ext cx="2480696" cy="2542032"/>
          </a:xfrm>
          <a:prstGeom prst="rect">
            <a:avLst/>
          </a:prstGeom>
        </p:spPr>
      </p:pic>
      <p:sp>
        <p:nvSpPr>
          <p:cNvPr id="7" name="Freeform 6">
            <a:extLst>
              <a:ext uri="{FF2B5EF4-FFF2-40B4-BE49-F238E27FC236}">
                <a16:creationId xmlns:a16="http://schemas.microsoft.com/office/drawing/2014/main" id="{6EEE194A-8885-D2E3-0958-4FA633514EF2}"/>
              </a:ext>
            </a:extLst>
          </p:cNvPr>
          <p:cNvSpPr/>
          <p:nvPr/>
        </p:nvSpPr>
        <p:spPr>
          <a:xfrm>
            <a:off x="778962" y="5048669"/>
            <a:ext cx="2097628" cy="673496"/>
          </a:xfrm>
          <a:custGeom>
            <a:avLst/>
            <a:gdLst/>
            <a:ahLst/>
            <a:cxnLst/>
            <a:rect l="l" t="t" r="r" b="b"/>
            <a:pathLst>
              <a:path w="9997373" h="6660750">
                <a:moveTo>
                  <a:pt x="0" y="0"/>
                </a:moveTo>
                <a:lnTo>
                  <a:pt x="9997372" y="0"/>
                </a:lnTo>
                <a:lnTo>
                  <a:pt x="9997372" y="6660750"/>
                </a:lnTo>
                <a:lnTo>
                  <a:pt x="0" y="66607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039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3E925-798B-BA4D-A009-F18ACB9321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508654B-0CD6-7D1E-6762-C284975719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112" r="5555"/>
          <a:stretch/>
        </p:blipFill>
        <p:spPr>
          <a:xfrm>
            <a:off x="3624943" y="740229"/>
            <a:ext cx="5878286" cy="4702628"/>
          </a:xfrm>
          <a:prstGeom prst="rect">
            <a:avLst/>
          </a:prstGeom>
        </p:spPr>
      </p:pic>
      <p:pic>
        <p:nvPicPr>
          <p:cNvPr id="11" name="Picture 10" descr="A young child writing in a book&#10;&#10;AI-generated content may be incorrect.">
            <a:extLst>
              <a:ext uri="{FF2B5EF4-FFF2-40B4-BE49-F238E27FC236}">
                <a16:creationId xmlns:a16="http://schemas.microsoft.com/office/drawing/2014/main" id="{6CB4F3CE-1325-536B-6C21-D9D151B7B3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348" r="4588"/>
          <a:stretch/>
        </p:blipFill>
        <p:spPr>
          <a:xfrm>
            <a:off x="3886199" y="707571"/>
            <a:ext cx="5486401" cy="4746171"/>
          </a:xfrm>
          <a:prstGeom prst="rect">
            <a:avLst/>
          </a:prstGeom>
        </p:spPr>
      </p:pic>
      <p:pic>
        <p:nvPicPr>
          <p:cNvPr id="10" name="Picture 9" descr="Screens screenshot of a video game&#10;&#10;AI-generated content may be incorrect.">
            <a:extLst>
              <a:ext uri="{FF2B5EF4-FFF2-40B4-BE49-F238E27FC236}">
                <a16:creationId xmlns:a16="http://schemas.microsoft.com/office/drawing/2014/main" id="{32B00A2C-0EF4-4F41-4D69-6CDD8778EF2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675861" y="0"/>
            <a:ext cx="10287000" cy="6858000"/>
          </a:xfrm>
          <a:custGeom>
            <a:avLst/>
            <a:gdLst>
              <a:gd name="connsiteX0" fmla="*/ 4833040 w 10287000"/>
              <a:gd name="connsiteY0" fmla="*/ 767580 h 6858000"/>
              <a:gd name="connsiteX1" fmla="*/ 4631635 w 10287000"/>
              <a:gd name="connsiteY1" fmla="*/ 968985 h 6858000"/>
              <a:gd name="connsiteX2" fmla="*/ 4631635 w 10287000"/>
              <a:gd name="connsiteY2" fmla="*/ 5188742 h 6858000"/>
              <a:gd name="connsiteX3" fmla="*/ 4833040 w 10287000"/>
              <a:gd name="connsiteY3" fmla="*/ 5390147 h 6858000"/>
              <a:gd name="connsiteX4" fmla="*/ 9161256 w 10287000"/>
              <a:gd name="connsiteY4" fmla="*/ 5390147 h 6858000"/>
              <a:gd name="connsiteX5" fmla="*/ 9362661 w 10287000"/>
              <a:gd name="connsiteY5" fmla="*/ 5188742 h 6858000"/>
              <a:gd name="connsiteX6" fmla="*/ 9362661 w 10287000"/>
              <a:gd name="connsiteY6" fmla="*/ 968985 h 6858000"/>
              <a:gd name="connsiteX7" fmla="*/ 9161256 w 10287000"/>
              <a:gd name="connsiteY7" fmla="*/ 767580 h 6858000"/>
              <a:gd name="connsiteX8" fmla="*/ 0 w 10287000"/>
              <a:gd name="connsiteY8" fmla="*/ 0 h 6858000"/>
              <a:gd name="connsiteX9" fmla="*/ 10287000 w 10287000"/>
              <a:gd name="connsiteY9" fmla="*/ 0 h 6858000"/>
              <a:gd name="connsiteX10" fmla="*/ 10287000 w 10287000"/>
              <a:gd name="connsiteY10" fmla="*/ 6858000 h 6858000"/>
              <a:gd name="connsiteX11" fmla="*/ 0 w 10287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287000" h="6858000">
                <a:moveTo>
                  <a:pt x="4833040" y="767580"/>
                </a:moveTo>
                <a:cubicBezTo>
                  <a:pt x="4721807" y="767580"/>
                  <a:pt x="4631635" y="857752"/>
                  <a:pt x="4631635" y="968985"/>
                </a:cubicBezTo>
                <a:lnTo>
                  <a:pt x="4631635" y="5188742"/>
                </a:lnTo>
                <a:cubicBezTo>
                  <a:pt x="4631635" y="5299975"/>
                  <a:pt x="4721807" y="5390147"/>
                  <a:pt x="4833040" y="5390147"/>
                </a:cubicBezTo>
                <a:lnTo>
                  <a:pt x="9161256" y="5390147"/>
                </a:lnTo>
                <a:cubicBezTo>
                  <a:pt x="9272489" y="5390147"/>
                  <a:pt x="9362661" y="5299975"/>
                  <a:pt x="9362661" y="5188742"/>
                </a:cubicBezTo>
                <a:lnTo>
                  <a:pt x="9362661" y="968985"/>
                </a:lnTo>
                <a:cubicBezTo>
                  <a:pt x="9362661" y="857752"/>
                  <a:pt x="9272489" y="767580"/>
                  <a:pt x="9161256" y="767580"/>
                </a:cubicBezTo>
                <a:close/>
                <a:moveTo>
                  <a:pt x="0" y="0"/>
                </a:moveTo>
                <a:lnTo>
                  <a:pt x="10287000" y="0"/>
                </a:lnTo>
                <a:lnTo>
                  <a:pt x="10287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C64B41E0-9A7F-D264-DA99-6DF734084CAB}"/>
              </a:ext>
            </a:extLst>
          </p:cNvPr>
          <p:cNvSpPr/>
          <p:nvPr/>
        </p:nvSpPr>
        <p:spPr>
          <a:xfrm>
            <a:off x="-1068293" y="0"/>
            <a:ext cx="5852160" cy="5129561"/>
          </a:xfrm>
          <a:custGeom>
            <a:avLst/>
            <a:gdLst/>
            <a:ahLst/>
            <a:cxnLst/>
            <a:rect l="l" t="t" r="r" b="b"/>
            <a:pathLst>
              <a:path w="5852160" h="5852160">
                <a:moveTo>
                  <a:pt x="0" y="0"/>
                </a:moveTo>
                <a:lnTo>
                  <a:pt x="5852160" y="0"/>
                </a:lnTo>
                <a:lnTo>
                  <a:pt x="5852160" y="5852160"/>
                </a:lnTo>
                <a:lnTo>
                  <a:pt x="0" y="58521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14086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633B3682-2193-5210-501B-079155721D8D}"/>
              </a:ext>
            </a:extLst>
          </p:cNvPr>
          <p:cNvSpPr>
            <a:spLocks noChangeAspect="1"/>
          </p:cNvSpPr>
          <p:nvPr/>
        </p:nvSpPr>
        <p:spPr>
          <a:xfrm>
            <a:off x="645982" y="1257387"/>
            <a:ext cx="2345109" cy="3145536"/>
          </a:xfrm>
          <a:custGeom>
            <a:avLst/>
            <a:gdLst/>
            <a:ahLst/>
            <a:cxnLst/>
            <a:rect l="l" t="t" r="r" b="b"/>
            <a:pathLst>
              <a:path w="2126004" h="2851646">
                <a:moveTo>
                  <a:pt x="0" y="0"/>
                </a:moveTo>
                <a:lnTo>
                  <a:pt x="2126004" y="0"/>
                </a:lnTo>
                <a:lnTo>
                  <a:pt x="2126004" y="2851646"/>
                </a:lnTo>
                <a:lnTo>
                  <a:pt x="0" y="28516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16225" t="-1381" r="-21406" b="-122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F0ACAE11-02F0-52C9-2809-AC308B16B7E0}"/>
              </a:ext>
            </a:extLst>
          </p:cNvPr>
          <p:cNvSpPr/>
          <p:nvPr/>
        </p:nvSpPr>
        <p:spPr>
          <a:xfrm>
            <a:off x="829235" y="943311"/>
            <a:ext cx="1868686" cy="4171950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46842" t="-97571" r="-249164" b="-1649"/>
            </a:stretch>
          </a:blipFill>
        </p:spPr>
        <p:txBody>
          <a:bodyPr/>
          <a:lstStyle/>
          <a:p>
            <a:endParaRPr lang="en-US" sz="135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495DD83-E74A-29EF-4523-B027FADAB30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60148" y="0"/>
            <a:ext cx="2474063" cy="2542032"/>
          </a:xfrm>
          <a:prstGeom prst="rect">
            <a:avLst/>
          </a:prstGeom>
        </p:spPr>
      </p:pic>
      <p:sp>
        <p:nvSpPr>
          <p:cNvPr id="9" name="Freeform 2">
            <a:extLst>
              <a:ext uri="{FF2B5EF4-FFF2-40B4-BE49-F238E27FC236}">
                <a16:creationId xmlns:a16="http://schemas.microsoft.com/office/drawing/2014/main" id="{8471367D-26E0-C377-FD71-64BDEB536EB2}"/>
              </a:ext>
            </a:extLst>
          </p:cNvPr>
          <p:cNvSpPr>
            <a:spLocks noChangeAspect="1"/>
          </p:cNvSpPr>
          <p:nvPr/>
        </p:nvSpPr>
        <p:spPr>
          <a:xfrm>
            <a:off x="722489" y="5052617"/>
            <a:ext cx="2106436" cy="676326"/>
          </a:xfrm>
          <a:custGeom>
            <a:avLst/>
            <a:gdLst/>
            <a:ahLst/>
            <a:cxnLst/>
            <a:rect l="l" t="t" r="r" b="b"/>
            <a:pathLst>
              <a:path w="9997373" h="6660750">
                <a:moveTo>
                  <a:pt x="0" y="0"/>
                </a:moveTo>
                <a:lnTo>
                  <a:pt x="9997372" y="0"/>
                </a:lnTo>
                <a:lnTo>
                  <a:pt x="9997372" y="6660750"/>
                </a:lnTo>
                <a:lnTo>
                  <a:pt x="0" y="666075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99515" t="-12480" r="-3165" b="-515600"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6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E45B1B-DA75-59EF-F6EE-99ED2A4C3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0E4B234D-269B-3CFC-D6C6-99056A0DA1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12579" y="-5948847"/>
            <a:ext cx="17514679" cy="13018302"/>
          </a:xfrm>
          <a:prstGeom prst="rect">
            <a:avLst/>
          </a:prstGeom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DF4A1498-77EB-5BAF-C0CC-E40DFCDF5D51}"/>
              </a:ext>
            </a:extLst>
          </p:cNvPr>
          <p:cNvSpPr/>
          <p:nvPr/>
        </p:nvSpPr>
        <p:spPr>
          <a:xfrm>
            <a:off x="3473832" y="4021066"/>
            <a:ext cx="2192107" cy="2307927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5" y="0"/>
                </a:lnTo>
                <a:lnTo>
                  <a:pt x="1378492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90048" t="-2121" r="-95982" b="-100617"/>
            </a:stretch>
          </a:blipFill>
        </p:spPr>
        <p:txBody>
          <a:bodyPr/>
          <a:lstStyle/>
          <a:p>
            <a:endParaRPr lang="en-US" sz="1350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7DA5BB94-F345-A94A-52C4-7C3CE2B94F37}"/>
              </a:ext>
            </a:extLst>
          </p:cNvPr>
          <p:cNvSpPr/>
          <p:nvPr/>
        </p:nvSpPr>
        <p:spPr>
          <a:xfrm>
            <a:off x="3035415" y="3322622"/>
            <a:ext cx="1133300" cy="2530157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47617" t="1388" r="-248389" b="-100608"/>
            </a:stretch>
          </a:blipFill>
        </p:spPr>
        <p:txBody>
          <a:bodyPr/>
          <a:lstStyle/>
          <a:p>
            <a:endParaRPr lang="en-US" sz="1350" dirty="0"/>
          </a:p>
        </p:txBody>
      </p:sp>
      <p:sp>
        <p:nvSpPr>
          <p:cNvPr id="5" name="Freeform 2">
            <a:extLst>
              <a:ext uri="{FF2B5EF4-FFF2-40B4-BE49-F238E27FC236}">
                <a16:creationId xmlns:a16="http://schemas.microsoft.com/office/drawing/2014/main" id="{58F95FE9-104E-64C7-39BE-1069082FD1A2}"/>
              </a:ext>
            </a:extLst>
          </p:cNvPr>
          <p:cNvSpPr/>
          <p:nvPr/>
        </p:nvSpPr>
        <p:spPr>
          <a:xfrm>
            <a:off x="4563471" y="3711662"/>
            <a:ext cx="1781915" cy="2429236"/>
          </a:xfrm>
          <a:custGeom>
            <a:avLst/>
            <a:gdLst/>
            <a:ahLst/>
            <a:cxnLst/>
            <a:rect l="l" t="t" r="r" b="b"/>
            <a:pathLst>
              <a:path w="13784925" h="10287000">
                <a:moveTo>
                  <a:pt x="0" y="0"/>
                </a:moveTo>
                <a:lnTo>
                  <a:pt x="13784924" y="0"/>
                </a:lnTo>
                <a:lnTo>
                  <a:pt x="1378492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18993" r="-132881" b="-92614"/>
            </a:stretch>
          </a:blipFill>
        </p:spPr>
        <p:txBody>
          <a:bodyPr/>
          <a:lstStyle/>
          <a:p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6804463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5BCBE77B-2272-AB3D-CC39-C044DFAC260A}"/>
              </a:ext>
            </a:extLst>
          </p:cNvPr>
          <p:cNvSpPr txBox="1">
            <a:spLocks/>
          </p:cNvSpPr>
          <p:nvPr/>
        </p:nvSpPr>
        <p:spPr>
          <a:xfrm>
            <a:off x="325712" y="1225087"/>
            <a:ext cx="8416844" cy="284072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i="0" dirty="0">
                <a:latin typeface="Edu QLD Beginner" pitchFamily="2" charset="0"/>
              </a:rPr>
              <a:t>When we tell ourselves we can do something and choose to try, we are using belief.</a:t>
            </a:r>
            <a:endParaRPr lang="en-AU" sz="4000" i="0" dirty="0">
              <a:latin typeface="Edu QLD Beginner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6A458E9-EEFA-6F09-72C7-36DAADB9D4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32175" y="358421"/>
            <a:ext cx="6195296" cy="536575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rgbClr val="181818"/>
                </a:solidFill>
              </a:rPr>
              <a:t>Belief</a:t>
            </a:r>
          </a:p>
        </p:txBody>
      </p:sp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023DBD4-0E55-B15F-DD57-FF30DC111E4C}"/>
              </a:ext>
            </a:extLst>
          </p:cNvPr>
          <p:cNvSpPr txBox="1">
            <a:spLocks/>
          </p:cNvSpPr>
          <p:nvPr/>
        </p:nvSpPr>
        <p:spPr>
          <a:xfrm>
            <a:off x="1335824" y="4305211"/>
            <a:ext cx="1112040" cy="9085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00" i="0">
                <a:latin typeface="Edu QLD Beginner" pitchFamily="2" charset="0"/>
              </a:rPr>
              <a:t>yes</a:t>
            </a:r>
            <a:endParaRPr lang="en-AU" sz="4800" i="0">
              <a:latin typeface="Edu QLD Beginner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 Placeholder 1">
            <a:extLst>
              <a:ext uri="{FF2B5EF4-FFF2-40B4-BE49-F238E27FC236}">
                <a16:creationId xmlns:a16="http://schemas.microsoft.com/office/drawing/2014/main" id="{5A5E19AE-27EB-C67C-CDEF-82F5DAE966DC}"/>
              </a:ext>
            </a:extLst>
          </p:cNvPr>
          <p:cNvSpPr txBox="1">
            <a:spLocks/>
          </p:cNvSpPr>
          <p:nvPr/>
        </p:nvSpPr>
        <p:spPr>
          <a:xfrm>
            <a:off x="6696137" y="4305211"/>
            <a:ext cx="1112040" cy="9085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00" i="0">
                <a:latin typeface="Edu QLD Beginner" pitchFamily="2" charset="0"/>
              </a:rPr>
              <a:t>no</a:t>
            </a:r>
            <a:endParaRPr lang="en-AU" sz="4800" i="0">
              <a:latin typeface="Edu QLD Beginner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" name="Picture 13" descr="A child and child jumping and smiling&#10;&#10;AI-generated content may be incorrect.">
            <a:extLst>
              <a:ext uri="{FF2B5EF4-FFF2-40B4-BE49-F238E27FC236}">
                <a16:creationId xmlns:a16="http://schemas.microsoft.com/office/drawing/2014/main" id="{DE5A2721-CEBA-1ED3-A4E2-61532EECB9F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7" t="7373" r="70155"/>
          <a:stretch>
            <a:fillRect/>
          </a:stretch>
        </p:blipFill>
        <p:spPr>
          <a:xfrm flipH="1">
            <a:off x="5316698" y="2946335"/>
            <a:ext cx="1395561" cy="3726121"/>
          </a:xfrm>
          <a:prstGeom prst="rect">
            <a:avLst/>
          </a:prstGeom>
        </p:spPr>
      </p:pic>
      <p:pic>
        <p:nvPicPr>
          <p:cNvPr id="15" name="Picture 14" descr="A child and child jumping and smiling&#10;&#10;AI-generated content may be incorrect.">
            <a:extLst>
              <a:ext uri="{FF2B5EF4-FFF2-40B4-BE49-F238E27FC236}">
                <a16:creationId xmlns:a16="http://schemas.microsoft.com/office/drawing/2014/main" id="{75A69C2D-95FF-7C31-796C-13F08154DFD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89" t="3814" r="4980"/>
          <a:stretch>
            <a:fillRect/>
          </a:stretch>
        </p:blipFill>
        <p:spPr>
          <a:xfrm flipH="1">
            <a:off x="2299437" y="2803161"/>
            <a:ext cx="1696620" cy="3869296"/>
          </a:xfrm>
          <a:prstGeom prst="rect">
            <a:avLst/>
          </a:prstGeom>
        </p:spPr>
      </p:pic>
      <p:pic>
        <p:nvPicPr>
          <p:cNvPr id="4" name="Picture 3" descr="A group of stars on a wooden surface&#10;&#10;AI-generated content may be incorrect.">
            <a:extLst>
              <a:ext uri="{FF2B5EF4-FFF2-40B4-BE49-F238E27FC236}">
                <a16:creationId xmlns:a16="http://schemas.microsoft.com/office/drawing/2014/main" id="{23532BA5-485A-82DF-5E23-75F2C60029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994" y="197339"/>
            <a:ext cx="3470031" cy="10898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64F042-FA27-E90A-4559-DDE192FFBF8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793" y="197339"/>
            <a:ext cx="3464433" cy="108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030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484CBE-39FC-4195-B98B-029A85C1D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waterfall between two cliffs&#10;&#10;AI-generated content may be incorrect.">
            <a:extLst>
              <a:ext uri="{FF2B5EF4-FFF2-40B4-BE49-F238E27FC236}">
                <a16:creationId xmlns:a16="http://schemas.microsoft.com/office/drawing/2014/main" id="{D3BE78C3-B1D0-032D-6E41-46BDD06AE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1500" y="0"/>
            <a:ext cx="10287000" cy="685800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E1886D14-E0A7-4608-7C66-FDFAFA996BD1}"/>
              </a:ext>
            </a:extLst>
          </p:cNvPr>
          <p:cNvGrpSpPr/>
          <p:nvPr/>
        </p:nvGrpSpPr>
        <p:grpSpPr>
          <a:xfrm>
            <a:off x="324180" y="162560"/>
            <a:ext cx="8495640" cy="2174240"/>
            <a:chOff x="170369" y="552464"/>
            <a:chExt cx="9583231" cy="2452581"/>
          </a:xfrm>
        </p:grpSpPr>
        <p:sp>
          <p:nvSpPr>
            <p:cNvPr id="16" name="Freeform 2">
              <a:extLst>
                <a:ext uri="{FF2B5EF4-FFF2-40B4-BE49-F238E27FC236}">
                  <a16:creationId xmlns:a16="http://schemas.microsoft.com/office/drawing/2014/main" id="{AE39F6E3-E48B-DDB1-C5EB-C667FB6578F4}"/>
                </a:ext>
              </a:extLst>
            </p:cNvPr>
            <p:cNvSpPr/>
            <p:nvPr/>
          </p:nvSpPr>
          <p:spPr>
            <a:xfrm>
              <a:off x="170369" y="656657"/>
              <a:ext cx="3392816" cy="2260464"/>
            </a:xfrm>
            <a:custGeom>
              <a:avLst/>
              <a:gdLst/>
              <a:ahLst/>
              <a:cxnLst/>
              <a:rect l="l" t="t" r="r" b="b"/>
              <a:pathLst>
                <a:path w="3392816" h="2260464">
                  <a:moveTo>
                    <a:pt x="0" y="0"/>
                  </a:moveTo>
                  <a:lnTo>
                    <a:pt x="3392816" y="0"/>
                  </a:lnTo>
                  <a:lnTo>
                    <a:pt x="3392816" y="2260464"/>
                  </a:lnTo>
                  <a:lnTo>
                    <a:pt x="0" y="22604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">
              <a:extLst>
                <a:ext uri="{FF2B5EF4-FFF2-40B4-BE49-F238E27FC236}">
                  <a16:creationId xmlns:a16="http://schemas.microsoft.com/office/drawing/2014/main" id="{A987DCE8-B172-EE68-948D-4B48CCADE31D}"/>
                </a:ext>
              </a:extLst>
            </p:cNvPr>
            <p:cNvSpPr/>
            <p:nvPr/>
          </p:nvSpPr>
          <p:spPr>
            <a:xfrm>
              <a:off x="6072428" y="552464"/>
              <a:ext cx="3681172" cy="2452581"/>
            </a:xfrm>
            <a:custGeom>
              <a:avLst/>
              <a:gdLst/>
              <a:ahLst/>
              <a:cxnLst/>
              <a:rect l="l" t="t" r="r" b="b"/>
              <a:pathLst>
                <a:path w="3681172" h="2452581">
                  <a:moveTo>
                    <a:pt x="0" y="0"/>
                  </a:moveTo>
                  <a:lnTo>
                    <a:pt x="3681172" y="0"/>
                  </a:lnTo>
                  <a:lnTo>
                    <a:pt x="3681172" y="2452581"/>
                  </a:lnTo>
                  <a:lnTo>
                    <a:pt x="0" y="24525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4">
              <a:extLst>
                <a:ext uri="{FF2B5EF4-FFF2-40B4-BE49-F238E27FC236}">
                  <a16:creationId xmlns:a16="http://schemas.microsoft.com/office/drawing/2014/main" id="{B76689F7-ECB5-756C-4440-267A6906EA13}"/>
                </a:ext>
              </a:extLst>
            </p:cNvPr>
            <p:cNvSpPr/>
            <p:nvPr/>
          </p:nvSpPr>
          <p:spPr>
            <a:xfrm>
              <a:off x="3192601" y="656657"/>
              <a:ext cx="3368398" cy="2244195"/>
            </a:xfrm>
            <a:custGeom>
              <a:avLst/>
              <a:gdLst/>
              <a:ahLst/>
              <a:cxnLst/>
              <a:rect l="l" t="t" r="r" b="b"/>
              <a:pathLst>
                <a:path w="3368398" h="2244195">
                  <a:moveTo>
                    <a:pt x="0" y="0"/>
                  </a:moveTo>
                  <a:lnTo>
                    <a:pt x="3368398" y="0"/>
                  </a:lnTo>
                  <a:lnTo>
                    <a:pt x="3368398" y="2244195"/>
                  </a:lnTo>
                  <a:lnTo>
                    <a:pt x="0" y="22441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B6C93C64-2D11-D26D-50B5-712F4A0C73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16860" y="2045970"/>
            <a:ext cx="3530600" cy="34798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F5B5907A-952D-A279-1372-353A5C23E3F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16860" y="2045970"/>
            <a:ext cx="3530600" cy="347980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04F983A0-BB9C-D986-2488-C9065419ED5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16860" y="2045970"/>
            <a:ext cx="3530600" cy="347980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3701909C-BD97-E3C6-ABC9-8968CA8A517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16860" y="2045970"/>
            <a:ext cx="3530600" cy="347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62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01419FA-C602-BCFD-19BC-1FBC078D9A2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2215991"/>
          </a:xfrm>
        </p:spPr>
        <p:txBody>
          <a:bodyPr/>
          <a:lstStyle/>
          <a:p>
            <a:r>
              <a:rPr lang="en-US" dirty="0"/>
              <a:t>How does believing you can do something help you start working towards a goal?</a:t>
            </a:r>
          </a:p>
        </p:txBody>
      </p:sp>
      <p:pic>
        <p:nvPicPr>
          <p:cNvPr id="3" name="Picture Placeholder 6">
            <a:extLst>
              <a:ext uri="{FF2B5EF4-FFF2-40B4-BE49-F238E27FC236}">
                <a16:creationId xmlns:a16="http://schemas.microsoft.com/office/drawing/2014/main" id="{BCC12833-9102-DB33-BDEA-5A2B0A879BE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4010891" y="3160906"/>
            <a:ext cx="4214282" cy="3123936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53506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033B2AD-3FE4-BE55-7F0C-65D5C082C629}"/>
              </a:ext>
            </a:extLst>
          </p:cNvPr>
          <p:cNvSpPr txBox="1">
            <a:spLocks/>
          </p:cNvSpPr>
          <p:nvPr/>
        </p:nvSpPr>
        <p:spPr>
          <a:xfrm>
            <a:off x="431799" y="1268413"/>
            <a:ext cx="8354391" cy="48938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i="0" dirty="0">
                <a:latin typeface="Edu QLD Beginner" pitchFamily="2" charset="0"/>
              </a:rPr>
              <a:t>Belief </a:t>
            </a:r>
            <a:r>
              <a:rPr lang="en-US" sz="4400" i="0" dirty="0">
                <a:latin typeface="Edu QLD Beginner" pitchFamily="2" charset="0"/>
              </a:rPr>
              <a:t>is</a:t>
            </a:r>
            <a:r>
              <a:rPr lang="en-US" sz="4400" b="1" i="0" dirty="0">
                <a:latin typeface="Edu QLD Beginner" pitchFamily="2" charset="0"/>
              </a:rPr>
              <a:t> thinking </a:t>
            </a:r>
            <a:r>
              <a:rPr lang="en-US" sz="4400" i="0" dirty="0">
                <a:latin typeface="Edu QLD Beginner" pitchFamily="2" charset="0"/>
              </a:rPr>
              <a:t>you</a:t>
            </a:r>
            <a:r>
              <a:rPr lang="en-US" sz="4400" b="1" i="0" dirty="0">
                <a:latin typeface="Edu QLD Beginner" pitchFamily="2" charset="0"/>
              </a:rPr>
              <a:t> can reach </a:t>
            </a:r>
            <a:r>
              <a:rPr lang="en-US" sz="4400" i="0" dirty="0">
                <a:latin typeface="Edu QLD Beginner" pitchFamily="2" charset="0"/>
              </a:rPr>
              <a:t>a</a:t>
            </a:r>
            <a:r>
              <a:rPr lang="en-US" sz="4400" b="1" i="0" dirty="0">
                <a:latin typeface="Edu QLD Beginner" pitchFamily="2" charset="0"/>
              </a:rPr>
              <a:t> goal </a:t>
            </a:r>
            <a:r>
              <a:rPr lang="en-US" sz="4400" i="0" dirty="0">
                <a:latin typeface="Edu QLD Beginner" pitchFamily="2" charset="0"/>
              </a:rPr>
              <a:t>and</a:t>
            </a:r>
            <a:r>
              <a:rPr lang="en-US" sz="4400" b="1" i="0" dirty="0">
                <a:latin typeface="Edu QLD Beginner" pitchFamily="2" charset="0"/>
              </a:rPr>
              <a:t> choosing </a:t>
            </a:r>
            <a:r>
              <a:rPr lang="en-US" sz="4400" i="0" dirty="0">
                <a:latin typeface="Edu QLD Beginner" pitchFamily="2" charset="0"/>
              </a:rPr>
              <a:t>to</a:t>
            </a:r>
            <a:r>
              <a:rPr lang="en-US" sz="4400" b="1" i="0" dirty="0">
                <a:latin typeface="Edu QLD Beginner" pitchFamily="2" charset="0"/>
              </a:rPr>
              <a:t> start trying.</a:t>
            </a:r>
          </a:p>
          <a:p>
            <a:endParaRPr lang="en-US" sz="4400" b="1" i="0" dirty="0">
              <a:latin typeface="Edu QLD Beginner" pitchFamily="2" charset="0"/>
            </a:endParaRPr>
          </a:p>
          <a:p>
            <a:r>
              <a:rPr lang="en-US" sz="4400" b="1" i="0" dirty="0">
                <a:latin typeface="Edu QLD Beginner" pitchFamily="2" charset="0"/>
              </a:rPr>
              <a:t>Belief </a:t>
            </a:r>
            <a:r>
              <a:rPr lang="en-US" sz="4400" i="0" dirty="0">
                <a:latin typeface="Edu QLD Beginner" pitchFamily="2" charset="0"/>
              </a:rPr>
              <a:t>means </a:t>
            </a:r>
            <a:r>
              <a:rPr lang="en-US" sz="4400" b="1" i="0" dirty="0">
                <a:latin typeface="Edu QLD Beginner" pitchFamily="2" charset="0"/>
              </a:rPr>
              <a:t>thinking, </a:t>
            </a:r>
            <a:r>
              <a:rPr lang="en-US" sz="4400" i="0" dirty="0">
                <a:latin typeface="Edu QLD Beginner" pitchFamily="2" charset="0"/>
              </a:rPr>
              <a:t>‘I </a:t>
            </a:r>
            <a:r>
              <a:rPr lang="en-US" sz="4400" b="1" i="0" dirty="0">
                <a:latin typeface="Edu QLD Beginner" pitchFamily="2" charset="0"/>
              </a:rPr>
              <a:t>know </a:t>
            </a:r>
            <a:r>
              <a:rPr lang="en-US" sz="4400" i="0" dirty="0">
                <a:latin typeface="Edu QLD Beginner" pitchFamily="2" charset="0"/>
              </a:rPr>
              <a:t>I</a:t>
            </a:r>
            <a:r>
              <a:rPr lang="en-US" sz="4400" b="1" i="0" dirty="0">
                <a:latin typeface="Edu QLD Beginner" pitchFamily="2" charset="0"/>
              </a:rPr>
              <a:t> can</a:t>
            </a:r>
            <a:r>
              <a:rPr lang="en-US" sz="4400" i="0" dirty="0">
                <a:latin typeface="Edu QLD Beginner" pitchFamily="2" charset="0"/>
              </a:rPr>
              <a:t>,’ and </a:t>
            </a:r>
            <a:r>
              <a:rPr lang="en-US" sz="4400" b="1" i="0" dirty="0">
                <a:latin typeface="Edu QLD Beginner" pitchFamily="2" charset="0"/>
              </a:rPr>
              <a:t>knowing </a:t>
            </a:r>
            <a:r>
              <a:rPr lang="en-US" sz="4400" i="0" dirty="0">
                <a:latin typeface="Edu QLD Beginner" pitchFamily="2" charset="0"/>
              </a:rPr>
              <a:t>you</a:t>
            </a:r>
            <a:r>
              <a:rPr lang="en-US" sz="4400" b="1" i="0" dirty="0">
                <a:latin typeface="Edu QLD Beginner" pitchFamily="2" charset="0"/>
              </a:rPr>
              <a:t> can get better </a:t>
            </a:r>
            <a:r>
              <a:rPr lang="en-US" sz="4400" i="0" dirty="0">
                <a:latin typeface="Edu QLD Beginner" pitchFamily="2" charset="0"/>
              </a:rPr>
              <a:t>with</a:t>
            </a:r>
            <a:r>
              <a:rPr lang="en-US" sz="4400" b="1" i="0" dirty="0">
                <a:latin typeface="Edu QLD Beginner" pitchFamily="2" charset="0"/>
              </a:rPr>
              <a:t> practice.</a:t>
            </a:r>
          </a:p>
          <a:p>
            <a:endParaRPr lang="en-US" sz="4400" b="1" i="0" dirty="0">
              <a:latin typeface="Edu QLD Beginner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1854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F09AEDA-BC44-5FF9-210D-A8217E3A7462}"/>
              </a:ext>
            </a:extLst>
          </p:cNvPr>
          <p:cNvSpPr txBox="1">
            <a:spLocks/>
          </p:cNvSpPr>
          <p:nvPr/>
        </p:nvSpPr>
        <p:spPr>
          <a:xfrm>
            <a:off x="431800" y="1268414"/>
            <a:ext cx="7518674" cy="9181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100" kern="1200">
                <a:solidFill>
                  <a:srgbClr val="000000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i="0" dirty="0">
                <a:latin typeface="Edu QLD Beginner"/>
              </a:rPr>
              <a:t>How well did you: </a:t>
            </a:r>
          </a:p>
          <a:p>
            <a:endParaRPr lang="en-US" sz="4400" i="0" dirty="0">
              <a:latin typeface="Edu QLD Beginner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6B4ED8B-D841-F940-0AA6-D9386E699C9C}"/>
              </a:ext>
            </a:extLst>
          </p:cNvPr>
          <p:cNvSpPr/>
          <p:nvPr/>
        </p:nvSpPr>
        <p:spPr>
          <a:xfrm rot="5400000">
            <a:off x="362693" y="2957450"/>
            <a:ext cx="1396272" cy="1368010"/>
          </a:xfrm>
          <a:prstGeom prst="ellipse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8FCB56-474D-25CE-3B73-649A6F1B73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19" t="33138" r="2059" b="33527"/>
          <a:stretch/>
        </p:blipFill>
        <p:spPr>
          <a:xfrm>
            <a:off x="249026" y="2796210"/>
            <a:ext cx="1618791" cy="1643816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83AD548-1069-B47E-28C1-5BDD24F2369E}"/>
              </a:ext>
            </a:extLst>
          </p:cNvPr>
          <p:cNvSpPr txBox="1">
            <a:spLocks/>
          </p:cNvSpPr>
          <p:nvPr/>
        </p:nvSpPr>
        <p:spPr>
          <a:xfrm>
            <a:off x="2053765" y="2892863"/>
            <a:ext cx="6652913" cy="13542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72"/>
              </a:spcBef>
            </a:pPr>
            <a:r>
              <a:rPr lang="en-US" sz="4400" b="1" i="0" dirty="0">
                <a:solidFill>
                  <a:srgbClr val="000000"/>
                </a:solidFill>
                <a:latin typeface="Edu QLD Beginner" pitchFamily="2" charset="0"/>
                <a:cs typeface="Calibri"/>
              </a:rPr>
              <a:t>choose</a:t>
            </a:r>
            <a:r>
              <a:rPr lang="en-US" sz="4400" i="0" dirty="0">
                <a:solidFill>
                  <a:srgbClr val="177F99"/>
                </a:solidFill>
                <a:latin typeface="Edu QLD Beginner" pitchFamily="2" charset="0"/>
                <a:cs typeface="Calibri"/>
              </a:rPr>
              <a:t> </a:t>
            </a:r>
            <a:r>
              <a:rPr lang="en-US" sz="4400" i="0" dirty="0">
                <a:solidFill>
                  <a:srgbClr val="000000"/>
                </a:solidFill>
                <a:latin typeface="Edu QLD Beginner" pitchFamily="2" charset="0"/>
                <a:cs typeface="Calibri"/>
              </a:rPr>
              <a:t>a thought that shows belief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96C810D2-57C0-E2F9-184A-C26663BE0BFE}"/>
              </a:ext>
            </a:extLst>
          </p:cNvPr>
          <p:cNvSpPr txBox="1">
            <a:spLocks/>
          </p:cNvSpPr>
          <p:nvPr/>
        </p:nvSpPr>
        <p:spPr>
          <a:xfrm>
            <a:off x="2033886" y="4667765"/>
            <a:ext cx="6792061" cy="13542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r>
              <a:rPr lang="en-US" sz="4400" b="1" i="0" dirty="0">
                <a:solidFill>
                  <a:srgbClr val="000000"/>
                </a:solidFill>
                <a:latin typeface="Edu QLD Beginner" pitchFamily="2" charset="0"/>
              </a:rPr>
              <a:t>explain </a:t>
            </a:r>
            <a:r>
              <a:rPr lang="en-US" sz="4400" i="0" dirty="0">
                <a:solidFill>
                  <a:srgbClr val="000000"/>
                </a:solidFill>
                <a:latin typeface="Edu QLD Beginner" pitchFamily="2" charset="0"/>
              </a:rPr>
              <a:t>how belief can help you start working towards a goal</a:t>
            </a:r>
            <a:r>
              <a:rPr lang="en-US" sz="4400" i="0">
                <a:solidFill>
                  <a:srgbClr val="000000"/>
                </a:solidFill>
                <a:latin typeface="Edu QLD Beginner" pitchFamily="2" charset="0"/>
              </a:rPr>
              <a:t>?</a:t>
            </a:r>
            <a:endParaRPr lang="en-US" sz="4400" i="0" dirty="0">
              <a:solidFill>
                <a:srgbClr val="000000"/>
              </a:solidFill>
              <a:latin typeface="Edu QLD Beginner" pitchFamily="2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7F96A08-26F4-6852-F99E-37BDC0BE0A5D}"/>
              </a:ext>
            </a:extLst>
          </p:cNvPr>
          <p:cNvSpPr/>
          <p:nvPr/>
        </p:nvSpPr>
        <p:spPr>
          <a:xfrm rot="5400000">
            <a:off x="370714" y="4698019"/>
            <a:ext cx="1396272" cy="1368010"/>
          </a:xfrm>
          <a:prstGeom prst="ellipse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746727D-2636-CCF8-BEE7-6D149F31A2D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84" t="34398" r="76162" b="32446"/>
          <a:stretch/>
        </p:blipFill>
        <p:spPr>
          <a:xfrm>
            <a:off x="220745" y="4529759"/>
            <a:ext cx="1618791" cy="1634961"/>
          </a:xfrm>
          <a:prstGeom prst="rect">
            <a:avLst/>
          </a:prstGeom>
        </p:spPr>
      </p:pic>
      <p:sp>
        <p:nvSpPr>
          <p:cNvPr id="11" name="Freeform 10">
            <a:extLst>
              <a:ext uri="{FF2B5EF4-FFF2-40B4-BE49-F238E27FC236}">
                <a16:creationId xmlns:a16="http://schemas.microsoft.com/office/drawing/2014/main" id="{76046E0B-1FEE-65FB-861C-A4F4EFB4A586}"/>
              </a:ext>
            </a:extLst>
          </p:cNvPr>
          <p:cNvSpPr>
            <a:spLocks noChangeAspect="1"/>
          </p:cNvSpPr>
          <p:nvPr/>
        </p:nvSpPr>
        <p:spPr>
          <a:xfrm>
            <a:off x="6105409" y="0"/>
            <a:ext cx="2145096" cy="2192421"/>
          </a:xfrm>
          <a:custGeom>
            <a:avLst/>
            <a:gdLst>
              <a:gd name="connsiteX0" fmla="*/ 1016669 w 2057400"/>
              <a:gd name="connsiteY0" fmla="*/ 311542 h 2442410"/>
              <a:gd name="connsiteX1" fmla="*/ 144379 w 2057400"/>
              <a:gd name="connsiteY1" fmla="*/ 1231958 h 2442410"/>
              <a:gd name="connsiteX2" fmla="*/ 1016669 w 2057400"/>
              <a:gd name="connsiteY2" fmla="*/ 2152374 h 2442410"/>
              <a:gd name="connsiteX3" fmla="*/ 1888959 w 2057400"/>
              <a:gd name="connsiteY3" fmla="*/ 1231958 h 2442410"/>
              <a:gd name="connsiteX4" fmla="*/ 1016669 w 2057400"/>
              <a:gd name="connsiteY4" fmla="*/ 311542 h 2442410"/>
              <a:gd name="connsiteX5" fmla="*/ 0 w 2057400"/>
              <a:gd name="connsiteY5" fmla="*/ 0 h 2442410"/>
              <a:gd name="connsiteX6" fmla="*/ 2057400 w 2057400"/>
              <a:gd name="connsiteY6" fmla="*/ 0 h 2442410"/>
              <a:gd name="connsiteX7" fmla="*/ 2057400 w 2057400"/>
              <a:gd name="connsiteY7" fmla="*/ 2442410 h 2442410"/>
              <a:gd name="connsiteX8" fmla="*/ 0 w 2057400"/>
              <a:gd name="connsiteY8" fmla="*/ 2442410 h 2442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57400" h="2442410">
                <a:moveTo>
                  <a:pt x="1016669" y="311542"/>
                </a:moveTo>
                <a:cubicBezTo>
                  <a:pt x="534917" y="311542"/>
                  <a:pt x="144379" y="723626"/>
                  <a:pt x="144379" y="1231958"/>
                </a:cubicBezTo>
                <a:cubicBezTo>
                  <a:pt x="144379" y="1740290"/>
                  <a:pt x="534917" y="2152374"/>
                  <a:pt x="1016669" y="2152374"/>
                </a:cubicBezTo>
                <a:cubicBezTo>
                  <a:pt x="1498421" y="2152374"/>
                  <a:pt x="1888959" y="1740290"/>
                  <a:pt x="1888959" y="1231958"/>
                </a:cubicBezTo>
                <a:cubicBezTo>
                  <a:pt x="1888959" y="723626"/>
                  <a:pt x="1498421" y="311542"/>
                  <a:pt x="1016669" y="311542"/>
                </a:cubicBezTo>
                <a:close/>
                <a:moveTo>
                  <a:pt x="0" y="0"/>
                </a:moveTo>
                <a:lnTo>
                  <a:pt x="2057400" y="0"/>
                </a:lnTo>
                <a:lnTo>
                  <a:pt x="2057400" y="2442410"/>
                </a:lnTo>
                <a:lnTo>
                  <a:pt x="0" y="2442410"/>
                </a:lnTo>
                <a:close/>
              </a:path>
            </a:pathLst>
          </a:custGeom>
          <a:solidFill>
            <a:srgbClr val="FFFE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A5C680-8E1E-147E-CF54-080275A2A87F}"/>
              </a:ext>
            </a:extLst>
          </p:cNvPr>
          <p:cNvSpPr/>
          <p:nvPr/>
        </p:nvSpPr>
        <p:spPr>
          <a:xfrm rot="5400000">
            <a:off x="5734690" y="250859"/>
            <a:ext cx="907127" cy="1894745"/>
          </a:xfrm>
          <a:prstGeom prst="rect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61FF0E-EA1C-53B5-CF03-DC9C226F9DAB}"/>
              </a:ext>
            </a:extLst>
          </p:cNvPr>
          <p:cNvSpPr/>
          <p:nvPr/>
        </p:nvSpPr>
        <p:spPr>
          <a:xfrm rot="5400000">
            <a:off x="5734691" y="1126265"/>
            <a:ext cx="907127" cy="1894745"/>
          </a:xfrm>
          <a:prstGeom prst="rect">
            <a:avLst/>
          </a:prstGeom>
          <a:solidFill>
            <a:srgbClr val="C1E7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772AB87-0DF8-BD33-0CE5-A5DD7E7348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" t="35276" r="75389" b="29813"/>
          <a:stretch/>
        </p:blipFill>
        <p:spPr>
          <a:xfrm>
            <a:off x="5190697" y="664841"/>
            <a:ext cx="2021427" cy="2149729"/>
          </a:xfrm>
          <a:prstGeom prst="rect">
            <a:avLst/>
          </a:prstGeom>
        </p:spPr>
      </p:pic>
      <p:sp>
        <p:nvSpPr>
          <p:cNvPr id="15" name="Freeform 14">
            <a:extLst>
              <a:ext uri="{FF2B5EF4-FFF2-40B4-BE49-F238E27FC236}">
                <a16:creationId xmlns:a16="http://schemas.microsoft.com/office/drawing/2014/main" id="{CD1D434A-CE70-3BD0-B500-8FE8DD22D36D}"/>
              </a:ext>
            </a:extLst>
          </p:cNvPr>
          <p:cNvSpPr>
            <a:spLocks noChangeAspect="1"/>
          </p:cNvSpPr>
          <p:nvPr/>
        </p:nvSpPr>
        <p:spPr>
          <a:xfrm>
            <a:off x="5128863" y="386310"/>
            <a:ext cx="2145096" cy="2467528"/>
          </a:xfrm>
          <a:custGeom>
            <a:avLst/>
            <a:gdLst>
              <a:gd name="connsiteX0" fmla="*/ 1016669 w 2057400"/>
              <a:gd name="connsiteY0" fmla="*/ 311542 h 2442410"/>
              <a:gd name="connsiteX1" fmla="*/ 144379 w 2057400"/>
              <a:gd name="connsiteY1" fmla="*/ 1231958 h 2442410"/>
              <a:gd name="connsiteX2" fmla="*/ 1016669 w 2057400"/>
              <a:gd name="connsiteY2" fmla="*/ 2152374 h 2442410"/>
              <a:gd name="connsiteX3" fmla="*/ 1888959 w 2057400"/>
              <a:gd name="connsiteY3" fmla="*/ 1231958 h 2442410"/>
              <a:gd name="connsiteX4" fmla="*/ 1016669 w 2057400"/>
              <a:gd name="connsiteY4" fmla="*/ 311542 h 2442410"/>
              <a:gd name="connsiteX5" fmla="*/ 0 w 2057400"/>
              <a:gd name="connsiteY5" fmla="*/ 0 h 2442410"/>
              <a:gd name="connsiteX6" fmla="*/ 2057400 w 2057400"/>
              <a:gd name="connsiteY6" fmla="*/ 0 h 2442410"/>
              <a:gd name="connsiteX7" fmla="*/ 2057400 w 2057400"/>
              <a:gd name="connsiteY7" fmla="*/ 2442410 h 2442410"/>
              <a:gd name="connsiteX8" fmla="*/ 0 w 2057400"/>
              <a:gd name="connsiteY8" fmla="*/ 2442410 h 2442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57400" h="2442410">
                <a:moveTo>
                  <a:pt x="1016669" y="311542"/>
                </a:moveTo>
                <a:cubicBezTo>
                  <a:pt x="534917" y="311542"/>
                  <a:pt x="144379" y="723626"/>
                  <a:pt x="144379" y="1231958"/>
                </a:cubicBezTo>
                <a:cubicBezTo>
                  <a:pt x="144379" y="1740290"/>
                  <a:pt x="534917" y="2152374"/>
                  <a:pt x="1016669" y="2152374"/>
                </a:cubicBezTo>
                <a:cubicBezTo>
                  <a:pt x="1498421" y="2152374"/>
                  <a:pt x="1888959" y="1740290"/>
                  <a:pt x="1888959" y="1231958"/>
                </a:cubicBezTo>
                <a:cubicBezTo>
                  <a:pt x="1888959" y="723626"/>
                  <a:pt x="1498421" y="311542"/>
                  <a:pt x="1016669" y="311542"/>
                </a:cubicBezTo>
                <a:close/>
                <a:moveTo>
                  <a:pt x="0" y="0"/>
                </a:moveTo>
                <a:lnTo>
                  <a:pt x="2057400" y="0"/>
                </a:lnTo>
                <a:lnTo>
                  <a:pt x="2057400" y="2442410"/>
                </a:lnTo>
                <a:lnTo>
                  <a:pt x="0" y="2442410"/>
                </a:lnTo>
                <a:close/>
              </a:path>
            </a:pathLst>
          </a:custGeom>
          <a:solidFill>
            <a:srgbClr val="FFFE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1BCEAEA-CD0B-F405-0FF2-9B35554D5B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997" t="9365" r="28736" b="34067"/>
          <a:stretch>
            <a:fillRect/>
          </a:stretch>
        </p:blipFill>
        <p:spPr>
          <a:xfrm rot="20659453">
            <a:off x="5618896" y="-1078218"/>
            <a:ext cx="5857498" cy="3346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8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95 -0.00047 L 0.00695 -0.00024 C 0.00226 0.00092 -0.00243 0.00254 -0.00694 0.0037 C -0.00903 0.00416 0.00104 0.00254 -0.00087 0.00115 C -0.00451 -0.00139 -0.00903 -0.00024 -0.01319 -0.00047 L 0.0007 -0.00672 L 0.00538 -0.00926 L 0.0099 -0.01065 C -0.00434 -0.01181 -0.01875 -0.01088 -0.03316 -0.0132 C -0.0368 -0.0132 -0.02587 -0.01459 -0.02239 -0.01482 C -0.02031 -0.01575 -0.01823 -0.01621 -0.01614 -0.01713 C -0.01371 -0.01829 -0.01111 -0.01829 -0.0085 -0.01968 C -0.0059 -0.01991 -0.00347 -0.02223 -0.00087 -0.02362 C 0.00122 -0.02385 0.0033 -0.025 0.00538 -0.025 C 0.02084 -0.03149 -0.00312 -0.02362 0.01615 -0.0301 C 0.01042 -0.0301 0.00486 -0.0301 -0.00087 -0.03149 C -0.00295 -0.03149 -0.00798 -0.03149 -0.00694 -0.03403 C -0.00573 -0.03658 -0.00191 -0.03542 0.0007 -0.03542 C -0.00469 -0.03797 -0.01059 -0.04051 -0.01614 -0.0419 C -0.03107 -0.04445 -0.02448 -0.04306 -0.03628 -0.04584 C -0.02309 -0.05232 -0.03489 -0.047 -0.00538 -0.04954 C -0.00034 -0.05093 0.00486 -0.05093 0.0099 -0.05232 L -0.00382 -0.05348 C -0.01423 -0.05487 -0.02187 -0.05487 -0.03159 -0.05834 C -0.03316 -0.05834 -0.03472 -0.05973 -0.03628 -0.06112 C -0.03159 -0.06227 -0.02691 -0.06297 -0.02239 -0.06505 C -0.01875 -0.06551 -0.01528 -0.06829 -0.01163 -0.06875 C -0.00555 -0.06945 0.01302 -0.07014 0.00695 -0.07014 C -0.01562 -0.07014 -0.03819 -0.06875 -0.06076 -0.06875 C -0.07413 -0.06875 -0.0342 -0.06945 -0.02083 -0.07014 L 0.02222 -0.07662 C 0.02587 -0.07732 0.03663 -0.07917 0.03299 -0.07917 C 0.0191 -0.07917 0.02413 -0.07593 0.01302 -0.07593 C 0.00591 -0.07338 -0.00139 -0.07338 -0.0085 -0.07269 L -0.02691 -0.07014 C -0.02951 -0.06945 -0.04201 -0.06621 -0.04392 -0.06621 C -0.046 -0.06621 -0.03975 -0.06829 -0.03767 -0.06875 C -0.03368 -0.06945 -0.02951 -0.06945 -0.02552 -0.07014 C -0.02031 -0.07269 -0.0151 -0.07269 -0.01007 -0.07593 C -0.00087 -0.07732 0.00834 -0.08056 0.01771 -0.08264 C 0.02066 -0.08311 0.03004 -0.0845 0.02691 -0.0845 C 0.01667 -0.0845 0.00643 -0.08311 -0.00382 -0.08264 L -0.02847 -0.08056 L -0.05937 -0.07917 C -0.05225 -0.08195 -0.05538 -0.08056 -0.04548 -0.08264 L -0.02396 -0.08681 C -0.01979 -0.08727 -0.01562 -0.0875 -0.01163 -0.08866 C -0.00903 -0.08912 -0.00121 -0.09051 -0.00382 -0.09051 C -0.00798 -0.09051 -0.01215 -0.08936 -0.01614 -0.08866 C -0.0658 -0.09167 -0.05243 -0.08936 -0.02239 -0.0926 C -0.01788 -0.09329 -0.00347 -0.09676 0.0007 -0.09676 C 0.00278 -0.09676 -0.0033 -0.09514 -0.00538 -0.09468 C -0.01215 -0.09375 -0.01875 -0.09306 -0.02552 -0.0926 C -0.03871 -0.09167 -0.07882 -0.09051 -0.06545 -0.09051 C -0.03576 -0.09051 -0.0059 -0.0919 0.02379 -0.0926 C 0.00556 -0.09167 -0.05312 -0.08797 -0.06545 -0.08866 C -0.06927 -0.08866 -0.05833 -0.09213 -0.05469 -0.0926 C -0.03784 -0.09537 -0.02083 -0.09653 -0.00382 -0.09885 L 0.01146 -0.10093 C 0.03299 -0.10903 0.01979 -0.10301 -0.00243 -0.10301 C -0.00903 -0.10301 -0.01562 -0.1044 -0.02239 -0.10487 C 0.0349 -0.11875 -0.04809 -0.09954 0.01302 -0.11112 C 0.01771 -0.11204 0.02222 -0.11412 0.02691 -0.11528 C 0.03091 -0.11621 0.04341 -0.11737 0.03924 -0.11737 C 0.03351 -0.11737 0.02795 -0.11598 0.02222 -0.11528 C 0.00781 -0.11598 -0.00642 -0.11621 -0.02083 -0.11737 C -0.02448 -0.1176 -0.02795 -0.11922 -0.03159 -0.11922 C -0.03316 -0.11922 -0.02864 -0.11783 -0.02691 -0.11737 C -0.02448 -0.11644 -0.02187 -0.11551 -0.01927 -0.11528 C -0.00191 -0.11412 0.03299 -0.1132 0.03299 -0.11297 " pathEditMode="relative" rAng="0" ptsTypes="AAAAAAAAAAAAAAAAAAAAAAAAAAAAAAAAAAAAAAAAAAAAAAAAAAAAAAAAAAAAAAAAAAAAAA">
                                      <p:cBhvr>
                                        <p:cTn id="9" dur="4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-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4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99 -0.11297 L 0.03299 -0.11181 C 0.0283 -0.11181 0.02379 -0.11042 0.0191 -0.11042 C 0.0165 -0.11042 0.01406 -0.11181 0.01146 -0.11297 C 0.00434 -0.11412 -0.00295 -0.11436 -0.01007 -0.11459 C -0.02448 -0.11575 -0.03889 -0.11598 -0.05312 -0.11713 C -0.05121 -0.1176 -0.04913 -0.11852 -0.04705 -0.11899 C -0.04444 -0.11991 -0.04184 -0.12014 -0.03941 -0.1213 C -0.03576 -0.12176 -0.03229 -0.12431 -0.02864 -0.12547 C -0.025 -0.12593 -0.02135 -0.12593 -0.01788 -0.12732 C -0.01475 -0.12732 -0.01163 -0.12848 -0.0085 -0.12871 C -0.00607 -0.1301 -0.00347 -0.1301 -0.00087 -0.13149 C 0.0033 -0.13264 0.00729 -0.13287 0.01146 -0.13287 C 0.0165 -0.13287 0.02188 -0.13287 0.02691 -0.13149 C 0.02847 -0.1301 0.02379 -0.12987 0.02222 -0.12871 C 0.01667 -0.12848 0.01094 -0.12732 0.00521 -0.12732 C -0.01788 -0.12732 -0.0408 -0.12871 -0.06389 -0.12871 C -0.06666 -0.12871 -0.07048 -0.1301 -0.0717 -0.12732 C -0.07257 -0.12454 -0.06753 -0.12593 -0.06545 -0.12547 C -0.06302 -0.12454 -0.06041 -0.12315 -0.05781 -0.12315 C -0.05573 -0.12176 -0.05364 -0.12153 -0.05173 -0.1213 C -0.04653 -0.11991 -0.04149 -0.1176 -0.03628 -0.11713 C -0.03159 -0.11598 -0.02708 -0.11575 -0.02239 -0.11459 L -0.01007 -0.11297 C 0.00521 -0.1132 0.02118 -0.10996 0.03611 -0.11459 C 0.0415 -0.11598 0.02535 -0.11899 0.02066 -0.12315 C 0.0191 -0.12454 0.01771 -0.12593 0.01615 -0.12732 C 0.01354 -0.12871 0.00764 -0.1301 0.00521 -0.13149 C -0.01007 -0.13727 0.01945 -0.1301 -0.02083 -0.1382 L -0.03159 -0.13982 C -0.01475 -0.14005 0.00226 -0.14005 0.0191 -0.14144 C 0.0217 -0.14144 0.02431 -0.14283 0.02691 -0.14399 C 0.03091 -0.14514 0.03507 -0.14537 0.03924 -0.14561 C 0.03038 -0.14676 0.0217 -0.14723 0.01302 -0.14815 C 0.00938 -0.14862 0.00591 -0.14977 0.00226 -0.15 C -0.00399 -0.15116 -0.01007 -0.15139 -0.01632 -0.15232 C -0.03628 -0.15787 -0.02639 -0.15556 -0.04548 -0.15834 C -0.04757 -0.15926 -0.04965 -0.15973 -0.05173 -0.16065 C -0.05416 -0.16112 -0.05677 -0.16181 -0.05937 -0.1625 C -0.06094 -0.16343 -0.0625 -0.16412 -0.06389 -0.16482 C -0.05 -0.16667 -0.02986 -0.17014 -0.01788 -0.17107 L 0.00677 -0.17315 C -0.03437 -0.17547 -0.01146 -0.17292 -0.03472 -0.17686 C -0.05017 -0.1794 -0.04253 -0.17755 -0.05312 -0.18102 C -0.04566 -0.1838 -0.03975 -0.18588 -0.03159 -0.18727 C -0.02274 -0.18936 0.00313 -0.19075 0.0099 -0.19144 C -0.00955 -0.19676 -0.00034 -0.19491 -0.01788 -0.19769 C -0.02708 -0.20093 -0.02187 -0.19885 -0.03316 -0.20417 L -0.03784 -0.20625 C -0.02864 -0.20695 -0.01927 -0.20695 -0.01007 -0.20811 C -0.00694 -0.20857 -0.00399 -0.20973 -0.00087 -0.21019 C 0.01094 -0.21227 0.01441 -0.21158 0.02535 -0.21436 C 0.02743 -0.21482 0.02934 -0.21575 0.03143 -0.21667 L -0.0085 -0.21875 C -0.01875 -0.21922 -0.02778 -0.22107 -0.03784 -0.22269 L -0.02239 -0.22477 C -0.01528 -0.2257 -0.00798 -0.225 -0.00087 -0.22686 C 0.0007 -0.22732 -0.00399 -0.22848 -0.00555 -0.22894 C -0.00798 -0.22963 -0.01059 -0.23033 -0.01319 -0.23079 C -0.01163 -0.23172 -0.01007 -0.23241 -0.0085 -0.23311 C -0.00659 -0.2338 -0.0033 -0.23264 -0.00243 -0.23519 C -0.00173 -0.23704 -0.00538 -0.23658 -0.00694 -0.23727 C -0.00903 -0.23774 -0.01111 -0.23889 -0.01319 -0.23889 C -0.01475 -0.23889 -0.0085 -0.23727 -0.0085 -0.23704 " pathEditMode="relative" rAng="0" ptsTypes="AAAAAAAAAAAAAAAAAAAAAAAAAAAAAAAAAAAAAAAAAAAAAAAAAAAAAAAAAAAAAAAA">
                                      <p:cBhvr>
                                        <p:cTn id="16" dur="3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31" y="-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573 -0.21412 L 0.1592 0.0402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4" y="12731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2" grpId="0" animBg="1"/>
      <p:bldP spid="12" grpId="1" animBg="1"/>
      <p:bldP spid="13" grpId="0" animBg="1"/>
      <p:bldP spid="13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3E3EB4-2F60-26FC-0A9D-386E0FE9CD5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1799" y="1268413"/>
            <a:ext cx="8354391" cy="2308324"/>
          </a:xfrm>
        </p:spPr>
        <p:txBody>
          <a:bodyPr/>
          <a:lstStyle/>
          <a:p>
            <a:r>
              <a:rPr lang="en-US" sz="4800" dirty="0">
                <a:latin typeface="Edu QLD Beginner" pitchFamily="2" charset="0"/>
              </a:rPr>
              <a:t>In the next </a:t>
            </a:r>
            <a:r>
              <a:rPr lang="en-US" dirty="0"/>
              <a:t>lesson, </a:t>
            </a:r>
            <a:r>
              <a:rPr lang="en-US" sz="4800" dirty="0">
                <a:latin typeface="Edu QLD Beginner" pitchFamily="2" charset="0"/>
              </a:rPr>
              <a:t>we will learn how spending time and trying again helps us get better. </a:t>
            </a:r>
          </a:p>
        </p:txBody>
      </p:sp>
      <p:pic>
        <p:nvPicPr>
          <p:cNvPr id="4" name="Picture Placeholder 6">
            <a:extLst>
              <a:ext uri="{FF2B5EF4-FFF2-40B4-BE49-F238E27FC236}">
                <a16:creationId xmlns:a16="http://schemas.microsoft.com/office/drawing/2014/main" id="{D41E8980-325F-ACF4-B4E0-E9A3B1C0E86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" b="365"/>
          <a:stretch/>
        </p:blipFill>
        <p:spPr>
          <a:xfrm>
            <a:off x="2854328" y="3762195"/>
            <a:ext cx="3435344" cy="2546530"/>
          </a:xfrm>
          <a:custGeom>
            <a:avLst/>
            <a:gdLst>
              <a:gd name="connsiteX0" fmla="*/ 0 w 5733065"/>
              <a:gd name="connsiteY0" fmla="*/ 2293257 h 4586514"/>
              <a:gd name="connsiteX1" fmla="*/ 2866533 w 5733065"/>
              <a:gd name="connsiteY1" fmla="*/ 0 h 4586514"/>
              <a:gd name="connsiteX2" fmla="*/ 5733065 w 5733065"/>
              <a:gd name="connsiteY2" fmla="*/ 2293257 h 4586514"/>
              <a:gd name="connsiteX3" fmla="*/ 2866533 w 5733065"/>
              <a:gd name="connsiteY3" fmla="*/ 4586514 h 4586514"/>
              <a:gd name="connsiteX4" fmla="*/ 0 w 5733065"/>
              <a:gd name="connsiteY4" fmla="*/ 2293257 h 4586514"/>
              <a:gd name="connsiteX0" fmla="*/ 0 w 5672775"/>
              <a:gd name="connsiteY0" fmla="*/ 806101 h 4586514"/>
              <a:gd name="connsiteX1" fmla="*/ 2806243 w 5672775"/>
              <a:gd name="connsiteY1" fmla="*/ 0 h 4586514"/>
              <a:gd name="connsiteX2" fmla="*/ 5672775 w 5672775"/>
              <a:gd name="connsiteY2" fmla="*/ 2293257 h 4586514"/>
              <a:gd name="connsiteX3" fmla="*/ 2806243 w 5672775"/>
              <a:gd name="connsiteY3" fmla="*/ 4586514 h 4586514"/>
              <a:gd name="connsiteX4" fmla="*/ 0 w 5672775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806101 h 4586514"/>
              <a:gd name="connsiteX1" fmla="*/ 3000192 w 5866724"/>
              <a:gd name="connsiteY1" fmla="*/ 0 h 4586514"/>
              <a:gd name="connsiteX2" fmla="*/ 5866724 w 5866724"/>
              <a:gd name="connsiteY2" fmla="*/ 2293257 h 4586514"/>
              <a:gd name="connsiteX3" fmla="*/ 3000192 w 5866724"/>
              <a:gd name="connsiteY3" fmla="*/ 4586514 h 4586514"/>
              <a:gd name="connsiteX4" fmla="*/ 193949 w 5866724"/>
              <a:gd name="connsiteY4" fmla="*/ 806101 h 4586514"/>
              <a:gd name="connsiteX0" fmla="*/ 193949 w 5866724"/>
              <a:gd name="connsiteY0" fmla="*/ 648431 h 4428844"/>
              <a:gd name="connsiteX1" fmla="*/ 5723296 w 5866724"/>
              <a:gd name="connsiteY1" fmla="*/ 113635 h 4428844"/>
              <a:gd name="connsiteX2" fmla="*/ 5866724 w 5866724"/>
              <a:gd name="connsiteY2" fmla="*/ 2135587 h 4428844"/>
              <a:gd name="connsiteX3" fmla="*/ 3000192 w 5866724"/>
              <a:gd name="connsiteY3" fmla="*/ 4428844 h 4428844"/>
              <a:gd name="connsiteX4" fmla="*/ 193949 w 5866724"/>
              <a:gd name="connsiteY4" fmla="*/ 648431 h 4428844"/>
              <a:gd name="connsiteX0" fmla="*/ 193949 w 5866724"/>
              <a:gd name="connsiteY0" fmla="*/ 639455 h 4419868"/>
              <a:gd name="connsiteX1" fmla="*/ 5723296 w 5866724"/>
              <a:gd name="connsiteY1" fmla="*/ 104659 h 4419868"/>
              <a:gd name="connsiteX2" fmla="*/ 5866724 w 5866724"/>
              <a:gd name="connsiteY2" fmla="*/ 2126611 h 4419868"/>
              <a:gd name="connsiteX3" fmla="*/ 3000192 w 5866724"/>
              <a:gd name="connsiteY3" fmla="*/ 4419868 h 4419868"/>
              <a:gd name="connsiteX4" fmla="*/ 193949 w 5866724"/>
              <a:gd name="connsiteY4" fmla="*/ 639455 h 4419868"/>
              <a:gd name="connsiteX0" fmla="*/ 193949 w 6103969"/>
              <a:gd name="connsiteY0" fmla="*/ 639455 h 4419868"/>
              <a:gd name="connsiteX1" fmla="*/ 5723296 w 6103969"/>
              <a:gd name="connsiteY1" fmla="*/ 104659 h 4419868"/>
              <a:gd name="connsiteX2" fmla="*/ 5866724 w 6103969"/>
              <a:gd name="connsiteY2" fmla="*/ 2126611 h 4419868"/>
              <a:gd name="connsiteX3" fmla="*/ 3000192 w 6103969"/>
              <a:gd name="connsiteY3" fmla="*/ 4419868 h 4419868"/>
              <a:gd name="connsiteX4" fmla="*/ 193949 w 6103969"/>
              <a:gd name="connsiteY4" fmla="*/ 639455 h 4419868"/>
              <a:gd name="connsiteX0" fmla="*/ 193949 w 5866927"/>
              <a:gd name="connsiteY0" fmla="*/ 725715 h 4506128"/>
              <a:gd name="connsiteX1" fmla="*/ 5271121 w 5866927"/>
              <a:gd name="connsiteY1" fmla="*/ 0 h 4506128"/>
              <a:gd name="connsiteX2" fmla="*/ 5866724 w 5866927"/>
              <a:gd name="connsiteY2" fmla="*/ 2212871 h 4506128"/>
              <a:gd name="connsiteX3" fmla="*/ 3000192 w 5866927"/>
              <a:gd name="connsiteY3" fmla="*/ 4506128 h 4506128"/>
              <a:gd name="connsiteX4" fmla="*/ 193949 w 5866927"/>
              <a:gd name="connsiteY4" fmla="*/ 725715 h 4506128"/>
              <a:gd name="connsiteX0" fmla="*/ 193949 w 5887493"/>
              <a:gd name="connsiteY0" fmla="*/ 730942 h 4511355"/>
              <a:gd name="connsiteX1" fmla="*/ 5271121 w 5887493"/>
              <a:gd name="connsiteY1" fmla="*/ 5227 h 4511355"/>
              <a:gd name="connsiteX2" fmla="*/ 5866724 w 5887493"/>
              <a:gd name="connsiteY2" fmla="*/ 2218098 h 4511355"/>
              <a:gd name="connsiteX3" fmla="*/ 3000192 w 5887493"/>
              <a:gd name="connsiteY3" fmla="*/ 4511355 h 4511355"/>
              <a:gd name="connsiteX4" fmla="*/ 193949 w 5887493"/>
              <a:gd name="connsiteY4" fmla="*/ 730942 h 4511355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193949 w 5866724"/>
              <a:gd name="connsiteY0" fmla="*/ 811097 h 4591510"/>
              <a:gd name="connsiteX1" fmla="*/ 5040009 w 5866724"/>
              <a:gd name="connsiteY1" fmla="*/ 4995 h 4591510"/>
              <a:gd name="connsiteX2" fmla="*/ 5866724 w 5866724"/>
              <a:gd name="connsiteY2" fmla="*/ 2298253 h 4591510"/>
              <a:gd name="connsiteX3" fmla="*/ 3000192 w 5866724"/>
              <a:gd name="connsiteY3" fmla="*/ 4591510 h 4591510"/>
              <a:gd name="connsiteX4" fmla="*/ 193949 w 5866724"/>
              <a:gd name="connsiteY4" fmla="*/ 811097 h 4591510"/>
              <a:gd name="connsiteX0" fmla="*/ 88203 w 5760978"/>
              <a:gd name="connsiteY0" fmla="*/ 811097 h 4591510"/>
              <a:gd name="connsiteX1" fmla="*/ 4934263 w 5760978"/>
              <a:gd name="connsiteY1" fmla="*/ 4995 h 4591510"/>
              <a:gd name="connsiteX2" fmla="*/ 5760978 w 5760978"/>
              <a:gd name="connsiteY2" fmla="*/ 2298253 h 4591510"/>
              <a:gd name="connsiteX3" fmla="*/ 2894446 w 5760978"/>
              <a:gd name="connsiteY3" fmla="*/ 4591510 h 4591510"/>
              <a:gd name="connsiteX4" fmla="*/ 88203 w 5760978"/>
              <a:gd name="connsiteY4" fmla="*/ 811097 h 4591510"/>
              <a:gd name="connsiteX0" fmla="*/ 205536 w 5878311"/>
              <a:gd name="connsiteY0" fmla="*/ 811097 h 4601558"/>
              <a:gd name="connsiteX1" fmla="*/ 5051596 w 5878311"/>
              <a:gd name="connsiteY1" fmla="*/ 4995 h 4601558"/>
              <a:gd name="connsiteX2" fmla="*/ 5878311 w 5878311"/>
              <a:gd name="connsiteY2" fmla="*/ 2298253 h 4601558"/>
              <a:gd name="connsiteX3" fmla="*/ 1303559 w 5878311"/>
              <a:gd name="connsiteY3" fmla="*/ 4601558 h 4601558"/>
              <a:gd name="connsiteX4" fmla="*/ 205536 w 5878311"/>
              <a:gd name="connsiteY4" fmla="*/ 811097 h 4601558"/>
              <a:gd name="connsiteX0" fmla="*/ 178601 w 5851376"/>
              <a:gd name="connsiteY0" fmla="*/ 811097 h 4601558"/>
              <a:gd name="connsiteX1" fmla="*/ 5024661 w 5851376"/>
              <a:gd name="connsiteY1" fmla="*/ 4995 h 4601558"/>
              <a:gd name="connsiteX2" fmla="*/ 5851376 w 5851376"/>
              <a:gd name="connsiteY2" fmla="*/ 2298253 h 4601558"/>
              <a:gd name="connsiteX3" fmla="*/ 1276624 w 5851376"/>
              <a:gd name="connsiteY3" fmla="*/ 4601558 h 4601558"/>
              <a:gd name="connsiteX4" fmla="*/ 178601 w 5851376"/>
              <a:gd name="connsiteY4" fmla="*/ 811097 h 4601558"/>
              <a:gd name="connsiteX0" fmla="*/ 178601 w 5851376"/>
              <a:gd name="connsiteY0" fmla="*/ 811097 h 4607410"/>
              <a:gd name="connsiteX1" fmla="*/ 5024661 w 5851376"/>
              <a:gd name="connsiteY1" fmla="*/ 4995 h 4607410"/>
              <a:gd name="connsiteX2" fmla="*/ 5851376 w 5851376"/>
              <a:gd name="connsiteY2" fmla="*/ 2298253 h 4607410"/>
              <a:gd name="connsiteX3" fmla="*/ 1276624 w 5851376"/>
              <a:gd name="connsiteY3" fmla="*/ 4601558 h 4607410"/>
              <a:gd name="connsiteX4" fmla="*/ 178601 w 5851376"/>
              <a:gd name="connsiteY4" fmla="*/ 811097 h 4607410"/>
              <a:gd name="connsiteX0" fmla="*/ 178601 w 5851376"/>
              <a:gd name="connsiteY0" fmla="*/ 811097 h 4601879"/>
              <a:gd name="connsiteX1" fmla="*/ 5024661 w 5851376"/>
              <a:gd name="connsiteY1" fmla="*/ 4995 h 4601879"/>
              <a:gd name="connsiteX2" fmla="*/ 5851376 w 5851376"/>
              <a:gd name="connsiteY2" fmla="*/ 2298253 h 4601879"/>
              <a:gd name="connsiteX3" fmla="*/ 1276624 w 5851376"/>
              <a:gd name="connsiteY3" fmla="*/ 4601558 h 4601879"/>
              <a:gd name="connsiteX4" fmla="*/ 178601 w 5851376"/>
              <a:gd name="connsiteY4" fmla="*/ 811097 h 4601879"/>
              <a:gd name="connsiteX0" fmla="*/ 178601 w 5598354"/>
              <a:gd name="connsiteY0" fmla="*/ 808523 h 4709660"/>
              <a:gd name="connsiteX1" fmla="*/ 5024661 w 5598354"/>
              <a:gd name="connsiteY1" fmla="*/ 2421 h 4709660"/>
              <a:gd name="connsiteX2" fmla="*/ 5549926 w 5598354"/>
              <a:gd name="connsiteY2" fmla="*/ 4224963 h 4709660"/>
              <a:gd name="connsiteX3" fmla="*/ 1276624 w 5598354"/>
              <a:gd name="connsiteY3" fmla="*/ 4598984 h 4709660"/>
              <a:gd name="connsiteX4" fmla="*/ 178601 w 5598354"/>
              <a:gd name="connsiteY4" fmla="*/ 808523 h 4709660"/>
              <a:gd name="connsiteX0" fmla="*/ 178601 w 5915101"/>
              <a:gd name="connsiteY0" fmla="*/ 808718 h 4709855"/>
              <a:gd name="connsiteX1" fmla="*/ 5024661 w 5915101"/>
              <a:gd name="connsiteY1" fmla="*/ 2616 h 4709855"/>
              <a:gd name="connsiteX2" fmla="*/ 5549926 w 5915101"/>
              <a:gd name="connsiteY2" fmla="*/ 4225158 h 4709855"/>
              <a:gd name="connsiteX3" fmla="*/ 1276624 w 5915101"/>
              <a:gd name="connsiteY3" fmla="*/ 4599179 h 4709855"/>
              <a:gd name="connsiteX4" fmla="*/ 178601 w 5915101"/>
              <a:gd name="connsiteY4" fmla="*/ 808718 h 4709855"/>
              <a:gd name="connsiteX0" fmla="*/ 178601 w 5675803"/>
              <a:gd name="connsiteY0" fmla="*/ 808922 h 4621140"/>
              <a:gd name="connsiteX1" fmla="*/ 5024661 w 5675803"/>
              <a:gd name="connsiteY1" fmla="*/ 2820 h 4621140"/>
              <a:gd name="connsiteX2" fmla="*/ 5158040 w 5675803"/>
              <a:gd name="connsiteY2" fmla="*/ 3974153 h 4621140"/>
              <a:gd name="connsiteX3" fmla="*/ 1276624 w 5675803"/>
              <a:gd name="connsiteY3" fmla="*/ 4599383 h 4621140"/>
              <a:gd name="connsiteX4" fmla="*/ 178601 w 5675803"/>
              <a:gd name="connsiteY4" fmla="*/ 808922 h 4621140"/>
              <a:gd name="connsiteX0" fmla="*/ 178601 w 5675803"/>
              <a:gd name="connsiteY0" fmla="*/ 808922 h 4607064"/>
              <a:gd name="connsiteX1" fmla="*/ 5024661 w 5675803"/>
              <a:gd name="connsiteY1" fmla="*/ 2820 h 4607064"/>
              <a:gd name="connsiteX2" fmla="*/ 5158040 w 5675803"/>
              <a:gd name="connsiteY2" fmla="*/ 3974153 h 4607064"/>
              <a:gd name="connsiteX3" fmla="*/ 1276624 w 5675803"/>
              <a:gd name="connsiteY3" fmla="*/ 4599383 h 4607064"/>
              <a:gd name="connsiteX4" fmla="*/ 178601 w 5675803"/>
              <a:gd name="connsiteY4" fmla="*/ 808922 h 4607064"/>
              <a:gd name="connsiteX0" fmla="*/ 178601 w 5802309"/>
              <a:gd name="connsiteY0" fmla="*/ 808749 h 4651134"/>
              <a:gd name="connsiteX1" fmla="*/ 5024661 w 5802309"/>
              <a:gd name="connsiteY1" fmla="*/ 2647 h 4651134"/>
              <a:gd name="connsiteX2" fmla="*/ 5379104 w 5802309"/>
              <a:gd name="connsiteY2" fmla="*/ 4184995 h 4651134"/>
              <a:gd name="connsiteX3" fmla="*/ 1276624 w 5802309"/>
              <a:gd name="connsiteY3" fmla="*/ 4599210 h 4651134"/>
              <a:gd name="connsiteX4" fmla="*/ 178601 w 5802309"/>
              <a:gd name="connsiteY4" fmla="*/ 808749 h 465113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178601 w 5871139"/>
              <a:gd name="connsiteY0" fmla="*/ 808689 h 4651074"/>
              <a:gd name="connsiteX1" fmla="*/ 5024661 w 5871139"/>
              <a:gd name="connsiteY1" fmla="*/ 2587 h 4651074"/>
              <a:gd name="connsiteX2" fmla="*/ 5379104 w 5871139"/>
              <a:gd name="connsiteY2" fmla="*/ 4184935 h 4651074"/>
              <a:gd name="connsiteX3" fmla="*/ 1276624 w 5871139"/>
              <a:gd name="connsiteY3" fmla="*/ 4599150 h 4651074"/>
              <a:gd name="connsiteX4" fmla="*/ 178601 w 5871139"/>
              <a:gd name="connsiteY4" fmla="*/ 808689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204250 w 5705869"/>
              <a:gd name="connsiteY0" fmla="*/ 1069946 h 4651074"/>
              <a:gd name="connsiteX1" fmla="*/ 4859391 w 5705869"/>
              <a:gd name="connsiteY1" fmla="*/ 2587 h 4651074"/>
              <a:gd name="connsiteX2" fmla="*/ 5213834 w 5705869"/>
              <a:gd name="connsiteY2" fmla="*/ 4184935 h 4651074"/>
              <a:gd name="connsiteX3" fmla="*/ 1111354 w 5705869"/>
              <a:gd name="connsiteY3" fmla="*/ 4599150 h 4651074"/>
              <a:gd name="connsiteX4" fmla="*/ 204250 w 5705869"/>
              <a:gd name="connsiteY4" fmla="*/ 1069946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651074"/>
              <a:gd name="connsiteX1" fmla="*/ 4910882 w 5757360"/>
              <a:gd name="connsiteY1" fmla="*/ 2587 h 4651074"/>
              <a:gd name="connsiteX2" fmla="*/ 5265325 w 5757360"/>
              <a:gd name="connsiteY2" fmla="*/ 4184935 h 4651074"/>
              <a:gd name="connsiteX3" fmla="*/ 1162845 w 5757360"/>
              <a:gd name="connsiteY3" fmla="*/ 4599150 h 4651074"/>
              <a:gd name="connsiteX4" fmla="*/ 195451 w 5757360"/>
              <a:gd name="connsiteY4" fmla="*/ 1029752 h 4651074"/>
              <a:gd name="connsiteX0" fmla="*/ 195451 w 5757360"/>
              <a:gd name="connsiteY0" fmla="*/ 1029752 h 4599150"/>
              <a:gd name="connsiteX1" fmla="*/ 4910882 w 5757360"/>
              <a:gd name="connsiteY1" fmla="*/ 2587 h 4599150"/>
              <a:gd name="connsiteX2" fmla="*/ 5265325 w 5757360"/>
              <a:gd name="connsiteY2" fmla="*/ 4184935 h 4599150"/>
              <a:gd name="connsiteX3" fmla="*/ 1162845 w 5757360"/>
              <a:gd name="connsiteY3" fmla="*/ 4599150 h 4599150"/>
              <a:gd name="connsiteX4" fmla="*/ 195451 w 5757360"/>
              <a:gd name="connsiteY4" fmla="*/ 1029752 h 4599150"/>
              <a:gd name="connsiteX0" fmla="*/ 195451 w 5757360"/>
              <a:gd name="connsiteY0" fmla="*/ 1029752 h 4725268"/>
              <a:gd name="connsiteX1" fmla="*/ 4910882 w 5757360"/>
              <a:gd name="connsiteY1" fmla="*/ 2587 h 4725268"/>
              <a:gd name="connsiteX2" fmla="*/ 5265325 w 5757360"/>
              <a:gd name="connsiteY2" fmla="*/ 4184935 h 4725268"/>
              <a:gd name="connsiteX3" fmla="*/ 1162845 w 5757360"/>
              <a:gd name="connsiteY3" fmla="*/ 4599150 h 4725268"/>
              <a:gd name="connsiteX4" fmla="*/ 195451 w 5757360"/>
              <a:gd name="connsiteY4" fmla="*/ 1029752 h 4725268"/>
              <a:gd name="connsiteX0" fmla="*/ 194182 w 5756091"/>
              <a:gd name="connsiteY0" fmla="*/ 1029752 h 4725268"/>
              <a:gd name="connsiteX1" fmla="*/ 4909613 w 5756091"/>
              <a:gd name="connsiteY1" fmla="*/ 2587 h 4725268"/>
              <a:gd name="connsiteX2" fmla="*/ 5264056 w 5756091"/>
              <a:gd name="connsiteY2" fmla="*/ 4184935 h 4725268"/>
              <a:gd name="connsiteX3" fmla="*/ 1161576 w 5756091"/>
              <a:gd name="connsiteY3" fmla="*/ 4599150 h 4725268"/>
              <a:gd name="connsiteX4" fmla="*/ 194182 w 5756091"/>
              <a:gd name="connsiteY4" fmla="*/ 1029752 h 4725268"/>
              <a:gd name="connsiteX0" fmla="*/ 241739 w 5803648"/>
              <a:gd name="connsiteY0" fmla="*/ 1029752 h 4644801"/>
              <a:gd name="connsiteX1" fmla="*/ 4957170 w 5803648"/>
              <a:gd name="connsiteY1" fmla="*/ 2587 h 4644801"/>
              <a:gd name="connsiteX2" fmla="*/ 5311613 w 5803648"/>
              <a:gd name="connsiteY2" fmla="*/ 4184935 h 4644801"/>
              <a:gd name="connsiteX3" fmla="*/ 927779 w 5803648"/>
              <a:gd name="connsiteY3" fmla="*/ 4468521 h 4644801"/>
              <a:gd name="connsiteX4" fmla="*/ 241739 w 5803648"/>
              <a:gd name="connsiteY4" fmla="*/ 1029752 h 4644801"/>
              <a:gd name="connsiteX0" fmla="*/ 241739 w 5803648"/>
              <a:gd name="connsiteY0" fmla="*/ 1029752 h 4681566"/>
              <a:gd name="connsiteX1" fmla="*/ 4957170 w 5803648"/>
              <a:gd name="connsiteY1" fmla="*/ 2587 h 4681566"/>
              <a:gd name="connsiteX2" fmla="*/ 5311613 w 5803648"/>
              <a:gd name="connsiteY2" fmla="*/ 4184935 h 4681566"/>
              <a:gd name="connsiteX3" fmla="*/ 927779 w 5803648"/>
              <a:gd name="connsiteY3" fmla="*/ 4468521 h 4681566"/>
              <a:gd name="connsiteX4" fmla="*/ 241739 w 5803648"/>
              <a:gd name="connsiteY4" fmla="*/ 1029752 h 4681566"/>
              <a:gd name="connsiteX0" fmla="*/ 241739 w 5912208"/>
              <a:gd name="connsiteY0" fmla="*/ 1058797 h 4710611"/>
              <a:gd name="connsiteX1" fmla="*/ 4957170 w 5912208"/>
              <a:gd name="connsiteY1" fmla="*/ 31632 h 4710611"/>
              <a:gd name="connsiteX2" fmla="*/ 5311613 w 5912208"/>
              <a:gd name="connsiteY2" fmla="*/ 4213980 h 4710611"/>
              <a:gd name="connsiteX3" fmla="*/ 927779 w 5912208"/>
              <a:gd name="connsiteY3" fmla="*/ 4497566 h 4710611"/>
              <a:gd name="connsiteX4" fmla="*/ 241739 w 5912208"/>
              <a:gd name="connsiteY4" fmla="*/ 1058797 h 4710611"/>
              <a:gd name="connsiteX0" fmla="*/ 241739 w 5643205"/>
              <a:gd name="connsiteY0" fmla="*/ 909302 h 4561116"/>
              <a:gd name="connsiteX1" fmla="*/ 4042770 w 5643205"/>
              <a:gd name="connsiteY1" fmla="*/ 32862 h 4561116"/>
              <a:gd name="connsiteX2" fmla="*/ 5311613 w 5643205"/>
              <a:gd name="connsiteY2" fmla="*/ 4064485 h 4561116"/>
              <a:gd name="connsiteX3" fmla="*/ 927779 w 5643205"/>
              <a:gd name="connsiteY3" fmla="*/ 4348071 h 4561116"/>
              <a:gd name="connsiteX4" fmla="*/ 241739 w 5643205"/>
              <a:gd name="connsiteY4" fmla="*/ 909302 h 4561116"/>
              <a:gd name="connsiteX0" fmla="*/ 241739 w 5838417"/>
              <a:gd name="connsiteY0" fmla="*/ 955224 h 4607038"/>
              <a:gd name="connsiteX1" fmla="*/ 4042770 w 5838417"/>
              <a:gd name="connsiteY1" fmla="*/ 78784 h 4607038"/>
              <a:gd name="connsiteX2" fmla="*/ 5311613 w 5838417"/>
              <a:gd name="connsiteY2" fmla="*/ 4110407 h 4607038"/>
              <a:gd name="connsiteX3" fmla="*/ 927779 w 5838417"/>
              <a:gd name="connsiteY3" fmla="*/ 4393993 h 4607038"/>
              <a:gd name="connsiteX4" fmla="*/ 241739 w 5838417"/>
              <a:gd name="connsiteY4" fmla="*/ 955224 h 4607038"/>
              <a:gd name="connsiteX0" fmla="*/ 241739 w 5838417"/>
              <a:gd name="connsiteY0" fmla="*/ 955224 h 4479329"/>
              <a:gd name="connsiteX1" fmla="*/ 4042770 w 5838417"/>
              <a:gd name="connsiteY1" fmla="*/ 78784 h 4479329"/>
              <a:gd name="connsiteX2" fmla="*/ 5311613 w 5838417"/>
              <a:gd name="connsiteY2" fmla="*/ 4110407 h 4479329"/>
              <a:gd name="connsiteX3" fmla="*/ 927779 w 5838417"/>
              <a:gd name="connsiteY3" fmla="*/ 4393993 h 4479329"/>
              <a:gd name="connsiteX4" fmla="*/ 241739 w 5838417"/>
              <a:gd name="connsiteY4" fmla="*/ 955224 h 4479329"/>
              <a:gd name="connsiteX0" fmla="*/ 241739 w 5939526"/>
              <a:gd name="connsiteY0" fmla="*/ 942880 h 4466985"/>
              <a:gd name="connsiteX1" fmla="*/ 4042770 w 5939526"/>
              <a:gd name="connsiteY1" fmla="*/ 66440 h 4466985"/>
              <a:gd name="connsiteX2" fmla="*/ 5311613 w 5939526"/>
              <a:gd name="connsiteY2" fmla="*/ 4098063 h 4466985"/>
              <a:gd name="connsiteX3" fmla="*/ 927779 w 5939526"/>
              <a:gd name="connsiteY3" fmla="*/ 4381649 h 4466985"/>
              <a:gd name="connsiteX4" fmla="*/ 241739 w 5939526"/>
              <a:gd name="connsiteY4" fmla="*/ 942880 h 4466985"/>
              <a:gd name="connsiteX0" fmla="*/ 347237 w 6045024"/>
              <a:gd name="connsiteY0" fmla="*/ 942880 h 4466985"/>
              <a:gd name="connsiteX1" fmla="*/ 4148268 w 6045024"/>
              <a:gd name="connsiteY1" fmla="*/ 66440 h 4466985"/>
              <a:gd name="connsiteX2" fmla="*/ 5417111 w 6045024"/>
              <a:gd name="connsiteY2" fmla="*/ 4098063 h 4466985"/>
              <a:gd name="connsiteX3" fmla="*/ 651440 w 6045024"/>
              <a:gd name="connsiteY3" fmla="*/ 4381649 h 4466985"/>
              <a:gd name="connsiteX4" fmla="*/ 347237 w 6045024"/>
              <a:gd name="connsiteY4" fmla="*/ 942880 h 4466985"/>
              <a:gd name="connsiteX0" fmla="*/ 273775 w 5971562"/>
              <a:gd name="connsiteY0" fmla="*/ 942880 h 4466985"/>
              <a:gd name="connsiteX1" fmla="*/ 4074806 w 5971562"/>
              <a:gd name="connsiteY1" fmla="*/ 66440 h 4466985"/>
              <a:gd name="connsiteX2" fmla="*/ 5343649 w 5971562"/>
              <a:gd name="connsiteY2" fmla="*/ 4098063 h 4466985"/>
              <a:gd name="connsiteX3" fmla="*/ 577978 w 5971562"/>
              <a:gd name="connsiteY3" fmla="*/ 4381649 h 4466985"/>
              <a:gd name="connsiteX4" fmla="*/ 273775 w 5971562"/>
              <a:gd name="connsiteY4" fmla="*/ 942880 h 4466985"/>
              <a:gd name="connsiteX0" fmla="*/ 273775 w 5971562"/>
              <a:gd name="connsiteY0" fmla="*/ 942880 h 4448824"/>
              <a:gd name="connsiteX1" fmla="*/ 4074806 w 5971562"/>
              <a:gd name="connsiteY1" fmla="*/ 66440 h 4448824"/>
              <a:gd name="connsiteX2" fmla="*/ 5343649 w 5971562"/>
              <a:gd name="connsiteY2" fmla="*/ 4098063 h 4448824"/>
              <a:gd name="connsiteX3" fmla="*/ 577978 w 5971562"/>
              <a:gd name="connsiteY3" fmla="*/ 4381649 h 4448824"/>
              <a:gd name="connsiteX4" fmla="*/ 273775 w 5971562"/>
              <a:gd name="connsiteY4" fmla="*/ 942880 h 4448824"/>
              <a:gd name="connsiteX0" fmla="*/ 273775 w 5783646"/>
              <a:gd name="connsiteY0" fmla="*/ 940244 h 4466512"/>
              <a:gd name="connsiteX1" fmla="*/ 4074806 w 5783646"/>
              <a:gd name="connsiteY1" fmla="*/ 63804 h 4466512"/>
              <a:gd name="connsiteX2" fmla="*/ 5052247 w 5783646"/>
              <a:gd name="connsiteY2" fmla="*/ 4306442 h 4466512"/>
              <a:gd name="connsiteX3" fmla="*/ 577978 w 5783646"/>
              <a:gd name="connsiteY3" fmla="*/ 4379013 h 4466512"/>
              <a:gd name="connsiteX4" fmla="*/ 273775 w 5783646"/>
              <a:gd name="connsiteY4" fmla="*/ 940244 h 4466512"/>
              <a:gd name="connsiteX0" fmla="*/ 273775 w 5864506"/>
              <a:gd name="connsiteY0" fmla="*/ 934546 h 4460814"/>
              <a:gd name="connsiteX1" fmla="*/ 4074806 w 5864506"/>
              <a:gd name="connsiteY1" fmla="*/ 58106 h 4460814"/>
              <a:gd name="connsiteX2" fmla="*/ 5052247 w 5864506"/>
              <a:gd name="connsiteY2" fmla="*/ 4300744 h 4460814"/>
              <a:gd name="connsiteX3" fmla="*/ 577978 w 5864506"/>
              <a:gd name="connsiteY3" fmla="*/ 4373315 h 4460814"/>
              <a:gd name="connsiteX4" fmla="*/ 273775 w 5864506"/>
              <a:gd name="connsiteY4" fmla="*/ 934546 h 4460814"/>
              <a:gd name="connsiteX0" fmla="*/ 273775 w 5500878"/>
              <a:gd name="connsiteY0" fmla="*/ 877967 h 4404235"/>
              <a:gd name="connsiteX1" fmla="*/ 4074806 w 5500878"/>
              <a:gd name="connsiteY1" fmla="*/ 1527 h 4404235"/>
              <a:gd name="connsiteX2" fmla="*/ 5052247 w 5500878"/>
              <a:gd name="connsiteY2" fmla="*/ 4244165 h 4404235"/>
              <a:gd name="connsiteX3" fmla="*/ 577978 w 5500878"/>
              <a:gd name="connsiteY3" fmla="*/ 4316736 h 4404235"/>
              <a:gd name="connsiteX4" fmla="*/ 273775 w 5500878"/>
              <a:gd name="connsiteY4" fmla="*/ 877967 h 440423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799163"/>
              <a:gd name="connsiteY0" fmla="*/ 918147 h 4444415"/>
              <a:gd name="connsiteX1" fmla="*/ 5220318 w 5799163"/>
              <a:gd name="connsiteY1" fmla="*/ 1513 h 4444415"/>
              <a:gd name="connsiteX2" fmla="*/ 5052247 w 5799163"/>
              <a:gd name="connsiteY2" fmla="*/ 4284345 h 4444415"/>
              <a:gd name="connsiteX3" fmla="*/ 577978 w 5799163"/>
              <a:gd name="connsiteY3" fmla="*/ 4356916 h 4444415"/>
              <a:gd name="connsiteX4" fmla="*/ 273775 w 5799163"/>
              <a:gd name="connsiteY4" fmla="*/ 918147 h 4444415"/>
              <a:gd name="connsiteX0" fmla="*/ 273775 w 5961503"/>
              <a:gd name="connsiteY0" fmla="*/ 925032 h 4451300"/>
              <a:gd name="connsiteX1" fmla="*/ 5220318 w 5961503"/>
              <a:gd name="connsiteY1" fmla="*/ 8398 h 4451300"/>
              <a:gd name="connsiteX2" fmla="*/ 5052247 w 5961503"/>
              <a:gd name="connsiteY2" fmla="*/ 4291230 h 4451300"/>
              <a:gd name="connsiteX3" fmla="*/ 577978 w 5961503"/>
              <a:gd name="connsiteY3" fmla="*/ 4363801 h 4451300"/>
              <a:gd name="connsiteX4" fmla="*/ 273775 w 5961503"/>
              <a:gd name="connsiteY4" fmla="*/ 925032 h 4451300"/>
              <a:gd name="connsiteX0" fmla="*/ 273775 w 5802230"/>
              <a:gd name="connsiteY0" fmla="*/ 894937 h 4421205"/>
              <a:gd name="connsiteX1" fmla="*/ 4858577 w 5802230"/>
              <a:gd name="connsiteY1" fmla="*/ 8448 h 4421205"/>
              <a:gd name="connsiteX2" fmla="*/ 5052247 w 5802230"/>
              <a:gd name="connsiteY2" fmla="*/ 4261135 h 4421205"/>
              <a:gd name="connsiteX3" fmla="*/ 577978 w 5802230"/>
              <a:gd name="connsiteY3" fmla="*/ 4333706 h 4421205"/>
              <a:gd name="connsiteX4" fmla="*/ 273775 w 5802230"/>
              <a:gd name="connsiteY4" fmla="*/ 894937 h 4421205"/>
              <a:gd name="connsiteX0" fmla="*/ 273775 w 5537359"/>
              <a:gd name="connsiteY0" fmla="*/ 894986 h 4417612"/>
              <a:gd name="connsiteX1" fmla="*/ 4858577 w 5537359"/>
              <a:gd name="connsiteY1" fmla="*/ 8497 h 4417612"/>
              <a:gd name="connsiteX2" fmla="*/ 4559878 w 5537359"/>
              <a:gd name="connsiteY2" fmla="*/ 4231039 h 4417612"/>
              <a:gd name="connsiteX3" fmla="*/ 577978 w 5537359"/>
              <a:gd name="connsiteY3" fmla="*/ 4333755 h 4417612"/>
              <a:gd name="connsiteX4" fmla="*/ 273775 w 5537359"/>
              <a:gd name="connsiteY4" fmla="*/ 894986 h 4417612"/>
              <a:gd name="connsiteX0" fmla="*/ 273775 w 5812461"/>
              <a:gd name="connsiteY0" fmla="*/ 895572 h 4418198"/>
              <a:gd name="connsiteX1" fmla="*/ 4858577 w 5812461"/>
              <a:gd name="connsiteY1" fmla="*/ 9083 h 4418198"/>
              <a:gd name="connsiteX2" fmla="*/ 4559878 w 5812461"/>
              <a:gd name="connsiteY2" fmla="*/ 4231625 h 4418198"/>
              <a:gd name="connsiteX3" fmla="*/ 577978 w 5812461"/>
              <a:gd name="connsiteY3" fmla="*/ 4334341 h 4418198"/>
              <a:gd name="connsiteX4" fmla="*/ 273775 w 5812461"/>
              <a:gd name="connsiteY4" fmla="*/ 895572 h 4418198"/>
              <a:gd name="connsiteX0" fmla="*/ 273775 w 5806873"/>
              <a:gd name="connsiteY0" fmla="*/ 895295 h 4440129"/>
              <a:gd name="connsiteX1" fmla="*/ 4858577 w 5806873"/>
              <a:gd name="connsiteY1" fmla="*/ 8806 h 4440129"/>
              <a:gd name="connsiteX2" fmla="*/ 4549829 w 5806873"/>
              <a:gd name="connsiteY2" fmla="*/ 4382073 h 4440129"/>
              <a:gd name="connsiteX3" fmla="*/ 577978 w 5806873"/>
              <a:gd name="connsiteY3" fmla="*/ 4334064 h 4440129"/>
              <a:gd name="connsiteX4" fmla="*/ 273775 w 5806873"/>
              <a:gd name="connsiteY4" fmla="*/ 895295 h 4440129"/>
              <a:gd name="connsiteX0" fmla="*/ 273775 w 5806873"/>
              <a:gd name="connsiteY0" fmla="*/ 895295 h 4404386"/>
              <a:gd name="connsiteX1" fmla="*/ 4858577 w 5806873"/>
              <a:gd name="connsiteY1" fmla="*/ 8806 h 4404386"/>
              <a:gd name="connsiteX2" fmla="*/ 4549829 w 5806873"/>
              <a:gd name="connsiteY2" fmla="*/ 4382073 h 4404386"/>
              <a:gd name="connsiteX3" fmla="*/ 577978 w 5806873"/>
              <a:gd name="connsiteY3" fmla="*/ 4334064 h 4404386"/>
              <a:gd name="connsiteX4" fmla="*/ 273775 w 5806873"/>
              <a:gd name="connsiteY4" fmla="*/ 895295 h 4404386"/>
              <a:gd name="connsiteX0" fmla="*/ 273775 w 5810350"/>
              <a:gd name="connsiteY0" fmla="*/ 890500 h 4399591"/>
              <a:gd name="connsiteX1" fmla="*/ 4858577 w 5810350"/>
              <a:gd name="connsiteY1" fmla="*/ 4011 h 4399591"/>
              <a:gd name="connsiteX2" fmla="*/ 4549829 w 5810350"/>
              <a:gd name="connsiteY2" fmla="*/ 4377278 h 4399591"/>
              <a:gd name="connsiteX3" fmla="*/ 577978 w 5810350"/>
              <a:gd name="connsiteY3" fmla="*/ 4329269 h 4399591"/>
              <a:gd name="connsiteX4" fmla="*/ 273775 w 5810350"/>
              <a:gd name="connsiteY4" fmla="*/ 890500 h 4399591"/>
              <a:gd name="connsiteX0" fmla="*/ 305470 w 5842045"/>
              <a:gd name="connsiteY0" fmla="*/ 890500 h 4399591"/>
              <a:gd name="connsiteX1" fmla="*/ 4890272 w 5842045"/>
              <a:gd name="connsiteY1" fmla="*/ 4011 h 4399591"/>
              <a:gd name="connsiteX2" fmla="*/ 4581524 w 5842045"/>
              <a:gd name="connsiteY2" fmla="*/ 4377278 h 4399591"/>
              <a:gd name="connsiteX3" fmla="*/ 609673 w 5842045"/>
              <a:gd name="connsiteY3" fmla="*/ 4329269 h 4399591"/>
              <a:gd name="connsiteX4" fmla="*/ 305470 w 5842045"/>
              <a:gd name="connsiteY4" fmla="*/ 890500 h 4399591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786573"/>
              <a:gd name="connsiteY0" fmla="*/ 890500 h 4408812"/>
              <a:gd name="connsiteX1" fmla="*/ 4834800 w 5786573"/>
              <a:gd name="connsiteY1" fmla="*/ 4011 h 4408812"/>
              <a:gd name="connsiteX2" fmla="*/ 4526052 w 5786573"/>
              <a:gd name="connsiteY2" fmla="*/ 4377278 h 4408812"/>
              <a:gd name="connsiteX3" fmla="*/ 765216 w 5786573"/>
              <a:gd name="connsiteY3" fmla="*/ 4339317 h 4408812"/>
              <a:gd name="connsiteX4" fmla="*/ 249998 w 5786573"/>
              <a:gd name="connsiteY4" fmla="*/ 890500 h 4408812"/>
              <a:gd name="connsiteX0" fmla="*/ 249998 w 5864938"/>
              <a:gd name="connsiteY0" fmla="*/ 894601 h 4412913"/>
              <a:gd name="connsiteX1" fmla="*/ 4834800 w 5864938"/>
              <a:gd name="connsiteY1" fmla="*/ 8112 h 4412913"/>
              <a:gd name="connsiteX2" fmla="*/ 4526052 w 5864938"/>
              <a:gd name="connsiteY2" fmla="*/ 4381379 h 4412913"/>
              <a:gd name="connsiteX3" fmla="*/ 765216 w 5864938"/>
              <a:gd name="connsiteY3" fmla="*/ 4343418 h 4412913"/>
              <a:gd name="connsiteX4" fmla="*/ 249998 w 5864938"/>
              <a:gd name="connsiteY4" fmla="*/ 894601 h 4412913"/>
              <a:gd name="connsiteX0" fmla="*/ 249998 w 5804074"/>
              <a:gd name="connsiteY0" fmla="*/ 892681 h 4410993"/>
              <a:gd name="connsiteX1" fmla="*/ 4834800 w 5804074"/>
              <a:gd name="connsiteY1" fmla="*/ 6192 h 4410993"/>
              <a:gd name="connsiteX2" fmla="*/ 4526052 w 5804074"/>
              <a:gd name="connsiteY2" fmla="*/ 4379459 h 4410993"/>
              <a:gd name="connsiteX3" fmla="*/ 765216 w 5804074"/>
              <a:gd name="connsiteY3" fmla="*/ 4341498 h 4410993"/>
              <a:gd name="connsiteX4" fmla="*/ 249998 w 5804074"/>
              <a:gd name="connsiteY4" fmla="*/ 892681 h 4410993"/>
              <a:gd name="connsiteX0" fmla="*/ 251951 w 5806027"/>
              <a:gd name="connsiteY0" fmla="*/ 892681 h 4410993"/>
              <a:gd name="connsiteX1" fmla="*/ 4836753 w 5806027"/>
              <a:gd name="connsiteY1" fmla="*/ 6192 h 4410993"/>
              <a:gd name="connsiteX2" fmla="*/ 4528005 w 5806027"/>
              <a:gd name="connsiteY2" fmla="*/ 4379459 h 4410993"/>
              <a:gd name="connsiteX3" fmla="*/ 767169 w 5806027"/>
              <a:gd name="connsiteY3" fmla="*/ 4341498 h 4410993"/>
              <a:gd name="connsiteX4" fmla="*/ 251951 w 5806027"/>
              <a:gd name="connsiteY4" fmla="*/ 892681 h 4410993"/>
              <a:gd name="connsiteX0" fmla="*/ 251951 w 5952250"/>
              <a:gd name="connsiteY0" fmla="*/ 893934 h 4412246"/>
              <a:gd name="connsiteX1" fmla="*/ 4836753 w 5952250"/>
              <a:gd name="connsiteY1" fmla="*/ 7445 h 4412246"/>
              <a:gd name="connsiteX2" fmla="*/ 4528005 w 5952250"/>
              <a:gd name="connsiteY2" fmla="*/ 4380712 h 4412246"/>
              <a:gd name="connsiteX3" fmla="*/ 767169 w 5952250"/>
              <a:gd name="connsiteY3" fmla="*/ 4342751 h 4412246"/>
              <a:gd name="connsiteX4" fmla="*/ 251951 w 5952250"/>
              <a:gd name="connsiteY4" fmla="*/ 893934 h 4412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2250" h="4412246">
                <a:moveTo>
                  <a:pt x="251951" y="893934"/>
                </a:moveTo>
                <a:cubicBezTo>
                  <a:pt x="745237" y="-610713"/>
                  <a:pt x="2826165" y="406772"/>
                  <a:pt x="4836753" y="7445"/>
                </a:cubicBezTo>
                <a:cubicBezTo>
                  <a:pt x="6231043" y="-212875"/>
                  <a:pt x="6520011" y="4530693"/>
                  <a:pt x="4528005" y="4380712"/>
                </a:cubicBezTo>
                <a:cubicBezTo>
                  <a:pt x="2239413" y="3902484"/>
                  <a:pt x="2362425" y="4630059"/>
                  <a:pt x="767169" y="4342751"/>
                </a:cubicBezTo>
                <a:cubicBezTo>
                  <a:pt x="203544" y="4187932"/>
                  <a:pt x="-329936" y="2736876"/>
                  <a:pt x="251951" y="89393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099414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0063330"/>
      </p:ext>
    </p:extLst>
  </p:cSld>
  <p:clrMapOvr>
    <a:masterClrMapping/>
  </p:clrMapOvr>
</p:sld>
</file>

<file path=ppt/theme/theme1.xml><?xml version="1.0" encoding="utf-8"?>
<a:theme xmlns:a="http://schemas.openxmlformats.org/drawingml/2006/main" name="GGSA_CharacterDev_PPT_Theme">
  <a:themeElements>
    <a:clrScheme name="GGSA">
      <a:dk1>
        <a:srgbClr val="717171"/>
      </a:dk1>
      <a:lt1>
        <a:srgbClr val="FFFFFF"/>
      </a:lt1>
      <a:dk2>
        <a:srgbClr val="0092A3"/>
      </a:dk2>
      <a:lt2>
        <a:srgbClr val="FEFAF2"/>
      </a:lt2>
      <a:accent1>
        <a:srgbClr val="177F99"/>
      </a:accent1>
      <a:accent2>
        <a:srgbClr val="7FC7CF"/>
      </a:accent2>
      <a:accent3>
        <a:srgbClr val="D9EEEB"/>
      </a:accent3>
      <a:accent4>
        <a:srgbClr val="F89D29"/>
      </a:accent4>
      <a:accent5>
        <a:srgbClr val="FDB619"/>
      </a:accent5>
      <a:accent6>
        <a:srgbClr val="FFE8B3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tx2">
              <a:lumMod val="75000"/>
            </a:schemeClr>
          </a:solidFill>
        </a:ln>
      </a:spPr>
      <a:bodyPr anchor="ctr"/>
      <a:lstStyle>
        <a:defPPr algn="r">
          <a:defRPr sz="1100" dirty="0" smtClean="0">
            <a:solidFill>
              <a:schemeClr val="tx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  <a:ln>
          <a:noFill/>
        </a:ln>
      </a:spPr>
      <a:bodyPr wrap="square" rtlCol="0">
        <a:noAutofit/>
      </a:bodyPr>
      <a:lstStyle>
        <a:defPPr>
          <a:spcBef>
            <a:spcPts val="672"/>
          </a:spcBef>
          <a:defRPr sz="2800" i="0" dirty="0" smtClean="0">
            <a:solidFill>
              <a:schemeClr val="tx1"/>
            </a:solidFill>
            <a:latin typeface="Calibri"/>
            <a:cs typeface="Calibri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CHADEV Y4-5 Lesson Template V3 20240419" id="{A58A2304-82A1-614A-A59A-248C8DBCCD86}" vid="{9F2DC27F-1A0B-D946-99EB-CDA5B157DAA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F7453D4541F4C94DB1D6331E0719E" ma:contentTypeVersion="19" ma:contentTypeDescription="Create a new document." ma:contentTypeScope="" ma:versionID="2f2461598377cc1d69122c1f23337d5e">
  <xsd:schema xmlns:xsd="http://www.w3.org/2001/XMLSchema" xmlns:xs="http://www.w3.org/2001/XMLSchema" xmlns:p="http://schemas.microsoft.com/office/2006/metadata/properties" xmlns:ns2="d63ea73a-d7e6-4e3a-bf41-d78273581467" xmlns:ns3="f315eb64-a02b-4bd5-a84c-38ab918c4ccd" xmlns:ns4="http://schemas.microsoft.com/sharepoint/v3/fields" targetNamespace="http://schemas.microsoft.com/office/2006/metadata/properties" ma:root="true" ma:fieldsID="6701f24062e837f14f86cc189893d0b6" ns2:_="" ns3:_="" ns4:_="">
    <xsd:import namespace="d63ea73a-d7e6-4e3a-bf41-d78273581467"/>
    <xsd:import namespace="f315eb64-a02b-4bd5-a84c-38ab918c4ccd"/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_Flow_SignoffStatus" minOccurs="0"/>
                <xsd:element ref="ns3:SharedWithUsers" minOccurs="0"/>
                <xsd:element ref="ns3:SharedWithDetails" minOccurs="0"/>
                <xsd:element ref="ns4:_Revision" minOccurs="0"/>
                <xsd:element ref="ns2:Review_x0020_History" minOccurs="0"/>
                <xsd:element ref="ns2:MediaServiceObjectDetectorVersions" minOccurs="0"/>
                <xsd:element ref="ns3:_dlc_DocId" minOccurs="0"/>
                <xsd:element ref="ns3:_dlc_DocIdUrl" minOccurs="0"/>
                <xsd:element ref="ns3:_dlc_DocIdPersistId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3ea73a-d7e6-4e3a-bf41-d782735814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23a52850-eb8e-4fa7-a03f-de41acfdcd0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Review_x0020_History" ma:index="23" nillable="true" ma:displayName="Review History" ma:description="Provides a link to view all previous audits on the file in the Document Management system" ma:internalName="Review_x0020_History">
      <xsd:simpleType>
        <xsd:restriction base="dms:Text">
          <xsd:maxLength value="255"/>
        </xsd:restriction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15eb64-a02b-4bd5-a84c-38ab918c4ccd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20cdfe1-95c5-49e3-a8d4-f4154b7228ba}" ma:internalName="TaxCatchAll" ma:showField="CatchAllData" ma:web="f315eb64-a02b-4bd5-a84c-38ab918c4c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2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Revision" ma:index="22" nillable="true" ma:displayName="Revision" ma:internalName="_Revis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>
  <documentManagement>
    <TaxCatchAll xmlns="f315eb64-a02b-4bd5-a84c-38ab918c4ccd" xsi:nil="true"/>
    <lcf76f155ced4ddcb4097134ff3c332f xmlns="d63ea73a-d7e6-4e3a-bf41-d78273581467">
      <Terms xmlns="http://schemas.microsoft.com/office/infopath/2007/PartnerControls"/>
    </lcf76f155ced4ddcb4097134ff3c332f>
    <MediaLengthInSeconds xmlns="d63ea73a-d7e6-4e3a-bf41-d78273581467" xsi:nil="true"/>
    <SharedWithUsers xmlns="f315eb64-a02b-4bd5-a84c-38ab918c4ccd">
      <UserInfo>
        <DisplayName>Thom Butler</DisplayName>
        <AccountId>736</AccountId>
        <AccountType/>
      </UserInfo>
    </SharedWithUsers>
    <_dlc_DocId xmlns="f315eb64-a02b-4bd5-a84c-38ab918c4ccd">3KN27SNVY5CS-90160594-430630</_dlc_DocId>
    <_dlc_DocIdUrl xmlns="f315eb64-a02b-4bd5-a84c-38ab918c4ccd">
      <Url>https://ggsaus.sharepoint.com/sites/Curriculum/_layouts/15/DocIdRedir.aspx?ID=3KN27SNVY5CS-90160594-430630</Url>
      <Description>3KN27SNVY5CS-90160594-430630</Description>
    </_dlc_DocIdUrl>
    <_Flow_SignoffStatus xmlns="d63ea73a-d7e6-4e3a-bf41-d78273581467" xsi:nil="true"/>
    <_Revision xmlns="http://schemas.microsoft.com/sharepoint/v3/fields" xsi:nil="true"/>
    <Review_x0020_History xmlns="d63ea73a-d7e6-4e3a-bf41-d78273581467" xsi:nil="true"/>
    <_dlc_DocIdPersistId xmlns="f315eb64-a02b-4bd5-a84c-38ab918c4ccd">false</_dlc_DocIdPersistId>
  </documentManagement>
</p:properties>
</file>

<file path=customXml/itemProps1.xml><?xml version="1.0" encoding="utf-8"?>
<ds:datastoreItem xmlns:ds="http://schemas.openxmlformats.org/officeDocument/2006/customXml" ds:itemID="{EB5A8FAF-581A-4C97-9ADF-CC73324A2D10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A126B2F9-9E5E-47F6-8BD5-9996CAB193A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835DD1-2BF1-4F2D-864E-F63FF591CC14}">
  <ds:schemaRefs>
    <ds:schemaRef ds:uri="d63ea73a-d7e6-4e3a-bf41-d78273581467"/>
    <ds:schemaRef ds:uri="f315eb64-a02b-4bd5-a84c-38ab918c4c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/fields"/>
    <ds:schemaRef ds:uri="http://schemas.openxmlformats.org/package/2006/metadata/core-properties"/>
    <ds:schemaRef ds:uri="http://www.w3.org/2001/XMLSchema"/>
  </ds:schemaRefs>
</ds:datastoreItem>
</file>

<file path=customXml/itemProps4.xml><?xml version="1.0" encoding="utf-8"?>
<ds:datastoreItem xmlns:ds="http://schemas.openxmlformats.org/officeDocument/2006/customXml" ds:itemID="{ECCA1584-9CA9-46D4-BE44-1AD376E0FB8E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d63ea73a-d7e6-4e3a-bf41-d78273581467"/>
    <ds:schemaRef ds:uri="http://purl.org/dc/terms/"/>
    <ds:schemaRef ds:uri="http://www.w3.org/XML/1998/namespace"/>
    <ds:schemaRef ds:uri="http://purl.org/dc/dcmitype/"/>
    <ds:schemaRef ds:uri="f315eb64-a02b-4bd5-a84c-38ab918c4ccd"/>
    <ds:schemaRef ds:uri="http://schemas.openxmlformats.org/package/2006/metadata/core-properties"/>
    <ds:schemaRef ds:uri="http://schemas.microsoft.com/sharepoint/v3/fields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>
  <clbl:label id="{9244ecb8-16fe-4c0f-8e27-d1c8d10e61bf}" enabled="0" method="" siteId="{9244ecb8-16fe-4c0f-8e27-d1c8d10e61b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CHADEV Year 4 Lesson Template V3 20240419</Template>
  <TotalTime>2918</TotalTime>
  <Words>201</Words>
  <Application>Microsoft Office PowerPoint</Application>
  <PresentationFormat>On-screen Show (4:3)</PresentationFormat>
  <Paragraphs>23</Paragraphs>
  <Slides>21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Edu QLD Beginner</vt:lpstr>
      <vt:lpstr>Arial</vt:lpstr>
      <vt:lpstr>Calibr</vt:lpstr>
      <vt:lpstr>Copperplate</vt:lpstr>
      <vt:lpstr>Calibri</vt:lpstr>
      <vt:lpstr>American Typewriter</vt:lpstr>
      <vt:lpstr>Gotham-Book</vt:lpstr>
      <vt:lpstr>GGSA_CharacterDev_PPT_Theme</vt:lpstr>
      <vt:lpstr>I Know I Can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44</dc:title>
  <dc:subject>Parenting</dc:subject>
  <dc:creator>Mahmoud Diaa</dc:creator>
  <cp:keywords>Parenting</cp:keywords>
  <cp:lastModifiedBy>Tara Tyrrell</cp:lastModifiedBy>
  <cp:revision>4</cp:revision>
  <cp:lastPrinted>2021-04-07T01:54:21Z</cp:lastPrinted>
  <dcterms:created xsi:type="dcterms:W3CDTF">2024-04-29T10:07:44Z</dcterms:created>
  <dcterms:modified xsi:type="dcterms:W3CDTF">2026-05-13T21:35:51Z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0x01010023EF7453D4541F4C94DB1D6331E0719E</vt:lpwstr>
  </property>
  <property fmtid="{D5CDD505-2E9C-101B-9397-08002B2CF9AE}" pid="3" name="Order">
    <vt:r8>6578600</vt:r8>
  </property>
  <property fmtid="{D5CDD505-2E9C-101B-9397-08002B2CF9AE}" pid="4" name="dcProductDevelopment">
    <vt:bool>false</vt:bool>
  </property>
  <property fmtid="{D5CDD505-2E9C-101B-9397-08002B2CF9AE}" pid="5" name="dcInternalEvaluationLibrary">
    <vt:bool>false</vt:bool>
  </property>
  <property fmtid="{D5CDD505-2E9C-101B-9397-08002B2CF9AE}" pid="6" name="dcMarketingServices">
    <vt:bool>false</vt:bool>
  </property>
  <property fmtid="{D5CDD505-2E9C-101B-9397-08002B2CF9AE}" pid="7" name="dcIntranet">
    <vt:bool>false</vt:bool>
  </property>
  <property fmtid="{D5CDD505-2E9C-101B-9397-08002B2CF9AE}" pid="8" name="dcExternalEvaluationLibrary">
    <vt:bool>false</vt:bool>
  </property>
  <property fmtid="{D5CDD505-2E9C-101B-9397-08002B2CF9AE}" pid="9" name="dcSchoolsAllStaff">
    <vt:bool>false</vt:bool>
  </property>
  <property fmtid="{D5CDD505-2E9C-101B-9397-08002B2CF9AE}" pid="10" name="dcDirectors">
    <vt:bool>false</vt:bool>
  </property>
  <property fmtid="{D5CDD505-2E9C-101B-9397-08002B2CF9AE}" pid="11" name="dcGreatTeachingPortal">
    <vt:bool>false</vt:bool>
  </property>
  <property fmtid="{D5CDD505-2E9C-101B-9397-08002B2CF9AE}" pid="12" name="dcBrochureStand">
    <vt:bool>false</vt:bool>
  </property>
  <property fmtid="{D5CDD505-2E9C-101B-9397-08002B2CF9AE}" pid="13" name="dcSchoolPrincipals">
    <vt:bool>false</vt:bool>
  </property>
  <property fmtid="{D5CDD505-2E9C-101B-9397-08002B2CF9AE}" pid="14" name="dcWebsite">
    <vt:bool>false</vt:bool>
  </property>
  <property fmtid="{D5CDD505-2E9C-101B-9397-08002B2CF9AE}" pid="15" name="dcDigitalDatabase">
    <vt:bool>false</vt:bool>
  </property>
  <property fmtid="{D5CDD505-2E9C-101B-9397-08002B2CF9AE}" pid="16" name="dcProductFolders">
    <vt:bool>false</vt:bool>
  </property>
  <property fmtid="{D5CDD505-2E9C-101B-9397-08002B2CF9AE}" pid="17" name="dcCEOSocialMedia">
    <vt:bool>false</vt:bool>
  </property>
  <property fmtid="{D5CDD505-2E9C-101B-9397-08002B2CF9AE}" pid="18" name="dcBusinessServices">
    <vt:bool>false</vt:bool>
  </property>
  <property fmtid="{D5CDD505-2E9C-101B-9397-08002B2CF9AE}" pid="19" name="dcInfoHub">
    <vt:bool>false</vt:bool>
  </property>
  <property fmtid="{D5CDD505-2E9C-101B-9397-08002B2CF9AE}" pid="20" name="dcManagement">
    <vt:bool>false</vt:bool>
  </property>
  <property fmtid="{D5CDD505-2E9C-101B-9397-08002B2CF9AE}" pid="21" name="dcSchoolPartnerships">
    <vt:bool>false</vt:bool>
  </property>
  <property fmtid="{D5CDD505-2E9C-101B-9397-08002B2CF9AE}" pid="22" name="dcCurriculumResourceLibrary">
    <vt:bool>false</vt:bool>
  </property>
  <property fmtid="{D5CDD505-2E9C-101B-9397-08002B2CF9AE}" pid="23" name="dcAllGGSAStaff">
    <vt:bool>false</vt:bool>
  </property>
  <property fmtid="{D5CDD505-2E9C-101B-9397-08002B2CF9AE}" pid="24" name="dcSocialMedia">
    <vt:bool>false</vt:bool>
  </property>
  <property fmtid="{D5CDD505-2E9C-101B-9397-08002B2CF9AE}" pid="25" name="MediaServiceImageTags">
    <vt:lpwstr/>
  </property>
  <property fmtid="{D5CDD505-2E9C-101B-9397-08002B2CF9AE}" pid="26" name="xd_ProgID">
    <vt:lpwstr/>
  </property>
  <property fmtid="{D5CDD505-2E9C-101B-9397-08002B2CF9AE}" pid="27" name="_dlc_DocId">
    <vt:lpwstr>GGSAPD-1028343255-299314</vt:lpwstr>
  </property>
  <property fmtid="{D5CDD505-2E9C-101B-9397-08002B2CF9AE}" pid="28" name="_ColorHex">
    <vt:lpwstr/>
  </property>
  <property fmtid="{D5CDD505-2E9C-101B-9397-08002B2CF9AE}" pid="29" name="_Emoji">
    <vt:lpwstr/>
  </property>
  <property fmtid="{D5CDD505-2E9C-101B-9397-08002B2CF9AE}" pid="30" name="auditStatus">
    <vt:lpwstr>Created</vt:lpwstr>
  </property>
  <property fmtid="{D5CDD505-2E9C-101B-9397-08002B2CF9AE}" pid="31" name="ComplianceAssetId">
    <vt:lpwstr/>
  </property>
  <property fmtid="{D5CDD505-2E9C-101B-9397-08002B2CF9AE}" pid="32" name="TemplateUrl">
    <vt:lpwstr/>
  </property>
  <property fmtid="{D5CDD505-2E9C-101B-9397-08002B2CF9AE}" pid="33" name="Request">
    <vt:lpwstr>, </vt:lpwstr>
  </property>
  <property fmtid="{D5CDD505-2E9C-101B-9397-08002B2CF9AE}" pid="34" name="_ColorTag">
    <vt:lpwstr/>
  </property>
  <property fmtid="{D5CDD505-2E9C-101B-9397-08002B2CF9AE}" pid="35" name="_ExtendedDescription">
    <vt:lpwstr/>
  </property>
  <property fmtid="{D5CDD505-2E9C-101B-9397-08002B2CF9AE}" pid="36" name="TriggerFlowInfo">
    <vt:lpwstr/>
  </property>
  <property fmtid="{D5CDD505-2E9C-101B-9397-08002B2CF9AE}" pid="37" name="_dlc_DocIdUrl">
    <vt:lpwstr>https://ggsaus.sharepoint.com/sites/ProductDevelopment/_layouts/15/DocIdRedir.aspx?ID=GGSAPD-1028343255-299314, GGSAPD-1028343255-299314</vt:lpwstr>
  </property>
  <property fmtid="{D5CDD505-2E9C-101B-9397-08002B2CF9AE}" pid="38" name="xd_Signature">
    <vt:bool>false</vt:bool>
  </property>
  <property fmtid="{D5CDD505-2E9C-101B-9397-08002B2CF9AE}" pid="39" name="SharedWithUsers">
    <vt:lpwstr>5571;#Vanessa Leonhardt;#5694;#Jacqui Castorina</vt:lpwstr>
  </property>
  <property fmtid="{D5CDD505-2E9C-101B-9397-08002B2CF9AE}" pid="40" name="_dlc_DocIdItemGuid">
    <vt:lpwstr>749a96cc-51e4-4409-b647-a9b702e7773e</vt:lpwstr>
  </property>
</Properties>
</file>